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theme/theme7.xml" ContentType="application/vnd.openxmlformats-officedocument.theme+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theme/theme9.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0.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11.xml" ContentType="application/vnd.openxmlformats-officedocument.theme+xml"/>
  <Override PartName="/ppt/slideLayouts/slideLayout55.xml" ContentType="application/vnd.openxmlformats-officedocument.presentationml.slideLayout+xml"/>
  <Override PartName="/ppt/theme/theme1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14.xml" ContentType="application/vnd.openxmlformats-officedocument.theme+xml"/>
  <Override PartName="/ppt/slideLayouts/slideLayout69.xml" ContentType="application/vnd.openxmlformats-officedocument.presentationml.slideLayout+xml"/>
  <Override PartName="/ppt/theme/theme15.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8.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9.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0.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21.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22.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23.xml" ContentType="application/vnd.openxmlformats-officedocument.theme+xml"/>
  <Override PartName="/ppt/slideLayouts/slideLayout150.xml" ContentType="application/vnd.openxmlformats-officedocument.presentationml.slideLayout+xml"/>
  <Override PartName="/ppt/theme/theme24.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25.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26.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27.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28.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theme/theme29.xml" ContentType="application/vnd.openxmlformats-officedocument.theme+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theme/theme30.xml" ContentType="application/vnd.openxmlformats-officedocument.theme+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theme/theme31.xml" ContentType="application/vnd.openxmlformats-officedocument.theme+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32.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theme/theme33.xml" ContentType="application/vnd.openxmlformats-officedocument.theme+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theme/theme34.xml" ContentType="application/vnd.openxmlformats-officedocument.theme+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theme/theme35.xml" ContentType="application/vnd.openxmlformats-officedocument.theme+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theme/theme36.xml" ContentType="application/vnd.openxmlformats-officedocument.theme+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theme/theme37.xml" ContentType="application/vnd.openxmlformats-officedocument.theme+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theme/theme38.xml" ContentType="application/vnd.openxmlformats-officedocument.theme+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theme/theme39.xml" ContentType="application/vnd.openxmlformats-officedocument.theme+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theme/theme40.xml" ContentType="application/vnd.openxmlformats-officedocument.theme+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theme/theme41.xml" ContentType="application/vnd.openxmlformats-officedocument.theme+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42.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theme/theme43.xml" ContentType="application/vnd.openxmlformats-officedocument.theme+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theme/theme44.xml" ContentType="application/vnd.openxmlformats-officedocument.theme+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theme/theme45.xml" ContentType="application/vnd.openxmlformats-officedocument.theme+xml"/>
  <Override PartName="/ppt/slideLayouts/slideLayout384.xml" ContentType="application/vnd.openxmlformats-officedocument.presentationml.slideLayout+xml"/>
  <Override PartName="/ppt/theme/theme46.xml" ContentType="application/vnd.openxmlformats-officedocument.theme+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theme/theme47.xml" ContentType="application/vnd.openxmlformats-officedocument.theme+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theme/theme48.xml" ContentType="application/vnd.openxmlformats-officedocument.theme+xml"/>
  <Override PartName="/ppt/slideLayouts/slideLayout407.xml" ContentType="application/vnd.openxmlformats-officedocument.presentationml.slideLayout+xml"/>
  <Override PartName="/ppt/theme/theme49.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50.xml" ContentType="application/vnd.openxmlformats-officedocument.them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theme/theme51.xml" ContentType="application/vnd.openxmlformats-officedocument.theme+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theme/theme52.xml" ContentType="application/vnd.openxmlformats-officedocument.theme+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theme/theme53.xml" ContentType="application/vnd.openxmlformats-officedocument.theme+xml"/>
  <Override PartName="/ppt/slideLayouts/slideLayout447.xml" ContentType="application/vnd.openxmlformats-officedocument.presentationml.slideLayout+xml"/>
  <Override PartName="/ppt/theme/theme54.xml" ContentType="application/vnd.openxmlformats-officedocument.theme+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theme/theme55.xml" ContentType="application/vnd.openxmlformats-officedocument.theme+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theme/theme56.xml" ContentType="application/vnd.openxmlformats-officedocument.theme+xml"/>
  <Override PartName="/ppt/slideLayouts/slideLayout470.xml" ContentType="application/vnd.openxmlformats-officedocument.presentationml.slideLayout+xml"/>
  <Override PartName="/ppt/theme/theme57.xml" ContentType="application/vnd.openxmlformats-officedocument.theme+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theme/theme58.xml" ContentType="application/vnd.openxmlformats-officedocument.theme+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theme/theme59.xml" ContentType="application/vnd.openxmlformats-officedocument.theme+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theme/theme60.xml" ContentType="application/vnd.openxmlformats-officedocument.theme+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theme/theme61.xml" ContentType="application/vnd.openxmlformats-officedocument.theme+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theme/theme62.xml" ContentType="application/vnd.openxmlformats-officedocument.theme+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theme/theme63.xml" ContentType="application/vnd.openxmlformats-officedocument.theme+xml"/>
  <Override PartName="/ppt/slideLayouts/slideLayout538.xml" ContentType="application/vnd.openxmlformats-officedocument.presentationml.slideLayout+xml"/>
  <Override PartName="/ppt/theme/theme64.xml" ContentType="application/vnd.openxmlformats-officedocument.theme+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65.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theme/theme66.xml" ContentType="application/vnd.openxmlformats-officedocument.theme+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theme/theme67.xml" ContentType="application/vnd.openxmlformats-officedocument.theme+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theme/theme68.xml" ContentType="application/vnd.openxmlformats-officedocument.theme+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theme/theme69.xml" ContentType="application/vnd.openxmlformats-officedocument.theme+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theme/theme70.xml" ContentType="application/vnd.openxmlformats-officedocument.theme+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theme/theme71.xml" ContentType="application/vnd.openxmlformats-officedocument.theme+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theme/theme72.xml" ContentType="application/vnd.openxmlformats-officedocument.theme+xml"/>
  <Override PartName="/ppt/slideLayouts/slideLayout630.xml" ContentType="application/vnd.openxmlformats-officedocument.presentationml.slideLayout+xml"/>
  <Override PartName="/ppt/theme/theme73.xml" ContentType="application/vnd.openxmlformats-officedocument.theme+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theme/theme74.xml" ContentType="application/vnd.openxmlformats-officedocument.theme+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theme/theme75.xml" ContentType="application/vnd.openxmlformats-officedocument.theme+xml"/>
  <Override PartName="/ppt/theme/theme7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heme/themeOverride2.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heme/themeOverride3.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theme/themeOverride4.xml" ContentType="application/vnd.openxmlformats-officedocument.themeOverride+xml"/>
  <Override PartName="/ppt/notesSlides/notesSlide73.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notesSlides/notesSlide77.xml" ContentType="application/vnd.openxmlformats-officedocument.presentationml.notesSlide+xml"/>
  <Override PartName="/ppt/theme/themeOverride14.xml" ContentType="application/vnd.openxmlformats-officedocument.themeOverride+xml"/>
  <Override PartName="/ppt/notesSlides/notesSlide78.xml" ContentType="application/vnd.openxmlformats-officedocument.presentationml.notesSlide+xml"/>
  <Override PartName="/ppt/theme/themeOverride15.xml" ContentType="application/vnd.openxmlformats-officedocument.themeOverride+xml"/>
  <Override PartName="/ppt/notesSlides/notesSlide79.xml" ContentType="application/vnd.openxmlformats-officedocument.presentationml.notesSlide+xml"/>
  <Override PartName="/ppt/theme/themeOverride16.xml" ContentType="application/vnd.openxmlformats-officedocument.themeOverride+xml"/>
  <Override PartName="/ppt/notesSlides/notesSlide80.xml" ContentType="application/vnd.openxmlformats-officedocument.presentationml.notesSlide+xml"/>
  <Override PartName="/ppt/theme/themeOverride17.xml" ContentType="application/vnd.openxmlformats-officedocument.themeOverride+xml"/>
  <Override PartName="/ppt/notesSlides/notesSlide81.xml" ContentType="application/vnd.openxmlformats-officedocument.presentationml.notesSlide+xml"/>
  <Override PartName="/ppt/theme/themeOverride18.xml" ContentType="application/vnd.openxmlformats-officedocument.themeOverride+xml"/>
  <Override PartName="/ppt/notesSlides/notesSlide82.xml" ContentType="application/vnd.openxmlformats-officedocument.presentationml.notesSl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notesSlides/notesSlide83.xml" ContentType="application/vnd.openxmlformats-officedocument.presentationml.notesSl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notesSlides/notesSlide84.xml" ContentType="application/vnd.openxmlformats-officedocument.presentationml.notesSlide+xml"/>
  <Override PartName="/ppt/theme/themeOverride45.xml" ContentType="application/vnd.openxmlformats-officedocument.themeOverr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theme/themeOverride46.xml" ContentType="application/vnd.openxmlformats-officedocument.themeOverr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theme/themeOverride47.xml" ContentType="application/vnd.openxmlformats-officedocument.themeOverr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tags/tag1.xml" ContentType="application/vnd.openxmlformats-officedocument.presentationml.tags+xml"/>
  <Override PartName="/ppt/notesSlides/notesSlide176.xml" ContentType="application/vnd.openxmlformats-officedocument.presentationml.notesSlide+xml"/>
  <Override PartName="/ppt/tags/tag2.xml" ContentType="application/vnd.openxmlformats-officedocument.presentationml.tags+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tags/tag3.xml" ContentType="application/vnd.openxmlformats-officedocument.presentationml.tags+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theme/themeOverride48.xml" ContentType="application/vnd.openxmlformats-officedocument.themeOverr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theme/themeOverride49.xml" ContentType="application/vnd.openxmlformats-officedocument.themeOverr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1"/>
    <p:sldMasterId id="2147483673" r:id="rId2"/>
    <p:sldMasterId id="2147483665" r:id="rId3"/>
    <p:sldMasterId id="2147483661" r:id="rId4"/>
    <p:sldMasterId id="2147484462" r:id="rId5"/>
    <p:sldMasterId id="2147484652" r:id="rId6"/>
    <p:sldMasterId id="2147485031" r:id="rId7"/>
    <p:sldMasterId id="2147485033" r:id="rId8"/>
    <p:sldMasterId id="2147485035" r:id="rId9"/>
    <p:sldMasterId id="2147485425" r:id="rId10"/>
    <p:sldMasterId id="2147485819" r:id="rId11"/>
    <p:sldMasterId id="2147486209" r:id="rId12"/>
    <p:sldMasterId id="2147486589" r:id="rId13"/>
    <p:sldMasterId id="2147487007" r:id="rId14"/>
    <p:sldMasterId id="2147487669" r:id="rId15"/>
    <p:sldMasterId id="2147487671" r:id="rId16"/>
    <p:sldMasterId id="2147487683" r:id="rId17"/>
    <p:sldMasterId id="2147487695" r:id="rId18"/>
    <p:sldMasterId id="2147487707" r:id="rId19"/>
    <p:sldMasterId id="2147487719" r:id="rId20"/>
    <p:sldMasterId id="2147487780" r:id="rId21"/>
    <p:sldMasterId id="2147487784" r:id="rId22"/>
    <p:sldMasterId id="2147487796" r:id="rId23"/>
    <p:sldMasterId id="2147487820" r:id="rId24"/>
    <p:sldMasterId id="2147487822" r:id="rId25"/>
    <p:sldMasterId id="2147487904" r:id="rId26"/>
    <p:sldMasterId id="2147487916" r:id="rId27"/>
    <p:sldMasterId id="2147487941" r:id="rId28"/>
    <p:sldMasterId id="2147487965" r:id="rId29"/>
    <p:sldMasterId id="2147487977" r:id="rId30"/>
    <p:sldMasterId id="2147488073" r:id="rId31"/>
    <p:sldMasterId id="2147488086" r:id="rId32"/>
    <p:sldMasterId id="2147488100" r:id="rId33"/>
    <p:sldMasterId id="2147488112" r:id="rId34"/>
    <p:sldMasterId id="2147488173" r:id="rId35"/>
    <p:sldMasterId id="2147488185" r:id="rId36"/>
    <p:sldMasterId id="2147488197" r:id="rId37"/>
    <p:sldMasterId id="2147488209" r:id="rId38"/>
    <p:sldMasterId id="2147488221" r:id="rId39"/>
    <p:sldMasterId id="2147488233" r:id="rId40"/>
    <p:sldMasterId id="2147488245" r:id="rId41"/>
    <p:sldMasterId id="2147488263" r:id="rId42"/>
    <p:sldMasterId id="2147488275" r:id="rId43"/>
    <p:sldMasterId id="2147488360" r:id="rId44"/>
    <p:sldMasterId id="2147488363" r:id="rId45"/>
    <p:sldMasterId id="2147488377" r:id="rId46"/>
    <p:sldMasterId id="2147488379" r:id="rId47"/>
    <p:sldMasterId id="2147488430" r:id="rId48"/>
    <p:sldMasterId id="2147488454" r:id="rId49"/>
    <p:sldMasterId id="2147488480" r:id="rId50"/>
    <p:sldMasterId id="2147488484" r:id="rId51"/>
    <p:sldMasterId id="2147488498" r:id="rId52"/>
    <p:sldMasterId id="2147488511" r:id="rId53"/>
    <p:sldMasterId id="2147488523" r:id="rId54"/>
    <p:sldMasterId id="2147488525" r:id="rId55"/>
    <p:sldMasterId id="2147488537" r:id="rId56"/>
    <p:sldMasterId id="2147488549" r:id="rId57"/>
    <p:sldMasterId id="2147488551" r:id="rId58"/>
    <p:sldMasterId id="2147488563" r:id="rId59"/>
    <p:sldMasterId id="2147488575" r:id="rId60"/>
    <p:sldMasterId id="2147488587" r:id="rId61"/>
    <p:sldMasterId id="2147488600" r:id="rId62"/>
    <p:sldMasterId id="2147488612" r:id="rId63"/>
    <p:sldMasterId id="2147488624" r:id="rId64"/>
    <p:sldMasterId id="2147488626" r:id="rId65"/>
    <p:sldMasterId id="2147488639" r:id="rId66"/>
    <p:sldMasterId id="2147488652" r:id="rId67"/>
    <p:sldMasterId id="2147488666" r:id="rId68"/>
    <p:sldMasterId id="2147488679" r:id="rId69"/>
    <p:sldMasterId id="2147488690" r:id="rId70"/>
    <p:sldMasterId id="2147488702" r:id="rId71"/>
    <p:sldMasterId id="2147488792" r:id="rId72"/>
    <p:sldMasterId id="2147488804" r:id="rId73"/>
    <p:sldMasterId id="2147488806" r:id="rId74"/>
    <p:sldMasterId id="2147488819" r:id="rId75"/>
  </p:sldMasterIdLst>
  <p:notesMasterIdLst>
    <p:notesMasterId r:id="rId390"/>
  </p:notesMasterIdLst>
  <p:sldIdLst>
    <p:sldId id="586" r:id="rId76"/>
    <p:sldId id="587" r:id="rId77"/>
    <p:sldId id="3638" r:id="rId78"/>
    <p:sldId id="588" r:id="rId79"/>
    <p:sldId id="589" r:id="rId80"/>
    <p:sldId id="590" r:id="rId81"/>
    <p:sldId id="591" r:id="rId82"/>
    <p:sldId id="592" r:id="rId83"/>
    <p:sldId id="593" r:id="rId84"/>
    <p:sldId id="594" r:id="rId85"/>
    <p:sldId id="687" r:id="rId86"/>
    <p:sldId id="3671" r:id="rId87"/>
    <p:sldId id="3669" r:id="rId88"/>
    <p:sldId id="4516" r:id="rId89"/>
    <p:sldId id="4517" r:id="rId90"/>
    <p:sldId id="4518" r:id="rId91"/>
    <p:sldId id="4519" r:id="rId92"/>
    <p:sldId id="3729" r:id="rId93"/>
    <p:sldId id="3667" r:id="rId94"/>
    <p:sldId id="3650" r:id="rId95"/>
    <p:sldId id="485" r:id="rId96"/>
    <p:sldId id="315" r:id="rId97"/>
    <p:sldId id="491" r:id="rId98"/>
    <p:sldId id="484" r:id="rId99"/>
    <p:sldId id="520" r:id="rId100"/>
    <p:sldId id="443" r:id="rId101"/>
    <p:sldId id="459" r:id="rId102"/>
    <p:sldId id="460" r:id="rId103"/>
    <p:sldId id="461" r:id="rId104"/>
    <p:sldId id="462" r:id="rId105"/>
    <p:sldId id="454" r:id="rId106"/>
    <p:sldId id="455" r:id="rId107"/>
    <p:sldId id="456" r:id="rId108"/>
    <p:sldId id="457" r:id="rId109"/>
    <p:sldId id="458" r:id="rId110"/>
    <p:sldId id="313" r:id="rId111"/>
    <p:sldId id="445" r:id="rId112"/>
    <p:sldId id="288" r:id="rId113"/>
    <p:sldId id="3723" r:id="rId114"/>
    <p:sldId id="432" r:id="rId115"/>
    <p:sldId id="435" r:id="rId116"/>
    <p:sldId id="433" r:id="rId117"/>
    <p:sldId id="438" r:id="rId118"/>
    <p:sldId id="439" r:id="rId119"/>
    <p:sldId id="4674" r:id="rId120"/>
    <p:sldId id="441" r:id="rId121"/>
    <p:sldId id="442" r:id="rId122"/>
    <p:sldId id="480" r:id="rId123"/>
    <p:sldId id="426" r:id="rId124"/>
    <p:sldId id="450" r:id="rId125"/>
    <p:sldId id="449" r:id="rId126"/>
    <p:sldId id="465" r:id="rId127"/>
    <p:sldId id="466" r:id="rId128"/>
    <p:sldId id="467" r:id="rId129"/>
    <p:sldId id="463" r:id="rId130"/>
    <p:sldId id="464" r:id="rId131"/>
    <p:sldId id="265" r:id="rId132"/>
    <p:sldId id="490" r:id="rId133"/>
    <p:sldId id="447" r:id="rId134"/>
    <p:sldId id="446" r:id="rId135"/>
    <p:sldId id="4451" r:id="rId136"/>
    <p:sldId id="489" r:id="rId137"/>
    <p:sldId id="319" r:id="rId138"/>
    <p:sldId id="305" r:id="rId139"/>
    <p:sldId id="434" r:id="rId140"/>
    <p:sldId id="488" r:id="rId141"/>
    <p:sldId id="262" r:id="rId142"/>
    <p:sldId id="263" r:id="rId143"/>
    <p:sldId id="289" r:id="rId144"/>
    <p:sldId id="419" r:id="rId145"/>
    <p:sldId id="487" r:id="rId146"/>
    <p:sldId id="486" r:id="rId147"/>
    <p:sldId id="422" r:id="rId148"/>
    <p:sldId id="423" r:id="rId149"/>
    <p:sldId id="424" r:id="rId150"/>
    <p:sldId id="431" r:id="rId151"/>
    <p:sldId id="437" r:id="rId152"/>
    <p:sldId id="290" r:id="rId153"/>
    <p:sldId id="291" r:id="rId154"/>
    <p:sldId id="292" r:id="rId155"/>
    <p:sldId id="293" r:id="rId156"/>
    <p:sldId id="616" r:id="rId157"/>
    <p:sldId id="618" r:id="rId158"/>
    <p:sldId id="619" r:id="rId159"/>
    <p:sldId id="620" r:id="rId160"/>
    <p:sldId id="621" r:id="rId161"/>
    <p:sldId id="622" r:id="rId162"/>
    <p:sldId id="623" r:id="rId163"/>
    <p:sldId id="624" r:id="rId164"/>
    <p:sldId id="625" r:id="rId165"/>
    <p:sldId id="626" r:id="rId166"/>
    <p:sldId id="627" r:id="rId167"/>
    <p:sldId id="628" r:id="rId168"/>
    <p:sldId id="629" r:id="rId169"/>
    <p:sldId id="630" r:id="rId170"/>
    <p:sldId id="631" r:id="rId171"/>
    <p:sldId id="632" r:id="rId172"/>
    <p:sldId id="633" r:id="rId173"/>
    <p:sldId id="634" r:id="rId174"/>
    <p:sldId id="635" r:id="rId175"/>
    <p:sldId id="636" r:id="rId176"/>
    <p:sldId id="637" r:id="rId177"/>
    <p:sldId id="638" r:id="rId178"/>
    <p:sldId id="639" r:id="rId179"/>
    <p:sldId id="640" r:id="rId180"/>
    <p:sldId id="641" r:id="rId181"/>
    <p:sldId id="642" r:id="rId182"/>
    <p:sldId id="643" r:id="rId183"/>
    <p:sldId id="644" r:id="rId184"/>
    <p:sldId id="645" r:id="rId185"/>
    <p:sldId id="646" r:id="rId186"/>
    <p:sldId id="647" r:id="rId187"/>
    <p:sldId id="648" r:id="rId188"/>
    <p:sldId id="649" r:id="rId189"/>
    <p:sldId id="650" r:id="rId190"/>
    <p:sldId id="651" r:id="rId191"/>
    <p:sldId id="652" r:id="rId192"/>
    <p:sldId id="653" r:id="rId193"/>
    <p:sldId id="654" r:id="rId194"/>
    <p:sldId id="655" r:id="rId195"/>
    <p:sldId id="656" r:id="rId196"/>
    <p:sldId id="657" r:id="rId197"/>
    <p:sldId id="658" r:id="rId198"/>
    <p:sldId id="659" r:id="rId199"/>
    <p:sldId id="660" r:id="rId200"/>
    <p:sldId id="661" r:id="rId201"/>
    <p:sldId id="662" r:id="rId202"/>
    <p:sldId id="663" r:id="rId203"/>
    <p:sldId id="664" r:id="rId204"/>
    <p:sldId id="665" r:id="rId205"/>
    <p:sldId id="666" r:id="rId206"/>
    <p:sldId id="667" r:id="rId207"/>
    <p:sldId id="668" r:id="rId208"/>
    <p:sldId id="669" r:id="rId209"/>
    <p:sldId id="670" r:id="rId210"/>
    <p:sldId id="671" r:id="rId211"/>
    <p:sldId id="672" r:id="rId212"/>
    <p:sldId id="673" r:id="rId213"/>
    <p:sldId id="674" r:id="rId214"/>
    <p:sldId id="675" r:id="rId215"/>
    <p:sldId id="676" r:id="rId216"/>
    <p:sldId id="677" r:id="rId217"/>
    <p:sldId id="678" r:id="rId218"/>
    <p:sldId id="679" r:id="rId219"/>
    <p:sldId id="680" r:id="rId220"/>
    <p:sldId id="681" r:id="rId221"/>
    <p:sldId id="682" r:id="rId222"/>
    <p:sldId id="683" r:id="rId223"/>
    <p:sldId id="684" r:id="rId224"/>
    <p:sldId id="685" r:id="rId225"/>
    <p:sldId id="686" r:id="rId226"/>
    <p:sldId id="1179" r:id="rId227"/>
    <p:sldId id="695" r:id="rId228"/>
    <p:sldId id="3613" r:id="rId229"/>
    <p:sldId id="3633" r:id="rId230"/>
    <p:sldId id="3637" r:id="rId231"/>
    <p:sldId id="3631" r:id="rId232"/>
    <p:sldId id="3636" r:id="rId233"/>
    <p:sldId id="3724" r:id="rId234"/>
    <p:sldId id="3640" r:id="rId235"/>
    <p:sldId id="1142" r:id="rId236"/>
    <p:sldId id="3614" r:id="rId237"/>
    <p:sldId id="3615" r:id="rId238"/>
    <p:sldId id="3627" r:id="rId239"/>
    <p:sldId id="3664" r:id="rId240"/>
    <p:sldId id="3628" r:id="rId241"/>
    <p:sldId id="3641" r:id="rId242"/>
    <p:sldId id="3617" r:id="rId243"/>
    <p:sldId id="558" r:id="rId244"/>
    <p:sldId id="4450" r:id="rId245"/>
    <p:sldId id="4452" r:id="rId246"/>
    <p:sldId id="4453" r:id="rId247"/>
    <p:sldId id="4454" r:id="rId248"/>
    <p:sldId id="4455" r:id="rId249"/>
    <p:sldId id="4456" r:id="rId250"/>
    <p:sldId id="4457" r:id="rId251"/>
    <p:sldId id="1143" r:id="rId252"/>
    <p:sldId id="4458" r:id="rId253"/>
    <p:sldId id="4459" r:id="rId254"/>
    <p:sldId id="597" r:id="rId255"/>
    <p:sldId id="598" r:id="rId256"/>
    <p:sldId id="4461" r:id="rId257"/>
    <p:sldId id="4462" r:id="rId258"/>
    <p:sldId id="599" r:id="rId259"/>
    <p:sldId id="600" r:id="rId260"/>
    <p:sldId id="601" r:id="rId261"/>
    <p:sldId id="602" r:id="rId262"/>
    <p:sldId id="604" r:id="rId263"/>
    <p:sldId id="4463" r:id="rId264"/>
    <p:sldId id="4464" r:id="rId265"/>
    <p:sldId id="4465" r:id="rId266"/>
    <p:sldId id="4466" r:id="rId267"/>
    <p:sldId id="4467" r:id="rId268"/>
    <p:sldId id="4468" r:id="rId269"/>
    <p:sldId id="4469" r:id="rId270"/>
    <p:sldId id="3670" r:id="rId271"/>
    <p:sldId id="4470" r:id="rId272"/>
    <p:sldId id="605" r:id="rId273"/>
    <p:sldId id="1145" r:id="rId274"/>
    <p:sldId id="4471" r:id="rId275"/>
    <p:sldId id="3665" r:id="rId276"/>
    <p:sldId id="4472" r:id="rId277"/>
    <p:sldId id="3681" r:id="rId278"/>
    <p:sldId id="3644" r:id="rId279"/>
    <p:sldId id="4473" r:id="rId280"/>
    <p:sldId id="606" r:id="rId281"/>
    <p:sldId id="607" r:id="rId282"/>
    <p:sldId id="609" r:id="rId283"/>
    <p:sldId id="610" r:id="rId284"/>
    <p:sldId id="611" r:id="rId285"/>
    <p:sldId id="612" r:id="rId286"/>
    <p:sldId id="613" r:id="rId287"/>
    <p:sldId id="614" r:id="rId288"/>
    <p:sldId id="4474" r:id="rId289"/>
    <p:sldId id="5209" r:id="rId290"/>
    <p:sldId id="5210" r:id="rId291"/>
    <p:sldId id="5215" r:id="rId292"/>
    <p:sldId id="5212" r:id="rId293"/>
    <p:sldId id="5213" r:id="rId294"/>
    <p:sldId id="5214" r:id="rId295"/>
    <p:sldId id="4475" r:id="rId296"/>
    <p:sldId id="4476" r:id="rId297"/>
    <p:sldId id="4477" r:id="rId298"/>
    <p:sldId id="4478" r:id="rId299"/>
    <p:sldId id="4479" r:id="rId300"/>
    <p:sldId id="4480" r:id="rId301"/>
    <p:sldId id="4481" r:id="rId302"/>
    <p:sldId id="4482" r:id="rId303"/>
    <p:sldId id="4483" r:id="rId304"/>
    <p:sldId id="4484" r:id="rId305"/>
    <p:sldId id="4485" r:id="rId306"/>
    <p:sldId id="4486" r:id="rId307"/>
    <p:sldId id="4487" r:id="rId308"/>
    <p:sldId id="4488" r:id="rId309"/>
    <p:sldId id="425" r:id="rId310"/>
    <p:sldId id="4489" r:id="rId311"/>
    <p:sldId id="4490" r:id="rId312"/>
    <p:sldId id="559" r:id="rId313"/>
    <p:sldId id="4491" r:id="rId314"/>
    <p:sldId id="4492" r:id="rId315"/>
    <p:sldId id="4493" r:id="rId316"/>
    <p:sldId id="4494" r:id="rId317"/>
    <p:sldId id="4495" r:id="rId318"/>
    <p:sldId id="4496" r:id="rId319"/>
    <p:sldId id="4497" r:id="rId320"/>
    <p:sldId id="4498" r:id="rId321"/>
    <p:sldId id="4499" r:id="rId322"/>
    <p:sldId id="549" r:id="rId323"/>
    <p:sldId id="4500" r:id="rId324"/>
    <p:sldId id="550" r:id="rId325"/>
    <p:sldId id="551" r:id="rId326"/>
    <p:sldId id="553" r:id="rId327"/>
    <p:sldId id="548" r:id="rId328"/>
    <p:sldId id="555" r:id="rId329"/>
    <p:sldId id="554" r:id="rId330"/>
    <p:sldId id="317" r:id="rId331"/>
    <p:sldId id="3630" r:id="rId332"/>
    <p:sldId id="4501" r:id="rId333"/>
    <p:sldId id="4502" r:id="rId334"/>
    <p:sldId id="321" r:id="rId335"/>
    <p:sldId id="436" r:id="rId336"/>
    <p:sldId id="495" r:id="rId337"/>
    <p:sldId id="496" r:id="rId338"/>
    <p:sldId id="497" r:id="rId339"/>
    <p:sldId id="498" r:id="rId340"/>
    <p:sldId id="499" r:id="rId341"/>
    <p:sldId id="4437" r:id="rId342"/>
    <p:sldId id="1148" r:id="rId343"/>
    <p:sldId id="4503" r:id="rId344"/>
    <p:sldId id="451" r:id="rId345"/>
    <p:sldId id="4505" r:id="rId346"/>
    <p:sldId id="4436" r:id="rId347"/>
    <p:sldId id="4440" r:id="rId348"/>
    <p:sldId id="4438" r:id="rId349"/>
    <p:sldId id="4506" r:id="rId350"/>
    <p:sldId id="4507" r:id="rId351"/>
    <p:sldId id="4508" r:id="rId352"/>
    <p:sldId id="704" r:id="rId353"/>
    <p:sldId id="3634" r:id="rId354"/>
    <p:sldId id="4509" r:id="rId355"/>
    <p:sldId id="4510" r:id="rId356"/>
    <p:sldId id="711" r:id="rId357"/>
    <p:sldId id="4511" r:id="rId358"/>
    <p:sldId id="294" r:id="rId359"/>
    <p:sldId id="295" r:id="rId360"/>
    <p:sldId id="383" r:id="rId361"/>
    <p:sldId id="4441" r:id="rId362"/>
    <p:sldId id="4712" r:id="rId363"/>
    <p:sldId id="4409" r:id="rId364"/>
    <p:sldId id="4431" r:id="rId365"/>
    <p:sldId id="4432" r:id="rId366"/>
    <p:sldId id="1141" r:id="rId367"/>
    <p:sldId id="557" r:id="rId368"/>
    <p:sldId id="4442" r:id="rId369"/>
    <p:sldId id="927" r:id="rId370"/>
    <p:sldId id="1193" r:id="rId371"/>
    <p:sldId id="3629" r:id="rId372"/>
    <p:sldId id="4433" r:id="rId373"/>
    <p:sldId id="4434" r:id="rId374"/>
    <p:sldId id="4435" r:id="rId375"/>
    <p:sldId id="4445" r:id="rId376"/>
    <p:sldId id="4447" r:id="rId377"/>
    <p:sldId id="4446" r:id="rId378"/>
    <p:sldId id="3626" r:id="rId379"/>
    <p:sldId id="4444" r:id="rId380"/>
    <p:sldId id="4443" r:id="rId381"/>
    <p:sldId id="4512" r:id="rId382"/>
    <p:sldId id="4713" r:id="rId383"/>
    <p:sldId id="4513" r:id="rId384"/>
    <p:sldId id="4714" r:id="rId385"/>
    <p:sldId id="4715" r:id="rId386"/>
    <p:sldId id="298" r:id="rId387"/>
    <p:sldId id="4514" r:id="rId388"/>
    <p:sldId id="4515" r:id="rId389"/>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6686" algn="ctr"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3370" algn="ctr"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0051" algn="ctr"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6739" algn="ctr"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3420" algn="l" defTabSz="456686" rtl="0" eaLnBrk="1" latinLnBrk="0" hangingPunct="1">
      <a:defRPr sz="2400" kern="1200">
        <a:solidFill>
          <a:schemeClr val="tx1"/>
        </a:solidFill>
        <a:latin typeface="Times New Roman" charset="0"/>
        <a:ea typeface="ＭＳ Ｐゴシック" charset="0"/>
        <a:cs typeface="ＭＳ Ｐゴシック" charset="0"/>
      </a:defRPr>
    </a:lvl6pPr>
    <a:lvl7pPr marL="2740100" algn="l" defTabSz="456686" rtl="0" eaLnBrk="1" latinLnBrk="0" hangingPunct="1">
      <a:defRPr sz="2400" kern="1200">
        <a:solidFill>
          <a:schemeClr val="tx1"/>
        </a:solidFill>
        <a:latin typeface="Times New Roman" charset="0"/>
        <a:ea typeface="ＭＳ Ｐゴシック" charset="0"/>
        <a:cs typeface="ＭＳ Ｐゴシック" charset="0"/>
      </a:defRPr>
    </a:lvl7pPr>
    <a:lvl8pPr marL="3196784" algn="l" defTabSz="456686" rtl="0" eaLnBrk="1" latinLnBrk="0" hangingPunct="1">
      <a:defRPr sz="2400" kern="1200">
        <a:solidFill>
          <a:schemeClr val="tx1"/>
        </a:solidFill>
        <a:latin typeface="Times New Roman" charset="0"/>
        <a:ea typeface="ＭＳ Ｐゴシック" charset="0"/>
        <a:cs typeface="ＭＳ Ｐゴシック" charset="0"/>
      </a:defRPr>
    </a:lvl8pPr>
    <a:lvl9pPr marL="3653466" algn="l" defTabSz="456686"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521415D9-36F7-43E2-AB2F-B90AF26B5E84}">
      <p14:sectionLst xmlns:p14="http://schemas.microsoft.com/office/powerpoint/2010/main">
        <p14:section name="Overview" id="{93A41485-4B7B-9944-B138-C4C7BED189D5}">
          <p14:sldIdLst>
            <p14:sldId id="586"/>
            <p14:sldId id="587"/>
            <p14:sldId id="3638"/>
            <p14:sldId id="588"/>
            <p14:sldId id="589"/>
            <p14:sldId id="590"/>
            <p14:sldId id="591"/>
            <p14:sldId id="592"/>
            <p14:sldId id="593"/>
            <p14:sldId id="594"/>
            <p14:sldId id="687"/>
            <p14:sldId id="3671"/>
            <p14:sldId id="3669"/>
            <p14:sldId id="4516"/>
            <p14:sldId id="4517"/>
            <p14:sldId id="4518"/>
            <p14:sldId id="4519"/>
            <p14:sldId id="3729"/>
            <p14:sldId id="3667"/>
            <p14:sldId id="3650"/>
          </p14:sldIdLst>
        </p14:section>
        <p14:section name="Introduction" id="{012A8B14-3CC3-E64B-8681-E965E21B2127}">
          <p14:sldIdLst>
            <p14:sldId id="485"/>
            <p14:sldId id="315"/>
            <p14:sldId id="491"/>
            <p14:sldId id="484"/>
            <p14:sldId id="520"/>
            <p14:sldId id="443"/>
            <p14:sldId id="459"/>
            <p14:sldId id="460"/>
            <p14:sldId id="461"/>
            <p14:sldId id="462"/>
            <p14:sldId id="454"/>
            <p14:sldId id="455"/>
            <p14:sldId id="456"/>
            <p14:sldId id="457"/>
            <p14:sldId id="458"/>
            <p14:sldId id="313"/>
            <p14:sldId id="445"/>
            <p14:sldId id="288"/>
            <p14:sldId id="3723"/>
            <p14:sldId id="432"/>
            <p14:sldId id="435"/>
            <p14:sldId id="433"/>
            <p14:sldId id="438"/>
            <p14:sldId id="439"/>
            <p14:sldId id="4674"/>
            <p14:sldId id="441"/>
            <p14:sldId id="442"/>
            <p14:sldId id="480"/>
            <p14:sldId id="426"/>
            <p14:sldId id="450"/>
            <p14:sldId id="449"/>
            <p14:sldId id="465"/>
            <p14:sldId id="466"/>
            <p14:sldId id="467"/>
            <p14:sldId id="463"/>
            <p14:sldId id="464"/>
            <p14:sldId id="265"/>
            <p14:sldId id="490"/>
            <p14:sldId id="447"/>
            <p14:sldId id="446"/>
            <p14:sldId id="4451"/>
            <p14:sldId id="489"/>
            <p14:sldId id="319"/>
            <p14:sldId id="305"/>
            <p14:sldId id="434"/>
            <p14:sldId id="488"/>
            <p14:sldId id="262"/>
            <p14:sldId id="263"/>
            <p14:sldId id="289"/>
            <p14:sldId id="419"/>
            <p14:sldId id="487"/>
            <p14:sldId id="486"/>
            <p14:sldId id="422"/>
            <p14:sldId id="423"/>
            <p14:sldId id="424"/>
            <p14:sldId id="431"/>
            <p14:sldId id="437"/>
            <p14:sldId id="290"/>
            <p14:sldId id="291"/>
            <p14:sldId id="292"/>
            <p14:sldId id="293"/>
            <p14:sldId id="616"/>
            <p14:sldId id="618"/>
            <p14:sldId id="619"/>
            <p14:sldId id="620"/>
            <p14:sldId id="621"/>
            <p14:sldId id="622"/>
            <p14:sldId id="623"/>
            <p14:sldId id="624"/>
            <p14:sldId id="625"/>
            <p14:sldId id="626"/>
            <p14:sldId id="627"/>
            <p14:sldId id="628"/>
            <p14:sldId id="629"/>
            <p14:sldId id="630"/>
            <p14:sldId id="631"/>
            <p14:sldId id="632"/>
            <p14:sldId id="633"/>
            <p14:sldId id="634"/>
            <p14:sldId id="635"/>
            <p14:sldId id="636"/>
            <p14:sldId id="637"/>
            <p14:sldId id="638"/>
            <p14:sldId id="639"/>
            <p14:sldId id="640"/>
            <p14:sldId id="641"/>
            <p14:sldId id="642"/>
            <p14:sldId id="643"/>
            <p14:sldId id="644"/>
            <p14:sldId id="645"/>
            <p14:sldId id="646"/>
            <p14:sldId id="647"/>
            <p14:sldId id="648"/>
            <p14:sldId id="649"/>
            <p14:sldId id="650"/>
            <p14:sldId id="651"/>
            <p14:sldId id="652"/>
            <p14:sldId id="653"/>
            <p14:sldId id="654"/>
            <p14:sldId id="655"/>
            <p14:sldId id="656"/>
            <p14:sldId id="657"/>
            <p14:sldId id="658"/>
            <p14:sldId id="659"/>
            <p14:sldId id="660"/>
            <p14:sldId id="661"/>
            <p14:sldId id="662"/>
            <p14:sldId id="663"/>
            <p14:sldId id="664"/>
            <p14:sldId id="665"/>
            <p14:sldId id="666"/>
            <p14:sldId id="667"/>
            <p14:sldId id="668"/>
            <p14:sldId id="669"/>
            <p14:sldId id="670"/>
            <p14:sldId id="671"/>
            <p14:sldId id="672"/>
            <p14:sldId id="673"/>
            <p14:sldId id="674"/>
            <p14:sldId id="675"/>
            <p14:sldId id="676"/>
            <p14:sldId id="677"/>
            <p14:sldId id="678"/>
            <p14:sldId id="679"/>
            <p14:sldId id="680"/>
            <p14:sldId id="681"/>
            <p14:sldId id="682"/>
            <p14:sldId id="683"/>
            <p14:sldId id="684"/>
            <p14:sldId id="685"/>
            <p14:sldId id="686"/>
          </p14:sldIdLst>
        </p14:section>
        <p14:section name="Sermon" id="{0A45C272-BE1F-A849-B18C-4C46332864B9}">
          <p14:sldIdLst>
            <p14:sldId id="1179"/>
            <p14:sldId id="695"/>
            <p14:sldId id="3613"/>
            <p14:sldId id="3633"/>
            <p14:sldId id="3637"/>
            <p14:sldId id="3631"/>
            <p14:sldId id="3636"/>
            <p14:sldId id="3724"/>
            <p14:sldId id="3640"/>
            <p14:sldId id="1142"/>
            <p14:sldId id="3614"/>
            <p14:sldId id="3615"/>
            <p14:sldId id="3627"/>
            <p14:sldId id="3664"/>
            <p14:sldId id="3628"/>
            <p14:sldId id="3641"/>
            <p14:sldId id="3617"/>
          </p14:sldIdLst>
        </p14:section>
        <p14:section name="Chapters" id="{6C2D4EA3-5DC6-D740-9272-FC075B91E2D7}">
          <p14:sldIdLst>
            <p14:sldId id="558"/>
            <p14:sldId id="4450"/>
            <p14:sldId id="4452"/>
            <p14:sldId id="4453"/>
            <p14:sldId id="4454"/>
            <p14:sldId id="4455"/>
            <p14:sldId id="4456"/>
            <p14:sldId id="4457"/>
            <p14:sldId id="1143"/>
            <p14:sldId id="4458"/>
            <p14:sldId id="4459"/>
            <p14:sldId id="597"/>
            <p14:sldId id="598"/>
            <p14:sldId id="4461"/>
            <p14:sldId id="4462"/>
            <p14:sldId id="599"/>
            <p14:sldId id="600"/>
            <p14:sldId id="601"/>
            <p14:sldId id="602"/>
            <p14:sldId id="604"/>
            <p14:sldId id="4463"/>
            <p14:sldId id="4464"/>
            <p14:sldId id="4465"/>
            <p14:sldId id="4466"/>
            <p14:sldId id="4467"/>
            <p14:sldId id="4468"/>
            <p14:sldId id="4469"/>
            <p14:sldId id="3670"/>
            <p14:sldId id="4470"/>
            <p14:sldId id="605"/>
            <p14:sldId id="1145"/>
            <p14:sldId id="4471"/>
            <p14:sldId id="3665"/>
            <p14:sldId id="4472"/>
            <p14:sldId id="3681"/>
            <p14:sldId id="3644"/>
            <p14:sldId id="4473"/>
            <p14:sldId id="606"/>
            <p14:sldId id="607"/>
            <p14:sldId id="609"/>
            <p14:sldId id="610"/>
            <p14:sldId id="611"/>
            <p14:sldId id="612"/>
            <p14:sldId id="613"/>
            <p14:sldId id="614"/>
            <p14:sldId id="4474"/>
            <p14:sldId id="5209"/>
            <p14:sldId id="5210"/>
            <p14:sldId id="5215"/>
            <p14:sldId id="5212"/>
            <p14:sldId id="5213"/>
            <p14:sldId id="5214"/>
            <p14:sldId id="4475"/>
            <p14:sldId id="4476"/>
            <p14:sldId id="4477"/>
            <p14:sldId id="4478"/>
            <p14:sldId id="4479"/>
            <p14:sldId id="4480"/>
            <p14:sldId id="4481"/>
            <p14:sldId id="4482"/>
            <p14:sldId id="4483"/>
            <p14:sldId id="4484"/>
            <p14:sldId id="4485"/>
            <p14:sldId id="4486"/>
            <p14:sldId id="4487"/>
            <p14:sldId id="4488"/>
            <p14:sldId id="425"/>
            <p14:sldId id="4489"/>
            <p14:sldId id="4490"/>
            <p14:sldId id="559"/>
            <p14:sldId id="4491"/>
            <p14:sldId id="4492"/>
            <p14:sldId id="4493"/>
            <p14:sldId id="4494"/>
            <p14:sldId id="4495"/>
            <p14:sldId id="4496"/>
            <p14:sldId id="4497"/>
            <p14:sldId id="4498"/>
            <p14:sldId id="4499"/>
            <p14:sldId id="549"/>
            <p14:sldId id="4500"/>
            <p14:sldId id="550"/>
            <p14:sldId id="551"/>
            <p14:sldId id="553"/>
            <p14:sldId id="548"/>
            <p14:sldId id="555"/>
            <p14:sldId id="554"/>
            <p14:sldId id="317"/>
            <p14:sldId id="3630"/>
            <p14:sldId id="4501"/>
            <p14:sldId id="4502"/>
            <p14:sldId id="321"/>
            <p14:sldId id="436"/>
            <p14:sldId id="495"/>
            <p14:sldId id="496"/>
            <p14:sldId id="497"/>
            <p14:sldId id="498"/>
            <p14:sldId id="499"/>
            <p14:sldId id="4437"/>
            <p14:sldId id="1148"/>
            <p14:sldId id="4503"/>
            <p14:sldId id="451"/>
            <p14:sldId id="4505"/>
            <p14:sldId id="4436"/>
            <p14:sldId id="4440"/>
            <p14:sldId id="4438"/>
            <p14:sldId id="4506"/>
            <p14:sldId id="4507"/>
            <p14:sldId id="4508"/>
            <p14:sldId id="704"/>
            <p14:sldId id="3634"/>
            <p14:sldId id="4509"/>
            <p14:sldId id="4510"/>
            <p14:sldId id="711"/>
            <p14:sldId id="4511"/>
            <p14:sldId id="294"/>
            <p14:sldId id="295"/>
            <p14:sldId id="383"/>
            <p14:sldId id="4441"/>
            <p14:sldId id="4712"/>
            <p14:sldId id="4409"/>
            <p14:sldId id="4431"/>
            <p14:sldId id="4432"/>
            <p14:sldId id="1141"/>
            <p14:sldId id="557"/>
            <p14:sldId id="4442"/>
            <p14:sldId id="927"/>
            <p14:sldId id="1193"/>
            <p14:sldId id="3629"/>
            <p14:sldId id="4433"/>
            <p14:sldId id="4434"/>
            <p14:sldId id="4435"/>
            <p14:sldId id="4445"/>
            <p14:sldId id="4447"/>
            <p14:sldId id="4446"/>
          </p14:sldIdLst>
        </p14:section>
        <p14:section name="Conclusion" id="{5B5AFBB0-EF42-D445-9F4B-15FD5DE04EC7}">
          <p14:sldIdLst>
            <p14:sldId id="3626"/>
            <p14:sldId id="4444"/>
            <p14:sldId id="4443"/>
            <p14:sldId id="4512"/>
            <p14:sldId id="4713"/>
            <p14:sldId id="4513"/>
            <p14:sldId id="4714"/>
            <p14:sldId id="4715"/>
          </p14:sldIdLst>
        </p14:section>
        <p14:section name="Supplements" id="{869668BA-BC7C-064A-8116-8F70CDAC2863}">
          <p14:sldIdLst>
            <p14:sldId id="298"/>
            <p14:sldId id="4514"/>
            <p14:sldId id="4515"/>
          </p14:sldIdLst>
        </p14:section>
        <p14:section name="Supplements" id="{5D25BF95-96B9-1B4A-B42C-7D09C0191F0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CDF4FF"/>
    <a:srgbClr val="FFFFFF"/>
    <a:srgbClr val="313133"/>
    <a:srgbClr val="FF8000"/>
    <a:srgbClr val="990033"/>
    <a:srgbClr val="FFFF00"/>
    <a:srgbClr val="006600"/>
    <a:srgbClr val="00000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981" autoAdjust="0"/>
    <p:restoredTop sz="62856" autoAdjust="0"/>
  </p:normalViewPr>
  <p:slideViewPr>
    <p:cSldViewPr>
      <p:cViewPr varScale="1">
        <p:scale>
          <a:sx n="85" d="100"/>
          <a:sy n="85" d="100"/>
        </p:scale>
        <p:origin x="168" y="464"/>
      </p:cViewPr>
      <p:guideLst>
        <p:guide orient="horz" pos="2160"/>
        <p:guide pos="2880"/>
      </p:guideLst>
    </p:cSldViewPr>
  </p:slideViewPr>
  <p:outlineViewPr>
    <p:cViewPr>
      <p:scale>
        <a:sx n="33" d="100"/>
        <a:sy n="33" d="100"/>
      </p:scale>
      <p:origin x="0" y="-65440"/>
    </p:cViewPr>
    <p:sldLst>
      <p:sld r:id="rId1" collapse="1"/>
    </p:sldLst>
  </p:outlineViewPr>
  <p:notesTextViewPr>
    <p:cViewPr>
      <p:scale>
        <a:sx n="100" d="100"/>
        <a:sy n="100" d="100"/>
      </p:scale>
      <p:origin x="0" y="0"/>
    </p:cViewPr>
  </p:notesTextViewPr>
  <p:sorterViewPr>
    <p:cViewPr varScale="1">
      <p:scale>
        <a:sx n="50" d="100"/>
        <a:sy n="50" d="100"/>
      </p:scale>
      <p:origin x="0" y="6346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42.xml"/><Relationship Id="rId299" Type="http://schemas.openxmlformats.org/officeDocument/2006/relationships/slide" Target="slides/slide224.xml"/><Relationship Id="rId21" Type="http://schemas.openxmlformats.org/officeDocument/2006/relationships/slideMaster" Target="slideMasters/slideMaster21.xml"/><Relationship Id="rId63" Type="http://schemas.openxmlformats.org/officeDocument/2006/relationships/slideMaster" Target="slideMasters/slideMaster63.xml"/><Relationship Id="rId159" Type="http://schemas.openxmlformats.org/officeDocument/2006/relationships/slide" Target="slides/slide84.xml"/><Relationship Id="rId324" Type="http://schemas.openxmlformats.org/officeDocument/2006/relationships/slide" Target="slides/slide249.xml"/><Relationship Id="rId366" Type="http://schemas.openxmlformats.org/officeDocument/2006/relationships/slide" Target="slides/slide291.xml"/><Relationship Id="rId170" Type="http://schemas.openxmlformats.org/officeDocument/2006/relationships/slide" Target="slides/slide95.xml"/><Relationship Id="rId226" Type="http://schemas.openxmlformats.org/officeDocument/2006/relationships/slide" Target="slides/slide151.xml"/><Relationship Id="rId268" Type="http://schemas.openxmlformats.org/officeDocument/2006/relationships/slide" Target="slides/slide193.xml"/><Relationship Id="rId32" Type="http://schemas.openxmlformats.org/officeDocument/2006/relationships/slideMaster" Target="slideMasters/slideMaster32.xml"/><Relationship Id="rId74" Type="http://schemas.openxmlformats.org/officeDocument/2006/relationships/slideMaster" Target="slideMasters/slideMaster74.xml"/><Relationship Id="rId128" Type="http://schemas.openxmlformats.org/officeDocument/2006/relationships/slide" Target="slides/slide53.xml"/><Relationship Id="rId335" Type="http://schemas.openxmlformats.org/officeDocument/2006/relationships/slide" Target="slides/slide260.xml"/><Relationship Id="rId377" Type="http://schemas.openxmlformats.org/officeDocument/2006/relationships/slide" Target="slides/slide302.xml"/><Relationship Id="rId5" Type="http://schemas.openxmlformats.org/officeDocument/2006/relationships/slideMaster" Target="slideMasters/slideMaster5.xml"/><Relationship Id="rId181" Type="http://schemas.openxmlformats.org/officeDocument/2006/relationships/slide" Target="slides/slide106.xml"/><Relationship Id="rId237" Type="http://schemas.openxmlformats.org/officeDocument/2006/relationships/slide" Target="slides/slide162.xml"/><Relationship Id="rId279" Type="http://schemas.openxmlformats.org/officeDocument/2006/relationships/slide" Target="slides/slide204.xml"/><Relationship Id="rId43" Type="http://schemas.openxmlformats.org/officeDocument/2006/relationships/slideMaster" Target="slideMasters/slideMaster43.xml"/><Relationship Id="rId139" Type="http://schemas.openxmlformats.org/officeDocument/2006/relationships/slide" Target="slides/slide64.xml"/><Relationship Id="rId290" Type="http://schemas.openxmlformats.org/officeDocument/2006/relationships/slide" Target="slides/slide215.xml"/><Relationship Id="rId304" Type="http://schemas.openxmlformats.org/officeDocument/2006/relationships/slide" Target="slides/slide229.xml"/><Relationship Id="rId346" Type="http://schemas.openxmlformats.org/officeDocument/2006/relationships/slide" Target="slides/slide271.xml"/><Relationship Id="rId388" Type="http://schemas.openxmlformats.org/officeDocument/2006/relationships/slide" Target="slides/slide313.xml"/><Relationship Id="rId85" Type="http://schemas.openxmlformats.org/officeDocument/2006/relationships/slide" Target="slides/slide10.xml"/><Relationship Id="rId150" Type="http://schemas.openxmlformats.org/officeDocument/2006/relationships/slide" Target="slides/slide75.xml"/><Relationship Id="rId192" Type="http://schemas.openxmlformats.org/officeDocument/2006/relationships/slide" Target="slides/slide117.xml"/><Relationship Id="rId206" Type="http://schemas.openxmlformats.org/officeDocument/2006/relationships/slide" Target="slides/slide131.xml"/><Relationship Id="rId248" Type="http://schemas.openxmlformats.org/officeDocument/2006/relationships/slide" Target="slides/slide173.xml"/><Relationship Id="rId12" Type="http://schemas.openxmlformats.org/officeDocument/2006/relationships/slideMaster" Target="slideMasters/slideMaster12.xml"/><Relationship Id="rId108" Type="http://schemas.openxmlformats.org/officeDocument/2006/relationships/slide" Target="slides/slide33.xml"/><Relationship Id="rId315" Type="http://schemas.openxmlformats.org/officeDocument/2006/relationships/slide" Target="slides/slide240.xml"/><Relationship Id="rId357" Type="http://schemas.openxmlformats.org/officeDocument/2006/relationships/slide" Target="slides/slide282.xml"/><Relationship Id="rId54" Type="http://schemas.openxmlformats.org/officeDocument/2006/relationships/slideMaster" Target="slideMasters/slideMaster54.xml"/><Relationship Id="rId96" Type="http://schemas.openxmlformats.org/officeDocument/2006/relationships/slide" Target="slides/slide21.xml"/><Relationship Id="rId161" Type="http://schemas.openxmlformats.org/officeDocument/2006/relationships/slide" Target="slides/slide86.xml"/><Relationship Id="rId217" Type="http://schemas.openxmlformats.org/officeDocument/2006/relationships/slide" Target="slides/slide142.xml"/><Relationship Id="rId259" Type="http://schemas.openxmlformats.org/officeDocument/2006/relationships/slide" Target="slides/slide184.xml"/><Relationship Id="rId23" Type="http://schemas.openxmlformats.org/officeDocument/2006/relationships/slideMaster" Target="slideMasters/slideMaster23.xml"/><Relationship Id="rId119" Type="http://schemas.openxmlformats.org/officeDocument/2006/relationships/slide" Target="slides/slide44.xml"/><Relationship Id="rId270" Type="http://schemas.openxmlformats.org/officeDocument/2006/relationships/slide" Target="slides/slide195.xml"/><Relationship Id="rId326" Type="http://schemas.openxmlformats.org/officeDocument/2006/relationships/slide" Target="slides/slide251.xml"/><Relationship Id="rId65" Type="http://schemas.openxmlformats.org/officeDocument/2006/relationships/slideMaster" Target="slideMasters/slideMaster65.xml"/><Relationship Id="rId130" Type="http://schemas.openxmlformats.org/officeDocument/2006/relationships/slide" Target="slides/slide55.xml"/><Relationship Id="rId368" Type="http://schemas.openxmlformats.org/officeDocument/2006/relationships/slide" Target="slides/slide293.xml"/><Relationship Id="rId172" Type="http://schemas.openxmlformats.org/officeDocument/2006/relationships/slide" Target="slides/slide97.xml"/><Relationship Id="rId228" Type="http://schemas.openxmlformats.org/officeDocument/2006/relationships/slide" Target="slides/slide153.xml"/><Relationship Id="rId281" Type="http://schemas.openxmlformats.org/officeDocument/2006/relationships/slide" Target="slides/slide206.xml"/><Relationship Id="rId337" Type="http://schemas.openxmlformats.org/officeDocument/2006/relationships/slide" Target="slides/slide262.xml"/><Relationship Id="rId34" Type="http://schemas.openxmlformats.org/officeDocument/2006/relationships/slideMaster" Target="slideMasters/slideMaster34.xml"/><Relationship Id="rId76" Type="http://schemas.openxmlformats.org/officeDocument/2006/relationships/slide" Target="slides/slide1.xml"/><Relationship Id="rId141" Type="http://schemas.openxmlformats.org/officeDocument/2006/relationships/slide" Target="slides/slide66.xml"/><Relationship Id="rId379" Type="http://schemas.openxmlformats.org/officeDocument/2006/relationships/slide" Target="slides/slide304.xml"/><Relationship Id="rId7" Type="http://schemas.openxmlformats.org/officeDocument/2006/relationships/slideMaster" Target="slideMasters/slideMaster7.xml"/><Relationship Id="rId183" Type="http://schemas.openxmlformats.org/officeDocument/2006/relationships/slide" Target="slides/slide108.xml"/><Relationship Id="rId239" Type="http://schemas.openxmlformats.org/officeDocument/2006/relationships/slide" Target="slides/slide164.xml"/><Relationship Id="rId390" Type="http://schemas.openxmlformats.org/officeDocument/2006/relationships/notesMaster" Target="notesMasters/notesMaster1.xml"/><Relationship Id="rId250" Type="http://schemas.openxmlformats.org/officeDocument/2006/relationships/slide" Target="slides/slide175.xml"/><Relationship Id="rId292" Type="http://schemas.openxmlformats.org/officeDocument/2006/relationships/slide" Target="slides/slide217.xml"/><Relationship Id="rId306" Type="http://schemas.openxmlformats.org/officeDocument/2006/relationships/slide" Target="slides/slide231.xml"/><Relationship Id="rId45" Type="http://schemas.openxmlformats.org/officeDocument/2006/relationships/slideMaster" Target="slideMasters/slideMaster45.xml"/><Relationship Id="rId87" Type="http://schemas.openxmlformats.org/officeDocument/2006/relationships/slide" Target="slides/slide12.xml"/><Relationship Id="rId110" Type="http://schemas.openxmlformats.org/officeDocument/2006/relationships/slide" Target="slides/slide35.xml"/><Relationship Id="rId348" Type="http://schemas.openxmlformats.org/officeDocument/2006/relationships/slide" Target="slides/slide273.xml"/><Relationship Id="rId152" Type="http://schemas.openxmlformats.org/officeDocument/2006/relationships/slide" Target="slides/slide77.xml"/><Relationship Id="rId194" Type="http://schemas.openxmlformats.org/officeDocument/2006/relationships/slide" Target="slides/slide119.xml"/><Relationship Id="rId208" Type="http://schemas.openxmlformats.org/officeDocument/2006/relationships/slide" Target="slides/slide133.xml"/><Relationship Id="rId261" Type="http://schemas.openxmlformats.org/officeDocument/2006/relationships/slide" Target="slides/slide186.xml"/><Relationship Id="rId14" Type="http://schemas.openxmlformats.org/officeDocument/2006/relationships/slideMaster" Target="slideMasters/slideMaster14.xml"/><Relationship Id="rId56" Type="http://schemas.openxmlformats.org/officeDocument/2006/relationships/slideMaster" Target="slideMasters/slideMaster56.xml"/><Relationship Id="rId317" Type="http://schemas.openxmlformats.org/officeDocument/2006/relationships/slide" Target="slides/slide242.xml"/><Relationship Id="rId359" Type="http://schemas.openxmlformats.org/officeDocument/2006/relationships/slide" Target="slides/slide284.xml"/><Relationship Id="rId98" Type="http://schemas.openxmlformats.org/officeDocument/2006/relationships/slide" Target="slides/slide23.xml"/><Relationship Id="rId121" Type="http://schemas.openxmlformats.org/officeDocument/2006/relationships/slide" Target="slides/slide46.xml"/><Relationship Id="rId163" Type="http://schemas.openxmlformats.org/officeDocument/2006/relationships/slide" Target="slides/slide88.xml"/><Relationship Id="rId219" Type="http://schemas.openxmlformats.org/officeDocument/2006/relationships/slide" Target="slides/slide144.xml"/><Relationship Id="rId370" Type="http://schemas.openxmlformats.org/officeDocument/2006/relationships/slide" Target="slides/slide295.xml"/><Relationship Id="rId230" Type="http://schemas.openxmlformats.org/officeDocument/2006/relationships/slide" Target="slides/slide155.xml"/><Relationship Id="rId25" Type="http://schemas.openxmlformats.org/officeDocument/2006/relationships/slideMaster" Target="slideMasters/slideMaster25.xml"/><Relationship Id="rId67" Type="http://schemas.openxmlformats.org/officeDocument/2006/relationships/slideMaster" Target="slideMasters/slideMaster67.xml"/><Relationship Id="rId272" Type="http://schemas.openxmlformats.org/officeDocument/2006/relationships/slide" Target="slides/slide197.xml"/><Relationship Id="rId328" Type="http://schemas.openxmlformats.org/officeDocument/2006/relationships/slide" Target="slides/slide253.xml"/><Relationship Id="rId132" Type="http://schemas.openxmlformats.org/officeDocument/2006/relationships/slide" Target="slides/slide57.xml"/><Relationship Id="rId174" Type="http://schemas.openxmlformats.org/officeDocument/2006/relationships/slide" Target="slides/slide99.xml"/><Relationship Id="rId381" Type="http://schemas.openxmlformats.org/officeDocument/2006/relationships/slide" Target="slides/slide306.xml"/><Relationship Id="rId241" Type="http://schemas.openxmlformats.org/officeDocument/2006/relationships/slide" Target="slides/slide166.xml"/><Relationship Id="rId36" Type="http://schemas.openxmlformats.org/officeDocument/2006/relationships/slideMaster" Target="slideMasters/slideMaster36.xml"/><Relationship Id="rId283" Type="http://schemas.openxmlformats.org/officeDocument/2006/relationships/slide" Target="slides/slide208.xml"/><Relationship Id="rId339" Type="http://schemas.openxmlformats.org/officeDocument/2006/relationships/slide" Target="slides/slide264.xml"/><Relationship Id="rId78" Type="http://schemas.openxmlformats.org/officeDocument/2006/relationships/slide" Target="slides/slide3.xml"/><Relationship Id="rId101" Type="http://schemas.openxmlformats.org/officeDocument/2006/relationships/slide" Target="slides/slide26.xml"/><Relationship Id="rId143" Type="http://schemas.openxmlformats.org/officeDocument/2006/relationships/slide" Target="slides/slide68.xml"/><Relationship Id="rId185" Type="http://schemas.openxmlformats.org/officeDocument/2006/relationships/slide" Target="slides/slide110.xml"/><Relationship Id="rId350" Type="http://schemas.openxmlformats.org/officeDocument/2006/relationships/slide" Target="slides/slide275.xml"/><Relationship Id="rId9" Type="http://schemas.openxmlformats.org/officeDocument/2006/relationships/slideMaster" Target="slideMasters/slideMaster9.xml"/><Relationship Id="rId210" Type="http://schemas.openxmlformats.org/officeDocument/2006/relationships/slide" Target="slides/slide135.xml"/><Relationship Id="rId392" Type="http://schemas.openxmlformats.org/officeDocument/2006/relationships/viewProps" Target="viewProps.xml"/><Relationship Id="rId252" Type="http://schemas.openxmlformats.org/officeDocument/2006/relationships/slide" Target="slides/slide177.xml"/><Relationship Id="rId294" Type="http://schemas.openxmlformats.org/officeDocument/2006/relationships/slide" Target="slides/slide219.xml"/><Relationship Id="rId308" Type="http://schemas.openxmlformats.org/officeDocument/2006/relationships/slide" Target="slides/slide233.xml"/><Relationship Id="rId47" Type="http://schemas.openxmlformats.org/officeDocument/2006/relationships/slideMaster" Target="slideMasters/slideMaster47.xml"/><Relationship Id="rId89" Type="http://schemas.openxmlformats.org/officeDocument/2006/relationships/slide" Target="slides/slide14.xml"/><Relationship Id="rId112" Type="http://schemas.openxmlformats.org/officeDocument/2006/relationships/slide" Target="slides/slide37.xml"/><Relationship Id="rId154" Type="http://schemas.openxmlformats.org/officeDocument/2006/relationships/slide" Target="slides/slide79.xml"/><Relationship Id="rId361" Type="http://schemas.openxmlformats.org/officeDocument/2006/relationships/slide" Target="slides/slide286.xml"/><Relationship Id="rId196" Type="http://schemas.openxmlformats.org/officeDocument/2006/relationships/slide" Target="slides/slide121.xml"/><Relationship Id="rId16" Type="http://schemas.openxmlformats.org/officeDocument/2006/relationships/slideMaster" Target="slideMasters/slideMaster16.xml"/><Relationship Id="rId221" Type="http://schemas.openxmlformats.org/officeDocument/2006/relationships/slide" Target="slides/slide146.xml"/><Relationship Id="rId242" Type="http://schemas.openxmlformats.org/officeDocument/2006/relationships/slide" Target="slides/slide167.xml"/><Relationship Id="rId263" Type="http://schemas.openxmlformats.org/officeDocument/2006/relationships/slide" Target="slides/slide188.xml"/><Relationship Id="rId284" Type="http://schemas.openxmlformats.org/officeDocument/2006/relationships/slide" Target="slides/slide209.xml"/><Relationship Id="rId319" Type="http://schemas.openxmlformats.org/officeDocument/2006/relationships/slide" Target="slides/slide244.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 Target="slides/slide4.xml"/><Relationship Id="rId102" Type="http://schemas.openxmlformats.org/officeDocument/2006/relationships/slide" Target="slides/slide27.xml"/><Relationship Id="rId123" Type="http://schemas.openxmlformats.org/officeDocument/2006/relationships/slide" Target="slides/slide48.xml"/><Relationship Id="rId144" Type="http://schemas.openxmlformats.org/officeDocument/2006/relationships/slide" Target="slides/slide69.xml"/><Relationship Id="rId330" Type="http://schemas.openxmlformats.org/officeDocument/2006/relationships/slide" Target="slides/slide255.xml"/><Relationship Id="rId90" Type="http://schemas.openxmlformats.org/officeDocument/2006/relationships/slide" Target="slides/slide15.xml"/><Relationship Id="rId165" Type="http://schemas.openxmlformats.org/officeDocument/2006/relationships/slide" Target="slides/slide90.xml"/><Relationship Id="rId186" Type="http://schemas.openxmlformats.org/officeDocument/2006/relationships/slide" Target="slides/slide111.xml"/><Relationship Id="rId351" Type="http://schemas.openxmlformats.org/officeDocument/2006/relationships/slide" Target="slides/slide276.xml"/><Relationship Id="rId372" Type="http://schemas.openxmlformats.org/officeDocument/2006/relationships/slide" Target="slides/slide297.xml"/><Relationship Id="rId393" Type="http://schemas.openxmlformats.org/officeDocument/2006/relationships/theme" Target="theme/theme1.xml"/><Relationship Id="rId211" Type="http://schemas.openxmlformats.org/officeDocument/2006/relationships/slide" Target="slides/slide136.xml"/><Relationship Id="rId232" Type="http://schemas.openxmlformats.org/officeDocument/2006/relationships/slide" Target="slides/slide157.xml"/><Relationship Id="rId253" Type="http://schemas.openxmlformats.org/officeDocument/2006/relationships/slide" Target="slides/slide178.xml"/><Relationship Id="rId274" Type="http://schemas.openxmlformats.org/officeDocument/2006/relationships/slide" Target="slides/slide199.xml"/><Relationship Id="rId295" Type="http://schemas.openxmlformats.org/officeDocument/2006/relationships/slide" Target="slides/slide220.xml"/><Relationship Id="rId309" Type="http://schemas.openxmlformats.org/officeDocument/2006/relationships/slide" Target="slides/slide234.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Master" Target="slideMasters/slideMaster69.xml"/><Relationship Id="rId113" Type="http://schemas.openxmlformats.org/officeDocument/2006/relationships/slide" Target="slides/slide38.xml"/><Relationship Id="rId134" Type="http://schemas.openxmlformats.org/officeDocument/2006/relationships/slide" Target="slides/slide59.xml"/><Relationship Id="rId320" Type="http://schemas.openxmlformats.org/officeDocument/2006/relationships/slide" Target="slides/slide245.xml"/><Relationship Id="rId80" Type="http://schemas.openxmlformats.org/officeDocument/2006/relationships/slide" Target="slides/slide5.xml"/><Relationship Id="rId155" Type="http://schemas.openxmlformats.org/officeDocument/2006/relationships/slide" Target="slides/slide80.xml"/><Relationship Id="rId176" Type="http://schemas.openxmlformats.org/officeDocument/2006/relationships/slide" Target="slides/slide101.xml"/><Relationship Id="rId197" Type="http://schemas.openxmlformats.org/officeDocument/2006/relationships/slide" Target="slides/slide122.xml"/><Relationship Id="rId341" Type="http://schemas.openxmlformats.org/officeDocument/2006/relationships/slide" Target="slides/slide266.xml"/><Relationship Id="rId362" Type="http://schemas.openxmlformats.org/officeDocument/2006/relationships/slide" Target="slides/slide287.xml"/><Relationship Id="rId383" Type="http://schemas.openxmlformats.org/officeDocument/2006/relationships/slide" Target="slides/slide308.xml"/><Relationship Id="rId201" Type="http://schemas.openxmlformats.org/officeDocument/2006/relationships/slide" Target="slides/slide126.xml"/><Relationship Id="rId222" Type="http://schemas.openxmlformats.org/officeDocument/2006/relationships/slide" Target="slides/slide147.xml"/><Relationship Id="rId243" Type="http://schemas.openxmlformats.org/officeDocument/2006/relationships/slide" Target="slides/slide168.xml"/><Relationship Id="rId264" Type="http://schemas.openxmlformats.org/officeDocument/2006/relationships/slide" Target="slides/slide189.xml"/><Relationship Id="rId285" Type="http://schemas.openxmlformats.org/officeDocument/2006/relationships/slide" Target="slides/slide210.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28.xml"/><Relationship Id="rId124" Type="http://schemas.openxmlformats.org/officeDocument/2006/relationships/slide" Target="slides/slide49.xml"/><Relationship Id="rId310" Type="http://schemas.openxmlformats.org/officeDocument/2006/relationships/slide" Target="slides/slide235.xml"/><Relationship Id="rId70" Type="http://schemas.openxmlformats.org/officeDocument/2006/relationships/slideMaster" Target="slideMasters/slideMaster70.xml"/><Relationship Id="rId91" Type="http://schemas.openxmlformats.org/officeDocument/2006/relationships/slide" Target="slides/slide16.xml"/><Relationship Id="rId145" Type="http://schemas.openxmlformats.org/officeDocument/2006/relationships/slide" Target="slides/slide70.xml"/><Relationship Id="rId166" Type="http://schemas.openxmlformats.org/officeDocument/2006/relationships/slide" Target="slides/slide91.xml"/><Relationship Id="rId187" Type="http://schemas.openxmlformats.org/officeDocument/2006/relationships/slide" Target="slides/slide112.xml"/><Relationship Id="rId331" Type="http://schemas.openxmlformats.org/officeDocument/2006/relationships/slide" Target="slides/slide256.xml"/><Relationship Id="rId352" Type="http://schemas.openxmlformats.org/officeDocument/2006/relationships/slide" Target="slides/slide277.xml"/><Relationship Id="rId373" Type="http://schemas.openxmlformats.org/officeDocument/2006/relationships/slide" Target="slides/slide298.xml"/><Relationship Id="rId394" Type="http://schemas.openxmlformats.org/officeDocument/2006/relationships/tableStyles" Target="tableStyles.xml"/><Relationship Id="rId1" Type="http://schemas.openxmlformats.org/officeDocument/2006/relationships/slideMaster" Target="slideMasters/slideMaster1.xml"/><Relationship Id="rId212" Type="http://schemas.openxmlformats.org/officeDocument/2006/relationships/slide" Target="slides/slide137.xml"/><Relationship Id="rId233" Type="http://schemas.openxmlformats.org/officeDocument/2006/relationships/slide" Target="slides/slide158.xml"/><Relationship Id="rId254" Type="http://schemas.openxmlformats.org/officeDocument/2006/relationships/slide" Target="slides/slide179.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39.xml"/><Relationship Id="rId275" Type="http://schemas.openxmlformats.org/officeDocument/2006/relationships/slide" Target="slides/slide200.xml"/><Relationship Id="rId296" Type="http://schemas.openxmlformats.org/officeDocument/2006/relationships/slide" Target="slides/slide221.xml"/><Relationship Id="rId300" Type="http://schemas.openxmlformats.org/officeDocument/2006/relationships/slide" Target="slides/slide225.xml"/><Relationship Id="rId60" Type="http://schemas.openxmlformats.org/officeDocument/2006/relationships/slideMaster" Target="slideMasters/slideMaster60.xml"/><Relationship Id="rId81" Type="http://schemas.openxmlformats.org/officeDocument/2006/relationships/slide" Target="slides/slide6.xml"/><Relationship Id="rId135" Type="http://schemas.openxmlformats.org/officeDocument/2006/relationships/slide" Target="slides/slide60.xml"/><Relationship Id="rId156" Type="http://schemas.openxmlformats.org/officeDocument/2006/relationships/slide" Target="slides/slide81.xml"/><Relationship Id="rId177" Type="http://schemas.openxmlformats.org/officeDocument/2006/relationships/slide" Target="slides/slide102.xml"/><Relationship Id="rId198" Type="http://schemas.openxmlformats.org/officeDocument/2006/relationships/slide" Target="slides/slide123.xml"/><Relationship Id="rId321" Type="http://schemas.openxmlformats.org/officeDocument/2006/relationships/slide" Target="slides/slide246.xml"/><Relationship Id="rId342" Type="http://schemas.openxmlformats.org/officeDocument/2006/relationships/slide" Target="slides/slide267.xml"/><Relationship Id="rId363" Type="http://schemas.openxmlformats.org/officeDocument/2006/relationships/slide" Target="slides/slide288.xml"/><Relationship Id="rId384" Type="http://schemas.openxmlformats.org/officeDocument/2006/relationships/slide" Target="slides/slide309.xml"/><Relationship Id="rId202" Type="http://schemas.openxmlformats.org/officeDocument/2006/relationships/slide" Target="slides/slide127.xml"/><Relationship Id="rId223" Type="http://schemas.openxmlformats.org/officeDocument/2006/relationships/slide" Target="slides/slide148.xml"/><Relationship Id="rId244" Type="http://schemas.openxmlformats.org/officeDocument/2006/relationships/slide" Target="slides/slide169.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265" Type="http://schemas.openxmlformats.org/officeDocument/2006/relationships/slide" Target="slides/slide190.xml"/><Relationship Id="rId286" Type="http://schemas.openxmlformats.org/officeDocument/2006/relationships/slide" Target="slides/slide211.xml"/><Relationship Id="rId50" Type="http://schemas.openxmlformats.org/officeDocument/2006/relationships/slideMaster" Target="slideMasters/slideMaster50.xml"/><Relationship Id="rId104" Type="http://schemas.openxmlformats.org/officeDocument/2006/relationships/slide" Target="slides/slide29.xml"/><Relationship Id="rId125" Type="http://schemas.openxmlformats.org/officeDocument/2006/relationships/slide" Target="slides/slide50.xml"/><Relationship Id="rId146" Type="http://schemas.openxmlformats.org/officeDocument/2006/relationships/slide" Target="slides/slide71.xml"/><Relationship Id="rId167" Type="http://schemas.openxmlformats.org/officeDocument/2006/relationships/slide" Target="slides/slide92.xml"/><Relationship Id="rId188" Type="http://schemas.openxmlformats.org/officeDocument/2006/relationships/slide" Target="slides/slide113.xml"/><Relationship Id="rId311" Type="http://schemas.openxmlformats.org/officeDocument/2006/relationships/slide" Target="slides/slide236.xml"/><Relationship Id="rId332" Type="http://schemas.openxmlformats.org/officeDocument/2006/relationships/slide" Target="slides/slide257.xml"/><Relationship Id="rId353" Type="http://schemas.openxmlformats.org/officeDocument/2006/relationships/slide" Target="slides/slide278.xml"/><Relationship Id="rId374" Type="http://schemas.openxmlformats.org/officeDocument/2006/relationships/slide" Target="slides/slide299.xml"/><Relationship Id="rId71" Type="http://schemas.openxmlformats.org/officeDocument/2006/relationships/slideMaster" Target="slideMasters/slideMaster71.xml"/><Relationship Id="rId92" Type="http://schemas.openxmlformats.org/officeDocument/2006/relationships/slide" Target="slides/slide17.xml"/><Relationship Id="rId213" Type="http://schemas.openxmlformats.org/officeDocument/2006/relationships/slide" Target="slides/slide138.xml"/><Relationship Id="rId234" Type="http://schemas.openxmlformats.org/officeDocument/2006/relationships/slide" Target="slides/slide159.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180.xml"/><Relationship Id="rId276" Type="http://schemas.openxmlformats.org/officeDocument/2006/relationships/slide" Target="slides/slide201.xml"/><Relationship Id="rId297" Type="http://schemas.openxmlformats.org/officeDocument/2006/relationships/slide" Target="slides/slide222.xml"/><Relationship Id="rId40" Type="http://schemas.openxmlformats.org/officeDocument/2006/relationships/slideMaster" Target="slideMasters/slideMaster40.xml"/><Relationship Id="rId115" Type="http://schemas.openxmlformats.org/officeDocument/2006/relationships/slide" Target="slides/slide40.xml"/><Relationship Id="rId136" Type="http://schemas.openxmlformats.org/officeDocument/2006/relationships/slide" Target="slides/slide61.xml"/><Relationship Id="rId157" Type="http://schemas.openxmlformats.org/officeDocument/2006/relationships/slide" Target="slides/slide82.xml"/><Relationship Id="rId178" Type="http://schemas.openxmlformats.org/officeDocument/2006/relationships/slide" Target="slides/slide103.xml"/><Relationship Id="rId301" Type="http://schemas.openxmlformats.org/officeDocument/2006/relationships/slide" Target="slides/slide226.xml"/><Relationship Id="rId322" Type="http://schemas.openxmlformats.org/officeDocument/2006/relationships/slide" Target="slides/slide247.xml"/><Relationship Id="rId343" Type="http://schemas.openxmlformats.org/officeDocument/2006/relationships/slide" Target="slides/slide268.xml"/><Relationship Id="rId364" Type="http://schemas.openxmlformats.org/officeDocument/2006/relationships/slide" Target="slides/slide289.xml"/><Relationship Id="rId61" Type="http://schemas.openxmlformats.org/officeDocument/2006/relationships/slideMaster" Target="slideMasters/slideMaster61.xml"/><Relationship Id="rId82" Type="http://schemas.openxmlformats.org/officeDocument/2006/relationships/slide" Target="slides/slide7.xml"/><Relationship Id="rId199" Type="http://schemas.openxmlformats.org/officeDocument/2006/relationships/slide" Target="slides/slide124.xml"/><Relationship Id="rId203" Type="http://schemas.openxmlformats.org/officeDocument/2006/relationships/slide" Target="slides/slide128.xml"/><Relationship Id="rId385" Type="http://schemas.openxmlformats.org/officeDocument/2006/relationships/slide" Target="slides/slide310.xml"/><Relationship Id="rId19" Type="http://schemas.openxmlformats.org/officeDocument/2006/relationships/slideMaster" Target="slideMasters/slideMaster19.xml"/><Relationship Id="rId224" Type="http://schemas.openxmlformats.org/officeDocument/2006/relationships/slide" Target="slides/slide149.xml"/><Relationship Id="rId245" Type="http://schemas.openxmlformats.org/officeDocument/2006/relationships/slide" Target="slides/slide170.xml"/><Relationship Id="rId266" Type="http://schemas.openxmlformats.org/officeDocument/2006/relationships/slide" Target="slides/slide191.xml"/><Relationship Id="rId287" Type="http://schemas.openxmlformats.org/officeDocument/2006/relationships/slide" Target="slides/slide212.xml"/><Relationship Id="rId30" Type="http://schemas.openxmlformats.org/officeDocument/2006/relationships/slideMaster" Target="slideMasters/slideMaster30.xml"/><Relationship Id="rId105" Type="http://schemas.openxmlformats.org/officeDocument/2006/relationships/slide" Target="slides/slide30.xml"/><Relationship Id="rId126" Type="http://schemas.openxmlformats.org/officeDocument/2006/relationships/slide" Target="slides/slide51.xml"/><Relationship Id="rId147" Type="http://schemas.openxmlformats.org/officeDocument/2006/relationships/slide" Target="slides/slide72.xml"/><Relationship Id="rId168" Type="http://schemas.openxmlformats.org/officeDocument/2006/relationships/slide" Target="slides/slide93.xml"/><Relationship Id="rId312" Type="http://schemas.openxmlformats.org/officeDocument/2006/relationships/slide" Target="slides/slide237.xml"/><Relationship Id="rId333" Type="http://schemas.openxmlformats.org/officeDocument/2006/relationships/slide" Target="slides/slide258.xml"/><Relationship Id="rId354" Type="http://schemas.openxmlformats.org/officeDocument/2006/relationships/slide" Target="slides/slide279.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 Target="slides/slide18.xml"/><Relationship Id="rId189" Type="http://schemas.openxmlformats.org/officeDocument/2006/relationships/slide" Target="slides/slide114.xml"/><Relationship Id="rId375" Type="http://schemas.openxmlformats.org/officeDocument/2006/relationships/slide" Target="slides/slide300.xml"/><Relationship Id="rId3" Type="http://schemas.openxmlformats.org/officeDocument/2006/relationships/slideMaster" Target="slideMasters/slideMaster3.xml"/><Relationship Id="rId214" Type="http://schemas.openxmlformats.org/officeDocument/2006/relationships/slide" Target="slides/slide139.xml"/><Relationship Id="rId235" Type="http://schemas.openxmlformats.org/officeDocument/2006/relationships/slide" Target="slides/slide160.xml"/><Relationship Id="rId256" Type="http://schemas.openxmlformats.org/officeDocument/2006/relationships/slide" Target="slides/slide181.xml"/><Relationship Id="rId277" Type="http://schemas.openxmlformats.org/officeDocument/2006/relationships/slide" Target="slides/slide202.xml"/><Relationship Id="rId298" Type="http://schemas.openxmlformats.org/officeDocument/2006/relationships/slide" Target="slides/slide223.xml"/><Relationship Id="rId116" Type="http://schemas.openxmlformats.org/officeDocument/2006/relationships/slide" Target="slides/slide41.xml"/><Relationship Id="rId137" Type="http://schemas.openxmlformats.org/officeDocument/2006/relationships/slide" Target="slides/slide62.xml"/><Relationship Id="rId158" Type="http://schemas.openxmlformats.org/officeDocument/2006/relationships/slide" Target="slides/slide83.xml"/><Relationship Id="rId302" Type="http://schemas.openxmlformats.org/officeDocument/2006/relationships/slide" Target="slides/slide227.xml"/><Relationship Id="rId323" Type="http://schemas.openxmlformats.org/officeDocument/2006/relationships/slide" Target="slides/slide248.xml"/><Relationship Id="rId344" Type="http://schemas.openxmlformats.org/officeDocument/2006/relationships/slide" Target="slides/slide269.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8.xml"/><Relationship Id="rId179" Type="http://schemas.openxmlformats.org/officeDocument/2006/relationships/slide" Target="slides/slide104.xml"/><Relationship Id="rId365" Type="http://schemas.openxmlformats.org/officeDocument/2006/relationships/slide" Target="slides/slide290.xml"/><Relationship Id="rId386" Type="http://schemas.openxmlformats.org/officeDocument/2006/relationships/slide" Target="slides/slide311.xml"/><Relationship Id="rId190" Type="http://schemas.openxmlformats.org/officeDocument/2006/relationships/slide" Target="slides/slide115.xml"/><Relationship Id="rId204" Type="http://schemas.openxmlformats.org/officeDocument/2006/relationships/slide" Target="slides/slide129.xml"/><Relationship Id="rId225" Type="http://schemas.openxmlformats.org/officeDocument/2006/relationships/slide" Target="slides/slide150.xml"/><Relationship Id="rId246" Type="http://schemas.openxmlformats.org/officeDocument/2006/relationships/slide" Target="slides/slide171.xml"/><Relationship Id="rId267" Type="http://schemas.openxmlformats.org/officeDocument/2006/relationships/slide" Target="slides/slide192.xml"/><Relationship Id="rId288" Type="http://schemas.openxmlformats.org/officeDocument/2006/relationships/slide" Target="slides/slide213.xml"/><Relationship Id="rId106" Type="http://schemas.openxmlformats.org/officeDocument/2006/relationships/slide" Target="slides/slide31.xml"/><Relationship Id="rId127" Type="http://schemas.openxmlformats.org/officeDocument/2006/relationships/slide" Target="slides/slide52.xml"/><Relationship Id="rId313" Type="http://schemas.openxmlformats.org/officeDocument/2006/relationships/slide" Target="slides/slide238.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94" Type="http://schemas.openxmlformats.org/officeDocument/2006/relationships/slide" Target="slides/slide19.xml"/><Relationship Id="rId148" Type="http://schemas.openxmlformats.org/officeDocument/2006/relationships/slide" Target="slides/slide73.xml"/><Relationship Id="rId169" Type="http://schemas.openxmlformats.org/officeDocument/2006/relationships/slide" Target="slides/slide94.xml"/><Relationship Id="rId334" Type="http://schemas.openxmlformats.org/officeDocument/2006/relationships/slide" Target="slides/slide259.xml"/><Relationship Id="rId355" Type="http://schemas.openxmlformats.org/officeDocument/2006/relationships/slide" Target="slides/slide280.xml"/><Relationship Id="rId376" Type="http://schemas.openxmlformats.org/officeDocument/2006/relationships/slide" Target="slides/slide301.xml"/><Relationship Id="rId4" Type="http://schemas.openxmlformats.org/officeDocument/2006/relationships/slideMaster" Target="slideMasters/slideMaster4.xml"/><Relationship Id="rId180" Type="http://schemas.openxmlformats.org/officeDocument/2006/relationships/slide" Target="slides/slide105.xml"/><Relationship Id="rId215" Type="http://schemas.openxmlformats.org/officeDocument/2006/relationships/slide" Target="slides/slide140.xml"/><Relationship Id="rId236" Type="http://schemas.openxmlformats.org/officeDocument/2006/relationships/slide" Target="slides/slide161.xml"/><Relationship Id="rId257" Type="http://schemas.openxmlformats.org/officeDocument/2006/relationships/slide" Target="slides/slide182.xml"/><Relationship Id="rId278" Type="http://schemas.openxmlformats.org/officeDocument/2006/relationships/slide" Target="slides/slide203.xml"/><Relationship Id="rId303" Type="http://schemas.openxmlformats.org/officeDocument/2006/relationships/slide" Target="slides/slide228.xml"/><Relationship Id="rId42" Type="http://schemas.openxmlformats.org/officeDocument/2006/relationships/slideMaster" Target="slideMasters/slideMaster42.xml"/><Relationship Id="rId84" Type="http://schemas.openxmlformats.org/officeDocument/2006/relationships/slide" Target="slides/slide9.xml"/><Relationship Id="rId138" Type="http://schemas.openxmlformats.org/officeDocument/2006/relationships/slide" Target="slides/slide63.xml"/><Relationship Id="rId345" Type="http://schemas.openxmlformats.org/officeDocument/2006/relationships/slide" Target="slides/slide270.xml"/><Relationship Id="rId387" Type="http://schemas.openxmlformats.org/officeDocument/2006/relationships/slide" Target="slides/slide312.xml"/><Relationship Id="rId191" Type="http://schemas.openxmlformats.org/officeDocument/2006/relationships/slide" Target="slides/slide116.xml"/><Relationship Id="rId205" Type="http://schemas.openxmlformats.org/officeDocument/2006/relationships/slide" Target="slides/slide130.xml"/><Relationship Id="rId247" Type="http://schemas.openxmlformats.org/officeDocument/2006/relationships/slide" Target="slides/slide172.xml"/><Relationship Id="rId107" Type="http://schemas.openxmlformats.org/officeDocument/2006/relationships/slide" Target="slides/slide32.xml"/><Relationship Id="rId289" Type="http://schemas.openxmlformats.org/officeDocument/2006/relationships/slide" Target="slides/slide214.xml"/><Relationship Id="rId11" Type="http://schemas.openxmlformats.org/officeDocument/2006/relationships/slideMaster" Target="slideMasters/slideMaster11.xml"/><Relationship Id="rId53" Type="http://schemas.openxmlformats.org/officeDocument/2006/relationships/slideMaster" Target="slideMasters/slideMaster53.xml"/><Relationship Id="rId149" Type="http://schemas.openxmlformats.org/officeDocument/2006/relationships/slide" Target="slides/slide74.xml"/><Relationship Id="rId314" Type="http://schemas.openxmlformats.org/officeDocument/2006/relationships/slide" Target="slides/slide239.xml"/><Relationship Id="rId356" Type="http://schemas.openxmlformats.org/officeDocument/2006/relationships/slide" Target="slides/slide281.xml"/><Relationship Id="rId95" Type="http://schemas.openxmlformats.org/officeDocument/2006/relationships/slide" Target="slides/slide20.xml"/><Relationship Id="rId160" Type="http://schemas.openxmlformats.org/officeDocument/2006/relationships/slide" Target="slides/slide85.xml"/><Relationship Id="rId216" Type="http://schemas.openxmlformats.org/officeDocument/2006/relationships/slide" Target="slides/slide141.xml"/><Relationship Id="rId258" Type="http://schemas.openxmlformats.org/officeDocument/2006/relationships/slide" Target="slides/slide183.xml"/><Relationship Id="rId22" Type="http://schemas.openxmlformats.org/officeDocument/2006/relationships/slideMaster" Target="slideMasters/slideMaster22.xml"/><Relationship Id="rId64" Type="http://schemas.openxmlformats.org/officeDocument/2006/relationships/slideMaster" Target="slideMasters/slideMaster64.xml"/><Relationship Id="rId118" Type="http://schemas.openxmlformats.org/officeDocument/2006/relationships/slide" Target="slides/slide43.xml"/><Relationship Id="rId325" Type="http://schemas.openxmlformats.org/officeDocument/2006/relationships/slide" Target="slides/slide250.xml"/><Relationship Id="rId367" Type="http://schemas.openxmlformats.org/officeDocument/2006/relationships/slide" Target="slides/slide292.xml"/><Relationship Id="rId171" Type="http://schemas.openxmlformats.org/officeDocument/2006/relationships/slide" Target="slides/slide96.xml"/><Relationship Id="rId227" Type="http://schemas.openxmlformats.org/officeDocument/2006/relationships/slide" Target="slides/slide152.xml"/><Relationship Id="rId269" Type="http://schemas.openxmlformats.org/officeDocument/2006/relationships/slide" Target="slides/slide194.xml"/><Relationship Id="rId33" Type="http://schemas.openxmlformats.org/officeDocument/2006/relationships/slideMaster" Target="slideMasters/slideMaster33.xml"/><Relationship Id="rId129" Type="http://schemas.openxmlformats.org/officeDocument/2006/relationships/slide" Target="slides/slide54.xml"/><Relationship Id="rId280" Type="http://schemas.openxmlformats.org/officeDocument/2006/relationships/slide" Target="slides/slide205.xml"/><Relationship Id="rId336" Type="http://schemas.openxmlformats.org/officeDocument/2006/relationships/slide" Target="slides/slide261.xml"/><Relationship Id="rId75" Type="http://schemas.openxmlformats.org/officeDocument/2006/relationships/slideMaster" Target="slideMasters/slideMaster75.xml"/><Relationship Id="rId140" Type="http://schemas.openxmlformats.org/officeDocument/2006/relationships/slide" Target="slides/slide65.xml"/><Relationship Id="rId182" Type="http://schemas.openxmlformats.org/officeDocument/2006/relationships/slide" Target="slides/slide107.xml"/><Relationship Id="rId378" Type="http://schemas.openxmlformats.org/officeDocument/2006/relationships/slide" Target="slides/slide303.xml"/><Relationship Id="rId6" Type="http://schemas.openxmlformats.org/officeDocument/2006/relationships/slideMaster" Target="slideMasters/slideMaster6.xml"/><Relationship Id="rId238" Type="http://schemas.openxmlformats.org/officeDocument/2006/relationships/slide" Target="slides/slide163.xml"/><Relationship Id="rId291" Type="http://schemas.openxmlformats.org/officeDocument/2006/relationships/slide" Target="slides/slide216.xml"/><Relationship Id="rId305" Type="http://schemas.openxmlformats.org/officeDocument/2006/relationships/slide" Target="slides/slide230.xml"/><Relationship Id="rId347" Type="http://schemas.openxmlformats.org/officeDocument/2006/relationships/slide" Target="slides/slide272.xml"/><Relationship Id="rId44" Type="http://schemas.openxmlformats.org/officeDocument/2006/relationships/slideMaster" Target="slideMasters/slideMaster44.xml"/><Relationship Id="rId86" Type="http://schemas.openxmlformats.org/officeDocument/2006/relationships/slide" Target="slides/slide11.xml"/><Relationship Id="rId151" Type="http://schemas.openxmlformats.org/officeDocument/2006/relationships/slide" Target="slides/slide76.xml"/><Relationship Id="rId389" Type="http://schemas.openxmlformats.org/officeDocument/2006/relationships/slide" Target="slides/slide314.xml"/><Relationship Id="rId193" Type="http://schemas.openxmlformats.org/officeDocument/2006/relationships/slide" Target="slides/slide118.xml"/><Relationship Id="rId207" Type="http://schemas.openxmlformats.org/officeDocument/2006/relationships/slide" Target="slides/slide132.xml"/><Relationship Id="rId249" Type="http://schemas.openxmlformats.org/officeDocument/2006/relationships/slide" Target="slides/slide174.xml"/><Relationship Id="rId13" Type="http://schemas.openxmlformats.org/officeDocument/2006/relationships/slideMaster" Target="slideMasters/slideMaster13.xml"/><Relationship Id="rId109" Type="http://schemas.openxmlformats.org/officeDocument/2006/relationships/slide" Target="slides/slide34.xml"/><Relationship Id="rId260" Type="http://schemas.openxmlformats.org/officeDocument/2006/relationships/slide" Target="slides/slide185.xml"/><Relationship Id="rId316" Type="http://schemas.openxmlformats.org/officeDocument/2006/relationships/slide" Target="slides/slide241.xml"/><Relationship Id="rId55" Type="http://schemas.openxmlformats.org/officeDocument/2006/relationships/slideMaster" Target="slideMasters/slideMaster55.xml"/><Relationship Id="rId97" Type="http://schemas.openxmlformats.org/officeDocument/2006/relationships/slide" Target="slides/slide22.xml"/><Relationship Id="rId120" Type="http://schemas.openxmlformats.org/officeDocument/2006/relationships/slide" Target="slides/slide45.xml"/><Relationship Id="rId358" Type="http://schemas.openxmlformats.org/officeDocument/2006/relationships/slide" Target="slides/slide283.xml"/><Relationship Id="rId162" Type="http://schemas.openxmlformats.org/officeDocument/2006/relationships/slide" Target="slides/slide87.xml"/><Relationship Id="rId218" Type="http://schemas.openxmlformats.org/officeDocument/2006/relationships/slide" Target="slides/slide143.xml"/><Relationship Id="rId271" Type="http://schemas.openxmlformats.org/officeDocument/2006/relationships/slide" Target="slides/slide196.xml"/><Relationship Id="rId24" Type="http://schemas.openxmlformats.org/officeDocument/2006/relationships/slideMaster" Target="slideMasters/slideMaster24.xml"/><Relationship Id="rId66" Type="http://schemas.openxmlformats.org/officeDocument/2006/relationships/slideMaster" Target="slideMasters/slideMaster66.xml"/><Relationship Id="rId131" Type="http://schemas.openxmlformats.org/officeDocument/2006/relationships/slide" Target="slides/slide56.xml"/><Relationship Id="rId327" Type="http://schemas.openxmlformats.org/officeDocument/2006/relationships/slide" Target="slides/slide252.xml"/><Relationship Id="rId369" Type="http://schemas.openxmlformats.org/officeDocument/2006/relationships/slide" Target="slides/slide294.xml"/><Relationship Id="rId173" Type="http://schemas.openxmlformats.org/officeDocument/2006/relationships/slide" Target="slides/slide98.xml"/><Relationship Id="rId229" Type="http://schemas.openxmlformats.org/officeDocument/2006/relationships/slide" Target="slides/slide154.xml"/><Relationship Id="rId380" Type="http://schemas.openxmlformats.org/officeDocument/2006/relationships/slide" Target="slides/slide305.xml"/><Relationship Id="rId240" Type="http://schemas.openxmlformats.org/officeDocument/2006/relationships/slide" Target="slides/slide165.xml"/><Relationship Id="rId35" Type="http://schemas.openxmlformats.org/officeDocument/2006/relationships/slideMaster" Target="slideMasters/slideMaster35.xml"/><Relationship Id="rId77" Type="http://schemas.openxmlformats.org/officeDocument/2006/relationships/slide" Target="slides/slide2.xml"/><Relationship Id="rId100" Type="http://schemas.openxmlformats.org/officeDocument/2006/relationships/slide" Target="slides/slide25.xml"/><Relationship Id="rId282" Type="http://schemas.openxmlformats.org/officeDocument/2006/relationships/slide" Target="slides/slide207.xml"/><Relationship Id="rId338" Type="http://schemas.openxmlformats.org/officeDocument/2006/relationships/slide" Target="slides/slide263.xml"/><Relationship Id="rId8" Type="http://schemas.openxmlformats.org/officeDocument/2006/relationships/slideMaster" Target="slideMasters/slideMaster8.xml"/><Relationship Id="rId142" Type="http://schemas.openxmlformats.org/officeDocument/2006/relationships/slide" Target="slides/slide67.xml"/><Relationship Id="rId184" Type="http://schemas.openxmlformats.org/officeDocument/2006/relationships/slide" Target="slides/slide109.xml"/><Relationship Id="rId391" Type="http://schemas.openxmlformats.org/officeDocument/2006/relationships/presProps" Target="presProps.xml"/><Relationship Id="rId251" Type="http://schemas.openxmlformats.org/officeDocument/2006/relationships/slide" Target="slides/slide176.xml"/><Relationship Id="rId46" Type="http://schemas.openxmlformats.org/officeDocument/2006/relationships/slideMaster" Target="slideMasters/slideMaster46.xml"/><Relationship Id="rId293" Type="http://schemas.openxmlformats.org/officeDocument/2006/relationships/slide" Target="slides/slide218.xml"/><Relationship Id="rId307" Type="http://schemas.openxmlformats.org/officeDocument/2006/relationships/slide" Target="slides/slide232.xml"/><Relationship Id="rId349" Type="http://schemas.openxmlformats.org/officeDocument/2006/relationships/slide" Target="slides/slide274.xml"/><Relationship Id="rId88" Type="http://schemas.openxmlformats.org/officeDocument/2006/relationships/slide" Target="slides/slide13.xml"/><Relationship Id="rId111" Type="http://schemas.openxmlformats.org/officeDocument/2006/relationships/slide" Target="slides/slide36.xml"/><Relationship Id="rId153" Type="http://schemas.openxmlformats.org/officeDocument/2006/relationships/slide" Target="slides/slide78.xml"/><Relationship Id="rId195" Type="http://schemas.openxmlformats.org/officeDocument/2006/relationships/slide" Target="slides/slide120.xml"/><Relationship Id="rId209" Type="http://schemas.openxmlformats.org/officeDocument/2006/relationships/slide" Target="slides/slide134.xml"/><Relationship Id="rId360" Type="http://schemas.openxmlformats.org/officeDocument/2006/relationships/slide" Target="slides/slide285.xml"/><Relationship Id="rId220" Type="http://schemas.openxmlformats.org/officeDocument/2006/relationships/slide" Target="slides/slide145.xml"/><Relationship Id="rId15" Type="http://schemas.openxmlformats.org/officeDocument/2006/relationships/slideMaster" Target="slideMasters/slideMaster15.xml"/><Relationship Id="rId57" Type="http://schemas.openxmlformats.org/officeDocument/2006/relationships/slideMaster" Target="slideMasters/slideMaster57.xml"/><Relationship Id="rId262" Type="http://schemas.openxmlformats.org/officeDocument/2006/relationships/slide" Target="slides/slide187.xml"/><Relationship Id="rId318" Type="http://schemas.openxmlformats.org/officeDocument/2006/relationships/slide" Target="slides/slide243.xml"/><Relationship Id="rId99" Type="http://schemas.openxmlformats.org/officeDocument/2006/relationships/slide" Target="slides/slide24.xml"/><Relationship Id="rId122" Type="http://schemas.openxmlformats.org/officeDocument/2006/relationships/slide" Target="slides/slide47.xml"/><Relationship Id="rId164" Type="http://schemas.openxmlformats.org/officeDocument/2006/relationships/slide" Target="slides/slide89.xml"/><Relationship Id="rId371" Type="http://schemas.openxmlformats.org/officeDocument/2006/relationships/slide" Target="slides/slide296.xml"/><Relationship Id="rId26" Type="http://schemas.openxmlformats.org/officeDocument/2006/relationships/slideMaster" Target="slideMasters/slideMaster26.xml"/><Relationship Id="rId231" Type="http://schemas.openxmlformats.org/officeDocument/2006/relationships/slide" Target="slides/slide156.xml"/><Relationship Id="rId273" Type="http://schemas.openxmlformats.org/officeDocument/2006/relationships/slide" Target="slides/slide198.xml"/><Relationship Id="rId329" Type="http://schemas.openxmlformats.org/officeDocument/2006/relationships/slide" Target="slides/slide254.xml"/><Relationship Id="rId68" Type="http://schemas.openxmlformats.org/officeDocument/2006/relationships/slideMaster" Target="slideMasters/slideMaster68.xml"/><Relationship Id="rId133" Type="http://schemas.openxmlformats.org/officeDocument/2006/relationships/slide" Target="slides/slide58.xml"/><Relationship Id="rId175" Type="http://schemas.openxmlformats.org/officeDocument/2006/relationships/slide" Target="slides/slide100.xml"/><Relationship Id="rId340" Type="http://schemas.openxmlformats.org/officeDocument/2006/relationships/slide" Target="slides/slide265.xml"/><Relationship Id="rId200" Type="http://schemas.openxmlformats.org/officeDocument/2006/relationships/slide" Target="slides/slide125.xml"/><Relationship Id="rId382" Type="http://schemas.openxmlformats.org/officeDocument/2006/relationships/slide" Target="slides/slide307.xml"/></Relationships>
</file>

<file path=ppt/_rels/viewProps.xml.rels><?xml version="1.0" encoding="UTF-8" standalone="yes"?>
<Relationships xmlns="http://schemas.openxmlformats.org/package/2006/relationships"><Relationship Id="rId1" Type="http://schemas.openxmlformats.org/officeDocument/2006/relationships/slide" Target="slides/slide4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lvl1pPr algn="l">
              <a:defRPr sz="1200">
                <a:latin typeface="Times New Roman" pitchFamily="-112" charset="0"/>
                <a:ea typeface="+mn-ea"/>
                <a:cs typeface="+mn-cs"/>
              </a:defRPr>
            </a:lvl1pPr>
          </a:lstStyle>
          <a:p>
            <a:pPr>
              <a:defRPr/>
            </a:pPr>
            <a:endParaRPr lang="en-US"/>
          </a:p>
        </p:txBody>
      </p:sp>
      <p:sp>
        <p:nvSpPr>
          <p:cNvPr id="86019"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lvl1pPr algn="r">
              <a:defRPr sz="1200">
                <a:latin typeface="Times New Roman" pitchFamily="-112" charset="0"/>
                <a:ea typeface="+mn-ea"/>
                <a:cs typeface="+mn-cs"/>
              </a:defRPr>
            </a:lvl1pPr>
          </a:lstStyle>
          <a:p>
            <a:pPr>
              <a:defRPr/>
            </a:pPr>
            <a:endParaRPr lang="en-US"/>
          </a:p>
        </p:txBody>
      </p:sp>
      <p:sp>
        <p:nvSpPr>
          <p:cNvPr id="209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86021"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6022"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b" anchorCtr="0" compatLnSpc="1">
            <a:prstTxWarp prst="textNoShape">
              <a:avLst/>
            </a:prstTxWarp>
          </a:bodyPr>
          <a:lstStyle>
            <a:lvl1pPr algn="l">
              <a:defRPr sz="1200">
                <a:latin typeface="Times New Roman" pitchFamily="-112" charset="0"/>
                <a:ea typeface="+mn-ea"/>
                <a:cs typeface="+mn-cs"/>
              </a:defRPr>
            </a:lvl1pPr>
          </a:lstStyle>
          <a:p>
            <a:pPr>
              <a:defRPr/>
            </a:pPr>
            <a:endParaRPr lang="en-US"/>
          </a:p>
        </p:txBody>
      </p:sp>
      <p:sp>
        <p:nvSpPr>
          <p:cNvPr id="86023"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b" anchorCtr="0" compatLnSpc="1">
            <a:prstTxWarp prst="textNoShape">
              <a:avLst/>
            </a:prstTxWarp>
          </a:bodyPr>
          <a:lstStyle>
            <a:lvl1pPr algn="r">
              <a:defRPr sz="1200"/>
            </a:lvl1pPr>
          </a:lstStyle>
          <a:p>
            <a:pPr>
              <a:defRPr/>
            </a:pPr>
            <a:fld id="{BE214180-5406-EF4C-AD35-7EED0A3F4350}" type="slidenum">
              <a:rPr lang="en-US"/>
              <a:pPr>
                <a:defRPr/>
              </a:pPr>
              <a:t>‹#›</a:t>
            </a:fld>
            <a:endParaRPr lang="en-US"/>
          </a:p>
        </p:txBody>
      </p:sp>
    </p:spTree>
    <p:extLst>
      <p:ext uri="{BB962C8B-B14F-4D97-AF65-F5344CB8AC3E}">
        <p14:creationId xmlns:p14="http://schemas.microsoft.com/office/powerpoint/2010/main" val="20073934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10" charset="0"/>
        <a:ea typeface="ＭＳ Ｐゴシック" pitchFamily="-108" charset="-128"/>
        <a:cs typeface="ＭＳ Ｐゴシック" pitchFamily="-108" charset="-128"/>
      </a:defRPr>
    </a:lvl1pPr>
    <a:lvl2pPr marL="456686"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2pPr>
    <a:lvl3pPr marL="91337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3pPr>
    <a:lvl4pPr marL="1370051"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4pPr>
    <a:lvl5pPr marL="1826739"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5pPr>
    <a:lvl6pPr marL="2283420" algn="l" defTabSz="456686" rtl="0" eaLnBrk="1" latinLnBrk="0" hangingPunct="1">
      <a:defRPr sz="1200" kern="1200">
        <a:solidFill>
          <a:schemeClr val="tx1"/>
        </a:solidFill>
        <a:latin typeface="+mn-lt"/>
        <a:ea typeface="+mn-ea"/>
        <a:cs typeface="+mn-cs"/>
      </a:defRPr>
    </a:lvl6pPr>
    <a:lvl7pPr marL="2740100" algn="l" defTabSz="456686" rtl="0" eaLnBrk="1" latinLnBrk="0" hangingPunct="1">
      <a:defRPr sz="1200" kern="1200">
        <a:solidFill>
          <a:schemeClr val="tx1"/>
        </a:solidFill>
        <a:latin typeface="+mn-lt"/>
        <a:ea typeface="+mn-ea"/>
        <a:cs typeface="+mn-cs"/>
      </a:defRPr>
    </a:lvl7pPr>
    <a:lvl8pPr marL="3196784" algn="l" defTabSz="456686" rtl="0" eaLnBrk="1" latinLnBrk="0" hangingPunct="1">
      <a:defRPr sz="1200" kern="1200">
        <a:solidFill>
          <a:schemeClr val="tx1"/>
        </a:solidFill>
        <a:latin typeface="+mn-lt"/>
        <a:ea typeface="+mn-ea"/>
        <a:cs typeface="+mn-cs"/>
      </a:defRPr>
    </a:lvl8pPr>
    <a:lvl9pPr marL="3653466" algn="l" defTabSz="45668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E530DE8C-8068-D944-8CAA-D36624C0C287}" type="slidenum">
              <a:rPr lang="en-US" sz="1200">
                <a:solidFill>
                  <a:srgbClr val="000000"/>
                </a:solidFill>
              </a:rPr>
              <a:pPr eaLnBrk="1" hangingPunct="1"/>
              <a:t>1</a:t>
            </a:fld>
            <a:endParaRPr lang="en-US" sz="1200">
              <a:solidFill>
                <a:srgbClr val="000000"/>
              </a:solidFill>
            </a:endParaRPr>
          </a:p>
        </p:txBody>
      </p:sp>
      <p:sp>
        <p:nvSpPr>
          <p:cNvPr id="224258" name="Rectangle 2"/>
          <p:cNvSpPr>
            <a:spLocks noGrp="1" noRot="1" noChangeAspect="1" noChangeArrowheads="1" noTextEdit="1"/>
          </p:cNvSpPr>
          <p:nvPr>
            <p:ph type="sldImg"/>
          </p:nvPr>
        </p:nvSpPr>
        <p:spPr>
          <a:xfrm>
            <a:off x="1143000" y="685800"/>
            <a:ext cx="4572000" cy="3429000"/>
          </a:xfrm>
          <a:ln/>
        </p:spPr>
      </p:sp>
      <p:sp>
        <p:nvSpPr>
          <p:cNvPr id="22425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Lst>
        </p:spPr>
        <p:txBody>
          <a:bodyPr/>
          <a:lstStyle/>
          <a:p>
            <a:r>
              <a:rPr lang="en-US" dirty="0">
                <a:latin typeface="Times New Roman" charset="0"/>
                <a:ea typeface="ＭＳ Ｐゴシック" charset="0"/>
                <a:cs typeface="ＭＳ Ｐゴシック" charset="0"/>
              </a:rPr>
              <a:t>Ascension:  Angels said that before Israel would be restored, God's Spirit would empower believers to testify to the last person on the earth (Acts 1:8).</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BE31875-CB46-624B-9875-276F50069C12}" type="slidenum">
              <a:rPr lang="en-US" sz="1200">
                <a:solidFill>
                  <a:prstClr val="black"/>
                </a:solidFill>
              </a:rPr>
              <a:pPr eaLnBrk="1" hangingPunct="1"/>
              <a:t>10</a:t>
            </a:fld>
            <a:endParaRPr lang="en-US" sz="1200">
              <a:solidFill>
                <a:prstClr val="black"/>
              </a:solidFill>
            </a:endParaRPr>
          </a:p>
        </p:txBody>
      </p:sp>
      <p:sp>
        <p:nvSpPr>
          <p:cNvPr id="256002" name="Rectangle 2"/>
          <p:cNvSpPr>
            <a:spLocks noGrp="1" noRot="1" noChangeAspect="1" noChangeArrowheads="1" noTextEdit="1"/>
          </p:cNvSpPr>
          <p:nvPr>
            <p:ph type="sldImg"/>
          </p:nvPr>
        </p:nvSpPr>
        <p:spPr>
          <a:xfrm>
            <a:off x="1143000" y="685800"/>
            <a:ext cx="4572000" cy="3429000"/>
          </a:xfrm>
          <a:ln/>
        </p:spPr>
      </p:sp>
      <p:sp>
        <p:nvSpPr>
          <p:cNvPr id="25600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This threefold division of the book based on Acts 1:8 is familiar to students of Acts. But the middle section is not Acts 8–12 since believers already started spreading out of Jerusalem in 6:8. Further, Paul is saved far from Judea and Samaria in Acts 9, so the gospel reach to the uttermost part begins to extend in Acts 9 even though the first official mission to the Gentiles does not start until Acts 13.</a:t>
            </a: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First tell others about Jesus where it is natural without crossing cultures</a:t>
            </a:r>
            <a:r>
              <a:rPr lang="en-SG"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243028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God began the kingdom expansion in Jerusalem (1:1–6:7).</a:t>
            </a:r>
            <a:r>
              <a:rPr lang="en-SG"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169</a:t>
            </a:fld>
            <a:endParaRPr lang="en-US"/>
          </a:p>
        </p:txBody>
      </p:sp>
    </p:spTree>
    <p:extLst>
      <p:ext uri="{BB962C8B-B14F-4D97-AF65-F5344CB8AC3E}">
        <p14:creationId xmlns:p14="http://schemas.microsoft.com/office/powerpoint/2010/main" val="209579441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All great workings of God's Spirit through the centuries began with prayer.</a:t>
            </a:r>
          </a:p>
        </p:txBody>
      </p:sp>
    </p:spTree>
    <p:extLst>
      <p:ext uri="{BB962C8B-B14F-4D97-AF65-F5344CB8AC3E}">
        <p14:creationId xmlns:p14="http://schemas.microsoft.com/office/powerpoint/2010/main" val="352058768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40205908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400" kern="1200" dirty="0">
                <a:solidFill>
                  <a:schemeClr val="tx1"/>
                </a:solidFill>
                <a:effectLst/>
                <a:latin typeface="+mn-lt"/>
                <a:ea typeface="+mn-ea"/>
                <a:cs typeface="+mn-cs"/>
              </a:rPr>
              <a:t>Alas, after 8 months away from you all, we are back! We have waited for today for some time. We speak of </a:t>
            </a:r>
            <a:r>
              <a:rPr lang="en-US" sz="1400" i="1" kern="1200" dirty="0">
                <a:solidFill>
                  <a:schemeClr val="tx1"/>
                </a:solidFill>
                <a:effectLst/>
                <a:latin typeface="+mn-lt"/>
                <a:ea typeface="+mn-ea"/>
                <a:cs typeface="+mn-cs"/>
              </a:rPr>
              <a:t>walking</a:t>
            </a:r>
            <a:r>
              <a:rPr lang="en-US" sz="1400" kern="1200" dirty="0">
                <a:solidFill>
                  <a:schemeClr val="tx1"/>
                </a:solidFill>
                <a:effectLst/>
                <a:latin typeface="+mn-lt"/>
                <a:ea typeface="+mn-ea"/>
                <a:cs typeface="+mn-cs"/>
              </a:rPr>
              <a:t> in the Spirit and </a:t>
            </a:r>
            <a:r>
              <a:rPr lang="en-US" sz="1400" i="1" kern="1200" dirty="0">
                <a:solidFill>
                  <a:schemeClr val="tx1"/>
                </a:solidFill>
                <a:effectLst/>
                <a:latin typeface="+mn-lt"/>
                <a:ea typeface="+mn-ea"/>
                <a:cs typeface="+mn-cs"/>
              </a:rPr>
              <a:t>filling</a:t>
            </a:r>
            <a:r>
              <a:rPr lang="en-US" sz="1400" kern="1200" dirty="0">
                <a:solidFill>
                  <a:schemeClr val="tx1"/>
                </a:solidFill>
                <a:effectLst/>
                <a:latin typeface="+mn-lt"/>
                <a:ea typeface="+mn-ea"/>
                <a:cs typeface="+mn-cs"/>
              </a:rPr>
              <a:t> of the Spirit and the </a:t>
            </a:r>
            <a:r>
              <a:rPr lang="en-US" sz="1400" i="1" kern="1200" dirty="0">
                <a:solidFill>
                  <a:schemeClr val="tx1"/>
                </a:solidFill>
                <a:effectLst/>
                <a:latin typeface="+mn-lt"/>
                <a:ea typeface="+mn-ea"/>
                <a:cs typeface="+mn-cs"/>
              </a:rPr>
              <a:t>indwelling</a:t>
            </a:r>
            <a:r>
              <a:rPr lang="en-US" sz="1400" kern="1200" dirty="0">
                <a:solidFill>
                  <a:schemeClr val="tx1"/>
                </a:solidFill>
                <a:effectLst/>
                <a:latin typeface="+mn-lt"/>
                <a:ea typeface="+mn-ea"/>
                <a:cs typeface="+mn-cs"/>
              </a:rPr>
              <a:t> of the Spirit. </a:t>
            </a:r>
            <a:endParaRPr lang="en-US" sz="1400" dirty="0">
              <a:cs typeface="ＭＳ Ｐゴシック" charset="0"/>
            </a:endParaRPr>
          </a:p>
        </p:txBody>
      </p:sp>
    </p:spTree>
    <p:extLst>
      <p:ext uri="{BB962C8B-B14F-4D97-AF65-F5344CB8AC3E}">
        <p14:creationId xmlns:p14="http://schemas.microsoft.com/office/powerpoint/2010/main" val="19495438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cs typeface="ＭＳ Ｐゴシック" charset="0"/>
              </a:rPr>
              <a:t>But Susan and I have tried to be waiting in the Spirit!</a:t>
            </a:r>
          </a:p>
          <a:p>
            <a:r>
              <a:rPr lang="en-US" dirty="0">
                <a:cs typeface="ＭＳ Ｐゴシック" charset="0"/>
              </a:rPr>
              <a:t>The past year we have waited for God to open a door for us to have our sabbatical in Jordan where I committed to teach from August through December. We waited…and waited…and it didn’t happen.</a:t>
            </a:r>
          </a:p>
          <a:p>
            <a:r>
              <a:rPr lang="en-US" dirty="0">
                <a:cs typeface="ＭＳ Ｐゴシック" charset="0"/>
              </a:rPr>
              <a:t>So we waited in the USA for a place to live—but COVID shut down all opportunities, so we wandered from relative to relative for eight months.</a:t>
            </a:r>
          </a:p>
          <a:p>
            <a:r>
              <a:rPr lang="en-US" dirty="0">
                <a:cs typeface="ＭＳ Ｐゴシック" charset="0"/>
              </a:rPr>
              <a:t>Finally, after waiting for Christmas to pass to return to Singapore, we waited in our 14-day quarantine.</a:t>
            </a:r>
          </a:p>
          <a:p>
            <a:r>
              <a:rPr lang="en-US" dirty="0">
                <a:cs typeface="ＭＳ Ｐゴシック" charset="0"/>
              </a:rPr>
              <a:t>But we only had to wait 7 days as a passenger on our plane was discovered with COVID, so we were sent to another hotel, only to learn that we were to be in different rooms. As they took away my wife for a week in the lobby I couldn't even say goodbye, calling out, “My Sweetie, you have my toothbrush in your luggage—and I have your computer power cord in mine!”</a:t>
            </a:r>
          </a:p>
          <a:p>
            <a:r>
              <a:rPr lang="en-US" dirty="0">
                <a:cs typeface="ＭＳ Ｐゴシック" charset="0"/>
              </a:rPr>
              <a:t>We’ve had three COVID tests this month and we’ve waited for the timing, test results, and the like.</a:t>
            </a:r>
          </a:p>
          <a:p>
            <a:r>
              <a:rPr lang="en-US" dirty="0">
                <a:cs typeface="ＭＳ Ｐゴシック" charset="0"/>
              </a:rPr>
              <a:t>But my desire in all this has been to wait in the Spirit.</a:t>
            </a:r>
          </a:p>
          <a:p>
            <a:endParaRPr lang="en-US" dirty="0">
              <a:cs typeface="ＭＳ Ｐゴシック" charset="0"/>
            </a:endParaRPr>
          </a:p>
        </p:txBody>
      </p:sp>
    </p:spTree>
    <p:extLst>
      <p:ext uri="{BB962C8B-B14F-4D97-AF65-F5344CB8AC3E}">
        <p14:creationId xmlns:p14="http://schemas.microsoft.com/office/powerpoint/2010/main" val="302638280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Maybe you are waiting for sickness to pass. My son shared yesterday that there is a flu bug going around Seattle, so he took a picture of it so he’d recognize it</a:t>
            </a:r>
            <a:r>
              <a:rPr lang="en-US" sz="1400" kern="1200" dirty="0">
                <a:solidFill>
                  <a:schemeClr val="tx1"/>
                </a:solidFill>
                <a:effectLst/>
                <a:latin typeface="+mn-lt"/>
                <a:ea typeface="+mn-ea"/>
                <a:cs typeface="+mn-cs"/>
              </a:rPr>
              <a:t>.</a:t>
            </a:r>
            <a:endParaRPr lang="en-US" sz="1400" dirty="0">
              <a:cs typeface="ＭＳ Ｐゴシック" charset="0"/>
            </a:endParaRPr>
          </a:p>
        </p:txBody>
      </p:sp>
    </p:spTree>
    <p:extLst>
      <p:ext uri="{BB962C8B-B14F-4D97-AF65-F5344CB8AC3E}">
        <p14:creationId xmlns:p14="http://schemas.microsoft.com/office/powerpoint/2010/main" val="44877746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cs typeface="ＭＳ Ｐゴシック" charset="0"/>
              </a:rPr>
              <a:t>What are you waiting for the Lord to do in your life?</a:t>
            </a:r>
          </a:p>
          <a:p>
            <a:r>
              <a:rPr lang="en-US" dirty="0">
                <a:cs typeface="ＭＳ Ｐゴシック" charset="0"/>
              </a:rPr>
              <a:t>Are you waiting for God to change someone’s heart toward you?</a:t>
            </a:r>
          </a:p>
          <a:p>
            <a:r>
              <a:rPr lang="en-US" dirty="0">
                <a:cs typeface="ＭＳ Ｐゴシック" charset="0"/>
              </a:rPr>
              <a:t>Are you waiting for God to bring a loved one to Jesus? I still wait for my 90-year-old mother. </a:t>
            </a:r>
          </a:p>
          <a:p>
            <a:r>
              <a:rPr lang="en-US" dirty="0">
                <a:cs typeface="ＭＳ Ｐゴシック" charset="0"/>
              </a:rPr>
              <a:t>Do you impatiently say, “Lord, I am ready for you to come today—aren’t you ready?”</a:t>
            </a:r>
          </a:p>
          <a:p>
            <a:r>
              <a:rPr lang="en-US" dirty="0">
                <a:cs typeface="ＭＳ Ｐゴシック" charset="0"/>
              </a:rPr>
              <a:t>Maybe you wait to get a spouse, a better job, a raise, or some other benefit.</a:t>
            </a:r>
          </a:p>
          <a:p>
            <a:r>
              <a:rPr lang="en-US" dirty="0">
                <a:cs typeface="ＭＳ Ｐゴシック" charset="0"/>
              </a:rPr>
              <a:t>Every single one of us is waiting for something—so raise your hand if you can identify an area where you wait to see God work, OK?</a:t>
            </a:r>
          </a:p>
          <a:p>
            <a:r>
              <a:rPr lang="en-US" dirty="0">
                <a:cs typeface="ＭＳ Ｐゴシック" charset="0"/>
              </a:rPr>
              <a:t>Now another question: How are you doing at waiting right now?</a:t>
            </a:r>
          </a:p>
          <a:p>
            <a:endParaRPr lang="en-US" dirty="0">
              <a:cs typeface="ＭＳ Ｐゴシック" charset="0"/>
            </a:endParaRPr>
          </a:p>
        </p:txBody>
      </p:sp>
    </p:spTree>
    <p:extLst>
      <p:ext uri="{BB962C8B-B14F-4D97-AF65-F5344CB8AC3E}">
        <p14:creationId xmlns:p14="http://schemas.microsoft.com/office/powerpoint/2010/main" val="421988762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Are you just sitting around waiting? Did you notice my sermon title, “Put Wait in Your Gait”? We all have a gait, which is the way you walk. Do you walk with the Lord in such a way that you wait well? I toyed with calling it, “Put Gait in Your Wait” also. They need to go together! So…</a:t>
            </a:r>
            <a:r>
              <a:rPr lang="en-US" dirty="0">
                <a:effectLst/>
              </a:rPr>
              <a:t> </a:t>
            </a:r>
            <a:endParaRPr lang="en-US" dirty="0">
              <a:cs typeface="ＭＳ Ｐゴシック" charset="0"/>
            </a:endParaRPr>
          </a:p>
        </p:txBody>
      </p:sp>
    </p:spTree>
    <p:extLst>
      <p:ext uri="{BB962C8B-B14F-4D97-AF65-F5344CB8AC3E}">
        <p14:creationId xmlns:p14="http://schemas.microsoft.com/office/powerpoint/2010/main" val="410038916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How can you wait expectantly in the Spirit? In what ways can you honor the Lord when it seems that he delays or pauses your plans?</a:t>
            </a:r>
            <a:r>
              <a:rPr lang="en-US" dirty="0">
                <a:effectLst/>
              </a:rPr>
              <a:t> </a:t>
            </a:r>
            <a:endParaRPr lang="en-US" dirty="0">
              <a:cs typeface="ＭＳ Ｐゴシック" charset="0"/>
            </a:endParaRPr>
          </a:p>
        </p:txBody>
      </p:sp>
    </p:spTree>
    <p:extLst>
      <p:ext uri="{BB962C8B-B14F-4D97-AF65-F5344CB8AC3E}">
        <p14:creationId xmlns:p14="http://schemas.microsoft.com/office/powerpoint/2010/main" val="1206973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02F027D-B642-824E-9215-9D6F02805C41}" type="slidenum">
              <a:rPr lang="en-US" sz="1200">
                <a:solidFill>
                  <a:prstClr val="black"/>
                </a:solidFill>
              </a:rPr>
              <a:pPr eaLnBrk="1" hangingPunct="1"/>
              <a:t>11</a:t>
            </a:fld>
            <a:endParaRPr lang="en-US" sz="1200">
              <a:solidFill>
                <a:prstClr val="black"/>
              </a:solidFill>
            </a:endParaRPr>
          </a:p>
        </p:txBody>
      </p:sp>
      <p:sp>
        <p:nvSpPr>
          <p:cNvPr id="211970" name="Rectangle 2"/>
          <p:cNvSpPr>
            <a:spLocks noGrp="1" noRot="1" noChangeAspect="1" noChangeArrowheads="1" noTextEdit="1"/>
          </p:cNvSpPr>
          <p:nvPr>
            <p:ph type="sldImg"/>
          </p:nvPr>
        </p:nvSpPr>
        <p:spPr>
          <a:xfrm>
            <a:off x="1143000" y="685800"/>
            <a:ext cx="4572000" cy="3429000"/>
          </a:xfrm>
          <a:ln/>
        </p:spPr>
      </p:sp>
      <p:sp>
        <p:nvSpPr>
          <p:cNvPr id="211971"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The book narrates not the acts or deeds of people, but ultimately those of God's Spirit.</a:t>
            </a: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new series on Acts begins today that we are calling “Good News on the Move.” </a:t>
            </a:r>
            <a:endParaRPr lang="en-US" dirty="0"/>
          </a:p>
        </p:txBody>
      </p:sp>
      <p:sp>
        <p:nvSpPr>
          <p:cNvPr id="4" name="Slide Number Placeholder 3"/>
          <p:cNvSpPr>
            <a:spLocks noGrp="1"/>
          </p:cNvSpPr>
          <p:nvPr>
            <p:ph type="sldNum" sz="quarter" idx="5"/>
          </p:nvPr>
        </p:nvSpPr>
        <p:spPr/>
        <p:txBody>
          <a:bodyPr/>
          <a:lstStyle/>
          <a:p>
            <a:pPr marL="0" marR="0" lvl="0" indent="0" algn="r" defTabSz="457177" rtl="0" eaLnBrk="1" fontAlgn="auto" latinLnBrk="0" hangingPunct="1">
              <a:lnSpc>
                <a:spcPct val="100000"/>
              </a:lnSpc>
              <a:spcBef>
                <a:spcPts val="0"/>
              </a:spcBef>
              <a:spcAft>
                <a:spcPts val="0"/>
              </a:spcAft>
              <a:buClrTx/>
              <a:buSzTx/>
              <a:buFontTx/>
              <a:buNone/>
              <a:tabLst/>
              <a:defRPr/>
            </a:pPr>
            <a:fld id="{A079FDE9-4B2D-884B-BE4B-021913485B0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77" rtl="0" eaLnBrk="1" fontAlgn="auto" latinLnBrk="0" hangingPunct="1">
                <a:lnSpc>
                  <a:spcPct val="100000"/>
                </a:lnSpc>
                <a:spcBef>
                  <a:spcPts val="0"/>
                </a:spcBef>
                <a:spcAft>
                  <a:spcPts val="0"/>
                </a:spcAft>
                <a:buClrTx/>
                <a:buSzTx/>
                <a:buFontTx/>
                <a:buNone/>
                <a:tabLst/>
                <a:defRPr/>
              </a:pPr>
              <a:t>178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761218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59D6F54-16F5-944A-A11E-73DF49AA9357}"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179</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73410" name="Rectangle 2"/>
          <p:cNvSpPr>
            <a:spLocks noGrp="1" noRot="1" noChangeAspect="1" noChangeArrowheads="1" noTextEdit="1"/>
          </p:cNvSpPr>
          <p:nvPr>
            <p:ph type="sldImg"/>
          </p:nvPr>
        </p:nvSpPr>
        <p:spPr>
          <a:xfrm>
            <a:off x="1143000" y="685800"/>
            <a:ext cx="4572000" cy="3429000"/>
          </a:xfrm>
          <a:ln/>
        </p:spPr>
      </p:sp>
      <p:sp>
        <p:nvSpPr>
          <p:cNvPr id="273411"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eaLnBrk="1" hangingPunct="1"/>
            <a:r>
              <a:rPr lang="en-US" sz="1200" kern="1200" dirty="0">
                <a:solidFill>
                  <a:schemeClr val="tx1"/>
                </a:solidFill>
                <a:effectLst/>
                <a:latin typeface="+mn-lt"/>
                <a:ea typeface="+mn-ea"/>
                <a:cs typeface="+mn-cs"/>
              </a:rPr>
              <a:t>This book has the same author as the third gospel—Dr Luke, Paul’s traveling companion and articulate historian.</a:t>
            </a: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41675173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sz="1200" kern="1200" dirty="0">
                <a:solidFill>
                  <a:schemeClr val="tx1"/>
                </a:solidFill>
                <a:effectLst/>
                <a:latin typeface="+mn-lt"/>
                <a:ea typeface="+mn-ea"/>
                <a:cs typeface="+mn-cs"/>
              </a:rPr>
              <a:t>We open up his book and see…</a:t>
            </a:r>
            <a:endParaRPr lang="en-US" dirty="0"/>
          </a:p>
        </p:txBody>
      </p:sp>
    </p:spTree>
    <p:extLst>
      <p:ext uri="{BB962C8B-B14F-4D97-AF65-F5344CB8AC3E}">
        <p14:creationId xmlns:p14="http://schemas.microsoft.com/office/powerpoint/2010/main" val="335713721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182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marL="0" marR="0" lvl="3" indent="0" algn="l" defTabSz="457177" rtl="0" eaLnBrk="1" fontAlgn="auto" latinLnBrk="0" hangingPunct="1">
              <a:lnSpc>
                <a:spcPct val="100000"/>
              </a:lnSpc>
              <a:spcBef>
                <a:spcPts val="0"/>
              </a:spcBef>
              <a:spcAft>
                <a:spcPts val="0"/>
              </a:spcAft>
              <a:buClrTx/>
              <a:buSzTx/>
              <a:buFontTx/>
              <a:buNone/>
              <a:tabLst/>
              <a:defRPr/>
            </a:pPr>
            <a:r>
              <a:rPr lang="en-US" dirty="0"/>
              <a:t>Jesus had fully trained the disciples for three years and they were ready to go—or at least they thought so (Acts 1:1-3). </a:t>
            </a: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t>Who was Theophilus (1)? </a:t>
            </a: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t>This is the only time he is noted in the NT, but his name means “loves God” and so he obviously was a believer.</a:t>
            </a: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t>He likely was a wealthy man who financed Luke to write this two-volume work on Jesus and the Church </a:t>
            </a:r>
          </a:p>
        </p:txBody>
      </p:sp>
    </p:spTree>
    <p:extLst>
      <p:ext uri="{BB962C8B-B14F-4D97-AF65-F5344CB8AC3E}">
        <p14:creationId xmlns:p14="http://schemas.microsoft.com/office/powerpoint/2010/main" val="117171474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183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Theophilus believed in the risen Jesus</a:t>
            </a:r>
            <a:r>
              <a:rPr lang="en-US" dirty="0">
                <a:effectLst/>
              </a:rPr>
              <a:t> </a:t>
            </a:r>
            <a:endParaRPr lang="en-US" dirty="0"/>
          </a:p>
        </p:txBody>
      </p:sp>
    </p:spTree>
    <p:extLst>
      <p:ext uri="{BB962C8B-B14F-4D97-AF65-F5344CB8AC3E}">
        <p14:creationId xmlns:p14="http://schemas.microsoft.com/office/powerpoint/2010/main" val="351571466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41847194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7426872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67012420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64188843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627920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cs typeface="ＭＳ Ｐゴシック" charset="0"/>
              </a:rPr>
              <a:t>Jesus tells his disciples to be his witnesses in Acts 1:8. There is no direct command in the book as an extension of that commission to us, but it is obvious that these twelve men would not be able to reach the last place on the earth. That role will be fulfilled by one of us believers who takes the mantle from these apostles. </a:t>
            </a:r>
          </a:p>
        </p:txBody>
      </p:sp>
    </p:spTree>
    <p:extLst>
      <p:ext uri="{BB962C8B-B14F-4D97-AF65-F5344CB8AC3E}">
        <p14:creationId xmlns:p14="http://schemas.microsoft.com/office/powerpoint/2010/main" val="108135516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189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marL="0" marR="0" lvl="4" indent="0" algn="l" defTabSz="457177" rtl="0" eaLnBrk="1" fontAlgn="auto" latinLnBrk="0" hangingPunct="1">
              <a:lnSpc>
                <a:spcPct val="100000"/>
              </a:lnSpc>
              <a:spcBef>
                <a:spcPts val="0"/>
              </a:spcBef>
              <a:spcAft>
                <a:spcPts val="0"/>
              </a:spcAft>
              <a:buClrTx/>
              <a:buSzTx/>
              <a:buFontTx/>
              <a:buNone/>
              <a:tabLst/>
              <a:defRPr/>
            </a:pPr>
            <a:r>
              <a:rPr lang="en-US" dirty="0"/>
              <a:t>What was the “kingdom of God” (3)?</a:t>
            </a:r>
          </a:p>
          <a:p>
            <a:pPr marL="0" marR="0" lvl="4" indent="0" algn="l" defTabSz="457177" rtl="0" eaLnBrk="1" fontAlgn="auto" latinLnBrk="0" hangingPunct="1">
              <a:lnSpc>
                <a:spcPct val="100000"/>
              </a:lnSpc>
              <a:spcBef>
                <a:spcPts val="0"/>
              </a:spcBef>
              <a:spcAft>
                <a:spcPts val="0"/>
              </a:spcAft>
              <a:buClrTx/>
              <a:buSzTx/>
              <a:buFontTx/>
              <a:buNone/>
              <a:tabLst/>
              <a:defRPr/>
            </a:pPr>
            <a:r>
              <a:rPr lang="en-US" dirty="0"/>
              <a:t>The Psalms tell us God has always ruled over the universe and always will.</a:t>
            </a:r>
          </a:p>
        </p:txBody>
      </p:sp>
    </p:spTree>
    <p:extLst>
      <p:ext uri="{BB962C8B-B14F-4D97-AF65-F5344CB8AC3E}">
        <p14:creationId xmlns:p14="http://schemas.microsoft.com/office/powerpoint/2010/main" val="404557471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7714" name="Rectangle 3"/>
          <p:cNvSpPr>
            <a:spLocks noGrp="1" noChangeArrowheads="1"/>
          </p:cNvSpPr>
          <p:nvPr>
            <p:ph type="dt"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tab pos="723900" algn="l"/>
                <a:tab pos="1447800" algn="l"/>
                <a:tab pos="2171700" algn="l"/>
                <a:tab pos="2895600" algn="l"/>
              </a:tabLst>
              <a:defRPr/>
            </a:pPr>
            <a:r>
              <a:rPr kumimoji="0" lang="en-GB" sz="1200" b="0" i="0" u="none" strike="noStrike" kern="1200" cap="none" spc="0" normalizeH="0" baseline="0" noProof="0">
                <a:ln>
                  <a:noFill/>
                </a:ln>
                <a:solidFill>
                  <a:srgbClr val="FFFFFF"/>
                </a:solidFill>
                <a:effectLst/>
                <a:uLnTx/>
                <a:uFillTx/>
                <a:latin typeface="Calibri" charset="0"/>
                <a:ea typeface="ＭＳ Ｐゴシック" charset="0"/>
              </a:rPr>
              <a:t>10/06/10</a:t>
            </a:r>
          </a:p>
        </p:txBody>
      </p:sp>
      <p:sp>
        <p:nvSpPr>
          <p:cNvPr id="627715" name="Rectangle 7"/>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tab pos="723900" algn="l"/>
                <a:tab pos="1447800" algn="l"/>
                <a:tab pos="2171700" algn="l"/>
                <a:tab pos="2895600" algn="l"/>
              </a:tabLst>
              <a:defRPr/>
            </a:pPr>
            <a:fld id="{CE8E7027-D9B2-DF4B-A447-6E7C82363253}" type="slidenum">
              <a:rPr kumimoji="0" lang="en-GB" sz="1200" b="0" i="0" u="none" strike="noStrike" kern="1200" cap="none" spc="0" normalizeH="0" baseline="0" noProof="0">
                <a:ln>
                  <a:noFill/>
                </a:ln>
                <a:solidFill>
                  <a:srgbClr val="FFFFFF"/>
                </a:solidFill>
                <a:effectLst/>
                <a:uLnTx/>
                <a:uFillTx/>
                <a:latin typeface="Calibri"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tab pos="723900" algn="l"/>
                  <a:tab pos="1447800" algn="l"/>
                  <a:tab pos="2171700" algn="l"/>
                  <a:tab pos="2895600" algn="l"/>
                </a:tabLst>
                <a:defRPr/>
              </a:pPr>
              <a:t>190</a:t>
            </a:fld>
            <a:endParaRPr kumimoji="0" lang="en-GB" sz="1200" b="0" i="0" u="none" strike="noStrike" kern="1200" cap="none" spc="0" normalizeH="0" baseline="0" noProof="0">
              <a:ln>
                <a:noFill/>
              </a:ln>
              <a:solidFill>
                <a:srgbClr val="FFFFFF"/>
              </a:solidFill>
              <a:effectLst/>
              <a:uLnTx/>
              <a:uFillTx/>
              <a:latin typeface="Calibri" charset="0"/>
              <a:ea typeface="ＭＳ Ｐゴシック" charset="0"/>
            </a:endParaRPr>
          </a:p>
        </p:txBody>
      </p:sp>
      <p:sp>
        <p:nvSpPr>
          <p:cNvPr id="627716"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0F7A619F-B6C2-5A40-B3E7-A183AC6C4DDB}"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190</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627717"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endParaRPr>
          </a:p>
        </p:txBody>
      </p:sp>
      <p:sp>
        <p:nvSpPr>
          <p:cNvPr id="627718" name="Rectangle 3"/>
          <p:cNvSpPr>
            <a:spLocks noGrp="1" noChangeArrowheads="1"/>
          </p:cNvSpPr>
          <p:nvPr>
            <p:ph type="body"/>
          </p:nvPr>
        </p:nvSpPr>
        <p:spPr>
          <a:xfrm>
            <a:off x="685800" y="4343400"/>
            <a:ext cx="5486400" cy="4124325"/>
          </a:xfrm>
          <a:solidFill>
            <a:srgbClr val="FFFFFF"/>
          </a:solidFill>
          <a:ln w="9360">
            <a:solidFill>
              <a:srgbClr val="000000"/>
            </a:solidFill>
          </a:ln>
          <a:extLst>
            <a:ext uri="{FAA26D3D-D897-4be2-8F04-BA451C77F1D7}">
              <ma14:placeholderFlag xmlns:ma14="http://schemas.microsoft.com/office/mac/drawingml/2011/main" xmlns="" val="1"/>
            </a:ext>
          </a:extLst>
        </p:spPr>
        <p:txBody>
          <a:bodyPr anchor="ctr"/>
          <a:lstStyle/>
          <a:p>
            <a:r>
              <a:rPr lang="en-US" sz="1200" kern="1200" dirty="0">
                <a:solidFill>
                  <a:schemeClr val="tx1"/>
                </a:solidFill>
                <a:effectLst/>
                <a:latin typeface="+mn-lt"/>
                <a:ea typeface="+mn-ea"/>
                <a:cs typeface="+mn-cs"/>
              </a:rPr>
              <a:t>But the OT prophets had spoken much about the kingdom after Messiah’s return.</a:t>
            </a: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17669725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F9114D7-611A-A14C-BBB2-DA4903B1D3B1}"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191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3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6611" name="Rectangle 3"/>
          <p:cNvSpPr>
            <a:spLocks noGrp="1" noChangeArrowheads="1"/>
          </p:cNvSpPr>
          <p:nvPr>
            <p:ph type="body" idx="1"/>
          </p:nvPr>
        </p:nvSpPr>
        <p:spPr>
          <a:noFill/>
        </p:spPr>
        <p:txBody>
          <a:bodyPr/>
          <a:lstStyle/>
          <a:p>
            <a:pPr eaLnBrk="1" hangingPunct="1"/>
            <a:r>
              <a:rPr lang="en-US" sz="1200" kern="1200" dirty="0">
                <a:solidFill>
                  <a:schemeClr val="tx1"/>
                </a:solidFill>
                <a:effectLst/>
                <a:latin typeface="+mn-lt"/>
                <a:ea typeface="+mn-ea"/>
                <a:cs typeface="+mn-cs"/>
              </a:rPr>
              <a:t>It will be ruled by Messiah where Israel will have prominence over the entire world that will follow the Lord.</a:t>
            </a:r>
            <a:endParaRPr lang="en-US" dirty="0"/>
          </a:p>
        </p:txBody>
      </p:sp>
    </p:spTree>
    <p:extLst>
      <p:ext uri="{BB962C8B-B14F-4D97-AF65-F5344CB8AC3E}">
        <p14:creationId xmlns:p14="http://schemas.microsoft.com/office/powerpoint/2010/main" val="204606472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UN even has the kingdom text of Isa 1.</a:t>
            </a:r>
            <a:r>
              <a:rPr lang="en-US" dirty="0">
                <a:effectLst/>
              </a:rPr>
              <a:t> </a:t>
            </a:r>
            <a:endParaRPr lang="en-US" dirty="0"/>
          </a:p>
        </p:txBody>
      </p:sp>
      <p:sp>
        <p:nvSpPr>
          <p:cNvPr id="4" name="Slide Number Placeholder 3"/>
          <p:cNvSpPr>
            <a:spLocks noGrp="1"/>
          </p:cNvSpPr>
          <p:nvPr>
            <p:ph type="sldNum" sz="quarter" idx="5"/>
          </p:nvPr>
        </p:nvSpPr>
        <p:spPr/>
        <p:txBody>
          <a:bodyPr/>
          <a:lstStyle/>
          <a:p>
            <a:pPr marL="0" marR="0" lvl="0" indent="0" algn="r" defTabSz="457177" rtl="0" eaLnBrk="1" fontAlgn="auto" latinLnBrk="0" hangingPunct="1">
              <a:lnSpc>
                <a:spcPct val="100000"/>
              </a:lnSpc>
              <a:spcBef>
                <a:spcPts val="0"/>
              </a:spcBef>
              <a:spcAft>
                <a:spcPts val="0"/>
              </a:spcAft>
              <a:buClrTx/>
              <a:buSzTx/>
              <a:buFontTx/>
              <a:buNone/>
              <a:tabLst/>
              <a:defRPr/>
            </a:pPr>
            <a:fld id="{A079FDE9-4B2D-884B-BE4B-021913485B0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77" rtl="0" eaLnBrk="1" fontAlgn="auto" latinLnBrk="0" hangingPunct="1">
                <a:lnSpc>
                  <a:spcPct val="100000"/>
                </a:lnSpc>
                <a:spcBef>
                  <a:spcPts val="0"/>
                </a:spcBef>
                <a:spcAft>
                  <a:spcPts val="0"/>
                </a:spcAft>
                <a:buClrTx/>
                <a:buSzTx/>
                <a:buFontTx/>
                <a:buNone/>
                <a:tabLst/>
                <a:defRPr/>
              </a:pPr>
              <a:t>192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622284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0002" name="Rectangle 3"/>
          <p:cNvSpPr>
            <a:spLocks noGrp="1" noChangeArrowheads="1"/>
          </p:cNvSpPr>
          <p:nvPr>
            <p:ph type="dt"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tab pos="723900" algn="l"/>
                <a:tab pos="1447800" algn="l"/>
                <a:tab pos="2171700" algn="l"/>
                <a:tab pos="2895600" algn="l"/>
              </a:tabLst>
              <a:defRPr/>
            </a:pPr>
            <a:r>
              <a:rPr kumimoji="0" lang="en-GB" sz="1200" b="0" i="0" u="none" strike="noStrike" kern="1200" cap="none" spc="0" normalizeH="0" baseline="0" noProof="0">
                <a:ln>
                  <a:noFill/>
                </a:ln>
                <a:solidFill>
                  <a:srgbClr val="FFFFFF"/>
                </a:solidFill>
                <a:effectLst/>
                <a:uLnTx/>
                <a:uFillTx/>
                <a:latin typeface="Calibri" charset="0"/>
                <a:ea typeface="ＭＳ Ｐゴシック" charset="0"/>
              </a:rPr>
              <a:t>10/06/10</a:t>
            </a:r>
          </a:p>
        </p:txBody>
      </p:sp>
      <p:sp>
        <p:nvSpPr>
          <p:cNvPr id="640003" name="Rectangle 7"/>
          <p:cNvSpPr>
            <a:spLocks noGrp="1" noChangeArrowheads="1"/>
          </p:cNvSpPr>
          <p:nvPr>
            <p:ph type="sldNum"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eaLnBrk="0" hangingPunct="0">
              <a:tabLst>
                <a:tab pos="723900" algn="l"/>
                <a:tab pos="1447800" algn="l"/>
                <a:tab pos="2171700" algn="l"/>
                <a:tab pos="2895600" algn="l"/>
              </a:tabLst>
              <a:defRPr sz="2400">
                <a:solidFill>
                  <a:schemeClr val="bg1"/>
                </a:solidFill>
                <a:latin typeface="Arial" charset="0"/>
                <a:ea typeface="ＭＳ Ｐゴシック" charset="0"/>
                <a:cs typeface="ＭＳ Ｐゴシック" charset="0"/>
              </a:defRPr>
            </a:lvl1pPr>
            <a:lvl2pPr marL="742950" indent="-285750" eaLnBrk="0" hangingPunct="0">
              <a:tabLst>
                <a:tab pos="723900" algn="l"/>
                <a:tab pos="1447800" algn="l"/>
                <a:tab pos="2171700" algn="l"/>
                <a:tab pos="2895600" algn="l"/>
              </a:tabLst>
              <a:defRPr sz="2400">
                <a:solidFill>
                  <a:schemeClr val="bg1"/>
                </a:solidFill>
                <a:latin typeface="Arial" charset="0"/>
                <a:ea typeface="ＭＳ Ｐゴシック" charset="0"/>
              </a:defRPr>
            </a:lvl2pPr>
            <a:lvl3pPr marL="11430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3pPr>
            <a:lvl4pPr marL="16002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4pPr>
            <a:lvl5pPr marL="2057400" indent="-228600" eaLnBrk="0" hangingPunct="0">
              <a:tabLst>
                <a:tab pos="723900" algn="l"/>
                <a:tab pos="1447800" algn="l"/>
                <a:tab pos="2171700" algn="l"/>
                <a:tab pos="28956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bg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tab pos="723900" algn="l"/>
                <a:tab pos="1447800" algn="l"/>
                <a:tab pos="2171700" algn="l"/>
                <a:tab pos="2895600" algn="l"/>
              </a:tabLst>
              <a:defRPr/>
            </a:pPr>
            <a:fld id="{41A7148C-70DF-FE4F-902D-A0DD339F071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tab pos="723900" algn="l"/>
                  <a:tab pos="1447800" algn="l"/>
                  <a:tab pos="2171700" algn="l"/>
                  <a:tab pos="2895600" algn="l"/>
                </a:tabLst>
                <a:defRPr/>
              </a:pPr>
              <a:t>193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640004"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1FB74E67-A55E-8B49-97E9-6B096DDF2D78}" type="slidenum">
              <a:rPr kumimoji="0" lang="en-GB" sz="1200" b="0" i="0" u="none" strike="noStrike" kern="1200" cap="none" spc="0" normalizeH="0" baseline="0" noProof="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193</a:t>
            </a:fld>
            <a:endParaRPr kumimoji="0" lang="en-GB" sz="1200" b="0" i="0" u="none" strike="noStrike" kern="1200" cap="none" spc="0" normalizeH="0" baseline="0" noProof="0">
              <a:ln>
                <a:noFill/>
              </a:ln>
              <a:solidFill>
                <a:srgbClr val="000000"/>
              </a:solidFill>
              <a:effectLst/>
              <a:uLnTx/>
              <a:uFillTx/>
              <a:latin typeface="Calibri" charset="0"/>
              <a:ea typeface="ＭＳ Ｐゴシック" charset="0"/>
            </a:endParaRPr>
          </a:p>
        </p:txBody>
      </p:sp>
      <p:sp>
        <p:nvSpPr>
          <p:cNvPr id="640005"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endParaRPr>
          </a:p>
        </p:txBody>
      </p:sp>
      <p:sp>
        <p:nvSpPr>
          <p:cNvPr id="640006" name="Rectangle 3"/>
          <p:cNvSpPr>
            <a:spLocks noGrp="1" noChangeArrowheads="1"/>
          </p:cNvSpPr>
          <p:nvPr>
            <p:ph type="body"/>
          </p:nvPr>
        </p:nvSpPr>
        <p:spPr>
          <a:xfrm>
            <a:off x="685800" y="4343400"/>
            <a:ext cx="5486400" cy="4124325"/>
          </a:xfrm>
          <a:solidFill>
            <a:srgbClr val="FFFFFF"/>
          </a:solidFill>
          <a:ln w="9360">
            <a:solidFill>
              <a:srgbClr val="000000"/>
            </a:solidFill>
          </a:ln>
          <a:extLst>
            <a:ext uri="{FAA26D3D-D897-4be2-8F04-BA451C77F1D7}">
              <ma14:placeholderFlag xmlns:ma14="http://schemas.microsoft.com/office/mac/drawingml/2011/main" xmlns="" val="1"/>
            </a:ext>
          </a:extLst>
        </p:spPr>
        <p:txBody>
          <a:bodyPr wrap="none" anchor="ctr"/>
          <a:lstStyle/>
          <a:p>
            <a:r>
              <a:rPr lang="en-US" sz="1200" kern="1200" dirty="0">
                <a:solidFill>
                  <a:schemeClr val="tx1"/>
                </a:solidFill>
                <a:effectLst/>
                <a:latin typeface="+mn-lt"/>
                <a:ea typeface="+mn-ea"/>
                <a:cs typeface="+mn-cs"/>
              </a:rPr>
              <a:t>People will live past 100 again—and Jesus refers to this in Acts 1:6.</a:t>
            </a:r>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62935761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194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t>Jesus told them to wait for the Spirit’s power (1:4-5).</a:t>
            </a:r>
          </a:p>
          <a:p>
            <a:r>
              <a:rPr lang="en-US" dirty="0"/>
              <a:t>In other words, don’t go ahead of the Spirit.</a:t>
            </a:r>
          </a:p>
          <a:p>
            <a:r>
              <a:rPr lang="en-US" dirty="0"/>
              <a:t>God’s best gift to the disciples would be the Spirit’s indwelling (1:4-5).</a:t>
            </a:r>
          </a:p>
          <a:p>
            <a:r>
              <a:rPr lang="en-US" dirty="0"/>
              <a:t>What does it mean to be “baptized with the Holy Spirit” (5)? </a:t>
            </a:r>
          </a:p>
          <a:p>
            <a:r>
              <a:rPr lang="en-US" dirty="0"/>
              <a:t>This is not the baptism of the Spirit (never noted in the Bible)—nor the baptism by the Spirit (as Jesus is the agent).</a:t>
            </a:r>
          </a:p>
          <a:p>
            <a:r>
              <a:rPr lang="en-US" dirty="0"/>
              <a:t>Instead, Jesus would place them into the body of Christ with the Spirit entering their lives forever.</a:t>
            </a:r>
          </a:p>
          <a:p>
            <a:endParaRPr lang="en-US" dirty="0"/>
          </a:p>
        </p:txBody>
      </p:sp>
    </p:spTree>
    <p:extLst>
      <p:ext uri="{BB962C8B-B14F-4D97-AF65-F5344CB8AC3E}">
        <p14:creationId xmlns:p14="http://schemas.microsoft.com/office/powerpoint/2010/main" val="138890167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195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John Stott noted, “We do not need to wait for the Holy Spirit to come: he came on the day of Pentecost. He has never left the church.” We will see this in Acts 2 next week. Wow! His best gift now is his presence in our bodies!</a:t>
            </a:r>
            <a:endParaRPr lang="en-US" dirty="0"/>
          </a:p>
        </p:txBody>
      </p:sp>
    </p:spTree>
    <p:extLst>
      <p:ext uri="{BB962C8B-B14F-4D97-AF65-F5344CB8AC3E}">
        <p14:creationId xmlns:p14="http://schemas.microsoft.com/office/powerpoint/2010/main" val="159160265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196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Let’s see from Acts 1 two ways they were to actively wait in the Spirit. This will teach us </a:t>
            </a:r>
            <a:r>
              <a:rPr lang="en-US" sz="1200" i="1" kern="1200" dirty="0">
                <a:solidFill>
                  <a:schemeClr val="tx1"/>
                </a:solidFill>
                <a:effectLst/>
                <a:latin typeface="+mn-lt"/>
                <a:ea typeface="+mn-ea"/>
                <a:cs typeface="+mn-cs"/>
              </a:rPr>
              <a:t>two ways to wait</a:t>
            </a:r>
            <a:r>
              <a:rPr lang="en-US" sz="1200" kern="1200" dirty="0">
                <a:solidFill>
                  <a:schemeClr val="tx1"/>
                </a:solidFill>
                <a:effectLst/>
                <a:latin typeface="+mn-lt"/>
                <a:ea typeface="+mn-ea"/>
                <a:cs typeface="+mn-cs"/>
              </a:rPr>
              <a:t> today. How can you wait for God’s timing in your life?</a:t>
            </a:r>
            <a:r>
              <a:rPr lang="en-US" dirty="0">
                <a:effectLst/>
              </a:rPr>
              <a:t> </a:t>
            </a:r>
            <a:endParaRPr lang="en-US" dirty="0">
              <a:cs typeface="ＭＳ Ｐゴシック" charset="0"/>
            </a:endParaRPr>
          </a:p>
        </p:txBody>
      </p:sp>
    </p:spTree>
    <p:extLst>
      <p:ext uri="{BB962C8B-B14F-4D97-AF65-F5344CB8AC3E}">
        <p14:creationId xmlns:p14="http://schemas.microsoft.com/office/powerpoint/2010/main" val="415699479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197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Acts 1 provides two habits of godly waiting  for us.</a:t>
            </a:r>
          </a:p>
          <a:p>
            <a:r>
              <a:rPr lang="en-US" sz="1200" kern="1200" dirty="0">
                <a:solidFill>
                  <a:schemeClr val="tx1"/>
                </a:solidFill>
                <a:effectLst/>
                <a:latin typeface="+mn-lt"/>
                <a:ea typeface="+mn-ea"/>
                <a:cs typeface="+mn-cs"/>
              </a:rPr>
              <a:t>(So how can you wait expectantly in the Spirit? First…)</a:t>
            </a:r>
          </a:p>
          <a:p>
            <a:r>
              <a:rPr lang="en-US" sz="1200" kern="1200" dirty="0">
                <a:solidFill>
                  <a:schemeClr val="tx1"/>
                </a:solidFill>
                <a:effectLst/>
                <a:latin typeface="+mn-lt"/>
                <a:ea typeface="+mn-ea"/>
                <a:cs typeface="+mn-cs"/>
              </a:rPr>
              <a:t>•  While you wait, witness (1:6-11). </a:t>
            </a:r>
          </a:p>
        </p:txBody>
      </p:sp>
    </p:spTree>
    <p:extLst>
      <p:ext uri="{BB962C8B-B14F-4D97-AF65-F5344CB8AC3E}">
        <p14:creationId xmlns:p14="http://schemas.microsoft.com/office/powerpoint/2010/main" val="315044788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indent="0" algn="l" defTabSz="457177" rtl="0" eaLnBrk="1" fontAlgn="auto" latinLnBrk="0" hangingPunct="1">
              <a:lnSpc>
                <a:spcPct val="100000"/>
              </a:lnSpc>
              <a:spcBef>
                <a:spcPts val="0"/>
              </a:spcBef>
              <a:spcAft>
                <a:spcPts val="0"/>
              </a:spcAft>
              <a:buClrTx/>
              <a:buSzTx/>
              <a:buFontTx/>
              <a:buNone/>
              <a:tabLst/>
              <a:defRPr/>
            </a:pPr>
            <a:r>
              <a:rPr lang="en-US" dirty="0"/>
              <a:t>We should witness to everyone until Israel is restored (1:6-8). </a:t>
            </a:r>
          </a:p>
        </p:txBody>
      </p:sp>
    </p:spTree>
    <p:extLst>
      <p:ext uri="{BB962C8B-B14F-4D97-AF65-F5344CB8AC3E}">
        <p14:creationId xmlns:p14="http://schemas.microsoft.com/office/powerpoint/2010/main" val="1935124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It’s not hard to witness to what you have seen—</a:t>
            </a:r>
            <a:r>
              <a:rPr lang="en-SG"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751432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86D87CD-C01F-B749-8230-ECDDAC4804F5}"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199</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31426"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142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mn-lt"/>
                <a:ea typeface="ＭＳ Ｐゴシック" charset="0"/>
                <a:cs typeface="Calibri" panose="020F0502020204030204" pitchFamily="34" charset="0"/>
              </a:rPr>
              <a:t>What does this kingdom for Israel mean (Acts 1:6)? </a:t>
            </a:r>
          </a:p>
          <a:p>
            <a:pPr eaLnBrk="1" hangingPunct="1"/>
            <a:r>
              <a:rPr lang="en-US" dirty="0">
                <a:latin typeface="+mn-lt"/>
                <a:ea typeface="ＭＳ Ｐゴシック" charset="0"/>
                <a:cs typeface="Calibri" panose="020F0502020204030204" pitchFamily="34" charset="0"/>
              </a:rPr>
              <a:t>Israel had kings for over 400 years from 1000-600 BC, but it had been over 600 years since the kingdom had ended. </a:t>
            </a:r>
          </a:p>
          <a:p>
            <a:pPr eaLnBrk="1" hangingPunct="1"/>
            <a:r>
              <a:rPr lang="en-US" dirty="0">
                <a:latin typeface="+mn-lt"/>
                <a:ea typeface="ＭＳ Ｐゴシック" charset="0"/>
                <a:cs typeface="Calibri" panose="020F0502020204030204" pitchFamily="34" charset="0"/>
              </a:rPr>
              <a:t>We should use the normal language for “Israel” here and also for “kingdom” as they would have understood it. In fact, the kingdom for Israel is a key theme of Acts—seen here in the first chapter and also in the last few verses!</a:t>
            </a:r>
          </a:p>
          <a:p>
            <a:pPr eaLnBrk="1" hangingPunct="1"/>
            <a:r>
              <a:rPr lang="en-US" dirty="0">
                <a:latin typeface="+mn-lt"/>
                <a:ea typeface="ＭＳ Ｐゴシック" charset="0"/>
                <a:cs typeface="Calibri" panose="020F0502020204030204" pitchFamily="34" charset="0"/>
              </a:rPr>
              <a:t>____________________</a:t>
            </a:r>
          </a:p>
          <a:p>
            <a:pPr eaLnBrk="1" hangingPunct="1"/>
            <a:r>
              <a:rPr lang="en-US" dirty="0">
                <a:latin typeface="+mn-lt"/>
                <a:ea typeface="ＭＳ Ｐゴシック" charset="0"/>
                <a:cs typeface="Calibri" panose="020F0502020204030204" pitchFamily="34" charset="0"/>
              </a:rPr>
              <a:t>NS-05-Acts1-2—slide 199</a:t>
            </a:r>
          </a:p>
          <a:p>
            <a:pPr eaLnBrk="1" hangingPunct="1"/>
            <a:r>
              <a:rPr lang="en-US" sz="1200" kern="1200" dirty="0">
                <a:solidFill>
                  <a:schemeClr val="tx1"/>
                </a:solidFill>
                <a:latin typeface="Times New Roman" pitchFamily="-110" charset="0"/>
                <a:ea typeface="ＭＳ Ｐゴシック" charset="0"/>
                <a:cs typeface="Calibri" panose="020F0502020204030204" pitchFamily="34" charset="0"/>
              </a:rPr>
              <a:t>NS-05-Acts20-28—slide 226</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u="none" dirty="0">
                <a:latin typeface="Arial" charset="0"/>
                <a:ea typeface="ＭＳ Ｐゴシック" charset="0"/>
              </a:rPr>
              <a:t>NS-10-Prison Epistles-3</a:t>
            </a:r>
          </a:p>
        </p:txBody>
      </p:sp>
    </p:spTree>
    <p:extLst>
      <p:ext uri="{BB962C8B-B14F-4D97-AF65-F5344CB8AC3E}">
        <p14:creationId xmlns:p14="http://schemas.microsoft.com/office/powerpoint/2010/main" val="224661431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200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t>Why do the disciples ask about a kingdom restored to Israel (6)?</a:t>
            </a:r>
          </a:p>
          <a:p>
            <a:r>
              <a:rPr lang="en-US" dirty="0"/>
              <a:t>They knew from many OT texts that Messiah would rule over Israel—and they knew that Jesus was that Messiah—so they reasoned that the now resurrected Jesus would restore that kingdom. </a:t>
            </a:r>
          </a:p>
          <a:p>
            <a:r>
              <a:rPr lang="en-US" dirty="0"/>
              <a:t>One scholar notes, “In the disciples’ minds the outpouring of the Holy Spirit and the coming of the promised kingdom were closely associated. And well they should be, because the Old Testament frequently joined the two (cf. Isa. 32:15–20; 44:3–5; Ezek. 39:28–29; Joel 2:28–3:1; Zech. 12:8–10). When Christ told the disciples of the soon-coming Spirit baptism, they immediately concluded that the restoration of Israel’s kingdom was near in time.”</a:t>
            </a:r>
          </a:p>
          <a:p>
            <a:endParaRPr lang="en-US" dirty="0"/>
          </a:p>
          <a:p>
            <a:r>
              <a:rPr lang="en-US" dirty="0"/>
              <a:t>_______</a:t>
            </a:r>
          </a:p>
          <a:p>
            <a:endParaRPr lang="en-US" dirty="0"/>
          </a:p>
          <a:p>
            <a:r>
              <a:rPr lang="en-US" dirty="0"/>
              <a:t>Stanley D. Toussaint, “Acts,” in The Bible Knowledge Commentary: An Exposition of the Scriptures, ed. J. F. Walvoord and R. B. Zuck, vol. 2 (Wheaton, IL: Victor Books, 1985), 354.</a:t>
            </a:r>
          </a:p>
          <a:p>
            <a:endParaRPr lang="en-US" dirty="0"/>
          </a:p>
        </p:txBody>
      </p:sp>
    </p:spTree>
    <p:extLst>
      <p:ext uri="{BB962C8B-B14F-4D97-AF65-F5344CB8AC3E}">
        <p14:creationId xmlns:p14="http://schemas.microsoft.com/office/powerpoint/2010/main" val="9071616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t>How does Jesus correct their understanding of Israel’s restoration (7)?</a:t>
            </a:r>
          </a:p>
          <a:p>
            <a:r>
              <a:rPr lang="en-US" dirty="0"/>
              <a:t>Does Jesus say that they had the wrong idea about the kingdom? </a:t>
            </a:r>
          </a:p>
          <a:p>
            <a:r>
              <a:rPr lang="en-US" dirty="0"/>
              <a:t>Does Jesus say, “Oh, you stiff-necked and dull disciples? When are you going to see that my kingdom is not a political one. It’s spiritual only!”</a:t>
            </a:r>
          </a:p>
          <a:p>
            <a:r>
              <a:rPr lang="en-US" dirty="0"/>
              <a:t>But he doesn’t say that it is only spiritual. He affirms their understanding of what the kingdom is. He just corrects the timing of that kingdom. It wasn’t going to happen then but only when the Father determines. They just needed to wait.</a:t>
            </a:r>
          </a:p>
          <a:p>
            <a:r>
              <a:rPr lang="en-US" dirty="0"/>
              <a:t>But in verse 8 he tells them what to do until the kingdom for Israel arrives: WITNESS!</a:t>
            </a:r>
          </a:p>
          <a:p>
            <a:endParaRPr lang="en-US" dirty="0"/>
          </a:p>
        </p:txBody>
      </p:sp>
    </p:spTree>
    <p:extLst>
      <p:ext uri="{BB962C8B-B14F-4D97-AF65-F5344CB8AC3E}">
        <p14:creationId xmlns:p14="http://schemas.microsoft.com/office/powerpoint/2010/main" val="134666544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202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marL="0" marR="0" lvl="2" indent="0" algn="l" defTabSz="457177" rtl="0" eaLnBrk="1" fontAlgn="auto" latinLnBrk="0" hangingPunct="1">
              <a:lnSpc>
                <a:spcPct val="100000"/>
              </a:lnSpc>
              <a:spcBef>
                <a:spcPts val="0"/>
              </a:spcBef>
              <a:spcAft>
                <a:spcPts val="0"/>
              </a:spcAft>
              <a:buClrTx/>
              <a:buSzTx/>
              <a:buFontTx/>
              <a:buNone/>
              <a:tabLst/>
              <a:defRPr/>
            </a:pPr>
            <a:r>
              <a:rPr lang="en-US" dirty="0"/>
              <a:t>So what was the commission for the disciples (8)?</a:t>
            </a:r>
          </a:p>
          <a:p>
            <a:pPr marL="0" marR="0" lvl="2" indent="0" algn="l" defTabSz="457177" rtl="0" eaLnBrk="1" fontAlgn="auto" latinLnBrk="0" hangingPunct="1">
              <a:lnSpc>
                <a:spcPct val="100000"/>
              </a:lnSpc>
              <a:spcBef>
                <a:spcPts val="0"/>
              </a:spcBef>
              <a:spcAft>
                <a:spcPts val="0"/>
              </a:spcAft>
              <a:buClrTx/>
              <a:buSzTx/>
              <a:buFontTx/>
              <a:buNone/>
              <a:tabLst/>
              <a:defRPr/>
            </a:pPr>
            <a:r>
              <a:rPr lang="en-US" dirty="0"/>
              <a:t>They were NOT to preach.</a:t>
            </a:r>
          </a:p>
          <a:p>
            <a:pPr marL="0" marR="0" lvl="2" indent="0" algn="l" defTabSz="457177" rtl="0" eaLnBrk="1" fontAlgn="auto" latinLnBrk="0" hangingPunct="1">
              <a:lnSpc>
                <a:spcPct val="100000"/>
              </a:lnSpc>
              <a:spcBef>
                <a:spcPts val="0"/>
              </a:spcBef>
              <a:spcAft>
                <a:spcPts val="0"/>
              </a:spcAft>
              <a:buClrTx/>
              <a:buSzTx/>
              <a:buFontTx/>
              <a:buNone/>
              <a:tabLst/>
              <a:defRPr/>
            </a:pPr>
            <a:r>
              <a:rPr lang="en-US" dirty="0"/>
              <a:t>They were NOT to teach.</a:t>
            </a:r>
          </a:p>
          <a:p>
            <a:pPr marL="0" marR="0" lvl="2" indent="0" algn="l" defTabSz="457177" rtl="0" eaLnBrk="1" fontAlgn="auto" latinLnBrk="0" hangingPunct="1">
              <a:lnSpc>
                <a:spcPct val="100000"/>
              </a:lnSpc>
              <a:spcBef>
                <a:spcPts val="0"/>
              </a:spcBef>
              <a:spcAft>
                <a:spcPts val="0"/>
              </a:spcAft>
              <a:buClrTx/>
              <a:buSzTx/>
              <a:buFontTx/>
              <a:buNone/>
              <a:tabLst/>
              <a:defRPr/>
            </a:pPr>
            <a:r>
              <a:rPr lang="en-US" dirty="0"/>
              <a:t>They were simply to WITNESS what they experienced. Isn’t that freeing?</a:t>
            </a:r>
          </a:p>
          <a:p>
            <a:pPr marL="0" marR="0" lvl="2" indent="0" algn="l" defTabSz="45717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74812816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203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It’s not hard to tell others about what you have seen or heard. You only need memory and honesty.</a:t>
            </a:r>
          </a:p>
          <a:p>
            <a:r>
              <a:rPr lang="en-SG" dirty="0">
                <a:effectLst/>
                <a:latin typeface="Arial" panose="020B0604020202020204" pitchFamily="34" charset="0"/>
                <a:cs typeface="Arial" panose="020B0604020202020204" pitchFamily="34" charset="0"/>
              </a:rPr>
              <a:t> </a:t>
            </a:r>
          </a:p>
          <a:p>
            <a:pPr marL="0" marR="0" lvl="3" indent="0" algn="l" defTabSz="457177"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Wiersbe</a:t>
            </a:r>
            <a:r>
              <a:rPr lang="en-US" dirty="0">
                <a:effectLst/>
              </a:rPr>
              <a:t> notes, “’Witness’ is a key word in the Book of Acts and is used twenty-nine times as either a verb or a noun. A witness is somebody who tells what he has seen and heard (Acts 4:19–20). When you are on the witness stand in court, the judge is not interested in your ideas or opinions; he only wants to hear what you know. Our English word 'witness' or 'martyr' comes from the Greek word translated ‘witness,’ and many of God’s people have sealed their witness by laying down their lives.”</a:t>
            </a: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effectLst/>
              </a:rPr>
              <a:t>____________</a:t>
            </a: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effectLst/>
              </a:rPr>
              <a:t>Warren W. Wiersbe, </a:t>
            </a:r>
            <a:r>
              <a:rPr lang="en-US" i="1" dirty="0">
                <a:effectLst/>
              </a:rPr>
              <a:t>The Bible Exposition Commentary</a:t>
            </a:r>
            <a:r>
              <a:rPr lang="en-US" dirty="0">
                <a:effectLst/>
              </a:rPr>
              <a:t>, vol. 1 (Wheaton, IL: Victor Books, 1996), 403.</a:t>
            </a:r>
          </a:p>
          <a:p>
            <a:pPr marL="0" marR="0" lvl="3" indent="0" algn="l" defTabSz="457177"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3390847"/>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F69392-75DD-3644-A553-855E3A89F0D9}"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204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42690" name="Rectangle 2"/>
          <p:cNvSpPr>
            <a:spLocks noGrp="1" noRot="1" noChangeAspect="1" noChangeArrowheads="1"/>
          </p:cNvSpPr>
          <p:nvPr>
            <p:ph type="sldImg"/>
          </p:nvPr>
        </p:nvSpPr>
        <p:spPr>
          <a:xfrm>
            <a:off x="1143000" y="685800"/>
            <a:ext cx="4572000" cy="3429000"/>
          </a:xfrm>
          <a:solidFill>
            <a:srgbClr val="FFFFFF"/>
          </a:solidFill>
          <a:ln/>
        </p:spPr>
      </p:sp>
      <p:sp>
        <p:nvSpPr>
          <p:cNvPr id="24269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mn-lt"/>
                <a:ea typeface="ＭＳ Ｐゴシック" charset="0"/>
                <a:cs typeface="ＭＳ Ｐゴシック" charset="0"/>
              </a:rPr>
              <a:t>What is the significance of the threefold regions (8)?</a:t>
            </a:r>
          </a:p>
          <a:p>
            <a:pPr eaLnBrk="1" hangingPunct="1"/>
            <a:r>
              <a:rPr lang="en-US" dirty="0">
                <a:latin typeface="+mn-lt"/>
                <a:ea typeface="ＭＳ Ｐゴシック" charset="0"/>
                <a:cs typeface="ＭＳ Ｐゴシック" charset="0"/>
              </a:rPr>
              <a:t>Geographically, they go from the near to the far.</a:t>
            </a:r>
          </a:p>
          <a:p>
            <a:pPr eaLnBrk="1" hangingPunct="1"/>
            <a:r>
              <a:rPr lang="en-US" dirty="0">
                <a:latin typeface="+mn-lt"/>
                <a:ea typeface="ＭＳ Ｐゴシック" charset="0"/>
                <a:cs typeface="ＭＳ Ｐゴシック" charset="0"/>
              </a:rPr>
              <a:t>By size, it begins with a city, goes to regions and then beyond regions.</a:t>
            </a:r>
          </a:p>
          <a:p>
            <a:pPr eaLnBrk="1" hangingPunct="1"/>
            <a:r>
              <a:rPr lang="en-US" dirty="0">
                <a:latin typeface="+mn-lt"/>
                <a:ea typeface="ＭＳ Ｐゴシック" charset="0"/>
                <a:cs typeface="ＭＳ Ｐゴシック" charset="0"/>
              </a:rPr>
              <a:t>Culturally, they begin with the familiar and stretch to the unfamiliar.</a:t>
            </a:r>
          </a:p>
          <a:p>
            <a:pPr eaLnBrk="1" hangingPunct="1"/>
            <a:r>
              <a:rPr lang="en-US" dirty="0">
                <a:latin typeface="+mn-lt"/>
                <a:ea typeface="ＭＳ Ｐゴシック" charset="0"/>
                <a:cs typeface="ＭＳ Ｐゴシック" charset="0"/>
              </a:rPr>
              <a:t>Chronologically, it begins in AD 33 and finishes in AD 62—as well as to today.</a:t>
            </a:r>
          </a:p>
          <a:p>
            <a:pPr eaLnBrk="1" hangingPunct="1"/>
            <a:endParaRPr lang="en-US" dirty="0">
              <a:latin typeface="+mn-lt"/>
              <a:ea typeface="ＭＳ Ｐゴシック" charset="0"/>
              <a:cs typeface="ＭＳ Ｐゴシック" charset="0"/>
            </a:endParaRPr>
          </a:p>
        </p:txBody>
      </p:sp>
    </p:spTree>
    <p:extLst>
      <p:ext uri="{BB962C8B-B14F-4D97-AF65-F5344CB8AC3E}">
        <p14:creationId xmlns:p14="http://schemas.microsoft.com/office/powerpoint/2010/main" val="377188380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50938" y="692150"/>
            <a:ext cx="4556125" cy="3416300"/>
          </a:xfrm>
          <a:ln/>
          <a:extLst>
            <a:ext uri="{FAA26D3D-D897-4be2-8F04-BA451C77F1D7}">
              <ma14:placeholderFlag xmlns="" xmlns:ma14="http://schemas.microsoft.com/office/mac/drawingml/2011/main" val="1"/>
            </a:ext>
          </a:extLst>
        </p:spPr>
      </p:sp>
      <p:sp>
        <p:nvSpPr>
          <p:cNvPr id="107523" name="Rectangle 3"/>
          <p:cNvSpPr>
            <a:spLocks noGrp="1" noChangeArrowheads="1"/>
          </p:cNvSpPr>
          <p:nvPr>
            <p:ph type="body" idx="1"/>
          </p:nvPr>
        </p:nvSpPr>
        <p:spPr/>
        <p:txBody>
          <a:bodyPr/>
          <a:lstStyle/>
          <a:p>
            <a:r>
              <a:rPr lang="en-US" sz="1200" kern="1200" dirty="0">
                <a:solidFill>
                  <a:schemeClr val="tx1"/>
                </a:solidFill>
                <a:effectLst/>
                <a:latin typeface="+mn-lt"/>
                <a:ea typeface="+mn-ea"/>
                <a:cs typeface="+mn-cs"/>
              </a:rPr>
              <a:t>Linguistically, Hebrew/Aramaic moves to Greek/Latin/others.</a:t>
            </a:r>
            <a:endParaRPr lang="en-US" dirty="0"/>
          </a:p>
        </p:txBody>
      </p:sp>
    </p:spTree>
    <p:extLst>
      <p:ext uri="{BB962C8B-B14F-4D97-AF65-F5344CB8AC3E}">
        <p14:creationId xmlns:p14="http://schemas.microsoft.com/office/powerpoint/2010/main" val="234576025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sz="1200" kern="1200" dirty="0">
                <a:solidFill>
                  <a:schemeClr val="tx1"/>
                </a:solidFill>
                <a:effectLst/>
                <a:latin typeface="+mn-lt"/>
                <a:ea typeface="+mn-ea"/>
                <a:cs typeface="+mn-cs"/>
              </a:rPr>
              <a:t>“After saying this…</a:t>
            </a:r>
          </a:p>
          <a:p>
            <a:endParaRPr lang="en-US" dirty="0"/>
          </a:p>
        </p:txBody>
      </p:sp>
    </p:spTree>
    <p:extLst>
      <p:ext uri="{BB962C8B-B14F-4D97-AF65-F5344CB8AC3E}">
        <p14:creationId xmlns:p14="http://schemas.microsoft.com/office/powerpoint/2010/main" val="40383013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sz="1200" kern="1200" dirty="0">
                <a:solidFill>
                  <a:schemeClr val="tx1"/>
                </a:solidFill>
                <a:effectLst/>
                <a:latin typeface="+mn-lt"/>
                <a:ea typeface="+mn-ea"/>
                <a:cs typeface="+mn-cs"/>
              </a:rPr>
              <a:t>he was taken up into a cloud while they were watching…</a:t>
            </a:r>
            <a:endParaRPr lang="en-US" dirty="0"/>
          </a:p>
        </p:txBody>
      </p:sp>
    </p:spTree>
    <p:extLst>
      <p:ext uri="{BB962C8B-B14F-4D97-AF65-F5344CB8AC3E}">
        <p14:creationId xmlns:p14="http://schemas.microsoft.com/office/powerpoint/2010/main" val="251554844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t>…</a:t>
            </a:r>
            <a:r>
              <a:rPr lang="en-US" sz="1200" kern="1200" dirty="0">
                <a:solidFill>
                  <a:schemeClr val="tx1"/>
                </a:solidFill>
                <a:effectLst/>
                <a:latin typeface="+mn-lt"/>
                <a:ea typeface="+mn-ea"/>
                <a:cs typeface="+mn-cs"/>
              </a:rPr>
              <a:t> and they could no longer see him” (1:9 NLT).</a:t>
            </a:r>
            <a:endParaRPr lang="en-US" dirty="0"/>
          </a:p>
        </p:txBody>
      </p:sp>
    </p:spTree>
    <p:extLst>
      <p:ext uri="{BB962C8B-B14F-4D97-AF65-F5344CB8AC3E}">
        <p14:creationId xmlns:p14="http://schemas.microsoft.com/office/powerpoint/2010/main" val="1155208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Today we’ll see three reasons we should witness for Jesus. Each is actually a stage of growth.</a:t>
            </a:r>
          </a:p>
          <a:p>
            <a:r>
              <a:rPr lang="en-US" dirty="0">
                <a:latin typeface="Arial" panose="020B0604020202020204" pitchFamily="34" charset="0"/>
                <a:cs typeface="Arial" panose="020B0604020202020204" pitchFamily="34" charset="0"/>
              </a:rPr>
              <a:t>We will survey the entire book of Acts.</a:t>
            </a:r>
          </a:p>
          <a:p>
            <a:r>
              <a:rPr lang="en-US" dirty="0">
                <a:latin typeface="Arial" panose="020B0604020202020204" pitchFamily="34" charset="0"/>
                <a:cs typeface="Arial" panose="020B0604020202020204" pitchFamily="34" charset="0"/>
              </a:rPr>
              <a:t>(So back to our question: Why should we witness?)</a:t>
            </a:r>
          </a:p>
        </p:txBody>
      </p:sp>
    </p:spTree>
    <p:extLst>
      <p:ext uri="{BB962C8B-B14F-4D97-AF65-F5344CB8AC3E}">
        <p14:creationId xmlns:p14="http://schemas.microsoft.com/office/powerpoint/2010/main" val="151109656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177"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As they strained to see him rising into heaven, two white-robed men suddenly stood among them.”</a:t>
            </a:r>
          </a:p>
        </p:txBody>
      </p:sp>
    </p:spTree>
    <p:extLst>
      <p:ext uri="{BB962C8B-B14F-4D97-AF65-F5344CB8AC3E}">
        <p14:creationId xmlns:p14="http://schemas.microsoft.com/office/powerpoint/2010/main" val="97892285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858651276"/>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428139830"/>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dirty="0">
                <a:latin typeface="Arial" panose="020B0604020202020204" pitchFamily="34" charset="0"/>
                <a:cs typeface="Arial" panose="020B0604020202020204" pitchFamily="34" charset="0"/>
              </a:rPr>
              <a:t>God began the Church right at home for the first believers (Acts 1–2).</a:t>
            </a:r>
          </a:p>
          <a:p>
            <a:r>
              <a:rPr lang="en-US" dirty="0">
                <a:latin typeface="Arial" panose="020B0604020202020204" pitchFamily="34" charset="0"/>
                <a:cs typeface="Arial" panose="020B0604020202020204" pitchFamily="34" charset="0"/>
              </a:rPr>
              <a:t>He prepared Jews to first reach Jews (Acts 1).</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0725995"/>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30DE8C-8068-D944-8CAA-D36624C0C287}"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24258" name="Rectangle 2"/>
          <p:cNvSpPr>
            <a:spLocks noGrp="1" noRot="1" noChangeAspect="1" noChangeArrowheads="1" noTextEdit="1"/>
          </p:cNvSpPr>
          <p:nvPr>
            <p:ph type="sldImg"/>
          </p:nvPr>
        </p:nvSpPr>
        <p:spPr>
          <a:xfrm>
            <a:off x="1143000" y="685800"/>
            <a:ext cx="4572000" cy="3429000"/>
          </a:xfrm>
          <a:ln/>
        </p:spPr>
      </p:sp>
      <p:sp>
        <p:nvSpPr>
          <p:cNvPr id="224259"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r>
              <a:rPr lang="en-US" sz="1200" kern="1200" dirty="0">
                <a:solidFill>
                  <a:schemeClr val="tx1"/>
                </a:solidFill>
                <a:effectLst/>
                <a:latin typeface="+mn-lt"/>
                <a:ea typeface="+mn-ea"/>
                <a:cs typeface="+mn-cs"/>
              </a:rPr>
              <a:t>“Men of Galilee,” they said, “why are you standing here staring into heaven? Jesus has been taken from you into heaven, but someday he will return from heaven in the same way you saw him go!” (Acts 1:11 NLT).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significance of Jesus ascending (9-11; cf. Toussaint, BKC)? </a:t>
            </a:r>
          </a:p>
          <a:p>
            <a:r>
              <a:rPr lang="en-US" sz="1200" kern="1200" dirty="0">
                <a:solidFill>
                  <a:schemeClr val="tx1"/>
                </a:solidFill>
                <a:effectLst/>
                <a:latin typeface="+mn-lt"/>
                <a:ea typeface="+mn-ea"/>
                <a:cs typeface="+mn-cs"/>
              </a:rPr>
              <a:t>This ended the ministry of Jesus on earth.</a:t>
            </a:r>
          </a:p>
          <a:p>
            <a:r>
              <a:rPr lang="en-US" sz="1200" kern="1200" dirty="0">
                <a:solidFill>
                  <a:schemeClr val="tx1"/>
                </a:solidFill>
                <a:effectLst/>
                <a:latin typeface="+mn-lt"/>
                <a:ea typeface="+mn-ea"/>
                <a:cs typeface="+mn-cs"/>
              </a:rPr>
              <a:t>This began the ministry of Jesus in heaven at God’s right hand (Acts 2:33–36; 5:30–31; Heb. 1:3; 8:1; 12:2).</a:t>
            </a:r>
          </a:p>
          <a:p>
            <a:r>
              <a:rPr lang="en-US" sz="1200" kern="1200" dirty="0">
                <a:solidFill>
                  <a:schemeClr val="tx1"/>
                </a:solidFill>
                <a:effectLst/>
                <a:latin typeface="+mn-lt"/>
                <a:ea typeface="+mn-ea"/>
                <a:cs typeface="+mn-cs"/>
              </a:rPr>
              <a:t>This continued the ministry of Jesus through his disciples.</a:t>
            </a:r>
          </a:p>
          <a:p>
            <a:r>
              <a:rPr lang="en-US" sz="1200" kern="1200" dirty="0">
                <a:solidFill>
                  <a:schemeClr val="tx1"/>
                </a:solidFill>
                <a:effectLst/>
                <a:latin typeface="+mn-lt"/>
                <a:ea typeface="+mn-ea"/>
                <a:cs typeface="+mn-cs"/>
              </a:rPr>
              <a:t>This fulfilled the promise of Jesus to leave so the Comforter could come (stay tuned for that in Acts 2).</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______</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Stanley D. Toussaint, “Acts,” in The Bible Knowledge Commentary: An Exposition of the Scriptures, ed. J. F. Walvoord and R. B. Zuck, vol. 2 (Wheaton, IL: Victor Books, 1985), 354.</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2225892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6365F-5AD0-7A9A-2E62-3F652885B460}"/>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F7CBFA4F-FC7C-6F5F-B37F-38795749368E}"/>
              </a:ext>
            </a:extLst>
          </p:cNvPr>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98E06C0A-B85A-46D7-014E-2A6267507A40}"/>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B5241392-78BA-289D-A6D7-AC98AE43A29F}"/>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b="1" dirty="0">
                <a:latin typeface="Times New Roman" charset="0"/>
                <a:ea typeface="ＭＳ Ｐゴシック" charset="0"/>
                <a:cs typeface="ＭＳ Ｐゴシック" charset="0"/>
              </a:rPr>
              <a:t>BE-38-Zechariah-126 to 131</a:t>
            </a:r>
          </a:p>
          <a:p>
            <a:pPr eaLnBrk="1" hangingPunct="1"/>
            <a:r>
              <a:rPr lang="en-US" b="1" dirty="0">
                <a:latin typeface="Calibri" panose="020F0502020204030204" pitchFamily="34" charset="0"/>
                <a:ea typeface="ＭＳ Ｐゴシック" charset="0"/>
                <a:cs typeface="Calibri" panose="020F0502020204030204" pitchFamily="34" charset="0"/>
              </a:rPr>
              <a:t>ES-13-Tribulation-19 to 24</a:t>
            </a:r>
            <a:endParaRPr lang="ar-SA" b="1"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 to 304</a:t>
            </a:r>
          </a:p>
          <a:p>
            <a:pPr eaLnBrk="1" hangingPunct="1"/>
            <a:r>
              <a:rPr lang="en-US" b="1" dirty="0">
                <a:latin typeface="Calibri" panose="020F0502020204030204" pitchFamily="34" charset="0"/>
                <a:ea typeface="ＭＳ Ｐゴシック" charset="0"/>
                <a:cs typeface="Calibri" panose="020F0502020204030204" pitchFamily="34" charset="0"/>
              </a:rPr>
              <a:t>LC-07-Official Presentation-51 to 56</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 to 40-Expanded in Separate Slides</a:t>
            </a:r>
          </a:p>
          <a:p>
            <a:pPr eaLnBrk="1" hangingPunct="1"/>
            <a:r>
              <a:rPr lang="en-US" b="1" dirty="0">
                <a:latin typeface="Calibri" panose="020F0502020204030204" pitchFamily="34" charset="0"/>
                <a:ea typeface="ＭＳ Ｐゴシック" charset="0"/>
                <a:cs typeface="Calibri" panose="020F0502020204030204" pitchFamily="34" charset="0"/>
              </a:rPr>
              <a:t>OS-26-Ezek4-24-slides 47 to 52</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1" dirty="0">
                <a:latin typeface="Times New Roman" charset="0"/>
                <a:ea typeface="ＭＳ Ｐゴシック" charset="0"/>
                <a:cs typeface="ＭＳ Ｐゴシック" charset="0"/>
              </a:rPr>
              <a:t>OS-26-Ezek40-43-slides 91 to 95</a:t>
            </a:r>
            <a:endParaRPr lang="en-US" b="1"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OS-38-Zechariah-188 to 193</a:t>
            </a:r>
          </a:p>
          <a:p>
            <a:pPr eaLnBrk="1" hangingPunct="1"/>
            <a:r>
              <a:rPr lang="en-US" b="1" dirty="0">
                <a:latin typeface="Calibri" panose="020F0502020204030204" pitchFamily="34" charset="0"/>
                <a:ea typeface="ＭＳ Ｐゴシック" charset="0"/>
                <a:cs typeface="Calibri" panose="020F0502020204030204" pitchFamily="34" charset="0"/>
              </a:rPr>
              <a:t>NS-01-Matt15-28-slides 136 to 141</a:t>
            </a:r>
          </a:p>
          <a:p>
            <a:pPr eaLnBrk="1" hangingPunct="1"/>
            <a:r>
              <a:rPr lang="en-US" b="1" dirty="0">
                <a:latin typeface="Calibri" panose="020F0502020204030204" pitchFamily="34" charset="0"/>
                <a:ea typeface="ＭＳ Ｐゴシック" charset="0"/>
                <a:cs typeface="Calibri" panose="020F0502020204030204" pitchFamily="34" charset="0"/>
              </a:rPr>
              <a:t>NS-02-Mark9-16-slides 121 to 126</a:t>
            </a:r>
          </a:p>
          <a:p>
            <a:pPr eaLnBrk="1" hangingPunct="1"/>
            <a:r>
              <a:rPr lang="en-US" b="1" dirty="0">
                <a:latin typeface="Calibri" panose="020F0502020204030204" pitchFamily="34" charset="0"/>
                <a:ea typeface="ＭＳ Ｐゴシック" charset="0"/>
                <a:cs typeface="Calibri" panose="020F0502020204030204" pitchFamily="34" charset="0"/>
              </a:rPr>
              <a:t>NS-03-Luke13-24-slides 167 to 172</a:t>
            </a:r>
          </a:p>
          <a:p>
            <a:pPr eaLnBrk="1" hangingPunct="1"/>
            <a:r>
              <a:rPr lang="en-US" b="1" dirty="0">
                <a:latin typeface="Calibri" panose="020F0502020204030204" pitchFamily="34" charset="0"/>
                <a:ea typeface="ＭＳ Ｐゴシック" charset="0"/>
                <a:cs typeface="Calibri" panose="020F0502020204030204" pitchFamily="34" charset="0"/>
              </a:rPr>
              <a:t>NS-04-John12-21-slides 60 to 65</a:t>
            </a:r>
          </a:p>
          <a:p>
            <a:pPr eaLnBrk="1" hangingPunct="1"/>
            <a:r>
              <a:rPr lang="en-US" b="1" dirty="0">
                <a:latin typeface="Calibri" panose="020F0502020204030204" pitchFamily="34" charset="0"/>
                <a:ea typeface="ＭＳ Ｐゴシック" charset="0"/>
                <a:cs typeface="Calibri" panose="020F0502020204030204" pitchFamily="34" charset="0"/>
              </a:rPr>
              <a:t>NS-Acts1-2-slides 215</a:t>
            </a:r>
          </a:p>
        </p:txBody>
      </p:sp>
    </p:spTree>
    <p:extLst>
      <p:ext uri="{BB962C8B-B14F-4D97-AF65-F5344CB8AC3E}">
        <p14:creationId xmlns:p14="http://schemas.microsoft.com/office/powerpoint/2010/main" val="352678840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FF812-EA1E-65D1-14CB-ACAE8E892F3E}"/>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D798BBB9-663C-E42A-F91C-EE52E32B2AF3}"/>
              </a:ext>
            </a:extLst>
          </p:cNvPr>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BF1F80DC-9B7B-C2B2-8764-0E049C087291}"/>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8F60E40D-4259-F5F5-877F-B444545A1F59}"/>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142599423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3915634753"/>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218912461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648D6-A522-4C8C-7B2C-8AA4488B25BA}"/>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E1121CED-90BA-77FB-230C-9F81094D6F65}"/>
              </a:ext>
            </a:extLst>
          </p:cNvPr>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9A3F6106-B0AB-DEAB-64BB-1786B84C47BE}"/>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940E41B2-FC51-E9FD-D559-9ABF2B44263B}"/>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1138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Times New Roman" pitchFamily="-110" charset="0"/>
                <a:ea typeface="ＭＳ Ｐゴシック" pitchFamily="-108" charset="-128"/>
                <a:cs typeface="ＭＳ Ｐゴシック" pitchFamily="-108" charset="-128"/>
              </a:rPr>
              <a:t>God helps us first tell others about Jesus where it is natural without crossing cultures.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638237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220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OS-26-Ezek1-39-slide 178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OS-38-Zechariah-179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dirty="0">
                <a:latin typeface="Calibri" panose="020F0502020204030204" pitchFamily="34" charset="0"/>
                <a:ea typeface="ＭＳ Ｐゴシック" charset="0"/>
                <a:cs typeface="Calibri" panose="020F0502020204030204" pitchFamily="34" charset="0"/>
              </a:rPr>
              <a:t>NS-01-Matt15-28-slide 112</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688779385"/>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cs typeface="ＭＳ Ｐゴシック" charset="0"/>
              </a:rPr>
              <a:t>How are you testifying to what Jesus has done for you while you wait for his return?</a:t>
            </a:r>
          </a:p>
          <a:p>
            <a:r>
              <a:rPr lang="en-US" dirty="0">
                <a:cs typeface="ＭＳ Ｐゴシック" charset="0"/>
              </a:rPr>
              <a:t>Do you talk to people about Christ?</a:t>
            </a:r>
          </a:p>
          <a:p>
            <a:r>
              <a:rPr lang="en-US" dirty="0">
                <a:cs typeface="ＭＳ Ｐゴシック" charset="0"/>
              </a:rPr>
              <a:t>Don’t just wait without a gait. Keep walking and witnessing. </a:t>
            </a:r>
          </a:p>
          <a:p>
            <a:r>
              <a:rPr lang="en-US" dirty="0">
                <a:cs typeface="ＭＳ Ｐゴシック" charset="0"/>
              </a:rPr>
              <a:t>Besides witnessing, what is the other way to wait expectantly?)</a:t>
            </a:r>
          </a:p>
          <a:p>
            <a:r>
              <a:rPr lang="en-US" dirty="0">
                <a:cs typeface="ＭＳ Ｐゴシック" charset="0"/>
              </a:rPr>
              <a:t>• While you wait, pray (1:12-26).</a:t>
            </a:r>
          </a:p>
          <a:p>
            <a:r>
              <a:rPr lang="en-US" dirty="0">
                <a:cs typeface="ＭＳ Ｐゴシック" charset="0"/>
              </a:rPr>
              <a:t>[Don’t be paralyzed by inaction—be prayerful with action.]</a:t>
            </a:r>
          </a:p>
          <a:p>
            <a:endParaRPr lang="en-US" dirty="0">
              <a:cs typeface="ＭＳ Ｐゴシック" charset="0"/>
            </a:endParaRPr>
          </a:p>
        </p:txBody>
      </p:sp>
    </p:spTree>
    <p:extLst>
      <p:ext uri="{BB962C8B-B14F-4D97-AF65-F5344CB8AC3E}">
        <p14:creationId xmlns:p14="http://schemas.microsoft.com/office/powerpoint/2010/main" val="2137317012"/>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t>The believers gathered to pray for their ministry (1:12-14).</a:t>
            </a:r>
          </a:p>
          <a:p>
            <a:r>
              <a:rPr lang="en-US" dirty="0"/>
              <a:t>Like them, we also meet in an Upper Room!</a:t>
            </a:r>
          </a:p>
        </p:txBody>
      </p:sp>
    </p:spTree>
    <p:extLst>
      <p:ext uri="{BB962C8B-B14F-4D97-AF65-F5344CB8AC3E}">
        <p14:creationId xmlns:p14="http://schemas.microsoft.com/office/powerpoint/2010/main" val="3659799462"/>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t>Is the prayer of the disciples an example for us to follow (12)? Why not? Next week in Acts 2 we will see the amazing result!</a:t>
            </a:r>
          </a:p>
          <a:p>
            <a:endParaRPr lang="en-US" dirty="0"/>
          </a:p>
        </p:txBody>
      </p:sp>
    </p:spTree>
    <p:extLst>
      <p:ext uri="{BB962C8B-B14F-4D97-AF65-F5344CB8AC3E}">
        <p14:creationId xmlns:p14="http://schemas.microsoft.com/office/powerpoint/2010/main" val="1475812459"/>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4095734504"/>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Peter followed God’s leading to replace Judas with Matthias (1:15-26).</a:t>
            </a:r>
            <a:r>
              <a:rPr lang="en-US" dirty="0">
                <a:effectLst/>
              </a:rPr>
              <a:t> </a:t>
            </a:r>
          </a:p>
          <a:p>
            <a:r>
              <a:rPr lang="en-US" dirty="0"/>
              <a:t>Did the disciples do the right thing by replacing Judas (12-26)? </a:t>
            </a:r>
          </a:p>
          <a:p>
            <a:r>
              <a:rPr lang="en-US" dirty="0"/>
              <a:t>The text strongly implies that it was proper, as Jesus said that the rule over Israel would need the 12 apostles (Matt 19:28). Paul saw himself as distinct from this group and it is an argument from silence to say that we never hear of Matthias again, as we only hear of Peter and James again!</a:t>
            </a:r>
          </a:p>
          <a:p>
            <a:r>
              <a:rPr lang="en-US" dirty="0"/>
              <a:t>But Acts never records other disciples ever being replaced as they died off.</a:t>
            </a:r>
          </a:p>
          <a:p>
            <a:endParaRPr lang="en-US" dirty="0"/>
          </a:p>
        </p:txBody>
      </p:sp>
    </p:spTree>
    <p:extLst>
      <p:ext uri="{BB962C8B-B14F-4D97-AF65-F5344CB8AC3E}">
        <p14:creationId xmlns:p14="http://schemas.microsoft.com/office/powerpoint/2010/main" val="2295706500"/>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t>Was the casting of lots an indication that we should make decisions in the same way (26)? </a:t>
            </a:r>
          </a:p>
        </p:txBody>
      </p:sp>
    </p:spTree>
    <p:extLst>
      <p:ext uri="{BB962C8B-B14F-4D97-AF65-F5344CB8AC3E}">
        <p14:creationId xmlns:p14="http://schemas.microsoft.com/office/powerpoint/2010/main" val="330439623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t>This only describes what they did rather than telling us what we should do as we do not see it practiced again or ever commanded. </a:t>
            </a:r>
          </a:p>
          <a:p>
            <a:r>
              <a:rPr lang="en-US" dirty="0"/>
              <a:t>Maybe the fact that Matthias is never heard about again shows this practice was not significant.</a:t>
            </a:r>
          </a:p>
          <a:p>
            <a:endParaRPr lang="en-US" dirty="0"/>
          </a:p>
        </p:txBody>
      </p:sp>
    </p:spTree>
    <p:extLst>
      <p:ext uri="{BB962C8B-B14F-4D97-AF65-F5344CB8AC3E}">
        <p14:creationId xmlns:p14="http://schemas.microsoft.com/office/powerpoint/2010/main" val="2774420878"/>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cs typeface="ＭＳ Ｐゴシック" charset="0"/>
              </a:rPr>
              <a:t>What does active waiting in prayer look like for you?</a:t>
            </a:r>
          </a:p>
          <a:p>
            <a:r>
              <a:rPr lang="en-US" dirty="0">
                <a:cs typeface="ＭＳ Ｐゴシック" charset="0"/>
              </a:rPr>
              <a:t>What have you given up praying for? Why?</a:t>
            </a:r>
          </a:p>
          <a:p>
            <a:r>
              <a:rPr lang="en-US" dirty="0">
                <a:cs typeface="ＭＳ Ｐゴシック" charset="0"/>
              </a:rPr>
              <a:t>God moved me to wait in prayer for my step-father, who was probably the most resistant person I have known. Talk about waiting! I prayed for him for 47 years until in 2020 he finally trusted Christ with me the last time I saw him—just three months before he faced God.</a:t>
            </a:r>
          </a:p>
          <a:p>
            <a:endParaRPr lang="en-US" dirty="0">
              <a:cs typeface="ＭＳ Ｐゴシック" charset="0"/>
            </a:endParaRPr>
          </a:p>
        </p:txBody>
      </p:sp>
    </p:spTree>
    <p:extLst>
      <p:ext uri="{BB962C8B-B14F-4D97-AF65-F5344CB8AC3E}">
        <p14:creationId xmlns:p14="http://schemas.microsoft.com/office/powerpoint/2010/main" val="2729997992"/>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back to our original question: How can you wait expectantly in the Spirit?)</a:t>
            </a:r>
          </a:p>
          <a:p>
            <a:endParaRPr lang="en-US" dirty="0">
              <a:cs typeface="ＭＳ Ｐゴシック" charset="0"/>
            </a:endParaRPr>
          </a:p>
        </p:txBody>
      </p:sp>
    </p:spTree>
    <p:extLst>
      <p:ext uri="{BB962C8B-B14F-4D97-AF65-F5344CB8AC3E}">
        <p14:creationId xmlns:p14="http://schemas.microsoft.com/office/powerpoint/2010/main" val="1364274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Times New Roman" pitchFamily="-110" charset="0"/>
                <a:ea typeface="ＭＳ Ｐゴシック" pitchFamily="-108" charset="-128"/>
                <a:cs typeface="ＭＳ Ｐゴシック" pitchFamily="-108" charset="-128"/>
              </a:rPr>
              <a:t>God is honored when we share about him with those who are not familiar.</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108221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mn-lt"/>
                <a:ea typeface="+mn-ea"/>
                <a:cs typeface="+mn-cs"/>
              </a:rPr>
              <a:t>Put wait in your gait!</a:t>
            </a:r>
            <a:r>
              <a:rPr lang="en-US" dirty="0">
                <a:effectLst/>
              </a:rPr>
              <a:t> </a:t>
            </a:r>
            <a:endParaRPr lang="en-US" dirty="0">
              <a:cs typeface="ＭＳ Ｐゴシック" charset="0"/>
            </a:endParaRPr>
          </a:p>
        </p:txBody>
      </p:sp>
    </p:spTree>
    <p:extLst>
      <p:ext uri="{BB962C8B-B14F-4D97-AF65-F5344CB8AC3E}">
        <p14:creationId xmlns:p14="http://schemas.microsoft.com/office/powerpoint/2010/main" val="181032337"/>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cs typeface="ＭＳ Ｐゴシック" charset="0"/>
              </a:rPr>
              <a:t>Today we have seen how to wait (Main Points):</a:t>
            </a:r>
          </a:p>
          <a:p>
            <a:r>
              <a:rPr lang="en-US" dirty="0">
                <a:cs typeface="ＭＳ Ｐゴシック" charset="0"/>
              </a:rPr>
              <a:t>• Witness while you wait for Christ’s return (1:6-11)—Israel will be restored in God’s timing, but work towards that.</a:t>
            </a:r>
          </a:p>
          <a:p>
            <a:r>
              <a:rPr lang="en-US" dirty="0">
                <a:cs typeface="ＭＳ Ｐゴシック" charset="0"/>
              </a:rPr>
              <a:t>• Pray while following God’s leading (1:12-26)—prayerfulness is dependance, but prayerlessness is independence. </a:t>
            </a:r>
          </a:p>
          <a:p>
            <a:endParaRPr lang="en-US" dirty="0">
              <a:cs typeface="ＭＳ Ｐゴシック" charset="0"/>
            </a:endParaRPr>
          </a:p>
        </p:txBody>
      </p:sp>
    </p:spTree>
    <p:extLst>
      <p:ext uri="{BB962C8B-B14F-4D97-AF65-F5344CB8AC3E}">
        <p14:creationId xmlns:p14="http://schemas.microsoft.com/office/powerpoint/2010/main" val="126537559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232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It’s not hard to witness to what you have seen—</a:t>
            </a:r>
            <a:r>
              <a:rPr lang="en-SG"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2185766"/>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2489791110"/>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3691484018"/>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5A298F9-C455-DB44-9C4A-4E679FFA7C75}"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235</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184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918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extLst>
      <p:ext uri="{BB962C8B-B14F-4D97-AF65-F5344CB8AC3E}">
        <p14:creationId xmlns:p14="http://schemas.microsoft.com/office/powerpoint/2010/main" val="2231925835"/>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237</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3486288462"/>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Arial" panose="020B0604020202020204" pitchFamily="34" charset="0"/>
                <a:ea typeface="ＭＳ Ｐゴシック" pitchFamily="-108" charset="-128"/>
                <a:cs typeface="Arial" panose="020B0604020202020204" pitchFamily="34" charset="0"/>
              </a:rPr>
              <a:t>The Spirit then gathered them to start the Church (Acts 2).</a:t>
            </a:r>
            <a:endParaRPr lang="en-SG" sz="1200" b="0" kern="1200" dirty="0">
              <a:solidFill>
                <a:schemeClr val="tx1"/>
              </a:solidFill>
              <a:effectLst/>
              <a:latin typeface="Arial" panose="020B0604020202020204" pitchFamily="34" charset="0"/>
              <a:ea typeface="ＭＳ Ｐゴシック" pitchFamily="-108" charset="-128"/>
              <a:cs typeface="Arial" panose="020B0604020202020204" pitchFamily="34" charset="0"/>
            </a:endParaRPr>
          </a:p>
          <a:p>
            <a:endParaRPr lang="en-US"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238</a:t>
            </a:fld>
            <a:endParaRPr lang="en-US"/>
          </a:p>
        </p:txBody>
      </p:sp>
    </p:spTree>
    <p:extLst>
      <p:ext uri="{BB962C8B-B14F-4D97-AF65-F5344CB8AC3E}">
        <p14:creationId xmlns:p14="http://schemas.microsoft.com/office/powerpoint/2010/main" val="2442574789"/>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2376779126"/>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cs typeface="ＭＳ Ｐゴシック" charset="0"/>
              </a:rPr>
              <a:t>BIG: </a:t>
            </a:r>
            <a:r>
              <a:rPr lang="en-US" sz="1200" kern="1200" dirty="0">
                <a:solidFill>
                  <a:schemeClr val="tx1"/>
                </a:solidFill>
                <a:effectLst/>
                <a:latin typeface="+mn-lt"/>
                <a:ea typeface="+mn-ea"/>
                <a:cs typeface="+mn-cs"/>
              </a:rPr>
              <a:t>(Someone said that if you tell others your dream for your life and they don’t laugh, then it isn’t big enough!)</a:t>
            </a:r>
            <a:r>
              <a:rPr lang="en-US" dirty="0">
                <a:effectLst/>
              </a:rPr>
              <a:t> </a:t>
            </a:r>
            <a:endParaRPr lang="en-US" dirty="0">
              <a:cs typeface="ＭＳ Ｐゴシック" charset="0"/>
            </a:endParaRPr>
          </a:p>
        </p:txBody>
      </p:sp>
    </p:spTree>
    <p:extLst>
      <p:ext uri="{BB962C8B-B14F-4D97-AF65-F5344CB8AC3E}">
        <p14:creationId xmlns:p14="http://schemas.microsoft.com/office/powerpoint/2010/main" val="450261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Times New Roman" pitchFamily="-110" charset="0"/>
                <a:ea typeface="ＭＳ Ｐゴシック" pitchFamily="-108" charset="-128"/>
                <a:cs typeface="ＭＳ Ｐゴシック" pitchFamily="-108" charset="-128"/>
              </a:rPr>
              <a:t>He promises that we will eventually witness in the final unevangelized place on earth.</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0140553"/>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6A8B0E3E-4C19-1E4E-BB60-77CA92537176}"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241</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336898" name="Rectangle 2"/>
          <p:cNvSpPr>
            <a:spLocks noGrp="1" noRot="1" noChangeAspect="1" noChangeArrowheads="1"/>
          </p:cNvSpPr>
          <p:nvPr>
            <p:ph type="sldImg"/>
          </p:nvPr>
        </p:nvSpPr>
        <p:spPr>
          <a:solidFill>
            <a:srgbClr val="FFFFFF"/>
          </a:solidFill>
          <a:ln/>
        </p:spPr>
      </p:sp>
      <p:sp>
        <p:nvSpPr>
          <p:cNvPr id="3368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588105776"/>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endParaRPr lang="en-US" dirty="0"/>
          </a:p>
        </p:txBody>
      </p:sp>
    </p:spTree>
    <p:extLst>
      <p:ext uri="{BB962C8B-B14F-4D97-AF65-F5344CB8AC3E}">
        <p14:creationId xmlns:p14="http://schemas.microsoft.com/office/powerpoint/2010/main" val="3361791848"/>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4060216943"/>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t>In Acts 1, we saw that Jesus told his followers to wait in Jerusalem for the Spirit. The early believers met together in prayer and expectation for God to work.  Does that not make sense to wait for the Spirit?</a:t>
            </a:r>
          </a:p>
        </p:txBody>
      </p:sp>
    </p:spTree>
    <p:extLst>
      <p:ext uri="{BB962C8B-B14F-4D97-AF65-F5344CB8AC3E}">
        <p14:creationId xmlns:p14="http://schemas.microsoft.com/office/powerpoint/2010/main" val="529658209"/>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t>What reasons can we find in Acts 2 to live in constant dependence upon the Holy Spirit?</a:t>
            </a:r>
          </a:p>
        </p:txBody>
      </p:sp>
    </p:spTree>
    <p:extLst>
      <p:ext uri="{BB962C8B-B14F-4D97-AF65-F5344CB8AC3E}">
        <p14:creationId xmlns:p14="http://schemas.microsoft.com/office/powerpoint/2010/main" val="387206044"/>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t>God uses his Holy Spirit to resolve the problem of the confusion of languages of Genesis 11.</a:t>
            </a:r>
          </a:p>
        </p:txBody>
      </p:sp>
    </p:spTree>
    <p:extLst>
      <p:ext uri="{BB962C8B-B14F-4D97-AF65-F5344CB8AC3E}">
        <p14:creationId xmlns:p14="http://schemas.microsoft.com/office/powerpoint/2010/main" val="3968290672"/>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6CE3ACD-B4F1-1F48-AADD-CA71D6D54FFE}" type="slidenum">
              <a:rPr kumimoji="0" lang="en-US" sz="1200" b="0" i="0" u="none" strike="noStrike" kern="1200" cap="none" spc="0" normalizeH="0" baseline="0" noProof="0">
                <a:ln>
                  <a:noFill/>
                </a:ln>
                <a:solidFill>
                  <a:prstClr val="black"/>
                </a:solidFill>
                <a:effectLst/>
                <a:uLnTx/>
                <a:uFillTx/>
                <a:latin typeface="Calibri"/>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248</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
        <p:nvSpPr>
          <p:cNvPr id="2939906"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b"/>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0E154C4-F5DA-4344-B446-6CD40DC57F0A}"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248</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Arial" charset="0"/>
            </a:endParaRPr>
          </a:p>
        </p:txBody>
      </p:sp>
      <p:sp>
        <p:nvSpPr>
          <p:cNvPr id="45773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3278815-260C-B445-9903-1ADCA3057748}"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248</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cs typeface="Arial" charset="0"/>
            </a:endParaRPr>
          </a:p>
        </p:txBody>
      </p:sp>
      <p:sp>
        <p:nvSpPr>
          <p:cNvPr id="293990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939909" name="Rectangle 3"/>
          <p:cNvSpPr>
            <a:spLocks noGrp="1" noChangeArrowheads="1"/>
          </p:cNvSpPr>
          <p:nvPr>
            <p:ph type="body" idx="1"/>
          </p:nvPr>
        </p:nvSpPr>
        <p:spPr/>
        <p:txBody>
          <a:bodyPr/>
          <a:lstStyle/>
          <a:p>
            <a:pPr eaLnBrk="1" hangingPunct="1">
              <a:spcBef>
                <a:spcPct val="0"/>
              </a:spcBef>
              <a:defRPr/>
            </a:pPr>
            <a:endParaRPr lang="en-US">
              <a:cs typeface="+mn-cs"/>
            </a:endParaRPr>
          </a:p>
        </p:txBody>
      </p:sp>
    </p:spTree>
    <p:extLst>
      <p:ext uri="{BB962C8B-B14F-4D97-AF65-F5344CB8AC3E}">
        <p14:creationId xmlns:p14="http://schemas.microsoft.com/office/powerpoint/2010/main" val="505395773"/>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3AC31A7-2A83-6F4B-B55E-E985FE524764}" type="slidenum">
              <a:rPr kumimoji="0" lang="en-US" sz="1200" b="0" i="0" u="none" strike="noStrike" kern="1200" cap="none" spc="0" normalizeH="0" baseline="0" noProof="0">
                <a:ln>
                  <a:noFill/>
                </a:ln>
                <a:solidFill>
                  <a:prstClr val="black"/>
                </a:solidFill>
                <a:effectLst/>
                <a:uLnTx/>
                <a:uFillTx/>
                <a:latin typeface="Calibri"/>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249</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
        <p:nvSpPr>
          <p:cNvPr id="14100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410051" name="Rectangle 3"/>
          <p:cNvSpPr>
            <a:spLocks noGrp="1" noChangeArrowheads="1"/>
          </p:cNvSpPr>
          <p:nvPr>
            <p:ph type="body" idx="1"/>
          </p:nvPr>
        </p:nvSpPr>
        <p:spPr>
          <a:xfrm>
            <a:off x="914400" y="4343400"/>
            <a:ext cx="5029200" cy="4114800"/>
          </a:xfrm>
        </p:spPr>
        <p:txBody>
          <a:bodyPr/>
          <a:lstStyle/>
          <a:p>
            <a:pPr eaLnBrk="1" hangingPunct="1">
              <a:defRPr/>
            </a:pPr>
            <a:r>
              <a:rPr lang="en-US">
                <a:cs typeface="+mn-cs"/>
              </a:rPr>
              <a:t>Created: September 2005.</a:t>
            </a:r>
          </a:p>
        </p:txBody>
      </p:sp>
    </p:spTree>
    <p:extLst>
      <p:ext uri="{BB962C8B-B14F-4D97-AF65-F5344CB8AC3E}">
        <p14:creationId xmlns:p14="http://schemas.microsoft.com/office/powerpoint/2010/main" val="529826075"/>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B9F9744-3822-8442-83A9-7D64A983D58C}" type="slidenum">
              <a:rPr kumimoji="0" lang="zh-CN" altLang="en-US" sz="1200" b="0" i="0" u="none" strike="noStrike" kern="1200" cap="none" spc="0" normalizeH="0" baseline="0" noProof="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250</a:t>
            </a:fld>
            <a:endParaRPr kumimoji="0" lang="en-US" altLang="zh-CN" sz="1200" b="0"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273410" name="Rectangle 2"/>
          <p:cNvSpPr>
            <a:spLocks noGrp="1" noRot="1" noChangeAspect="1" noChangeArrowheads="1" noTextEdit="1"/>
          </p:cNvSpPr>
          <p:nvPr>
            <p:ph type="sldImg"/>
          </p:nvPr>
        </p:nvSpPr>
        <p:spPr>
          <a:solidFill>
            <a:srgbClr val="FFFFFF"/>
          </a:solidFill>
          <a:ln/>
        </p:spPr>
      </p:sp>
      <p:sp>
        <p:nvSpPr>
          <p:cNvPr id="27341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zh-CN" alt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3834962179"/>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635EF0-4599-7242-A947-64BC1C5664DA}" type="slidenum">
              <a:rPr kumimoji="0" lang="en-US" sz="1200" b="0" i="0" u="none" strike="noStrike" kern="1200" cap="none" spc="0" normalizeH="0" baseline="0" noProof="0">
                <a:ln>
                  <a:noFill/>
                </a:ln>
                <a:solidFill>
                  <a:prstClr val="black"/>
                </a:solidFill>
                <a:effectLst/>
                <a:uLnTx/>
                <a:uFillTx/>
                <a:latin typeface="Calibri"/>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252</a:t>
            </a:fld>
            <a:endParaRPr kumimoji="0" lang="en-US" sz="1200" b="0" i="0" u="none" strike="noStrike" kern="1200" cap="none" spc="0" normalizeH="0" baseline="0" noProof="0">
              <a:ln>
                <a:noFill/>
              </a:ln>
              <a:solidFill>
                <a:prstClr val="black"/>
              </a:solidFill>
              <a:effectLst/>
              <a:uLnTx/>
              <a:uFillTx/>
              <a:latin typeface="Calibri"/>
              <a:ea typeface="ＭＳ Ｐゴシック" charset="0"/>
            </a:endParaRPr>
          </a:p>
        </p:txBody>
      </p:sp>
      <p:sp>
        <p:nvSpPr>
          <p:cNvPr id="3290114"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b"/>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E92B5E1-84BB-D84E-A6B1-1A271CA53D69}"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252</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Arial" charset="0"/>
            </a:endParaRPr>
          </a:p>
        </p:txBody>
      </p:sp>
      <p:sp>
        <p:nvSpPr>
          <p:cNvPr id="46182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F322584-7319-2047-A78D-E28EF838DF15}"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252</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cs typeface="Arial" charset="0"/>
            </a:endParaRPr>
          </a:p>
        </p:txBody>
      </p:sp>
      <p:sp>
        <p:nvSpPr>
          <p:cNvPr id="329011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290117" name="Rectangle 3"/>
          <p:cNvSpPr>
            <a:spLocks noGrp="1" noChangeArrowheads="1"/>
          </p:cNvSpPr>
          <p:nvPr>
            <p:ph type="body" idx="1"/>
          </p:nvPr>
        </p:nvSpPr>
        <p:spPr/>
        <p:txBody>
          <a:bodyPr/>
          <a:lstStyle/>
          <a:p>
            <a:pPr eaLnBrk="1" hangingPunct="1">
              <a:spcBef>
                <a:spcPct val="0"/>
              </a:spcBef>
              <a:defRPr/>
            </a:pPr>
            <a:r>
              <a:rPr lang="en-US">
                <a:cs typeface="+mn-cs"/>
              </a:rPr>
              <a:t>They lost their understanding of God, so God caused them to lose their understanding of each other.</a:t>
            </a:r>
          </a:p>
        </p:txBody>
      </p:sp>
    </p:spTree>
    <p:extLst>
      <p:ext uri="{BB962C8B-B14F-4D97-AF65-F5344CB8AC3E}">
        <p14:creationId xmlns:p14="http://schemas.microsoft.com/office/powerpoint/2010/main" val="3850673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latin typeface="Arial" panose="020B0604020202020204" pitchFamily="34" charset="0"/>
                <a:cs typeface="Arial" panose="020B0604020202020204" pitchFamily="34" charset="0"/>
              </a:rPr>
              <a:t>Do what the Lord has designed for you to do so his rule extends to everyone though your life!</a:t>
            </a:r>
          </a:p>
        </p:txBody>
      </p:sp>
    </p:spTree>
    <p:extLst>
      <p:ext uri="{BB962C8B-B14F-4D97-AF65-F5344CB8AC3E}">
        <p14:creationId xmlns:p14="http://schemas.microsoft.com/office/powerpoint/2010/main" val="1675935124"/>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BEBD15-09A0-B747-8872-413330BE143F}" type="slidenum">
              <a:rPr kumimoji="0" lang="en-US" sz="1200" b="0" i="0" u="none" strike="noStrike" kern="1200" cap="none" spc="0" normalizeH="0" baseline="0" noProof="0">
                <a:ln>
                  <a:noFill/>
                </a:ln>
                <a:solidFill>
                  <a:prstClr val="black"/>
                </a:solidFill>
                <a:effectLst/>
                <a:uLnTx/>
                <a:uFillTx/>
                <a:latin typeface="Calibri"/>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253</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
        <p:nvSpPr>
          <p:cNvPr id="455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4B316BC-2CD8-DD49-802E-A7CA4AA84B2C}"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253</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
        <p:nvSpPr>
          <p:cNvPr id="1832963"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832964" name="Rectangle 3"/>
          <p:cNvSpPr>
            <a:spLocks noGrp="1" noChangeArrowheads="1"/>
          </p:cNvSpPr>
          <p:nvPr>
            <p:ph type="body" idx="1"/>
          </p:nvPr>
        </p:nvSpPr>
        <p:spPr/>
        <p:txBody>
          <a:bodyPr/>
          <a:lstStyle/>
          <a:p>
            <a:pPr eaLnBrk="1" hangingPunct="1">
              <a:spcBef>
                <a:spcPct val="0"/>
              </a:spcBef>
              <a:defRPr/>
            </a:pPr>
            <a:endParaRPr lang="en-US">
              <a:cs typeface="+mn-cs"/>
            </a:endParaRPr>
          </a:p>
        </p:txBody>
      </p:sp>
    </p:spTree>
    <p:extLst>
      <p:ext uri="{BB962C8B-B14F-4D97-AF65-F5344CB8AC3E}">
        <p14:creationId xmlns:p14="http://schemas.microsoft.com/office/powerpoint/2010/main" val="211831215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59BB44F-A7DD-0E4A-8E13-383BF1CD6FAC}" type="slidenum">
              <a:rPr kumimoji="0" lang="en-US" sz="1200" b="0" i="0" u="none" strike="noStrike" kern="1200" cap="none" spc="0" normalizeH="0" baseline="0" noProof="0">
                <a:ln>
                  <a:noFill/>
                </a:ln>
                <a:solidFill>
                  <a:prstClr val="black"/>
                </a:solidFill>
                <a:effectLst/>
                <a:uLnTx/>
                <a:uFillTx/>
                <a:latin typeface="Calibri"/>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254</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
        <p:nvSpPr>
          <p:cNvPr id="14141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414147" name="Rectangle 3"/>
          <p:cNvSpPr>
            <a:spLocks noGrp="1" noChangeArrowheads="1"/>
          </p:cNvSpPr>
          <p:nvPr>
            <p:ph type="body" idx="1"/>
          </p:nvPr>
        </p:nvSpPr>
        <p:spPr/>
        <p:txBody>
          <a:bodyPr/>
          <a:lstStyle/>
          <a:p>
            <a:pPr eaLnBrk="1" hangingPunct="1">
              <a:defRPr/>
            </a:pPr>
            <a:endParaRPr lang="en-US">
              <a:cs typeface="+mn-cs"/>
            </a:endParaRPr>
          </a:p>
        </p:txBody>
      </p:sp>
    </p:spTree>
    <p:extLst>
      <p:ext uri="{BB962C8B-B14F-4D97-AF65-F5344CB8AC3E}">
        <p14:creationId xmlns:p14="http://schemas.microsoft.com/office/powerpoint/2010/main" val="270913746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E628E4-72EC-814A-AF12-D1A78955B0C7}" type="slidenum">
              <a:rPr kumimoji="0" lang="en-US" sz="1200" b="0" i="0" u="none" strike="noStrike" kern="1200" cap="none" spc="0" normalizeH="0" baseline="0" noProof="0">
                <a:ln>
                  <a:noFill/>
                </a:ln>
                <a:solidFill>
                  <a:prstClr val="black"/>
                </a:solidFill>
                <a:effectLst/>
                <a:uLnTx/>
                <a:uFillTx/>
                <a:latin typeface="Calibri"/>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255</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
        <p:nvSpPr>
          <p:cNvPr id="14223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422339" name="Rectangle 3"/>
          <p:cNvSpPr>
            <a:spLocks noGrp="1" noChangeArrowheads="1"/>
          </p:cNvSpPr>
          <p:nvPr>
            <p:ph type="body" idx="1"/>
          </p:nvPr>
        </p:nvSpPr>
        <p:spPr/>
        <p:txBody>
          <a:bodyPr/>
          <a:lstStyle/>
          <a:p>
            <a:pPr eaLnBrk="1" hangingPunct="1">
              <a:defRPr/>
            </a:pPr>
            <a:endParaRPr lang="en-US" dirty="0">
              <a:cs typeface="+mn-cs"/>
            </a:endParaRPr>
          </a:p>
        </p:txBody>
      </p:sp>
    </p:spTree>
    <p:extLst>
      <p:ext uri="{BB962C8B-B14F-4D97-AF65-F5344CB8AC3E}">
        <p14:creationId xmlns:p14="http://schemas.microsoft.com/office/powerpoint/2010/main" val="2680768576"/>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DA83AEE-31D1-3744-A300-7C649C1DE57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256</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3890" name="Rectangle 2"/>
          <p:cNvSpPr>
            <a:spLocks noGrp="1" noRot="1" noChangeAspect="1" noChangeArrowheads="1"/>
          </p:cNvSpPr>
          <p:nvPr>
            <p:ph type="sldImg"/>
          </p:nvPr>
        </p:nvSpPr>
        <p:spPr>
          <a:xfrm>
            <a:off x="1143000" y="685800"/>
            <a:ext cx="4572000" cy="3429000"/>
          </a:xfrm>
          <a:solidFill>
            <a:srgbClr val="FFFFFF"/>
          </a:solidFill>
          <a:ln/>
        </p:spPr>
      </p:sp>
      <p:sp>
        <p:nvSpPr>
          <p:cNvPr id="29389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God spread the Jews throughout the Roman Empire and beyond. They were bilingual, speaking the tongues of their lands as well as knowing Aramaic. The Lord gave Jews three pilgrimage feasts when they were to appear before him in Jerusalem, so Jews from all over the place traveled each spring to Israel's capital.</a:t>
            </a:r>
          </a:p>
        </p:txBody>
      </p:sp>
    </p:spTree>
    <p:extLst>
      <p:ext uri="{BB962C8B-B14F-4D97-AF65-F5344CB8AC3E}">
        <p14:creationId xmlns:p14="http://schemas.microsoft.com/office/powerpoint/2010/main" val="820223017"/>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F949C8-C840-1343-8EBD-4224D2F0BBC0}"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257</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5938" name="Rectangle 2"/>
          <p:cNvSpPr>
            <a:spLocks noGrp="1" noRot="1" noChangeAspect="1" noChangeArrowheads="1"/>
          </p:cNvSpPr>
          <p:nvPr>
            <p:ph type="sldImg"/>
          </p:nvPr>
        </p:nvSpPr>
        <p:spPr>
          <a:xfrm>
            <a:off x="1143000" y="685800"/>
            <a:ext cx="4572000" cy="3429000"/>
          </a:xfrm>
          <a:solidFill>
            <a:srgbClr val="FFFFFF"/>
          </a:solidFill>
          <a:ln/>
        </p:spPr>
      </p:sp>
      <p:sp>
        <p:nvSpPr>
          <p:cNvPr id="295939"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033538210"/>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F949C8-C840-1343-8EBD-4224D2F0BBC0}"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258</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5938" name="Rectangle 2"/>
          <p:cNvSpPr>
            <a:spLocks noGrp="1" noRot="1" noChangeAspect="1" noChangeArrowheads="1"/>
          </p:cNvSpPr>
          <p:nvPr>
            <p:ph type="sldImg"/>
          </p:nvPr>
        </p:nvSpPr>
        <p:spPr>
          <a:xfrm>
            <a:off x="1143000" y="685800"/>
            <a:ext cx="4572000" cy="3429000"/>
          </a:xfrm>
          <a:solidFill>
            <a:srgbClr val="FFFFFF"/>
          </a:solidFill>
          <a:ln/>
        </p:spPr>
      </p:sp>
      <p:sp>
        <p:nvSpPr>
          <p:cNvPr id="295939"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3628843114"/>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F949C8-C840-1343-8EBD-4224D2F0BBC0}"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259</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5938" name="Rectangle 2"/>
          <p:cNvSpPr>
            <a:spLocks noGrp="1" noRot="1" noChangeAspect="1" noChangeArrowheads="1"/>
          </p:cNvSpPr>
          <p:nvPr>
            <p:ph type="sldImg"/>
          </p:nvPr>
        </p:nvSpPr>
        <p:spPr>
          <a:xfrm>
            <a:off x="1143000" y="685800"/>
            <a:ext cx="4572000" cy="3429000"/>
          </a:xfrm>
          <a:solidFill>
            <a:srgbClr val="FFFFFF"/>
          </a:solidFill>
          <a:ln/>
        </p:spPr>
      </p:sp>
      <p:sp>
        <p:nvSpPr>
          <p:cNvPr id="295939"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19665260"/>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Rectangle 2"/>
          <p:cNvSpPr>
            <a:spLocks noGrp="1" noRot="1" noChangeAspect="1" noChangeArrowheads="1"/>
          </p:cNvSpPr>
          <p:nvPr>
            <p:ph type="sldImg"/>
          </p:nvPr>
        </p:nvSpPr>
        <p:spPr>
          <a:xfrm>
            <a:off x="1143000" y="685800"/>
            <a:ext cx="4572000" cy="3429000"/>
          </a:xfrm>
          <a:solidFill>
            <a:srgbClr val="FFFFFF"/>
          </a:solidFill>
          <a:ln/>
        </p:spPr>
      </p:sp>
      <p:sp>
        <p:nvSpPr>
          <p:cNvPr id="297986"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191353023"/>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7B695D6-6598-8F4C-AD4C-848C2E8460C9}"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261</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1058" name="Rectangle 2"/>
          <p:cNvSpPr>
            <a:spLocks noGrp="1" noRot="1" noChangeAspect="1" noChangeArrowheads="1" noTextEdit="1"/>
          </p:cNvSpPr>
          <p:nvPr>
            <p:ph type="sldImg"/>
          </p:nvPr>
        </p:nvSpPr>
        <p:spPr>
          <a:xfrm>
            <a:off x="1143000" y="685800"/>
            <a:ext cx="4572000" cy="3429000"/>
          </a:xfrm>
          <a:ln/>
        </p:spPr>
      </p:sp>
      <p:sp>
        <p:nvSpPr>
          <p:cNvPr id="30105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Lst>
        </p:spPr>
        <p:txBody>
          <a:bodyPr/>
          <a:lstStyle/>
          <a:p>
            <a:pPr algn="l" eaLnBrk="1" hangingPunct="1"/>
            <a:r>
              <a:rPr lang="en-US" dirty="0">
                <a:latin typeface="Times New Roman" charset="0"/>
                <a:ea typeface="ＭＳ Ｐゴシック" charset="0"/>
                <a:cs typeface="ＭＳ Ｐゴシック" charset="0"/>
              </a:rPr>
              <a:t>Jews numbered 40,000 in Rome during the reign of Augustus (30 BC to AD 14), so this was a sizable minority.  We do not know for sure who actually started the church at Rome, but it likely was some of these Jews who returned to Rome after receiving the Spirit at Pentecost in Jerusalem.  They, in turn, led Gentiles in Rome to faith as well.  </a:t>
            </a:r>
          </a:p>
          <a:p>
            <a:pPr algn="l" rtl="1" eaLnBrk="1" hangingPunct="1"/>
            <a:r>
              <a:rPr lang="en-US" dirty="0">
                <a:latin typeface="Times New Roman" charset="0"/>
                <a:ea typeface="ＭＳ Ｐゴシック" charset="0"/>
                <a:cs typeface="ＭＳ Ｐゴシック" charset="0"/>
              </a:rPr>
              <a:t>_______________</a:t>
            </a:r>
          </a:p>
          <a:p>
            <a:pPr algn="l" rtl="1" eaLnBrk="1" hangingPunct="1"/>
            <a:r>
              <a:rPr lang="en-US" dirty="0">
                <a:latin typeface="Times New Roman" charset="0"/>
                <a:ea typeface="ＭＳ Ｐゴシック" charset="0"/>
                <a:cs typeface="ＭＳ Ｐゴシック" charset="0"/>
              </a:rPr>
              <a:t>ES-25-Shared Land Theology—27</a:t>
            </a:r>
          </a:p>
          <a:p>
            <a:pPr algn="l" rtl="1" eaLnBrk="1" hangingPunct="1"/>
            <a:r>
              <a:rPr lang="en-US" dirty="0">
                <a:latin typeface="Times New Roman" charset="0"/>
                <a:ea typeface="ＭＳ Ｐゴシック" charset="0"/>
                <a:cs typeface="ＭＳ Ｐゴシック" charset="0"/>
              </a:rPr>
              <a:t>NS-05-Acts1-2—257</a:t>
            </a:r>
          </a:p>
        </p:txBody>
      </p:sp>
    </p:spTree>
    <p:extLst>
      <p:ext uri="{BB962C8B-B14F-4D97-AF65-F5344CB8AC3E}">
        <p14:creationId xmlns:p14="http://schemas.microsoft.com/office/powerpoint/2010/main" val="2011802814"/>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3C02FA4-0232-4D48-8C48-758D653B3339}" type="slidenum">
              <a:rPr kumimoji="0" lang="en-US" sz="1200" b="1" i="0" u="none" strike="noStrike" kern="1200" cap="none" spc="0" normalizeH="0" baseline="0" noProof="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262</a:t>
            </a:fld>
            <a:endParaRPr kumimoji="0" lang="en-US" sz="1200" b="1" i="0" u="none" strike="noStrike" kern="1200" cap="none" spc="0" normalizeH="0" baseline="0" noProof="0">
              <a:ln>
                <a:noFill/>
              </a:ln>
              <a:solidFill>
                <a:prstClr val="black"/>
              </a:solidFill>
              <a:effectLst/>
              <a:uLnTx/>
              <a:uFillTx/>
              <a:latin typeface="Arial" charset="0"/>
              <a:ea typeface="ＭＳ Ｐゴシック" charset="0"/>
            </a:endParaRPr>
          </a:p>
        </p:txBody>
      </p:sp>
      <p:sp>
        <p:nvSpPr>
          <p:cNvPr id="531459" name="Rectangle 2"/>
          <p:cNvSpPr>
            <a:spLocks noGrp="1" noRot="1" noChangeAspect="1" noChangeArrowheads="1"/>
          </p:cNvSpPr>
          <p:nvPr>
            <p:ph type="sldImg"/>
          </p:nvPr>
        </p:nvSpPr>
        <p:spPr>
          <a:xfrm>
            <a:off x="1143000" y="685800"/>
            <a:ext cx="4572000" cy="3429000"/>
          </a:xfrm>
          <a:solidFill>
            <a:srgbClr val="FFFFFF"/>
          </a:solidFill>
          <a:ln/>
        </p:spPr>
      </p:sp>
      <p:sp>
        <p:nvSpPr>
          <p:cNvPr id="531460"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68899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 few Christians ever ask themselves this question. We set finance goals, education goals, marriage goals, occupation goals, geography goals, whatever—but do YOU set a goal to find that place and role where you can best be his witness?</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14D556FE-43CB-FE41-8242-19285ACB6EAF}"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654637869"/>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F40BB4E-3581-2448-BDB1-A1662EF740E7}" type="slidenum">
              <a:rPr kumimoji="0" lang="en-US" sz="1200" b="1"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263</a:t>
            </a:fld>
            <a:endParaRPr kumimoji="0" lang="en-US" sz="12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33507" name="Rectangle 2"/>
          <p:cNvSpPr>
            <a:spLocks noGrp="1" noRot="1" noChangeAspect="1" noChangeArrowheads="1" noTextEdit="1"/>
          </p:cNvSpPr>
          <p:nvPr>
            <p:ph type="sldImg"/>
          </p:nvPr>
        </p:nvSpPr>
        <p:spPr>
          <a:xfrm>
            <a:off x="1143000" y="685800"/>
            <a:ext cx="4572000" cy="3429000"/>
          </a:xfrm>
          <a:ln/>
        </p:spPr>
      </p:sp>
      <p:sp>
        <p:nvSpPr>
          <p:cNvPr id="53350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Both similarities and differences exist between these two signs from God.</a:t>
            </a:r>
          </a:p>
          <a:p>
            <a:pPr eaLnBrk="1" hangingPunct="1"/>
            <a:r>
              <a:rPr lang="en-US" dirty="0">
                <a:latin typeface="Times New Roman" charset="0"/>
                <a:ea typeface="ＭＳ Ｐゴシック" charset="0"/>
                <a:cs typeface="ＭＳ Ｐゴシック" charset="0"/>
              </a:rPr>
              <a:t>_______________</a:t>
            </a:r>
          </a:p>
          <a:p>
            <a:pPr eaLnBrk="1" hangingPunct="1"/>
            <a:r>
              <a:rPr lang="en-US" dirty="0">
                <a:latin typeface="Times New Roman" charset="0"/>
                <a:ea typeface="ＭＳ Ｐゴシック" charset="0"/>
                <a:cs typeface="ＭＳ Ｐゴシック" charset="0"/>
              </a:rPr>
              <a:t>BS-16-Principles of Interpretation-80</a:t>
            </a:r>
          </a:p>
          <a:p>
            <a:pPr eaLnBrk="1" hangingPunct="1"/>
            <a:r>
              <a:rPr lang="en-US" dirty="0">
                <a:latin typeface="Times New Roman" charset="0"/>
                <a:ea typeface="ＭＳ Ｐゴシック" charset="0"/>
                <a:cs typeface="ＭＳ Ｐゴシック" charset="0"/>
              </a:rPr>
              <a:t>NS-05-Acts1-2—slide 259</a:t>
            </a:r>
          </a:p>
          <a:p>
            <a:pPr eaLnBrk="1" hangingPunct="1"/>
            <a:r>
              <a:rPr lang="en-US" dirty="0">
                <a:latin typeface="Times New Roman" charset="0"/>
                <a:ea typeface="ＭＳ Ｐゴシック" charset="0"/>
                <a:cs typeface="ＭＳ Ｐゴシック" charset="0"/>
              </a:rPr>
              <a:t>NS-06-1Cor10-16—slide 292</a:t>
            </a:r>
          </a:p>
          <a:p>
            <a:pPr eaLnBrk="1" hangingPunct="1"/>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098961565"/>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8A2DB6F-B25F-0B43-8FC6-23F554964916}" type="slidenum">
              <a:rPr kumimoji="0" lang="en-US" sz="1200" b="1"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264</a:t>
            </a:fld>
            <a:endParaRPr kumimoji="0" lang="en-US" sz="12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35555" name="Rectangle 2"/>
          <p:cNvSpPr>
            <a:spLocks noGrp="1" noRot="1" noChangeAspect="1" noChangeArrowheads="1" noTextEdit="1"/>
          </p:cNvSpPr>
          <p:nvPr>
            <p:ph type="sldImg"/>
          </p:nvPr>
        </p:nvSpPr>
        <p:spPr>
          <a:xfrm>
            <a:off x="1143000" y="685800"/>
            <a:ext cx="4572000" cy="3429000"/>
          </a:xfrm>
          <a:ln/>
        </p:spPr>
      </p:sp>
      <p:sp>
        <p:nvSpPr>
          <p:cNvPr id="5355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Both similarities and differences exist between these two signs from God.</a:t>
            </a:r>
          </a:p>
          <a:p>
            <a:pPr eaLnBrk="1" hangingPunct="1"/>
            <a:r>
              <a:rPr lang="en-US" dirty="0">
                <a:latin typeface="Times New Roman" charset="0"/>
                <a:ea typeface="ＭＳ Ｐゴシック" charset="0"/>
                <a:cs typeface="ＭＳ Ｐゴシック" charset="0"/>
              </a:rPr>
              <a:t>_______________</a:t>
            </a:r>
          </a:p>
          <a:p>
            <a:pPr eaLnBrk="1" hangingPunct="1"/>
            <a:r>
              <a:rPr lang="en-US" dirty="0">
                <a:latin typeface="Times New Roman" charset="0"/>
                <a:ea typeface="ＭＳ Ｐゴシック" charset="0"/>
                <a:cs typeface="ＭＳ Ｐゴシック" charset="0"/>
              </a:rPr>
              <a:t>BS-16-Principles of Interpretation-80</a:t>
            </a:r>
          </a:p>
          <a:p>
            <a:pPr eaLnBrk="1" hangingPunct="1"/>
            <a:r>
              <a:rPr lang="en-US" dirty="0">
                <a:latin typeface="Times New Roman" charset="0"/>
                <a:ea typeface="ＭＳ Ｐゴシック" charset="0"/>
                <a:cs typeface="ＭＳ Ｐゴシック" charset="0"/>
              </a:rPr>
              <a:t>NS-05-Acts1-2—slide 259</a:t>
            </a:r>
          </a:p>
          <a:p>
            <a:pPr eaLnBrk="1" hangingPunct="1"/>
            <a:r>
              <a:rPr lang="en-US">
                <a:latin typeface="Times New Roman" charset="0"/>
                <a:ea typeface="ＭＳ Ｐゴシック" charset="0"/>
                <a:cs typeface="ＭＳ Ｐゴシック" charset="0"/>
              </a:rPr>
              <a:t>NS-06-1Cor10-16—slide 292</a:t>
            </a:r>
          </a:p>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083339948"/>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8A2DB6F-B25F-0B43-8FC6-23F554964916}" type="slidenum">
              <a:rPr kumimoji="0" lang="en-US" sz="1200" b="1"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265</a:t>
            </a:fld>
            <a:endParaRPr kumimoji="0" lang="en-US" sz="12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35555" name="Rectangle 2"/>
          <p:cNvSpPr>
            <a:spLocks noGrp="1" noRot="1" noChangeAspect="1" noChangeArrowheads="1" noTextEdit="1"/>
          </p:cNvSpPr>
          <p:nvPr>
            <p:ph type="sldImg"/>
          </p:nvPr>
        </p:nvSpPr>
        <p:spPr>
          <a:xfrm>
            <a:off x="1143000" y="685800"/>
            <a:ext cx="4572000" cy="3429000"/>
          </a:xfrm>
          <a:ln/>
        </p:spPr>
      </p:sp>
      <p:sp>
        <p:nvSpPr>
          <p:cNvPr id="5355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3224280000"/>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8A2DB6F-B25F-0B43-8FC6-23F554964916}" type="slidenum">
              <a:rPr kumimoji="0" lang="en-US" sz="1200" b="1"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266</a:t>
            </a:fld>
            <a:endParaRPr kumimoji="0" lang="en-US" sz="12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35555" name="Rectangle 2"/>
          <p:cNvSpPr>
            <a:spLocks noGrp="1" noRot="1" noChangeAspect="1" noChangeArrowheads="1" noTextEdit="1"/>
          </p:cNvSpPr>
          <p:nvPr>
            <p:ph type="sldImg"/>
          </p:nvPr>
        </p:nvSpPr>
        <p:spPr>
          <a:xfrm>
            <a:off x="1143000" y="685800"/>
            <a:ext cx="4572000" cy="3429000"/>
          </a:xfrm>
          <a:ln/>
        </p:spPr>
      </p:sp>
      <p:sp>
        <p:nvSpPr>
          <p:cNvPr id="5355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997968776"/>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F949C8-C840-1343-8EBD-4224D2F0BBC0}"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268</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5938" name="Rectangle 2"/>
          <p:cNvSpPr>
            <a:spLocks noGrp="1" noRot="1" noChangeAspect="1" noChangeArrowheads="1"/>
          </p:cNvSpPr>
          <p:nvPr>
            <p:ph type="sldImg"/>
          </p:nvPr>
        </p:nvSpPr>
        <p:spPr>
          <a:xfrm>
            <a:off x="1143000" y="685800"/>
            <a:ext cx="4572000" cy="3429000"/>
          </a:xfrm>
          <a:solidFill>
            <a:srgbClr val="FFFFFF"/>
          </a:solidFill>
          <a:ln/>
        </p:spPr>
      </p:sp>
      <p:sp>
        <p:nvSpPr>
          <p:cNvPr id="295939"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Arial" panose="020B0604020202020204" pitchFamily="34" charset="0"/>
                <a:ea typeface="ＭＳ Ｐゴシック" charset="0"/>
                <a:cs typeface="Arial" panose="020B0604020202020204" pitchFamily="34" charset="0"/>
              </a:rPr>
              <a:t>Warren Wiersbe notes, “Why did God do this? For one thing, Pentecost was a reversal of the judgment at the Tower of Babel when God confused man’s language (Gen. 11:1–9). </a:t>
            </a:r>
          </a:p>
          <a:p>
            <a:pPr eaLnBrk="1" hangingPunct="1"/>
            <a:r>
              <a:rPr lang="en-US" dirty="0">
                <a:latin typeface="Arial" panose="020B0604020202020204" pitchFamily="34" charset="0"/>
                <a:ea typeface="ＭＳ Ｐゴシック" charset="0"/>
                <a:cs typeface="Arial" panose="020B0604020202020204" pitchFamily="34" charset="0"/>
              </a:rPr>
              <a:t>• United</a:t>
            </a:r>
          </a:p>
          <a:p>
            <a:pPr eaLnBrk="1" hangingPunct="1"/>
            <a:r>
              <a:rPr lang="en-US" dirty="0">
                <a:latin typeface="Arial" panose="020B0604020202020204" pitchFamily="34" charset="0"/>
                <a:ea typeface="ＭＳ Ｐゴシック" charset="0"/>
                <a:cs typeface="Arial" panose="020B0604020202020204" pitchFamily="34" charset="0"/>
              </a:rPr>
              <a:t>God’s judgment at Babel scattered the people, but God’s blessing at Pentecost united the believers in the Spirit. </a:t>
            </a:r>
          </a:p>
          <a:p>
            <a:pPr eaLnBrk="1" hangingPunct="1"/>
            <a:r>
              <a:rPr lang="en-US" dirty="0">
                <a:latin typeface="Arial" panose="020B0604020202020204" pitchFamily="34" charset="0"/>
                <a:ea typeface="ＭＳ Ｐゴシック" charset="0"/>
                <a:cs typeface="Arial" panose="020B0604020202020204" pitchFamily="34" charset="0"/>
              </a:rPr>
              <a:t>• Understood</a:t>
            </a:r>
          </a:p>
          <a:p>
            <a:pPr eaLnBrk="1" hangingPunct="1"/>
            <a:r>
              <a:rPr lang="en-US" dirty="0">
                <a:latin typeface="Arial" panose="020B0604020202020204" pitchFamily="34" charset="0"/>
                <a:ea typeface="ＭＳ Ｐゴシック" charset="0"/>
                <a:cs typeface="Arial" panose="020B0604020202020204" pitchFamily="34" charset="0"/>
              </a:rPr>
              <a:t>At Babel, the people were unable to understand each other; but at Pentecost, men heard God’s praises and understood what was said. </a:t>
            </a:r>
          </a:p>
          <a:p>
            <a:pPr eaLnBrk="1" hangingPunct="1"/>
            <a:r>
              <a:rPr lang="en-US" dirty="0">
                <a:latin typeface="Arial" panose="020B0604020202020204" pitchFamily="34" charset="0"/>
                <a:ea typeface="ＭＳ Ｐゴシック" charset="0"/>
                <a:cs typeface="Arial" panose="020B0604020202020204" pitchFamily="34" charset="0"/>
              </a:rPr>
              <a:t>• Praise God</a:t>
            </a:r>
          </a:p>
          <a:p>
            <a:pPr eaLnBrk="1" hangingPunct="1"/>
            <a:r>
              <a:rPr lang="en-US" dirty="0">
                <a:latin typeface="Arial" panose="020B0604020202020204" pitchFamily="34" charset="0"/>
                <a:ea typeface="ＭＳ Ｐゴシック" charset="0"/>
                <a:cs typeface="Arial" panose="020B0604020202020204" pitchFamily="34" charset="0"/>
              </a:rPr>
              <a:t>The Tower of Babel was a scheme designed to praise men and make a name for men, but Pentecost brought praise to God. </a:t>
            </a:r>
          </a:p>
          <a:p>
            <a:pPr eaLnBrk="1" hangingPunct="1"/>
            <a:r>
              <a:rPr lang="en-US" dirty="0">
                <a:latin typeface="Arial" panose="020B0604020202020204" pitchFamily="34" charset="0"/>
                <a:ea typeface="ＭＳ Ｐゴシック" charset="0"/>
                <a:cs typeface="Arial" panose="020B0604020202020204" pitchFamily="34" charset="0"/>
              </a:rPr>
              <a:t>• Submission</a:t>
            </a:r>
          </a:p>
          <a:p>
            <a:pPr eaLnBrk="1" hangingPunct="1"/>
            <a:r>
              <a:rPr lang="en-US" dirty="0">
                <a:latin typeface="Arial" panose="020B0604020202020204" pitchFamily="34" charset="0"/>
                <a:ea typeface="ＭＳ Ｐゴシック" charset="0"/>
                <a:cs typeface="Arial" panose="020B0604020202020204" pitchFamily="34" charset="0"/>
              </a:rPr>
              <a:t>The building of Babel was an act of rebellion, but Pentecost was a ministry of humble submission to God. What a contrast! </a:t>
            </a:r>
          </a:p>
          <a:p>
            <a:pPr eaLnBrk="1" hangingPunct="1"/>
            <a:endParaRPr lang="en-US"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979572133"/>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269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r>
              <a:rPr lang="en-US" dirty="0"/>
              <a:t>“Another reason for this gift of tongues was to let the people know that the Gospel was for the whole world. God wants to speak to every person in his or her own language and give the saving message of salvation in Jesus Christ. The emphasis in the Book of Acts is on worldwide evangelization, ‘unto the uttermost part of the earth’ (Acts 1:8). ‘The Spirit of Christ is the spirit of missions,’ said Henry Martyn, ‘and the nearer we get to Him, the more intensely missionary we must become’” (Wiersbe, BEC).</a:t>
            </a:r>
          </a:p>
          <a:p>
            <a:endParaRPr lang="en-US" dirty="0"/>
          </a:p>
        </p:txBody>
      </p:sp>
    </p:spTree>
    <p:extLst>
      <p:ext uri="{BB962C8B-B14F-4D97-AF65-F5344CB8AC3E}">
        <p14:creationId xmlns:p14="http://schemas.microsoft.com/office/powerpoint/2010/main" val="247814465"/>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charset="0"/>
                <a:ea typeface="ＭＳ Ｐゴシック" charset="0"/>
                <a:cs typeface="ＭＳ Ｐゴシック" charset="0"/>
              </a:defRPr>
            </a:lvl1pPr>
            <a:lvl2pPr marL="742950" indent="-285750">
              <a:defRPr sz="2400">
                <a:solidFill>
                  <a:schemeClr val="tx1"/>
                </a:solidFill>
                <a:latin typeface="Garamond" charset="0"/>
                <a:ea typeface="ＭＳ Ｐゴシック" charset="0"/>
              </a:defRPr>
            </a:lvl2pPr>
            <a:lvl3pPr marL="1143000" indent="-228600">
              <a:defRPr sz="2400">
                <a:solidFill>
                  <a:schemeClr val="tx1"/>
                </a:solidFill>
                <a:latin typeface="Garamond" charset="0"/>
                <a:ea typeface="ＭＳ Ｐゴシック" charset="0"/>
              </a:defRPr>
            </a:lvl3pPr>
            <a:lvl4pPr marL="1600200" indent="-228600">
              <a:defRPr sz="2400">
                <a:solidFill>
                  <a:schemeClr val="tx1"/>
                </a:solidFill>
                <a:latin typeface="Garamond" charset="0"/>
                <a:ea typeface="ＭＳ Ｐゴシック" charset="0"/>
              </a:defRPr>
            </a:lvl4pPr>
            <a:lvl5pPr marL="2057400" indent="-22860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3CF16C1-9194-3B45-B8FD-75C38908D3A8}" type="slidenum">
              <a:rPr kumimoji="0" lang="en-US" sz="12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271</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0"/>
            </a:endParaRP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atin typeface="Arial" charset="0"/>
            </a:endParaRPr>
          </a:p>
        </p:txBody>
      </p:sp>
    </p:spTree>
    <p:extLst>
      <p:ext uri="{BB962C8B-B14F-4D97-AF65-F5344CB8AC3E}">
        <p14:creationId xmlns:p14="http://schemas.microsoft.com/office/powerpoint/2010/main" val="98441780"/>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charset="0"/>
                <a:ea typeface="ＭＳ Ｐゴシック" charset="0"/>
                <a:cs typeface="ＭＳ Ｐゴシック" charset="0"/>
              </a:defRPr>
            </a:lvl1pPr>
            <a:lvl2pPr marL="742950" indent="-285750">
              <a:defRPr sz="2400">
                <a:solidFill>
                  <a:schemeClr val="tx1"/>
                </a:solidFill>
                <a:latin typeface="Garamond" charset="0"/>
                <a:ea typeface="ＭＳ Ｐゴシック" charset="0"/>
              </a:defRPr>
            </a:lvl2pPr>
            <a:lvl3pPr marL="1143000" indent="-228600">
              <a:defRPr sz="2400">
                <a:solidFill>
                  <a:schemeClr val="tx1"/>
                </a:solidFill>
                <a:latin typeface="Garamond" charset="0"/>
                <a:ea typeface="ＭＳ Ｐゴシック" charset="0"/>
              </a:defRPr>
            </a:lvl3pPr>
            <a:lvl4pPr marL="1600200" indent="-228600">
              <a:defRPr sz="2400">
                <a:solidFill>
                  <a:schemeClr val="tx1"/>
                </a:solidFill>
                <a:latin typeface="Garamond" charset="0"/>
                <a:ea typeface="ＭＳ Ｐゴシック" charset="0"/>
              </a:defRPr>
            </a:lvl4pPr>
            <a:lvl5pPr marL="2057400" indent="-22860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98CC671-5DD3-7048-9A4F-C38F5EC1D9B9}" type="slidenum">
              <a:rPr kumimoji="0" lang="en-US" sz="12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272</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0"/>
            </a:endParaRP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atin typeface="Arial" charset="0"/>
            </a:endParaRPr>
          </a:p>
        </p:txBody>
      </p:sp>
    </p:spTree>
    <p:extLst>
      <p:ext uri="{BB962C8B-B14F-4D97-AF65-F5344CB8AC3E}">
        <p14:creationId xmlns:p14="http://schemas.microsoft.com/office/powerpoint/2010/main" val="1054773047"/>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33485B0-9ED9-294F-9A71-1E2CD35024F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275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612354" name="Rectangle 2"/>
          <p:cNvSpPr>
            <a:spLocks noGrp="1" noRot="1" noChangeAspect="1" noChangeArrowheads="1"/>
          </p:cNvSpPr>
          <p:nvPr>
            <p:ph type="sldImg"/>
          </p:nvPr>
        </p:nvSpPr>
        <p:spPr>
          <a:solidFill>
            <a:srgbClr val="FFFFFF"/>
          </a:solidFill>
          <a:ln/>
        </p:spPr>
      </p:sp>
      <p:sp>
        <p:nvSpPr>
          <p:cNvPr id="612355"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Arial" charset="0"/>
                <a:ea typeface="ＭＳ Ｐゴシック" charset="0"/>
                <a:cs typeface="ＭＳ Ｐゴシック" charset="0"/>
              </a:rPr>
              <a:t>These faithful leaders are from about 25 countries who come to us in Singapore for masters and doctoral-level training.  We train them to build into others back in their home countries.</a:t>
            </a:r>
          </a:p>
        </p:txBody>
      </p:sp>
    </p:spTree>
    <p:extLst>
      <p:ext uri="{BB962C8B-B14F-4D97-AF65-F5344CB8AC3E}">
        <p14:creationId xmlns:p14="http://schemas.microsoft.com/office/powerpoint/2010/main" val="1117459324"/>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8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BFD58D7-E1C2-2247-B1AD-9F4342632E1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276</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96290" name="Rectangle 2"/>
          <p:cNvSpPr>
            <a:spLocks noGrp="1" noRot="1" noChangeAspect="1" noChangeArrowheads="1"/>
          </p:cNvSpPr>
          <p:nvPr>
            <p:ph type="sldImg"/>
          </p:nvPr>
        </p:nvSpPr>
        <p:spPr>
          <a:solidFill>
            <a:srgbClr val="FFFFFF"/>
          </a:solidFill>
          <a:ln/>
        </p:spPr>
      </p:sp>
      <p:sp>
        <p:nvSpPr>
          <p:cNvPr id="39629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313893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fld id="{63B0874B-D723-4F44-B2DB-AF30269199E9}" type="slidenum">
              <a:rPr lang="en-GB" sz="1200">
                <a:solidFill>
                  <a:srgbClr val="FFFFFF"/>
                </a:solidFill>
                <a:latin typeface="Comic Sans MS" charset="0"/>
              </a:rPr>
              <a:pPr/>
              <a:t>2</a:t>
            </a:fld>
            <a:endParaRPr lang="en-GB" sz="1200">
              <a:solidFill>
                <a:srgbClr val="FFFFFF"/>
              </a:solidFill>
              <a:latin typeface="Comic Sans MS"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Our key word for Luke was Sovereignty I—so that only begs the question where to find Sovereignty II. Acts continues the record of how God directed his kingdom message right from Luke into Acts with a few verses overlap.</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BB0038D-F65F-6D4D-B63B-BC2A7ED7CF7B}" type="slidenum">
              <a:rPr lang="en-US" sz="1200"/>
              <a:pPr eaLnBrk="1" hangingPunct="1"/>
              <a:t>21</a:t>
            </a:fld>
            <a:endParaRPr lang="en-US" sz="1200"/>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0CD1452-832C-F142-A0F2-7761CC4A337A}"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277</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43042" name="Rectangle 2"/>
          <p:cNvSpPr>
            <a:spLocks noGrp="1" noRot="1" noChangeAspect="1" noChangeArrowheads="1"/>
          </p:cNvSpPr>
          <p:nvPr>
            <p:ph type="sldImg"/>
          </p:nvPr>
        </p:nvSpPr>
        <p:spPr>
          <a:xfrm>
            <a:off x="1150938" y="692150"/>
            <a:ext cx="4556125" cy="3416300"/>
          </a:xfrm>
          <a:solidFill>
            <a:srgbClr val="FFFFFF"/>
          </a:solidFill>
          <a:ln/>
        </p:spPr>
      </p:sp>
      <p:sp>
        <p:nvSpPr>
          <p:cNvPr id="3430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Arial" panose="020B0604020202020204" pitchFamily="34" charset="0"/>
                <a:ea typeface="ＭＳ Ｐゴシック" charset="0"/>
                <a:cs typeface="Arial" panose="020B0604020202020204" pitchFamily="34" charset="0"/>
              </a:rPr>
              <a:t>My SBC teaching has resulted in Bible teaching and study materials—mostly PowerPoint—in 49 languages!  All a teacher needs to do</a:t>
            </a:r>
            <a:r>
              <a:rPr lang="en-US" baseline="0" dirty="0">
                <a:latin typeface="Arial" panose="020B0604020202020204" pitchFamily="34" charset="0"/>
                <a:ea typeface="ＭＳ Ｐゴシック" charset="0"/>
                <a:cs typeface="Arial" panose="020B0604020202020204" pitchFamily="34" charset="0"/>
              </a:rPr>
              <a:t> is to click on a file and it downloads for free to teach any book of the Bible and many other subjects.</a:t>
            </a:r>
            <a:endParaRPr lang="en-US"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433656706"/>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0CD1452-832C-F142-A0F2-7761CC4A337A}"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278</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43042" name="Rectangle 2"/>
          <p:cNvSpPr>
            <a:spLocks noGrp="1" noRot="1" noChangeAspect="1" noChangeArrowheads="1"/>
          </p:cNvSpPr>
          <p:nvPr>
            <p:ph type="sldImg"/>
          </p:nvPr>
        </p:nvSpPr>
        <p:spPr>
          <a:xfrm>
            <a:off x="1150938" y="692150"/>
            <a:ext cx="4556125" cy="3416300"/>
          </a:xfrm>
          <a:solidFill>
            <a:srgbClr val="FFFFFF"/>
          </a:solidFill>
          <a:ln/>
        </p:spPr>
      </p:sp>
      <p:sp>
        <p:nvSpPr>
          <p:cNvPr id="3430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Arial" panose="020B0604020202020204" pitchFamily="34" charset="0"/>
                <a:ea typeface="ＭＳ Ｐゴシック" charset="0"/>
                <a:cs typeface="Arial" panose="020B0604020202020204" pitchFamily="34" charset="0"/>
              </a:rPr>
              <a:t>Here are 9 languages featured.</a:t>
            </a:r>
          </a:p>
        </p:txBody>
      </p:sp>
    </p:spTree>
    <p:extLst>
      <p:ext uri="{BB962C8B-B14F-4D97-AF65-F5344CB8AC3E}">
        <p14:creationId xmlns:p14="http://schemas.microsoft.com/office/powerpoint/2010/main" val="4242495508"/>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279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2632328106"/>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t>The Holy Spirit enlightens us to the messianic identity of Jesus.</a:t>
            </a:r>
          </a:p>
        </p:txBody>
      </p:sp>
    </p:spTree>
    <p:extLst>
      <p:ext uri="{BB962C8B-B14F-4D97-AF65-F5344CB8AC3E}">
        <p14:creationId xmlns:p14="http://schemas.microsoft.com/office/powerpoint/2010/main" val="49378626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fld id="{463C382D-8A41-B944-8328-6C0B9D337535}" type="slidenum">
              <a:rPr kumimoji="0" lang="en-US"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20000"/>
                </a:spcBef>
                <a:spcAft>
                  <a:spcPct val="0"/>
                </a:spcAft>
                <a:buClrTx/>
                <a:buSzTx/>
                <a:buFontTx/>
                <a:buNone/>
                <a:tabLst/>
                <a:defRPr/>
              </a:pPr>
              <a:t>281</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177149449"/>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E8D6314-62CF-694B-A0E8-330E8719FDC0}"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282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58402" name="Rectangle 2"/>
          <p:cNvSpPr>
            <a:spLocks noGrp="1" noRot="1" noChangeAspect="1" noChangeArrowheads="1"/>
          </p:cNvSpPr>
          <p:nvPr>
            <p:ph type="sldImg"/>
          </p:nvPr>
        </p:nvSpPr>
        <p:spPr>
          <a:xfrm>
            <a:off x="1150938" y="692150"/>
            <a:ext cx="4556125" cy="3416300"/>
          </a:xfrm>
          <a:solidFill>
            <a:srgbClr val="FFFFFF"/>
          </a:solidFill>
          <a:ln/>
        </p:spPr>
      </p:sp>
      <p:sp>
        <p:nvSpPr>
          <p:cNvPr id="358403" name="Rectangle 3"/>
          <p:cNvSpPr>
            <a:spLocks noGrp="1" noChangeArrowheads="1"/>
          </p:cNvSpPr>
          <p:nvPr>
            <p:ph type="body" idx="1"/>
          </p:nvPr>
        </p:nvSpPr>
        <p:spPr>
          <a:solidFill>
            <a:srgbClr val="FFFFFF"/>
          </a:solidFill>
          <a:ln>
            <a:solidFill>
              <a:srgbClr val="000000"/>
            </a:solidFill>
          </a:ln>
        </p:spPr>
        <p:txBody>
          <a:bodyPr/>
          <a:lstStyle/>
          <a:p>
            <a:pPr algn="just" eaLnBrk="1" hangingPunct="1"/>
            <a:r>
              <a:rPr lang="en-US" dirty="0">
                <a:latin typeface="Arial" charset="0"/>
                <a:ea typeface="ＭＳ Ｐゴシック" charset="0"/>
                <a:cs typeface="ＭＳ Ｐゴシック" charset="0"/>
              </a:rPr>
              <a:t>We actually have about 20% Indian at CIC, thanks to St. Thomas, who overcame his initial reluctance to witness for Jesus in India.</a:t>
            </a:r>
          </a:p>
          <a:p>
            <a:pPr algn="just" eaLnBrk="1" hangingPunct="1"/>
            <a:r>
              <a:rPr lang="en-US" dirty="0">
                <a:latin typeface="Arial" charset="0"/>
                <a:ea typeface="ＭＳ Ｐゴシック" charset="0"/>
                <a:cs typeface="ＭＳ Ｐゴシック" charset="0"/>
              </a:rPr>
              <a:t>Our Feb 2021 church of 100 people stem from 16 different countries around the world: Australia (David &amp; Fiona), China (</a:t>
            </a:r>
            <a:r>
              <a:rPr lang="en-US" dirty="0" err="1">
                <a:latin typeface="Arial" charset="0"/>
                <a:ea typeface="ＭＳ Ｐゴシック" charset="0"/>
                <a:cs typeface="ＭＳ Ｐゴシック" charset="0"/>
              </a:rPr>
              <a:t>Jianji</a:t>
            </a:r>
            <a:r>
              <a:rPr lang="en-US" dirty="0">
                <a:latin typeface="Arial" charset="0"/>
                <a:ea typeface="ＭＳ Ｐゴシック" charset="0"/>
                <a:cs typeface="ＭＳ Ｐゴシック" charset="0"/>
              </a:rPr>
              <a:t>), France (Valentin), </a:t>
            </a:r>
            <a:r>
              <a:rPr lang="en-US" baseline="0" dirty="0">
                <a:latin typeface="Arial" charset="0"/>
                <a:ea typeface="ＭＳ Ｐゴシック" charset="0"/>
                <a:cs typeface="ＭＳ Ｐゴシック" charset="0"/>
              </a:rPr>
              <a:t>Korea (Grace Kim), </a:t>
            </a:r>
            <a:r>
              <a:rPr lang="en-US" dirty="0">
                <a:latin typeface="Arial" charset="0"/>
                <a:ea typeface="ＭＳ Ｐゴシック" charset="0"/>
                <a:cs typeface="ＭＳ Ｐゴシック" charset="0"/>
              </a:rPr>
              <a:t>India (Cynthia), </a:t>
            </a:r>
            <a:r>
              <a:rPr lang="en-US" baseline="0" dirty="0">
                <a:latin typeface="Arial" charset="0"/>
                <a:ea typeface="ＭＳ Ｐゴシック" charset="0"/>
                <a:cs typeface="ＭＳ Ｐゴシック" charset="0"/>
              </a:rPr>
              <a:t>Indonesia (</a:t>
            </a:r>
            <a:r>
              <a:rPr lang="en-US" dirty="0">
                <a:latin typeface="Arial" charset="0"/>
                <a:ea typeface="ＭＳ Ｐゴシック" charset="0"/>
                <a:cs typeface="ＭＳ Ｐゴシック" charset="0"/>
              </a:rPr>
              <a:t>Rena</a:t>
            </a:r>
            <a:r>
              <a:rPr lang="en-US" baseline="0" dirty="0">
                <a:latin typeface="Arial" charset="0"/>
                <a:ea typeface="ＭＳ Ｐゴシック" charset="0"/>
                <a:cs typeface="ＭＳ Ｐゴシック" charset="0"/>
              </a:rPr>
              <a:t>), Kenya (Jacqueline), </a:t>
            </a:r>
            <a:r>
              <a:rPr lang="en-US" dirty="0">
                <a:latin typeface="Arial" charset="0"/>
                <a:ea typeface="ＭＳ Ｐゴシック" charset="0"/>
                <a:cs typeface="ＭＳ Ｐゴシック" charset="0"/>
              </a:rPr>
              <a:t>Myanmar (Jewel), Nepal (Joshua), Netherlands (Toes), Singapore (Albina), South Africa (</a:t>
            </a:r>
            <a:r>
              <a:rPr lang="en-US" dirty="0" err="1">
                <a:latin typeface="Arial" charset="0"/>
                <a:ea typeface="ＭＳ Ｐゴシック" charset="0"/>
                <a:cs typeface="ＭＳ Ｐゴシック" charset="0"/>
              </a:rPr>
              <a:t>Coetsee</a:t>
            </a:r>
            <a:r>
              <a:rPr lang="en-US" dirty="0">
                <a:latin typeface="Arial" charset="0"/>
                <a:ea typeface="ＭＳ Ｐゴシック" charset="0"/>
                <a:cs typeface="ＭＳ Ｐゴシック" charset="0"/>
              </a:rPr>
              <a:t>), Taiwan (Cherry), Thailand (Mae), UK (James &amp; Gabi), USA (Miriam).</a:t>
            </a:r>
            <a:endParaRPr lang="en-US" baseline="0" dirty="0">
              <a:latin typeface="Arial" charset="0"/>
              <a:ea typeface="ＭＳ Ｐゴシック" charset="0"/>
              <a:cs typeface="ＭＳ Ｐゴシック" charset="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latin typeface="Arial" charset="0"/>
              <a:ea typeface="ＭＳ Ｐゴシック" charset="0"/>
              <a:cs typeface="ＭＳ Ｐゴシック"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latin typeface="Arial" charset="0"/>
                <a:ea typeface="ＭＳ Ｐゴシック" charset="0"/>
                <a:cs typeface="ＭＳ Ｐゴシック" charset="0"/>
              </a:rPr>
              <a:t>This does not include people who have recently attended only once: </a:t>
            </a:r>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latin typeface="Arial" charset="0"/>
                <a:ea typeface="ＭＳ Ｐゴシック" charset="0"/>
                <a:cs typeface="ＭＳ Ｐゴシック" charset="0"/>
              </a:rPr>
              <a:t>Nor does it include missionaries living back in their countries but still are members of CIC: Maple (Taiwan), Budmaa (Mongolia)</a:t>
            </a:r>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latin typeface="Arial" charset="0"/>
                <a:ea typeface="ＭＳ Ｐゴシック" charset="0"/>
                <a:cs typeface="ＭＳ Ｐゴシック" charset="0"/>
              </a:rPr>
              <a:t>Previous: </a:t>
            </a:r>
            <a:r>
              <a:rPr lang="en-US" dirty="0">
                <a:latin typeface="Arial" charset="0"/>
                <a:ea typeface="ＭＳ Ｐゴシック" charset="0"/>
                <a:cs typeface="ＭＳ Ｐゴシック" charset="0"/>
              </a:rPr>
              <a:t>Canada</a:t>
            </a:r>
            <a:r>
              <a:rPr lang="en-US" baseline="0" dirty="0">
                <a:latin typeface="Arial" charset="0"/>
                <a:ea typeface="ＭＳ Ｐゴシック" charset="0"/>
                <a:cs typeface="ＭＳ Ｐゴシック" charset="0"/>
              </a:rPr>
              <a:t> (Gloria Lee), Ethiopia (Lele), Malaysia (Aston, </a:t>
            </a:r>
            <a:r>
              <a:rPr lang="en-US" dirty="0">
                <a:latin typeface="Arial" charset="0"/>
                <a:ea typeface="ＭＳ Ｐゴシック" charset="0"/>
                <a:cs typeface="ＭＳ Ｐゴシック" charset="0"/>
              </a:rPr>
              <a:t>Naomi</a:t>
            </a:r>
            <a:r>
              <a:rPr lang="en-US" baseline="0" dirty="0">
                <a:latin typeface="Arial" charset="0"/>
                <a:ea typeface="ＭＳ Ｐゴシック" charset="0"/>
                <a:cs typeface="ＭＳ Ｐゴシック" charset="0"/>
              </a:rPr>
              <a:t>), </a:t>
            </a:r>
            <a:r>
              <a:rPr lang="en-US" dirty="0">
                <a:latin typeface="Arial" charset="0"/>
                <a:ea typeface="ＭＳ Ｐゴシック" charset="0"/>
                <a:cs typeface="ＭＳ Ｐゴシック" charset="0"/>
              </a:rPr>
              <a:t>Netherlands (Dies &amp; Desiree)</a:t>
            </a:r>
            <a:r>
              <a:rPr lang="en-US" baseline="0" dirty="0">
                <a:latin typeface="Arial" charset="0"/>
                <a:ea typeface="ＭＳ Ｐゴシック" charset="0"/>
                <a:cs typeface="ＭＳ Ｐゴシック" charset="0"/>
              </a:rPr>
              <a:t>, </a:t>
            </a:r>
            <a:r>
              <a:rPr lang="en-US" dirty="0">
                <a:latin typeface="Arial" charset="0"/>
                <a:ea typeface="ＭＳ Ｐゴシック" charset="0"/>
                <a:cs typeface="ＭＳ Ｐゴシック" charset="0"/>
              </a:rPr>
              <a:t>Philippines (Micah), South Africa (Melody),</a:t>
            </a:r>
          </a:p>
        </p:txBody>
      </p:sp>
    </p:spTree>
    <p:extLst>
      <p:ext uri="{BB962C8B-B14F-4D97-AF65-F5344CB8AC3E}">
        <p14:creationId xmlns:p14="http://schemas.microsoft.com/office/powerpoint/2010/main" val="254141226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a:solidFill>
                  <a:schemeClr val="tx1"/>
                </a:solidFill>
                <a:effectLst/>
                <a:latin typeface="Arial"/>
                <a:ea typeface="ＭＳ Ｐゴシック" pitchFamily="-112" charset="-128"/>
                <a:cs typeface="Arial"/>
              </a:rPr>
              <a:t>In the day of the LORD, God will send the indwelling of the Spirit upon all Jews and celestial signs [when the Jewish nation repents at the return of Christ] (2:28-32).</a:t>
            </a:r>
            <a:r>
              <a:rPr lang="en-SG" dirty="0">
                <a:effectLst/>
                <a:latin typeface="Arial"/>
                <a:cs typeface="Arial"/>
              </a:rPr>
              <a:t> </a:t>
            </a:r>
            <a:endParaRPr lang="en-US" dirty="0">
              <a:latin typeface="Arial"/>
              <a:cs typeface="Arial"/>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fld id="{93DA688C-5BD7-C344-B3B7-D1D16C19A52A}"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20000"/>
                </a:spcBef>
                <a:spcAft>
                  <a:spcPct val="0"/>
                </a:spcAft>
                <a:buClrTx/>
                <a:buSzTx/>
                <a:buFontTx/>
                <a:buNone/>
                <a:tabLst/>
                <a:defRPr/>
              </a:pPr>
              <a:t>283</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361444604"/>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God notes these phenomena in the skies which were NOT at Pentecost in Acts 2. This clues us in that only the first part of the prophecy was fulfilled then in the outpouring of the Spirit. The rest will be fulfilled when Christ returns and the “terrible day of the LORD arrives.”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fld id="{93DA688C-5BD7-C344-B3B7-D1D16C19A52A}"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20000"/>
                </a:spcBef>
                <a:spcAft>
                  <a:spcPct val="0"/>
                </a:spcAft>
                <a:buClrTx/>
                <a:buSzTx/>
                <a:buFontTx/>
                <a:buNone/>
                <a:tabLst/>
                <a:defRPr/>
              </a:pPr>
              <a:t>285</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509306479"/>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288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b="1" dirty="0">
                <a:solidFill>
                  <a:srgbClr val="006699"/>
                </a:solidFill>
                <a:effectLst/>
                <a:latin typeface="Helvetica Neue" panose="02000503000000020004" pitchFamily="2" charset="0"/>
              </a:rPr>
              <a:t>Acts 2:22 NLT</a:t>
            </a:r>
            <a:r>
              <a:rPr lang="en-US" dirty="0">
                <a:effectLst/>
                <a:latin typeface="Lucida Grande" panose="020B0600040502020204" pitchFamily="34" charset="0"/>
              </a:rPr>
              <a:t>    “People of Israel, listen! God publicly endorsed Jesus the Nazarene by doing powerful miracles, wonders, and signs through him, as you well know. </a:t>
            </a:r>
            <a:r>
              <a:rPr lang="en-US" b="1" baseline="30000" dirty="0">
                <a:solidFill>
                  <a:srgbClr val="006699"/>
                </a:solidFill>
                <a:effectLst/>
                <a:latin typeface="Helvetica Neue" panose="02000503000000020004" pitchFamily="2" charset="0"/>
              </a:rPr>
              <a:t>23</a:t>
            </a:r>
            <a:r>
              <a:rPr lang="en-US" dirty="0">
                <a:effectLst/>
                <a:latin typeface="Lucida Grande" panose="020B0600040502020204" pitchFamily="34" charset="0"/>
              </a:rPr>
              <a:t> But God knew what would happen, and his prearranged plan was carried out when Jesus was betrayed. With the help of lawless Gentiles, you nailed him to a cross and killed him. </a:t>
            </a:r>
            <a:r>
              <a:rPr lang="en-US" b="1" baseline="30000" dirty="0">
                <a:solidFill>
                  <a:srgbClr val="006699"/>
                </a:solidFill>
                <a:effectLst/>
                <a:latin typeface="Helvetica Neue" panose="02000503000000020004" pitchFamily="2" charset="0"/>
              </a:rPr>
              <a:t>24</a:t>
            </a:r>
            <a:r>
              <a:rPr lang="en-US" dirty="0">
                <a:effectLst/>
                <a:latin typeface="Lucida Grande" panose="020B0600040502020204" pitchFamily="34" charset="0"/>
              </a:rPr>
              <a:t> But God released him from the horrors of death and raised him back to life, for death could not keep him in its grip. </a:t>
            </a:r>
            <a:r>
              <a:rPr lang="en-US" b="1" baseline="30000" dirty="0">
                <a:solidFill>
                  <a:srgbClr val="006699"/>
                </a:solidFill>
                <a:effectLst/>
                <a:latin typeface="Helvetica Neue" panose="02000503000000020004" pitchFamily="2" charset="0"/>
              </a:rPr>
              <a:t>25</a:t>
            </a:r>
            <a:r>
              <a:rPr lang="en-US" dirty="0">
                <a:effectLst/>
                <a:latin typeface="Lucida Grande" panose="020B0600040502020204" pitchFamily="34" charset="0"/>
              </a:rPr>
              <a:t>  King David said this about him:</a:t>
            </a:r>
          </a:p>
          <a:p>
            <a:r>
              <a:rPr lang="en-US" dirty="0">
                <a:effectLst/>
                <a:latin typeface="Lucida Grande" panose="020B0600040502020204" pitchFamily="34" charset="0"/>
              </a:rPr>
              <a:t> </a:t>
            </a:r>
          </a:p>
          <a:p>
            <a:r>
              <a:rPr lang="en-US" dirty="0">
                <a:effectLst/>
                <a:latin typeface="Lucida Grande" panose="020B0600040502020204" pitchFamily="34" charset="0"/>
              </a:rPr>
              <a:t>  ‘I see that the LORD is always with me.</a:t>
            </a:r>
          </a:p>
          <a:p>
            <a:r>
              <a:rPr lang="en-US" dirty="0">
                <a:effectLst/>
                <a:latin typeface="Lucida Grande" panose="020B0600040502020204" pitchFamily="34" charset="0"/>
              </a:rPr>
              <a:t>I will not be shaken, for he is right beside me.</a:t>
            </a:r>
          </a:p>
          <a:p>
            <a:r>
              <a:rPr lang="en-US" b="1" baseline="30000" dirty="0">
                <a:solidFill>
                  <a:srgbClr val="006699"/>
                </a:solidFill>
                <a:effectLst/>
                <a:latin typeface="Helvetica Neue" panose="02000503000000020004" pitchFamily="2" charset="0"/>
              </a:rPr>
              <a:t>26</a:t>
            </a:r>
            <a:r>
              <a:rPr lang="en-US" dirty="0">
                <a:effectLst/>
                <a:latin typeface="Lucida Grande" panose="020B0600040502020204" pitchFamily="34" charset="0"/>
              </a:rPr>
              <a:t>  No wonder my heart is glad,</a:t>
            </a:r>
          </a:p>
          <a:p>
            <a:r>
              <a:rPr lang="en-US" dirty="0">
                <a:effectLst/>
                <a:latin typeface="Lucida Grande" panose="020B0600040502020204" pitchFamily="34" charset="0"/>
              </a:rPr>
              <a:t>and my tongue shouts his praises!</a:t>
            </a:r>
          </a:p>
          <a:p>
            <a:r>
              <a:rPr lang="en-US" dirty="0">
                <a:effectLst/>
                <a:latin typeface="Lucida Grande" panose="020B0600040502020204" pitchFamily="34" charset="0"/>
              </a:rPr>
              <a:t>My body rests in hope.</a:t>
            </a:r>
          </a:p>
          <a:p>
            <a:r>
              <a:rPr lang="en-US" b="1" baseline="30000" dirty="0">
                <a:solidFill>
                  <a:srgbClr val="006699"/>
                </a:solidFill>
                <a:effectLst/>
                <a:latin typeface="Helvetica Neue" panose="02000503000000020004" pitchFamily="2" charset="0"/>
              </a:rPr>
              <a:t>27</a:t>
            </a:r>
            <a:r>
              <a:rPr lang="en-US" dirty="0">
                <a:effectLst/>
                <a:latin typeface="Lucida Grande" panose="020B0600040502020204" pitchFamily="34" charset="0"/>
              </a:rPr>
              <a:t>  For you will not leave my soul among the dead</a:t>
            </a:r>
          </a:p>
          <a:p>
            <a:r>
              <a:rPr lang="en-US" dirty="0">
                <a:effectLst/>
                <a:latin typeface="Lucida Grande" panose="020B0600040502020204" pitchFamily="34" charset="0"/>
              </a:rPr>
              <a:t>or allow your Holy One to rot in the grave.</a:t>
            </a:r>
          </a:p>
          <a:p>
            <a:r>
              <a:rPr lang="en-US" b="1" baseline="30000" dirty="0">
                <a:solidFill>
                  <a:srgbClr val="006699"/>
                </a:solidFill>
                <a:effectLst/>
                <a:latin typeface="Helvetica Neue" panose="02000503000000020004" pitchFamily="2" charset="0"/>
              </a:rPr>
              <a:t>28</a:t>
            </a:r>
            <a:r>
              <a:rPr lang="en-US" dirty="0">
                <a:effectLst/>
                <a:latin typeface="Lucida Grande" panose="020B0600040502020204" pitchFamily="34" charset="0"/>
              </a:rPr>
              <a:t>  You have shown me the way of life,</a:t>
            </a:r>
          </a:p>
          <a:p>
            <a:r>
              <a:rPr lang="en-US" dirty="0">
                <a:effectLst/>
                <a:latin typeface="Lucida Grande" panose="020B0600040502020204" pitchFamily="34" charset="0"/>
              </a:rPr>
              <a:t>and you will fill me with the joy of your presence.’</a:t>
            </a:r>
            <a:br>
              <a:rPr lang="en-US" dirty="0">
                <a:effectLst/>
                <a:latin typeface="Lucida Grande" panose="020B0600040502020204" pitchFamily="34" charset="0"/>
              </a:rPr>
            </a:br>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Acts 2:29</a:t>
            </a:r>
            <a:r>
              <a:rPr lang="en-US" dirty="0">
                <a:effectLst/>
                <a:latin typeface="Lucida Grande" panose="020B0600040502020204" pitchFamily="34" charset="0"/>
              </a:rPr>
              <a:t>    “Dear brothers, think about this! You can be sure that the patriarch David wasn’t referring to himself, for he died and was buried, and his tomb is still here among us. </a:t>
            </a:r>
            <a:r>
              <a:rPr lang="en-US" b="1" baseline="30000" dirty="0">
                <a:solidFill>
                  <a:srgbClr val="006699"/>
                </a:solidFill>
                <a:effectLst/>
                <a:latin typeface="Helvetica Neue" panose="02000503000000020004" pitchFamily="2" charset="0"/>
              </a:rPr>
              <a:t>30</a:t>
            </a:r>
            <a:r>
              <a:rPr lang="en-US" dirty="0">
                <a:effectLst/>
                <a:latin typeface="Lucida Grande" panose="020B0600040502020204" pitchFamily="34" charset="0"/>
              </a:rPr>
              <a:t> But he was a prophet, and he knew God had promised with an oath that one of David’s own descendants would sit on his throne. </a:t>
            </a:r>
            <a:r>
              <a:rPr lang="en-US" b="1" baseline="30000" dirty="0">
                <a:solidFill>
                  <a:srgbClr val="006699"/>
                </a:solidFill>
                <a:effectLst/>
                <a:latin typeface="Helvetica Neue" panose="02000503000000020004" pitchFamily="2" charset="0"/>
              </a:rPr>
              <a:t>31</a:t>
            </a:r>
            <a:r>
              <a:rPr lang="en-US" dirty="0">
                <a:effectLst/>
                <a:latin typeface="Lucida Grande" panose="020B0600040502020204" pitchFamily="34" charset="0"/>
              </a:rPr>
              <a:t> David was looking into the future and speaking of the Messiah’s resurrection. He was saying that God would not leave him among the dead or allow his body to rot in the grave.</a:t>
            </a:r>
            <a:endParaRPr lang="en-US" dirty="0"/>
          </a:p>
          <a:p>
            <a:r>
              <a:rPr lang="en-US" dirty="0"/>
              <a:t>_______________</a:t>
            </a:r>
          </a:p>
          <a:p>
            <a:r>
              <a:rPr lang="en-US" dirty="0"/>
              <a:t>OC-19-Daniel Authorship-57</a:t>
            </a:r>
          </a:p>
          <a:p>
            <a:r>
              <a:rPr lang="en-US" dirty="0"/>
              <a:t>OS-19-Psalms-263</a:t>
            </a:r>
          </a:p>
          <a:p>
            <a:r>
              <a:rPr lang="en-US" dirty="0"/>
              <a:t>NS-05-Acts1-2-slide 283</a:t>
            </a: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1116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BB0038D-F65F-6D4D-B63B-BC2A7ED7CF7B}" type="slidenum">
              <a:rPr lang="en-US" sz="1200"/>
              <a:pPr eaLnBrk="1" hangingPunct="1"/>
              <a:t>22</a:t>
            </a:fld>
            <a:endParaRPr lang="en-US" sz="1200"/>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8342236"/>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722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415949-F90B-2D46-A552-2B7F90A95D7B}"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293</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7202" name="Rectangle 2"/>
          <p:cNvSpPr>
            <a:spLocks noGrp="1" noRot="1" noChangeAspect="1" noChangeArrowheads="1" noTextEdit="1"/>
          </p:cNvSpPr>
          <p:nvPr>
            <p:ph type="sldImg"/>
          </p:nvPr>
        </p:nvSpPr>
        <p:spPr>
          <a:xfrm>
            <a:off x="1143000" y="685800"/>
            <a:ext cx="4572000" cy="3429000"/>
          </a:xfrm>
          <a:ln/>
        </p:spPr>
      </p:sp>
      <p:sp>
        <p:nvSpPr>
          <p:cNvPr id="30720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93580440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7"/>
          <p:cNvSpPr txBox="1">
            <a:spLocks noGrp="1" noChangeArrowheads="1"/>
          </p:cNvSpPr>
          <p:nvPr/>
        </p:nvSpPr>
        <p:spPr bwMode="auto">
          <a:xfrm>
            <a:off x="3885453" y="8686726"/>
            <a:ext cx="2972547" cy="4572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600" b="1">
                <a:solidFill>
                  <a:schemeClr val="tx1"/>
                </a:solidFill>
                <a:latin typeface="Times New Roman" charset="0"/>
                <a:ea typeface="ＭＳ Ｐゴシック" charset="0"/>
                <a:cs typeface="Arial" charset="0"/>
              </a:defRPr>
            </a:lvl1pPr>
            <a:lvl2pPr marL="742950" indent="-285750" eaLnBrk="0" hangingPunct="0">
              <a:defRPr sz="1600" b="1">
                <a:solidFill>
                  <a:schemeClr val="tx1"/>
                </a:solidFill>
                <a:latin typeface="Times New Roman" charset="0"/>
                <a:ea typeface="Arial" charset="0"/>
                <a:cs typeface="Arial" charset="0"/>
              </a:defRPr>
            </a:lvl2pPr>
            <a:lvl3pPr marL="1143000" indent="-228600" eaLnBrk="0" hangingPunct="0">
              <a:defRPr sz="1600" b="1">
                <a:solidFill>
                  <a:schemeClr val="tx1"/>
                </a:solidFill>
                <a:latin typeface="Times New Roman" charset="0"/>
                <a:ea typeface="Arial" charset="0"/>
                <a:cs typeface="Arial" charset="0"/>
              </a:defRPr>
            </a:lvl3pPr>
            <a:lvl4pPr marL="1600200" indent="-228600" eaLnBrk="0" hangingPunct="0">
              <a:defRPr sz="1600" b="1">
                <a:solidFill>
                  <a:schemeClr val="tx1"/>
                </a:solidFill>
                <a:latin typeface="Times New Roman" charset="0"/>
                <a:ea typeface="Arial" charset="0"/>
                <a:cs typeface="Arial" charset="0"/>
              </a:defRPr>
            </a:lvl4pPr>
            <a:lvl5pPr marL="2057400" indent="-228600" eaLnBrk="0" hangingPunct="0">
              <a:defRPr sz="1600" b="1">
                <a:solidFill>
                  <a:schemeClr val="tx1"/>
                </a:solidFill>
                <a:latin typeface="Times New Roman" charset="0"/>
                <a:ea typeface="Arial" charset="0"/>
                <a:cs typeface="Arial" charset="0"/>
              </a:defRPr>
            </a:lvl5pPr>
            <a:lvl6pPr marL="2514600" indent="-228600" eaLnBrk="0" fontAlgn="base" hangingPunct="0">
              <a:spcBef>
                <a:spcPct val="0"/>
              </a:spcBef>
              <a:spcAft>
                <a:spcPct val="0"/>
              </a:spcAft>
              <a:defRPr sz="1600" b="1">
                <a:solidFill>
                  <a:schemeClr val="tx1"/>
                </a:solidFill>
                <a:latin typeface="Times New Roman" charset="0"/>
                <a:ea typeface="Arial" charset="0"/>
                <a:cs typeface="Arial" charset="0"/>
              </a:defRPr>
            </a:lvl6pPr>
            <a:lvl7pPr marL="2971800" indent="-228600" eaLnBrk="0" fontAlgn="base" hangingPunct="0">
              <a:spcBef>
                <a:spcPct val="0"/>
              </a:spcBef>
              <a:spcAft>
                <a:spcPct val="0"/>
              </a:spcAft>
              <a:defRPr sz="1600" b="1">
                <a:solidFill>
                  <a:schemeClr val="tx1"/>
                </a:solidFill>
                <a:latin typeface="Times New Roman" charset="0"/>
                <a:ea typeface="Arial" charset="0"/>
                <a:cs typeface="Arial" charset="0"/>
              </a:defRPr>
            </a:lvl7pPr>
            <a:lvl8pPr marL="3429000" indent="-228600" eaLnBrk="0" fontAlgn="base" hangingPunct="0">
              <a:spcBef>
                <a:spcPct val="0"/>
              </a:spcBef>
              <a:spcAft>
                <a:spcPct val="0"/>
              </a:spcAft>
              <a:defRPr sz="1600" b="1">
                <a:solidFill>
                  <a:schemeClr val="tx1"/>
                </a:solidFill>
                <a:latin typeface="Times New Roman" charset="0"/>
                <a:ea typeface="Arial" charset="0"/>
                <a:cs typeface="Arial" charset="0"/>
              </a:defRPr>
            </a:lvl8pPr>
            <a:lvl9pPr marL="3886200" indent="-228600" eaLnBrk="0" fontAlgn="base" hangingPunct="0">
              <a:spcBef>
                <a:spcPct val="0"/>
              </a:spcBef>
              <a:spcAft>
                <a:spcPct val="0"/>
              </a:spcAft>
              <a:defRPr sz="1600" b="1">
                <a:solidFill>
                  <a:schemeClr val="tx1"/>
                </a:solidFill>
                <a:latin typeface="Times New Roman" charset="0"/>
                <a:ea typeface="Arial" charset="0"/>
                <a:cs typeface="Arial"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DE6F659-BD30-1742-9777-01387CAB0C99}"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cs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295</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510979" name="Rectangle 2"/>
          <p:cNvSpPr>
            <a:spLocks noGrp="1" noRot="1" noChangeAspect="1" noChangeArrowheads="1" noTextEdit="1"/>
          </p:cNvSpPr>
          <p:nvPr>
            <p:ph type="sldImg"/>
          </p:nvPr>
        </p:nvSpPr>
        <p:spPr>
          <a:xfrm>
            <a:off x="1143000" y="685800"/>
            <a:ext cx="4573588" cy="3429000"/>
          </a:xfrm>
          <a:ln/>
        </p:spPr>
      </p:sp>
      <p:sp>
        <p:nvSpPr>
          <p:cNvPr id="510980" name="Rectangle 3"/>
          <p:cNvSpPr>
            <a:spLocks noGrp="1" noChangeArrowheads="1"/>
          </p:cNvSpPr>
          <p:nvPr>
            <p:ph type="body" idx="1"/>
          </p:nvPr>
        </p:nvSpPr>
        <p:spPr>
          <a:xfrm>
            <a:off x="914508" y="4343363"/>
            <a:ext cx="5028986" cy="41154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ndParaRPr>
          </a:p>
        </p:txBody>
      </p:sp>
    </p:spTree>
    <p:extLst>
      <p:ext uri="{BB962C8B-B14F-4D97-AF65-F5344CB8AC3E}">
        <p14:creationId xmlns:p14="http://schemas.microsoft.com/office/powerpoint/2010/main" val="587730552"/>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296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One of the greatest ways we witness for Jesus is how we treat our bodies.</a:t>
            </a:r>
          </a:p>
        </p:txBody>
      </p:sp>
    </p:spTree>
    <p:extLst>
      <p:ext uri="{BB962C8B-B14F-4D97-AF65-F5344CB8AC3E}">
        <p14:creationId xmlns:p14="http://schemas.microsoft.com/office/powerpoint/2010/main" val="3335373933"/>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297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946988029"/>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9130556"/>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832450"/>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200485"/>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30279363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6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AC73A91-9883-2E47-B354-CDA0F19CAC45}" type="slidenum">
              <a:rPr lang="en-US" sz="1200">
                <a:solidFill>
                  <a:srgbClr val="000000"/>
                </a:solidFill>
              </a:rPr>
              <a:pPr eaLnBrk="1" hangingPunct="1"/>
              <a:t>23</a:t>
            </a:fld>
            <a:endParaRPr lang="en-US" sz="1200">
              <a:solidFill>
                <a:srgbClr val="000000"/>
              </a:solidFill>
            </a:endParaRPr>
          </a:p>
        </p:txBody>
      </p:sp>
      <p:sp>
        <p:nvSpPr>
          <p:cNvPr id="442370" name="Rectangle 2"/>
          <p:cNvSpPr>
            <a:spLocks noGrp="1" noRot="1" noChangeAspect="1" noChangeArrowheads="1" noTextEdit="1"/>
          </p:cNvSpPr>
          <p:nvPr>
            <p:ph type="sldImg"/>
          </p:nvPr>
        </p:nvSpPr>
        <p:spPr>
          <a:xfrm>
            <a:off x="1143000" y="685800"/>
            <a:ext cx="4572000" cy="3429000"/>
          </a:xfrm>
          <a:ln/>
        </p:spPr>
      </p:sp>
      <p:sp>
        <p:nvSpPr>
          <p:cNvPr id="442371"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5" name="Rectangle 2"/>
          <p:cNvSpPr>
            <a:spLocks noGrp="1" noRot="1" noChangeAspect="1" noChangeArrowheads="1" noTextEdit="1"/>
          </p:cNvSpPr>
          <p:nvPr>
            <p:ph type="sldImg"/>
          </p:nvPr>
        </p:nvSpPr>
        <p:spPr>
          <a:xfrm>
            <a:off x="1150938" y="692150"/>
            <a:ext cx="4556125" cy="3416300"/>
          </a:xfrm>
          <a:ln/>
        </p:spPr>
      </p:sp>
      <p:sp>
        <p:nvSpPr>
          <p:cNvPr id="395266"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dirty="0">
                <a:latin typeface="Arial" charset="0"/>
                <a:ea typeface="ＭＳ Ｐゴシック" charset="0"/>
                <a:cs typeface="ＭＳ Ｐゴシック" charset="0"/>
              </a:rPr>
              <a:t>Their sense of awe and the miracles performed by the apostles can find a parallel today in our amazement of God’s answered prayer.</a:t>
            </a:r>
          </a:p>
          <a:p>
            <a:pPr marL="0" marR="0" indent="0" algn="l" defTabSz="457177" rtl="0" eaLnBrk="1" fontAlgn="auto" latinLnBrk="0" hangingPunct="1">
              <a:lnSpc>
                <a:spcPct val="100000"/>
              </a:lnSpc>
              <a:spcBef>
                <a:spcPts val="0"/>
              </a:spcBef>
              <a:spcAft>
                <a:spcPts val="0"/>
              </a:spcAft>
              <a:buClrTx/>
              <a:buSzTx/>
              <a:buFontTx/>
              <a:buNone/>
              <a:tabLst/>
              <a:defRPr/>
            </a:pPr>
            <a:r>
              <a:rPr lang="en-US" dirty="0">
                <a:latin typeface="Arial" charset="0"/>
                <a:ea typeface="ＭＳ Ｐゴシック" charset="0"/>
                <a:cs typeface="ＭＳ Ｐゴシック" charset="0"/>
              </a:rPr>
              <a:t>The generosity encompassed sharing, community, worship, joy, and a good reputation.</a:t>
            </a:r>
          </a:p>
          <a:p>
            <a:pPr marL="0" marR="0" indent="0" algn="l" defTabSz="457177" rtl="0" eaLnBrk="1" fontAlgn="auto" latinLnBrk="0" hangingPunct="1">
              <a:lnSpc>
                <a:spcPct val="100000"/>
              </a:lnSpc>
              <a:spcBef>
                <a:spcPts val="0"/>
              </a:spcBef>
              <a:spcAft>
                <a:spcPts val="0"/>
              </a:spcAft>
              <a:buClrTx/>
              <a:buSzTx/>
              <a:buFontTx/>
              <a:buNone/>
              <a:tabLst/>
              <a:defRPr/>
            </a:pPr>
            <a:r>
              <a:rPr lang="en-US" dirty="0">
                <a:latin typeface="Arial" charset="0"/>
                <a:ea typeface="ＭＳ Ｐゴシック" charset="0"/>
                <a:cs typeface="ＭＳ Ｐゴシック" charset="0"/>
              </a:rPr>
              <a:t>This all led to growth.</a:t>
            </a:r>
          </a:p>
        </p:txBody>
      </p:sp>
    </p:spTree>
    <p:extLst>
      <p:ext uri="{BB962C8B-B14F-4D97-AF65-F5344CB8AC3E}">
        <p14:creationId xmlns:p14="http://schemas.microsoft.com/office/powerpoint/2010/main" val="3645409240"/>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1690494289"/>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1DDA88B-7E9B-4D46-8290-7B3A8ECE4F40}"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304</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63170" name="Rectangle 2"/>
          <p:cNvSpPr>
            <a:spLocks noGrp="1" noRot="1" noChangeAspect="1" noChangeArrowheads="1" noTextEdit="1"/>
          </p:cNvSpPr>
          <p:nvPr>
            <p:ph type="sldImg"/>
          </p:nvPr>
        </p:nvSpPr>
        <p:spPr>
          <a:xfrm>
            <a:off x="1143000" y="685800"/>
            <a:ext cx="4572000" cy="3429000"/>
          </a:xfrm>
          <a:ln/>
        </p:spPr>
      </p:sp>
      <p:sp>
        <p:nvSpPr>
          <p:cNvPr id="263171"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extLst>
      <p:ext uri="{BB962C8B-B14F-4D97-AF65-F5344CB8AC3E}">
        <p14:creationId xmlns:p14="http://schemas.microsoft.com/office/powerpoint/2010/main" val="482786430"/>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1091855967"/>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284475738"/>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2837796615"/>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endParaRPr lang="en-US" dirty="0"/>
          </a:p>
        </p:txBody>
      </p:sp>
    </p:spTree>
    <p:extLst>
      <p:ext uri="{BB962C8B-B14F-4D97-AF65-F5344CB8AC3E}">
        <p14:creationId xmlns:p14="http://schemas.microsoft.com/office/powerpoint/2010/main" val="2035719719"/>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309</a:t>
            </a:fld>
            <a:endParaRPr lang="en-US"/>
          </a:p>
        </p:txBody>
      </p:sp>
    </p:spTree>
    <p:extLst>
      <p:ext uri="{BB962C8B-B14F-4D97-AF65-F5344CB8AC3E}">
        <p14:creationId xmlns:p14="http://schemas.microsoft.com/office/powerpoint/2010/main" val="519784578"/>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311</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365184602"/>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451505-1701-6249-B124-C007E664BACE}"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312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3106" name="Rectangle 2"/>
          <p:cNvSpPr>
            <a:spLocks noGrp="1" noRot="1" noChangeAspect="1" noChangeArrowheads="1" noTextEdit="1"/>
          </p:cNvSpPr>
          <p:nvPr>
            <p:ph type="sldImg"/>
          </p:nvPr>
        </p:nvSpPr>
        <p:spPr>
          <a:xfrm>
            <a:off x="1143000" y="685800"/>
            <a:ext cx="4572000" cy="3429000"/>
          </a:xfrm>
          <a:ln/>
        </p:spPr>
      </p:sp>
      <p:sp>
        <p:nvSpPr>
          <p:cNvPr id="30310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Some debate exists as to when the gospel reached Judea and Samaria. Many place this in Acts 8–12, such as Terry Hall. But the debate in Jerusalem with Stephen ending in his death (6:8—7:60) caused the message to expand in 8:1 when "…a</a:t>
            </a:r>
            <a:r>
              <a:rPr lang="en-US" dirty="0">
                <a:effectLst/>
                <a:latin typeface="Lucida Grande" panose="020B0600040502020204" pitchFamily="34" charset="0"/>
              </a:rPr>
              <a:t> great wave of persecution began that day, sweeping over the church in Jerusalem; and all the believers except the apostles were scattered through the regions of Judea and Samaria." This message quickly reached Damascus where believers already existed when Paul went there (9:10), which began the transition to the "uttermost part" (cf. 1:8) beyond Judea and Samaria.</a:t>
            </a:r>
          </a:p>
          <a:p>
            <a:pPr eaLnBrk="1" hangingPunct="1"/>
            <a:r>
              <a:rPr lang="en-US" dirty="0">
                <a:latin typeface="Times New Roman" charset="0"/>
                <a:ea typeface="ＭＳ Ｐゴシック" charset="0"/>
                <a:cs typeface="ＭＳ Ｐゴシック" charset="0"/>
              </a:rPr>
              <a:t>________________</a:t>
            </a:r>
          </a:p>
          <a:p>
            <a:pPr eaLnBrk="1" hangingPunct="1"/>
            <a:r>
              <a:rPr lang="en-US" dirty="0">
                <a:latin typeface="Times New Roman" charset="0"/>
                <a:ea typeface="ＭＳ Ｐゴシック" charset="0"/>
                <a:cs typeface="ＭＳ Ｐゴシック" charset="0"/>
              </a:rPr>
              <a:t>NS-05-Acts1-2—slide 307</a:t>
            </a:r>
          </a:p>
          <a:p>
            <a:pPr eaLnBrk="1" hangingPunct="1"/>
            <a:r>
              <a:rPr lang="en-US" dirty="0">
                <a:latin typeface="Times New Roman" charset="0"/>
                <a:ea typeface="ＭＳ Ｐゴシック" charset="0"/>
                <a:cs typeface="ＭＳ Ｐゴシック" charset="0"/>
              </a:rPr>
              <a:t>NS-05-Acts3-8—slide 236</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BB0038D-F65F-6D4D-B63B-BC2A7ED7CF7B}" type="slidenum">
              <a:rPr lang="en-US" sz="1200"/>
              <a:pPr eaLnBrk="1" hangingPunct="1"/>
              <a:t>24</a:t>
            </a:fld>
            <a:endParaRPr lang="en-US" sz="1200"/>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314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4182707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BB0038D-F65F-6D4D-B63B-BC2A7ED7CF7B}" type="slidenum">
              <a:rPr lang="en-US" sz="1200"/>
              <a:pPr eaLnBrk="1" hangingPunct="1"/>
              <a:t>25</a:t>
            </a:fld>
            <a:endParaRPr lang="en-US" sz="1200"/>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84075A2-7F15-1C45-851C-B6C72F530215}" type="slidenum">
              <a:rPr lang="en-GB" sz="1200">
                <a:solidFill>
                  <a:srgbClr val="000000"/>
                </a:solidFill>
              </a:rPr>
              <a:pPr eaLnBrk="1" hangingPunct="1"/>
              <a:t>26</a:t>
            </a:fld>
            <a:endParaRPr lang="en-GB" sz="1200">
              <a:solidFill>
                <a:srgbClr val="000000"/>
              </a:solidFill>
            </a:endParaRPr>
          </a:p>
        </p:txBody>
      </p:sp>
      <p:sp>
        <p:nvSpPr>
          <p:cNvPr id="22016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2016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81973C83-0411-8740-85EC-722400354F0C}" type="slidenum">
              <a:rPr lang="en-GB" sz="1200">
                <a:solidFill>
                  <a:prstClr val="black"/>
                </a:solidFill>
              </a:rPr>
              <a:pPr eaLnBrk="1" hangingPunct="1"/>
              <a:t>27</a:t>
            </a:fld>
            <a:endParaRPr lang="en-GB" sz="1200">
              <a:solidFill>
                <a:prstClr val="black"/>
              </a:solidFill>
            </a:endParaRPr>
          </a:p>
        </p:txBody>
      </p:sp>
      <p:sp>
        <p:nvSpPr>
          <p:cNvPr id="337923" name="Rectangle 2"/>
          <p:cNvSpPr>
            <a:spLocks noGrp="1" noRot="1" noChangeAspect="1" noChangeArrowheads="1"/>
          </p:cNvSpPr>
          <p:nvPr>
            <p:ph type="sldImg"/>
          </p:nvPr>
        </p:nvSpPr>
        <p:spPr>
          <a:xfrm>
            <a:off x="1143000" y="685800"/>
            <a:ext cx="4572000" cy="3429000"/>
          </a:xfrm>
          <a:solidFill>
            <a:srgbClr val="FFFFFF"/>
          </a:solidFill>
          <a:ln/>
        </p:spPr>
      </p:sp>
      <p:sp>
        <p:nvSpPr>
          <p:cNvPr id="337924" name="Rectangle 3"/>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87CF326C-8815-B64B-A6DA-AC4758D18593}" type="slidenum">
              <a:rPr lang="en-GB" sz="1200">
                <a:solidFill>
                  <a:prstClr val="black"/>
                </a:solidFill>
              </a:rPr>
              <a:pPr eaLnBrk="1" hangingPunct="1"/>
              <a:t>28</a:t>
            </a:fld>
            <a:endParaRPr lang="en-GB" sz="1200">
              <a:solidFill>
                <a:prstClr val="black"/>
              </a:solidFill>
            </a:endParaRPr>
          </a:p>
        </p:txBody>
      </p:sp>
      <p:sp>
        <p:nvSpPr>
          <p:cNvPr id="339971" name="Rectangle 2"/>
          <p:cNvSpPr>
            <a:spLocks noGrp="1" noRot="1" noChangeAspect="1" noChangeArrowheads="1"/>
          </p:cNvSpPr>
          <p:nvPr>
            <p:ph type="sldImg"/>
          </p:nvPr>
        </p:nvSpPr>
        <p:spPr>
          <a:xfrm>
            <a:off x="1143000" y="685800"/>
            <a:ext cx="4572000" cy="3429000"/>
          </a:xfrm>
          <a:solidFill>
            <a:srgbClr val="FFFFFF"/>
          </a:solidFill>
          <a:ln/>
        </p:spPr>
      </p:sp>
      <p:sp>
        <p:nvSpPr>
          <p:cNvPr id="339972"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3368A71A-56A6-8F4A-85B2-E0EEB49B2B8E}" type="slidenum">
              <a:rPr lang="en-GB" sz="1200">
                <a:solidFill>
                  <a:prstClr val="black"/>
                </a:solidFill>
              </a:rPr>
              <a:pPr eaLnBrk="1" hangingPunct="1"/>
              <a:t>29</a:t>
            </a:fld>
            <a:endParaRPr lang="en-GB" sz="1200">
              <a:solidFill>
                <a:prstClr val="black"/>
              </a:solidFill>
            </a:endParaRPr>
          </a:p>
        </p:txBody>
      </p:sp>
      <p:sp>
        <p:nvSpPr>
          <p:cNvPr id="342019" name="Rectangle 2"/>
          <p:cNvSpPr>
            <a:spLocks noGrp="1" noRot="1" noChangeAspect="1" noChangeArrowheads="1"/>
          </p:cNvSpPr>
          <p:nvPr>
            <p:ph type="sldImg"/>
          </p:nvPr>
        </p:nvSpPr>
        <p:spPr>
          <a:xfrm>
            <a:off x="1143000" y="685800"/>
            <a:ext cx="4572000" cy="3429000"/>
          </a:xfrm>
          <a:solidFill>
            <a:srgbClr val="FFFFFF"/>
          </a:solidFill>
          <a:ln/>
        </p:spPr>
      </p:sp>
      <p:sp>
        <p:nvSpPr>
          <p:cNvPr id="342020"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F7D14EFD-49C2-AC46-B74D-DD5B2FC51E09}" type="slidenum">
              <a:rPr lang="en-GB" sz="1200">
                <a:solidFill>
                  <a:prstClr val="black"/>
                </a:solidFill>
              </a:rPr>
              <a:pPr eaLnBrk="1" hangingPunct="1"/>
              <a:t>30</a:t>
            </a:fld>
            <a:endParaRPr lang="en-GB" sz="1200">
              <a:solidFill>
                <a:prstClr val="black"/>
              </a:solidFill>
            </a:endParaRPr>
          </a:p>
        </p:txBody>
      </p:sp>
      <p:sp>
        <p:nvSpPr>
          <p:cNvPr id="344067" name="Rectangle 2"/>
          <p:cNvSpPr>
            <a:spLocks noGrp="1" noRot="1" noChangeAspect="1" noChangeArrowheads="1"/>
          </p:cNvSpPr>
          <p:nvPr>
            <p:ph type="sldImg"/>
          </p:nvPr>
        </p:nvSpPr>
        <p:spPr>
          <a:xfrm>
            <a:off x="838200" y="457200"/>
            <a:ext cx="5181600" cy="3886200"/>
          </a:xfrm>
          <a:solidFill>
            <a:srgbClr val="FFFFFF"/>
          </a:solidFill>
          <a:ln/>
        </p:spPr>
      </p:sp>
      <p:sp>
        <p:nvSpPr>
          <p:cNvPr id="344068" name="Rectangle 3"/>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Jesus saves all types of people, so God directs us to preach this message to all types of places.</a:t>
            </a: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3</a:t>
            </a:fld>
            <a:endParaRPr lang="en-US"/>
          </a:p>
        </p:txBody>
      </p:sp>
    </p:spTree>
    <p:extLst>
      <p:ext uri="{BB962C8B-B14F-4D97-AF65-F5344CB8AC3E}">
        <p14:creationId xmlns:p14="http://schemas.microsoft.com/office/powerpoint/2010/main" val="14541166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3CDA291-1A73-E94A-B143-9CDB1C9829A5}" type="slidenum">
              <a:rPr lang="en-US" sz="1200"/>
              <a:pPr eaLnBrk="1" hangingPunct="1"/>
              <a:t>36</a:t>
            </a:fld>
            <a:endParaRPr lang="en-US" sz="1200"/>
          </a:p>
        </p:txBody>
      </p:sp>
      <p:sp>
        <p:nvSpPr>
          <p:cNvPr id="222210" name="Rectangle 2"/>
          <p:cNvSpPr>
            <a:spLocks noGrp="1" noRot="1" noChangeAspect="1" noChangeArrowheads="1"/>
          </p:cNvSpPr>
          <p:nvPr>
            <p:ph type="sldImg"/>
          </p:nvPr>
        </p:nvSpPr>
        <p:spPr>
          <a:xfrm>
            <a:off x="1143000" y="685800"/>
            <a:ext cx="4572000" cy="3429000"/>
          </a:xfrm>
          <a:solidFill>
            <a:srgbClr val="FFFFFF"/>
          </a:solidFill>
          <a:ln/>
        </p:spPr>
      </p:sp>
      <p:sp>
        <p:nvSpPr>
          <p:cNvPr id="222211"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Times New Roman" charset="0"/>
                <a:ea typeface="ＭＳ Ｐゴシック" charset="0"/>
                <a:cs typeface="ＭＳ Ｐゴシック" charset="0"/>
              </a:rPr>
              <a:t>The Mount of Olives plays a significant role in history.  It is the last place the Spirit is present in Ezekiel 11:23, the last place Christ was honored as king in Luke 19:37, the last place Christ was seen by his disciples in Acts 1:10, and the NEXT place Christ will appear on earth to fulfill Acts 1:11!</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E530DE8C-8068-D944-8CAA-D36624C0C287}" type="slidenum">
              <a:rPr lang="en-US" sz="1200">
                <a:solidFill>
                  <a:srgbClr val="000000"/>
                </a:solidFill>
              </a:rPr>
              <a:pPr eaLnBrk="1" hangingPunct="1"/>
              <a:t>37</a:t>
            </a:fld>
            <a:endParaRPr lang="en-US" sz="1200">
              <a:solidFill>
                <a:srgbClr val="000000"/>
              </a:solidFill>
            </a:endParaRPr>
          </a:p>
        </p:txBody>
      </p:sp>
      <p:sp>
        <p:nvSpPr>
          <p:cNvPr id="224258" name="Rectangle 2"/>
          <p:cNvSpPr>
            <a:spLocks noGrp="1" noRot="1" noChangeAspect="1" noChangeArrowheads="1" noTextEdit="1"/>
          </p:cNvSpPr>
          <p:nvPr>
            <p:ph type="sldImg"/>
          </p:nvPr>
        </p:nvSpPr>
        <p:spPr>
          <a:xfrm>
            <a:off x="1143000" y="685800"/>
            <a:ext cx="4572000" cy="3429000"/>
          </a:xfrm>
          <a:ln/>
        </p:spPr>
      </p:sp>
      <p:sp>
        <p:nvSpPr>
          <p:cNvPr id="22425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Lst>
        </p:spPr>
        <p:txBody>
          <a:bodyPr/>
          <a:lstStyle/>
          <a:p>
            <a:r>
              <a:rPr lang="en-US">
                <a:latin typeface="Times New Roman" charset="0"/>
                <a:ea typeface="ＭＳ Ｐゴシック" charset="0"/>
                <a:cs typeface="ＭＳ Ｐゴシック" charset="0"/>
              </a:rPr>
              <a:t>Ascension:  Angels said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97F7DA2A-91A8-F54B-8DC7-A82CAA05899B}" type="slidenum">
              <a:rPr lang="en-US" sz="1200"/>
              <a:pPr eaLnBrk="1" hangingPunct="1"/>
              <a:t>38</a:t>
            </a:fld>
            <a:endParaRPr lang="en-US" sz="1200"/>
          </a:p>
        </p:txBody>
      </p:sp>
      <p:sp>
        <p:nvSpPr>
          <p:cNvPr id="226306" name="Rectangle 2"/>
          <p:cNvSpPr>
            <a:spLocks noGrp="1" noRot="1" noChangeAspect="1" noChangeArrowheads="1" noTextEdit="1"/>
          </p:cNvSpPr>
          <p:nvPr>
            <p:ph type="sldImg"/>
          </p:nvPr>
        </p:nvSpPr>
        <p:spPr>
          <a:xfrm>
            <a:off x="1143000" y="685800"/>
            <a:ext cx="4572000" cy="3429000"/>
          </a:xfrm>
          <a:ln/>
        </p:spPr>
      </p:sp>
      <p:sp>
        <p:nvSpPr>
          <p:cNvPr id="226307"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BB0038D-F65F-6D4D-B63B-BC2A7ED7CF7B}"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7057795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5FFE9177-4F00-4249-97F9-3690C7B2F90A}" type="slidenum">
              <a:rPr lang="en-GB" sz="1200">
                <a:solidFill>
                  <a:srgbClr val="000000"/>
                </a:solidFill>
              </a:rPr>
              <a:pPr eaLnBrk="1" hangingPunct="1"/>
              <a:t>40</a:t>
            </a:fld>
            <a:endParaRPr lang="en-GB" sz="1200">
              <a:solidFill>
                <a:srgbClr val="000000"/>
              </a:solidFill>
            </a:endParaRPr>
          </a:p>
        </p:txBody>
      </p:sp>
      <p:sp>
        <p:nvSpPr>
          <p:cNvPr id="228354"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28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86D87CD-C01F-B749-8230-ECDDAC4804F5}" type="slidenum">
              <a:rPr lang="en-GB" sz="1200">
                <a:solidFill>
                  <a:srgbClr val="000000"/>
                </a:solidFill>
              </a:rPr>
              <a:pPr eaLnBrk="1" hangingPunct="1"/>
              <a:t>42</a:t>
            </a:fld>
            <a:endParaRPr lang="en-GB" sz="1200">
              <a:solidFill>
                <a:srgbClr val="000000"/>
              </a:solidFill>
            </a:endParaRPr>
          </a:p>
        </p:txBody>
      </p:sp>
      <p:sp>
        <p:nvSpPr>
          <p:cNvPr id="231426"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142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92FF75C2-28CE-9043-A8D1-9685A660CC3B}" type="slidenum">
              <a:rPr lang="en-US" sz="1200">
                <a:solidFill>
                  <a:srgbClr val="000000"/>
                </a:solidFill>
              </a:rPr>
              <a:pPr eaLnBrk="1" hangingPunct="1"/>
              <a:t>43</a:t>
            </a:fld>
            <a:endParaRPr lang="en-US" sz="1200">
              <a:solidFill>
                <a:srgbClr val="000000"/>
              </a:solidFill>
            </a:endParaRPr>
          </a:p>
        </p:txBody>
      </p:sp>
      <p:sp>
        <p:nvSpPr>
          <p:cNvPr id="246786" name="Rectangle 2"/>
          <p:cNvSpPr>
            <a:spLocks noGrp="1" noRot="1" noChangeAspect="1" noChangeArrowheads="1"/>
          </p:cNvSpPr>
          <p:nvPr>
            <p:ph type="sldImg"/>
          </p:nvPr>
        </p:nvSpPr>
        <p:spPr>
          <a:xfrm>
            <a:off x="1152525" y="692150"/>
            <a:ext cx="4552950" cy="3416300"/>
          </a:xfrm>
          <a:solidFill>
            <a:srgbClr val="FFFFFF"/>
          </a:solidFill>
          <a:ln/>
        </p:spPr>
      </p:sp>
      <p:sp>
        <p:nvSpPr>
          <p:cNvPr id="24678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Times New Roman" pitchFamily="-110" charset="0"/>
                <a:ea typeface="ＭＳ Ｐゴシック" pitchFamily="-108" charset="-128"/>
                <a:cs typeface="ＭＳ Ｐゴシック" pitchFamily="-108" charset="-128"/>
              </a:rPr>
              <a:t>God chose believers like us to rule the world!</a:t>
            </a:r>
          </a:p>
          <a:p>
            <a:pPr eaLnBrk="1" hangingPunct="1"/>
            <a:r>
              <a:rPr lang="en-US" dirty="0">
                <a:latin typeface="Times New Roman" charset="0"/>
                <a:ea typeface="ＭＳ Ｐゴシック" charset="0"/>
                <a:cs typeface="ＭＳ Ｐゴシック" charset="0"/>
              </a:rPr>
              <a:t>Throughout Scripture we see the Kingdom of God as the primary theme from the first to the last chapter. But we also see God establishing covenants, or promises, alongside his kingdom rule to enable us to see our eventual rule with him accomplished.</a:t>
            </a:r>
          </a:p>
          <a:p>
            <a:pPr eaLnBrk="1" hangingPunct="1"/>
            <a:r>
              <a:rPr lang="en-US" dirty="0">
                <a:latin typeface="Times New Roman" charset="0"/>
                <a:ea typeface="ＭＳ Ｐゴシック" charset="0"/>
                <a:cs typeface="ＭＳ Ｐゴシック" charset="0"/>
              </a:rPr>
              <a:t>__________</a:t>
            </a:r>
          </a:p>
          <a:p>
            <a:pPr eaLnBrk="1" hangingPunct="1"/>
            <a:r>
              <a:rPr lang="en-US" dirty="0">
                <a:latin typeface="Times New Roman" charset="0"/>
                <a:ea typeface="ＭＳ Ｐゴシック" charset="0"/>
                <a:cs typeface="ＭＳ Ｐゴシック" charset="0"/>
              </a:rPr>
              <a:t>Common Slides Arabic-51</a:t>
            </a:r>
          </a:p>
          <a:p>
            <a:r>
              <a:rPr lang="en-US" altLang="zh-CN" b="0" dirty="0">
                <a:latin typeface="Arial" panose="020B0604020202020204" pitchFamily="34" charset="0"/>
                <a:ea typeface="ＭＳ Ｐゴシック" charset="0"/>
                <a:cs typeface="Arial" panose="020B0604020202020204" pitchFamily="34" charset="0"/>
              </a:rPr>
              <a:t>OS-00-Intro-89</a:t>
            </a:r>
            <a:endParaRPr lang="en-US" b="0" dirty="0">
              <a:latin typeface="Arial"/>
              <a:ea typeface="ＭＳ Ｐゴシック" charset="0"/>
              <a:cs typeface="Arial"/>
            </a:endParaRPr>
          </a:p>
          <a:p>
            <a:r>
              <a:rPr lang="en-US" dirty="0">
                <a:latin typeface="Times New Roman" charset="0"/>
                <a:ea typeface="ＭＳ Ｐゴシック" charset="0"/>
                <a:cs typeface="ＭＳ Ｐゴシック" charset="0"/>
              </a:rPr>
              <a:t>OS-01-Gen1-3-slide 100</a:t>
            </a:r>
            <a:endParaRPr lang="en-US" altLang="zh-CN" b="0" dirty="0">
              <a:latin typeface="Arial" panose="020B0604020202020204" pitchFamily="34" charset="0"/>
              <a:ea typeface="ＭＳ Ｐゴシック" charset="0"/>
              <a:cs typeface="Arial" panose="020B0604020202020204" pitchFamily="34" charset="0"/>
            </a:endParaRPr>
          </a:p>
          <a:p>
            <a:r>
              <a:rPr lang="en-US" altLang="zh-CN" b="0" dirty="0">
                <a:latin typeface="Arial" panose="020B0604020202020204" pitchFamily="34" charset="0"/>
                <a:ea typeface="ＭＳ Ｐゴシック" charset="0"/>
                <a:cs typeface="Arial" panose="020B0604020202020204" pitchFamily="34" charset="0"/>
              </a:rPr>
              <a:t>OS-23-Isaiah_49-66/Slide 105 on Supplements</a:t>
            </a:r>
          </a:p>
          <a:p>
            <a:r>
              <a:rPr lang="en-US" b="0" dirty="0">
                <a:latin typeface="Arial" panose="020B0604020202020204" pitchFamily="34" charset="0"/>
                <a:ea typeface="ＭＳ Ｐゴシック" charset="0"/>
                <a:cs typeface="Arial" panose="020B0604020202020204" pitchFamily="34" charset="0"/>
              </a:rPr>
              <a:t>NS-05-</a:t>
            </a:r>
            <a:r>
              <a:rPr lang="ar-SA" b="0" dirty="0">
                <a:latin typeface="Arial" panose="020B0604020202020204" pitchFamily="34" charset="0"/>
                <a:ea typeface="ＭＳ Ｐゴシック" charset="0"/>
                <a:cs typeface="Arial" panose="020B0604020202020204" pitchFamily="34" charset="0"/>
              </a:rPr>
              <a:t>أعمال الرسل</a:t>
            </a:r>
            <a:r>
              <a:rPr lang="en-US" b="0" dirty="0">
                <a:latin typeface="Arial" panose="020B0604020202020204" pitchFamily="34" charset="0"/>
                <a:ea typeface="ＭＳ Ｐゴシック" charset="0"/>
                <a:cs typeface="Arial" panose="020B0604020202020204" pitchFamily="34" charset="0"/>
              </a:rPr>
              <a:t>1-2-slide 45</a:t>
            </a:r>
          </a:p>
          <a:p>
            <a:r>
              <a:rPr lang="en-US" b="0" dirty="0">
                <a:latin typeface="Arial" panose="020B0604020202020204" pitchFamily="34" charset="0"/>
                <a:ea typeface="ＭＳ Ｐゴシック" charset="0"/>
                <a:cs typeface="Arial" panose="020B0604020202020204" pitchFamily="34" charset="0"/>
              </a:rPr>
              <a:t>NS-22-Rev20-22-slide </a:t>
            </a:r>
          </a:p>
          <a:p>
            <a:pPr eaLnBrk="1" hangingPunct="1"/>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5A278234-245B-3249-BE4E-2B7D99946410}" type="slidenum">
              <a:rPr lang="en-US" sz="1200">
                <a:solidFill>
                  <a:srgbClr val="000000"/>
                </a:solidFill>
              </a:rPr>
              <a:pPr eaLnBrk="1" hangingPunct="1"/>
              <a:t>44</a:t>
            </a:fld>
            <a:endParaRPr lang="en-US" sz="1200">
              <a:solidFill>
                <a:srgbClr val="000000"/>
              </a:solidFill>
            </a:endParaRPr>
          </a:p>
        </p:txBody>
      </p:sp>
      <p:sp>
        <p:nvSpPr>
          <p:cNvPr id="248834" name="Rectangle 2"/>
          <p:cNvSpPr>
            <a:spLocks noGrp="1" noRot="1" noChangeAspect="1" noChangeArrowheads="1"/>
          </p:cNvSpPr>
          <p:nvPr>
            <p:ph type="sldImg"/>
          </p:nvPr>
        </p:nvSpPr>
        <p:spPr>
          <a:xfrm>
            <a:off x="1143000" y="685800"/>
            <a:ext cx="4572000" cy="3429000"/>
          </a:xfrm>
          <a:solidFill>
            <a:srgbClr val="FFFFFF"/>
          </a:solidFill>
          <a:ln/>
        </p:spPr>
      </p:sp>
      <p:sp>
        <p:nvSpPr>
          <p:cNvPr id="24883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spcBef>
                <a:spcPct val="0"/>
              </a:spcBef>
            </a:pPr>
            <a:endParaRPr lang="en-US" sz="2400">
              <a:latin typeface="Times New Roman" charset="0"/>
              <a:ea typeface="ＭＳ Ｐゴシック" charset="0"/>
              <a:cs typeface="ＭＳ Ｐゴシック"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1000">
                <a:solidFill>
                  <a:schemeClr val="tx1"/>
                </a:solidFill>
                <a:latin typeface="Arial" charset="0"/>
                <a:ea typeface="ＭＳ Ｐゴシック" charset="0"/>
                <a:cs typeface="ＭＳ Ｐゴシック" charset="0"/>
              </a:defRPr>
            </a:lvl1pPr>
            <a:lvl2pPr marL="742950" indent="-285750">
              <a:defRPr sz="1000">
                <a:solidFill>
                  <a:schemeClr val="tx1"/>
                </a:solidFill>
                <a:latin typeface="Arial" charset="0"/>
                <a:ea typeface="ＭＳ Ｐゴシック" charset="0"/>
              </a:defRPr>
            </a:lvl2pPr>
            <a:lvl3pPr marL="1143000" indent="-228600">
              <a:defRPr sz="1000">
                <a:solidFill>
                  <a:schemeClr val="tx1"/>
                </a:solidFill>
                <a:latin typeface="Arial" charset="0"/>
                <a:ea typeface="ＭＳ Ｐゴシック" charset="0"/>
              </a:defRPr>
            </a:lvl3pPr>
            <a:lvl4pPr marL="1600200" indent="-228600">
              <a:defRPr sz="1000">
                <a:solidFill>
                  <a:schemeClr val="tx1"/>
                </a:solidFill>
                <a:latin typeface="Arial" charset="0"/>
                <a:ea typeface="ＭＳ Ｐゴシック" charset="0"/>
              </a:defRPr>
            </a:lvl4pPr>
            <a:lvl5pPr marL="2057400" indent="-228600">
              <a:defRPr sz="1000">
                <a:solidFill>
                  <a:schemeClr val="tx1"/>
                </a:solidFill>
                <a:latin typeface="Arial" charset="0"/>
                <a:ea typeface="ＭＳ Ｐゴシック" charset="0"/>
              </a:defRPr>
            </a:lvl5pPr>
            <a:lvl6pPr marL="2514600" indent="-228600" eaLnBrk="0" fontAlgn="base" hangingPunct="0">
              <a:spcBef>
                <a:spcPct val="0"/>
              </a:spcBef>
              <a:spcAft>
                <a:spcPct val="0"/>
              </a:spcAft>
              <a:defRPr sz="1000">
                <a:solidFill>
                  <a:schemeClr val="tx1"/>
                </a:solidFill>
                <a:latin typeface="Arial" charset="0"/>
                <a:ea typeface="ＭＳ Ｐゴシック" charset="0"/>
              </a:defRPr>
            </a:lvl6pPr>
            <a:lvl7pPr marL="2971800" indent="-228600" eaLnBrk="0" fontAlgn="base" hangingPunct="0">
              <a:spcBef>
                <a:spcPct val="0"/>
              </a:spcBef>
              <a:spcAft>
                <a:spcPct val="0"/>
              </a:spcAft>
              <a:defRPr sz="1000">
                <a:solidFill>
                  <a:schemeClr val="tx1"/>
                </a:solidFill>
                <a:latin typeface="Arial" charset="0"/>
                <a:ea typeface="ＭＳ Ｐゴシック" charset="0"/>
              </a:defRPr>
            </a:lvl7pPr>
            <a:lvl8pPr marL="3429000" indent="-228600" eaLnBrk="0" fontAlgn="base" hangingPunct="0">
              <a:spcBef>
                <a:spcPct val="0"/>
              </a:spcBef>
              <a:spcAft>
                <a:spcPct val="0"/>
              </a:spcAft>
              <a:defRPr sz="1000">
                <a:solidFill>
                  <a:schemeClr val="tx1"/>
                </a:solidFill>
                <a:latin typeface="Arial" charset="0"/>
                <a:ea typeface="ＭＳ Ｐゴシック" charset="0"/>
              </a:defRPr>
            </a:lvl8pPr>
            <a:lvl9pPr marL="3886200" indent="-228600" eaLnBrk="0" fontAlgn="base" hangingPunct="0">
              <a:spcBef>
                <a:spcPct val="0"/>
              </a:spcBef>
              <a:spcAft>
                <a:spcPct val="0"/>
              </a:spcAft>
              <a:defRPr sz="10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CD65513B-9E42-FC43-A579-BAF2DFE3FBB3}" type="slidenum">
              <a:rPr kumimoji="0" lang="en-US" sz="1200" b="0" i="0" u="none" strike="noStrike" kern="1200" cap="none" spc="0" normalizeH="0" baseline="0" noProof="0">
                <a:ln>
                  <a:noFill/>
                </a:ln>
                <a:solidFill>
                  <a:srgbClr val="000000"/>
                </a:solidFill>
                <a:effectLst/>
                <a:uLnTx/>
                <a:uFillTx/>
                <a:latin typeface="Comic Sans MS" charset="0"/>
                <a:ea typeface="ＭＳ Ｐゴシック" charset="0"/>
              </a:rPr>
              <a:pPr marL="0" marR="0" lvl="0" indent="0" algn="l" defTabSz="914400" rtl="0" eaLnBrk="0" fontAlgn="base" latinLnBrk="0" hangingPunct="0">
                <a:lnSpc>
                  <a:spcPct val="10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Comic Sans MS" charset="0"/>
              <a:ea typeface="ＭＳ Ｐゴシック" charset="0"/>
            </a:endParaRPr>
          </a:p>
        </p:txBody>
      </p:sp>
      <p:sp>
        <p:nvSpPr>
          <p:cNvPr id="5122" name="Rectangle 2"/>
          <p:cNvSpPr>
            <a:spLocks noGrp="1" noRot="1" noChangeAspect="1" noChangeArrowheads="1"/>
          </p:cNvSpPr>
          <p:nvPr>
            <p:ph type="sldImg"/>
          </p:nvPr>
        </p:nvSpPr>
        <p:spPr>
          <a:xfrm>
            <a:off x="1150938" y="692150"/>
            <a:ext cx="4556125" cy="3416300"/>
          </a:xfrm>
          <a:solidFill>
            <a:srgbClr val="FFFFFF"/>
          </a:solidFill>
          <a:ln/>
        </p:spPr>
      </p:sp>
      <p:sp>
        <p:nvSpPr>
          <p:cNvPr id="5123" name="Rectangle 3"/>
          <p:cNvSpPr>
            <a:spLocks noGrp="1" noChangeArrowheads="1"/>
          </p:cNvSpPr>
          <p:nvPr>
            <p:ph type="body" idx="1"/>
          </p:nvPr>
        </p:nvSpPr>
        <p:spPr>
          <a:solidFill>
            <a:srgbClr val="FFFFFF"/>
          </a:solidFill>
          <a:ln>
            <a:solidFill>
              <a:srgbClr val="000000"/>
            </a:solidFill>
          </a:ln>
        </p:spPr>
        <p:txBody>
          <a:bodyPr/>
          <a:lstStyle/>
          <a:p>
            <a:r>
              <a:rPr lang="en-US" b="0" dirty="0">
                <a:latin typeface="Arial" panose="020B0604020202020204" pitchFamily="34" charset="0"/>
                <a:ea typeface="ＭＳ Ｐゴシック" charset="0"/>
                <a:cs typeface="Arial" panose="020B0604020202020204" pitchFamily="34" charset="0"/>
              </a:rPr>
              <a:t>All agree that a partial fulfillment of the covenant to Abraham exists now to the Church in the indwelling Holy Spirit and forgiveness of sins (Jer 31:31-34)—and the ultimate fulfillment will be in the eternal state.</a:t>
            </a:r>
          </a:p>
          <a:p>
            <a:r>
              <a:rPr lang="en-US" b="0" dirty="0">
                <a:latin typeface="Arial" panose="020B0604020202020204" pitchFamily="34" charset="0"/>
                <a:ea typeface="ＭＳ Ｐゴシック" charset="0"/>
                <a:cs typeface="Arial" panose="020B0604020202020204" pitchFamily="34" charset="0"/>
              </a:rPr>
              <a:t>The main area of disagreement relates to the time period from now to eternity. Will there be a literal land, throne, and worldwide blessing to national (ethnic) Israel before the eternal kingdom? This chart shows verses giving a resounding YES to that question in a present partial fulfillment and a future full fulfillment in the normal sense of language in the verses cited. But the messianic kingdom will be in two stages—first in a millennial fulfillment to last 1000 years, but then, after that, the eternal stage in the new Jerusalem after the destruction of our present heavens and earth (Rev 21–22). What an amazing future remains for those who trust Jesus!</a:t>
            </a:r>
          </a:p>
          <a:p>
            <a:r>
              <a:rPr lang="en-US" b="0" dirty="0">
                <a:latin typeface="Arial" panose="020B0604020202020204" pitchFamily="34" charset="0"/>
                <a:ea typeface="ＭＳ Ｐゴシック" charset="0"/>
                <a:cs typeface="Arial" panose="020B0604020202020204" pitchFamily="34" charset="0"/>
              </a:rPr>
              <a:t>____________</a:t>
            </a:r>
          </a:p>
          <a:p>
            <a:pPr eaLnBrk="1" hangingPunct="1"/>
            <a:endParaRPr lang="en-US" b="0" dirty="0">
              <a:latin typeface="Arial" panose="020B0604020202020204" pitchFamily="34" charset="0"/>
              <a:ea typeface="ＭＳ Ｐゴシック" charset="0"/>
              <a:cs typeface="Arial" panose="020B0604020202020204" pitchFamily="34" charset="0"/>
            </a:endParaRPr>
          </a:p>
          <a:p>
            <a:pPr eaLnBrk="1" hangingPunct="1"/>
            <a:r>
              <a:rPr lang="en-US" altLang="zh-CN" b="0" dirty="0">
                <a:latin typeface="Arial" charset="0"/>
                <a:ea typeface="SimSun" charset="0"/>
                <a:cs typeface="SimSun" charset="0"/>
              </a:rPr>
              <a:t>Common English-51</a:t>
            </a:r>
          </a:p>
          <a:p>
            <a:pPr eaLnBrk="1" hangingPunct="1"/>
            <a:r>
              <a:rPr lang="en-US" altLang="zh-CN" b="0" dirty="0">
                <a:latin typeface="Arial" charset="0"/>
                <a:ea typeface="SimSun" charset="0"/>
                <a:cs typeface="SimSun" charset="0"/>
              </a:rPr>
              <a:t>CH-02-Nature-103-p34a</a:t>
            </a:r>
          </a:p>
          <a:p>
            <a:pPr eaLnBrk="1" hangingPunct="1"/>
            <a:r>
              <a:rPr lang="en-US" altLang="zh-CN" b="0" dirty="0">
                <a:latin typeface="Arial" charset="0"/>
                <a:ea typeface="SimSun" charset="0"/>
                <a:cs typeface="SimSun" charset="0"/>
              </a:rPr>
              <a:t>OC-10-Chronology-42</a:t>
            </a:r>
          </a:p>
          <a:p>
            <a:pPr eaLnBrk="1" hangingPunct="1"/>
            <a:r>
              <a:rPr lang="en-US" altLang="zh-CN" b="0" dirty="0">
                <a:latin typeface="Arial" charset="0"/>
                <a:ea typeface="SimSun" charset="0"/>
                <a:cs typeface="SimSun" charset="0"/>
              </a:rPr>
              <a:t>OS-00-Intro &amp; Biblical Theology-25 &amp; 90</a:t>
            </a:r>
          </a:p>
          <a:p>
            <a:pPr eaLnBrk="1" hangingPunct="1"/>
            <a:r>
              <a:rPr lang="en-US" altLang="zh-CN" b="0" dirty="0">
                <a:latin typeface="Arial" charset="0"/>
                <a:ea typeface="SimSun" charset="0"/>
                <a:cs typeface="SimSun" charset="0"/>
              </a:rPr>
              <a:t>OS-02-Exodus-267-p22</a:t>
            </a:r>
          </a:p>
          <a:p>
            <a:pPr eaLnBrk="1" hangingPunct="1"/>
            <a:r>
              <a:rPr lang="en-US" altLang="zh-CN" b="0" dirty="0">
                <a:latin typeface="Arial" charset="0"/>
                <a:ea typeface="SimSun" charset="0"/>
                <a:cs typeface="SimSun" charset="0"/>
              </a:rPr>
              <a:t>OS-05-Deut-248-p22</a:t>
            </a:r>
          </a:p>
          <a:p>
            <a:pPr eaLnBrk="1" hangingPunct="1"/>
            <a:r>
              <a:rPr lang="en-US" altLang="zh-CN" b="0" dirty="0">
                <a:latin typeface="Arial" charset="0"/>
                <a:ea typeface="SimSun" charset="0"/>
                <a:cs typeface="SimSun" charset="0"/>
              </a:rPr>
              <a:t>OS-10-2Sam-96-p22</a:t>
            </a:r>
          </a:p>
          <a:p>
            <a:pPr eaLnBrk="1" hangingPunct="1"/>
            <a:r>
              <a:rPr lang="en-US" b="0" dirty="0">
                <a:latin typeface="Times New Roman" charset="0"/>
                <a:ea typeface="ＭＳ Ｐゴシック" charset="0"/>
                <a:cs typeface="ＭＳ Ｐゴシック" charset="0"/>
              </a:rPr>
              <a:t>OS-12-Kings &amp; Prophets Charts-25</a:t>
            </a:r>
            <a:endParaRPr lang="en-US" altLang="zh-CN" b="0" dirty="0">
              <a:latin typeface="Arial" charset="0"/>
              <a:ea typeface="SimSun" charset="0"/>
              <a:cs typeface="SimSun" charset="0"/>
            </a:endParaRPr>
          </a:p>
          <a:p>
            <a:pPr eaLnBrk="1" hangingPunct="1"/>
            <a:r>
              <a:rPr lang="en-US" altLang="zh-CN" b="0" dirty="0">
                <a:latin typeface="Arial" charset="0"/>
                <a:ea typeface="SimSun" charset="0"/>
                <a:cs typeface="SimSun" charset="0"/>
              </a:rPr>
              <a:t>OS-13-1 Chron-46</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altLang="zh-CN" b="0" dirty="0">
                <a:latin typeface="Arial" charset="0"/>
                <a:ea typeface="SimSun" charset="0"/>
                <a:cs typeface="SimSun" charset="0"/>
              </a:rPr>
              <a:t>OS-23-Isaiah-97-p337</a:t>
            </a:r>
          </a:p>
          <a:p>
            <a:pPr eaLnBrk="1" hangingPunct="1"/>
            <a:r>
              <a:rPr lang="en-US" altLang="zh-CN" b="0" dirty="0">
                <a:latin typeface="Arial" charset="0"/>
                <a:ea typeface="SimSun" charset="0"/>
                <a:cs typeface="SimSun" charset="0"/>
              </a:rPr>
              <a:t>OS-24-Jeremiah-174-p337</a:t>
            </a:r>
          </a:p>
          <a:p>
            <a:pPr eaLnBrk="1" hangingPunct="1"/>
            <a:r>
              <a:rPr lang="en-US" altLang="zh-CN" b="0" dirty="0">
                <a:latin typeface="Arial" charset="0"/>
                <a:ea typeface="SimSun" charset="0"/>
                <a:cs typeface="SimSun" charset="0"/>
              </a:rPr>
              <a:t>OS-23-Isaiah-97-p337</a:t>
            </a:r>
          </a:p>
          <a:p>
            <a:pPr eaLnBrk="1" hangingPunct="1"/>
            <a:r>
              <a:rPr lang="en-US" altLang="zh-CN" b="0" dirty="0">
                <a:latin typeface="Arial" charset="0"/>
                <a:ea typeface="SimSun" charset="0"/>
                <a:cs typeface="SimSun" charset="0"/>
              </a:rPr>
              <a:t>OS-28-Hosea-49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charset="0"/>
                <a:ea typeface="SimSun" charset="0"/>
                <a:cs typeface="SimSun" charset="0"/>
              </a:rPr>
              <a:t>OS-31-Obadiah-164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a:latin typeface="Arial" charset="0"/>
                <a:ea typeface="SimSun" charset="0"/>
                <a:cs typeface="SimSun" charset="0"/>
              </a:rPr>
              <a:t>05-Acts1-2-slide 45</a:t>
            </a:r>
            <a:endParaRPr lang="en-US" altLang="zh-CN" b="0" dirty="0">
              <a:latin typeface="Arial" charset="0"/>
              <a:ea typeface="SimSun" charset="0"/>
              <a:cs typeface="SimSun"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latin typeface="Arial" charset="0"/>
                <a:ea typeface="SimSun" charset="0"/>
                <a:cs typeface="SimSun" charset="0"/>
              </a:rPr>
              <a:t>NS-09-Gal-143-p9g</a:t>
            </a:r>
          </a:p>
          <a:p>
            <a:pPr eaLnBrk="1" hangingPunct="1"/>
            <a:r>
              <a:rPr lang="en-US" altLang="zh-CN" b="0" dirty="0">
                <a:latin typeface="Arial" charset="0"/>
                <a:ea typeface="SimSun" charset="0"/>
                <a:cs typeface="SimSun" charset="0"/>
              </a:rPr>
              <a:t>NS-19-Hebrews-342-p9g</a:t>
            </a:r>
          </a:p>
          <a:p>
            <a:pPr eaLnBrk="1" hangingPunct="1"/>
            <a:r>
              <a:rPr lang="en-US" altLang="zh-CN" b="0" dirty="0">
                <a:latin typeface="Arial" charset="0"/>
                <a:ea typeface="SimSun" charset="0"/>
                <a:cs typeface="SimSun" charset="0"/>
              </a:rPr>
              <a:t>SA-08-Mosaic Law-19-p38a</a:t>
            </a:r>
            <a:endParaRPr lang="zh-CN" altLang="en-US" b="0" dirty="0">
              <a:latin typeface="Arial" charset="0"/>
              <a:ea typeface="SimSun" charset="0"/>
              <a:cs typeface="SimSun" charset="0"/>
            </a:endParaRPr>
          </a:p>
          <a:p>
            <a:pPr eaLnBrk="1" hangingPunct="1"/>
            <a:endParaRPr lang="zh-CN" altLang="en-US" b="0" dirty="0">
              <a:latin typeface="Arial" charset="0"/>
              <a:ea typeface="SimSun" charset="0"/>
              <a:cs typeface="SimSun" charset="0"/>
            </a:endParaRPr>
          </a:p>
        </p:txBody>
      </p:sp>
    </p:spTree>
    <p:extLst>
      <p:ext uri="{BB962C8B-B14F-4D97-AF65-F5344CB8AC3E}">
        <p14:creationId xmlns:p14="http://schemas.microsoft.com/office/powerpoint/2010/main" val="16468230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EC99D04E-51C4-664F-B171-E6ACC9F78ED1}" type="slidenum">
              <a:rPr lang="en-US" sz="1200">
                <a:solidFill>
                  <a:srgbClr val="000000"/>
                </a:solidFill>
              </a:rPr>
              <a:pPr eaLnBrk="1" hangingPunct="1"/>
              <a:t>46</a:t>
            </a:fld>
            <a:endParaRPr lang="en-US" sz="1200">
              <a:solidFill>
                <a:srgbClr val="000000"/>
              </a:solidFill>
            </a:endParaRPr>
          </a:p>
        </p:txBody>
      </p:sp>
      <p:sp>
        <p:nvSpPr>
          <p:cNvPr id="252930" name="Rectangle 2"/>
          <p:cNvSpPr>
            <a:spLocks noGrp="1" noRot="1" noChangeAspect="1" noChangeArrowheads="1"/>
          </p:cNvSpPr>
          <p:nvPr>
            <p:ph type="sldImg"/>
          </p:nvPr>
        </p:nvSpPr>
        <p:spPr>
          <a:xfrm>
            <a:off x="1152525" y="692150"/>
            <a:ext cx="4552950" cy="3416300"/>
          </a:xfrm>
          <a:solidFill>
            <a:srgbClr val="FFFFFF"/>
          </a:solidFill>
          <a:ln/>
        </p:spPr>
      </p:sp>
      <p:sp>
        <p:nvSpPr>
          <p:cNvPr id="25293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fld id="{63B0874B-D723-4F44-B2DB-AF30269199E9}" type="slidenum">
              <a:rPr lang="en-GB" sz="1200">
                <a:solidFill>
                  <a:srgbClr val="FFFFFF"/>
                </a:solidFill>
                <a:latin typeface="Comic Sans MS" charset="0"/>
              </a:rPr>
              <a:pPr/>
              <a:t>4</a:t>
            </a:fld>
            <a:endParaRPr lang="en-GB" sz="1200">
              <a:solidFill>
                <a:srgbClr val="FFFFFF"/>
              </a:solidFill>
              <a:latin typeface="Comic Sans MS"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Rather than simply wait until Israel's restoration (1:6-7), we musty tell others what he has done for us until the whole world hears.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86D87CD-C01F-B749-8230-ECDDAC4804F5}" type="slidenum">
              <a:rPr lang="en-GB" sz="1200">
                <a:solidFill>
                  <a:srgbClr val="000000"/>
                </a:solidFill>
              </a:rPr>
              <a:pPr eaLnBrk="1" hangingPunct="1"/>
              <a:t>48</a:t>
            </a:fld>
            <a:endParaRPr lang="en-GB" sz="1200">
              <a:solidFill>
                <a:srgbClr val="000000"/>
              </a:solidFill>
            </a:endParaRPr>
          </a:p>
        </p:txBody>
      </p:sp>
      <p:sp>
        <p:nvSpPr>
          <p:cNvPr id="231426"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142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BCB94FE-13A7-6949-9FF1-AF380EDC6AC6}" type="slidenum">
              <a:rPr lang="en-GB" sz="1200">
                <a:solidFill>
                  <a:srgbClr val="000000"/>
                </a:solidFill>
              </a:rPr>
              <a:pPr eaLnBrk="1" hangingPunct="1"/>
              <a:t>49</a:t>
            </a:fld>
            <a:endParaRPr lang="en-GB" sz="1200">
              <a:solidFill>
                <a:srgbClr val="000000"/>
              </a:solidFill>
            </a:endParaRPr>
          </a:p>
        </p:txBody>
      </p:sp>
      <p:sp>
        <p:nvSpPr>
          <p:cNvPr id="27136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7136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time that a new group received the Spirit, they also had the accompanying sign of speaking in other languages. In each case, God validated his work (1 Cor 14:21-22).</a:t>
            </a:r>
          </a:p>
          <a:p>
            <a:r>
              <a:rPr lang="en-US" dirty="0"/>
              <a:t>______________</a:t>
            </a:r>
          </a:p>
          <a:p>
            <a:r>
              <a:rPr lang="en-US" dirty="0"/>
              <a:t>HS-04-Indwelling-47</a:t>
            </a:r>
          </a:p>
          <a:p>
            <a:r>
              <a:rPr lang="en-US" dirty="0"/>
              <a:t>NS-05-Acts1-2—slide 50</a:t>
            </a: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50</a:t>
            </a:fld>
            <a:endParaRPr lang="en-US"/>
          </a:p>
        </p:txBody>
      </p:sp>
    </p:spTree>
    <p:extLst>
      <p:ext uri="{BB962C8B-B14F-4D97-AF65-F5344CB8AC3E}">
        <p14:creationId xmlns:p14="http://schemas.microsoft.com/office/powerpoint/2010/main" val="32718386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6F218C9-36EE-0845-9332-48E6C9508F70}" type="slidenum">
              <a:rPr lang="en-GB" sz="1200">
                <a:solidFill>
                  <a:srgbClr val="000000"/>
                </a:solidFill>
              </a:rPr>
              <a:pPr eaLnBrk="1" hangingPunct="1"/>
              <a:t>51</a:t>
            </a:fld>
            <a:endParaRPr lang="en-GB" sz="1200">
              <a:solidFill>
                <a:srgbClr val="000000"/>
              </a:solidFill>
            </a:endParaRPr>
          </a:p>
        </p:txBody>
      </p:sp>
      <p:sp>
        <p:nvSpPr>
          <p:cNvPr id="23449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44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u="sng" kern="1200">
                <a:solidFill>
                  <a:schemeClr val="tx1"/>
                </a:solidFill>
                <a:effectLst/>
                <a:latin typeface="Times New Roman" pitchFamily="-110" charset="0"/>
                <a:ea typeface="ＭＳ Ｐゴシック" pitchFamily="-108" charset="-128"/>
                <a:cs typeface="ＭＳ Ｐゴシック" pitchFamily="-108" charset="-128"/>
              </a:rPr>
              <a:t>Sermons</a:t>
            </a:r>
            <a:r>
              <a:rPr lang="en-US" sz="1200" kern="1200">
                <a:solidFill>
                  <a:schemeClr val="tx1"/>
                </a:solidFill>
                <a:effectLst/>
                <a:latin typeface="Times New Roman" pitchFamily="-110" charset="0"/>
                <a:ea typeface="ＭＳ Ｐゴシック" pitchFamily="-108" charset="-128"/>
                <a:cs typeface="ＭＳ Ｐゴシック" pitchFamily="-108" charset="-128"/>
              </a:rPr>
              <a:t> play a very important role in the chronology, with 24 of the 28 chapters including a sermon or a portion of one.</a:t>
            </a:r>
            <a:r>
              <a:rPr lang="en-US">
                <a:effectLst/>
              </a:rPr>
              <a:t> </a:t>
            </a:r>
            <a:endParaRPr lang="en-US">
              <a:latin typeface="Times New Roman" charset="0"/>
              <a:ea typeface="ＭＳ Ｐゴシック" charset="0"/>
              <a:cs typeface="Times New Roman"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96B468B0-FB32-7040-898E-F0B6CFAC1F54}" type="slidenum">
              <a:rPr lang="en-US" sz="1200">
                <a:solidFill>
                  <a:prstClr val="black"/>
                </a:solidFill>
              </a:rPr>
              <a:pPr eaLnBrk="1" hangingPunct="1"/>
              <a:t>52</a:t>
            </a:fld>
            <a:endParaRPr lang="en-US" sz="1200">
              <a:solidFill>
                <a:prstClr val="black"/>
              </a:solidFill>
            </a:endParaRPr>
          </a:p>
        </p:txBody>
      </p:sp>
      <p:sp>
        <p:nvSpPr>
          <p:cNvPr id="279554" name="Rectangle 2"/>
          <p:cNvSpPr>
            <a:spLocks noGrp="1" noRot="1" noChangeAspect="1" noChangeArrowheads="1" noTextEdit="1"/>
          </p:cNvSpPr>
          <p:nvPr>
            <p:ph type="sldImg"/>
          </p:nvPr>
        </p:nvSpPr>
        <p:spPr>
          <a:xfrm>
            <a:off x="1143000" y="685800"/>
            <a:ext cx="4572000" cy="3429000"/>
          </a:xfrm>
          <a:ln/>
        </p:spPr>
      </p:sp>
      <p:sp>
        <p:nvSpPr>
          <p:cNvPr id="27955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DA2A5F1-75BE-3E46-84F5-7C95873CBF93}" type="slidenum">
              <a:rPr lang="en-US" sz="1200">
                <a:solidFill>
                  <a:prstClr val="black"/>
                </a:solidFill>
              </a:rPr>
              <a:pPr eaLnBrk="1" hangingPunct="1"/>
              <a:t>53</a:t>
            </a:fld>
            <a:endParaRPr lang="en-US" sz="1200">
              <a:solidFill>
                <a:prstClr val="black"/>
              </a:solidFill>
            </a:endParaRPr>
          </a:p>
        </p:txBody>
      </p:sp>
      <p:sp>
        <p:nvSpPr>
          <p:cNvPr id="281602" name="Rectangle 2"/>
          <p:cNvSpPr>
            <a:spLocks noGrp="1" noRot="1" noChangeAspect="1" noChangeArrowheads="1" noTextEdit="1"/>
          </p:cNvSpPr>
          <p:nvPr>
            <p:ph type="sldImg"/>
          </p:nvPr>
        </p:nvSpPr>
        <p:spPr>
          <a:xfrm>
            <a:off x="1143000" y="685800"/>
            <a:ext cx="4572000" cy="3429000"/>
          </a:xfrm>
          <a:ln/>
        </p:spPr>
      </p:sp>
      <p:sp>
        <p:nvSpPr>
          <p:cNvPr id="28160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644704B-D4C7-E544-898D-CB437569A332}" type="slidenum">
              <a:rPr lang="en-US" sz="1200">
                <a:solidFill>
                  <a:prstClr val="black"/>
                </a:solidFill>
              </a:rPr>
              <a:pPr eaLnBrk="1" hangingPunct="1"/>
              <a:t>54</a:t>
            </a:fld>
            <a:endParaRPr lang="en-US" sz="1200">
              <a:solidFill>
                <a:prstClr val="black"/>
              </a:solidFill>
            </a:endParaRPr>
          </a:p>
        </p:txBody>
      </p:sp>
      <p:sp>
        <p:nvSpPr>
          <p:cNvPr id="283650" name="Rectangle 2"/>
          <p:cNvSpPr>
            <a:spLocks noGrp="1" noRot="1" noChangeAspect="1" noChangeArrowheads="1" noTextEdit="1"/>
          </p:cNvSpPr>
          <p:nvPr>
            <p:ph type="sldImg"/>
          </p:nvPr>
        </p:nvSpPr>
        <p:spPr>
          <a:xfrm>
            <a:off x="1143000" y="685800"/>
            <a:ext cx="4572000" cy="3429000"/>
          </a:xfrm>
          <a:ln/>
        </p:spPr>
      </p:sp>
      <p:sp>
        <p:nvSpPr>
          <p:cNvPr id="283651"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36F83F7-FF3B-724B-AB6E-FB6722F32CE7}" type="slidenum">
              <a:rPr lang="en-US" sz="1200">
                <a:solidFill>
                  <a:prstClr val="black"/>
                </a:solidFill>
              </a:rPr>
              <a:pPr eaLnBrk="1" hangingPunct="1"/>
              <a:t>55</a:t>
            </a:fld>
            <a:endParaRPr lang="en-US" sz="1200">
              <a:solidFill>
                <a:prstClr val="black"/>
              </a:solidFill>
            </a:endParaRPr>
          </a:p>
        </p:txBody>
      </p:sp>
      <p:sp>
        <p:nvSpPr>
          <p:cNvPr id="440322" name="Rectangle 2"/>
          <p:cNvSpPr>
            <a:spLocks noGrp="1" noRot="1" noChangeAspect="1" noChangeArrowheads="1" noTextEdit="1"/>
          </p:cNvSpPr>
          <p:nvPr>
            <p:ph type="sldImg"/>
          </p:nvPr>
        </p:nvSpPr>
        <p:spPr>
          <a:xfrm>
            <a:off x="1143000" y="685800"/>
            <a:ext cx="4572000" cy="3429000"/>
          </a:xfrm>
          <a:ln/>
        </p:spPr>
      </p:sp>
      <p:sp>
        <p:nvSpPr>
          <p:cNvPr id="44032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r>
              <a:rPr lang="en-US" sz="1200" b="1" kern="1200">
                <a:solidFill>
                  <a:schemeClr val="tx1"/>
                </a:solidFill>
                <a:effectLst/>
                <a:latin typeface="Times New Roman" pitchFamily="-110" charset="0"/>
                <a:ea typeface="ＭＳ Ｐゴシック" pitchFamily="-108" charset="-128"/>
                <a:cs typeface="ＭＳ Ｐゴシック" pitchFamily="-108" charset="-128"/>
              </a:rPr>
              <a:t>The Kerygma* of the Early Church</a:t>
            </a:r>
            <a:endParaRPr lang="en-US" sz="1200" kern="1200">
              <a:solidFill>
                <a:schemeClr val="tx1"/>
              </a:solidFill>
              <a:effectLst/>
              <a:latin typeface="Times New Roman" pitchFamily="-110" charset="0"/>
              <a:ea typeface="ＭＳ Ｐゴシック" pitchFamily="-108" charset="-128"/>
              <a:cs typeface="ＭＳ Ｐゴシック" pitchFamily="-108" charset="-128"/>
            </a:endParaRPr>
          </a:p>
          <a:p>
            <a:r>
              <a:rPr lang="en-US" sz="1200" kern="1200">
                <a:solidFill>
                  <a:schemeClr val="tx1"/>
                </a:solidFill>
                <a:effectLst/>
                <a:latin typeface="Times New Roman" pitchFamily="-110" charset="0"/>
                <a:ea typeface="ＭＳ Ｐゴシック" pitchFamily="-108" charset="-128"/>
                <a:cs typeface="ＭＳ Ｐゴシック" pitchFamily="-108" charset="-128"/>
              </a:rPr>
              <a:t>H. Wayne House, </a:t>
            </a:r>
            <a:r>
              <a:rPr lang="en-US" sz="1200" i="1" kern="1200">
                <a:solidFill>
                  <a:schemeClr val="tx1"/>
                </a:solidFill>
                <a:effectLst/>
                <a:latin typeface="Times New Roman" pitchFamily="-110" charset="0"/>
                <a:ea typeface="ＭＳ Ｐゴシック" pitchFamily="-108" charset="-128"/>
                <a:cs typeface="ＭＳ Ｐゴシック" pitchFamily="-108" charset="-128"/>
              </a:rPr>
              <a:t>Chronological Charts of the NT</a:t>
            </a:r>
            <a:endParaRPr lang="en-US" sz="1200" kern="1200">
              <a:solidFill>
                <a:schemeClr val="tx1"/>
              </a:solidFill>
              <a:effectLst/>
              <a:latin typeface="Times New Roman" pitchFamily="-110" charset="0"/>
              <a:ea typeface="ＭＳ Ｐゴシック" pitchFamily="-108" charset="-128"/>
              <a:cs typeface="ＭＳ Ｐゴシック" pitchFamily="-108" charset="-128"/>
            </a:endParaRPr>
          </a:p>
          <a:p>
            <a:r>
              <a:rPr lang="en-US" sz="1200" kern="1200">
                <a:solidFill>
                  <a:schemeClr val="tx1"/>
                </a:solidFill>
                <a:effectLst/>
                <a:latin typeface="Times New Roman" pitchFamily="-110" charset="0"/>
                <a:ea typeface="ＭＳ Ｐゴシック" pitchFamily="-108" charset="-128"/>
                <a:cs typeface="ＭＳ Ｐゴシック" pitchFamily="-108" charset="-128"/>
              </a:rPr>
              <a:t> </a:t>
            </a:r>
          </a:p>
          <a:p>
            <a:r>
              <a:rPr lang="en-US" sz="1200" kern="1200">
                <a:solidFill>
                  <a:schemeClr val="tx1"/>
                </a:solidFill>
                <a:effectLst/>
                <a:latin typeface="Times New Roman" pitchFamily="-110" charset="0"/>
                <a:ea typeface="ＭＳ Ｐゴシック" pitchFamily="-108" charset="-128"/>
                <a:cs typeface="ＭＳ Ｐゴシック" pitchFamily="-108" charset="-128"/>
              </a:rPr>
              <a:t>* </a:t>
            </a:r>
            <a:r>
              <a:rPr lang="en-US" sz="1200" i="1" kern="1200">
                <a:solidFill>
                  <a:schemeClr val="tx1"/>
                </a:solidFill>
                <a:effectLst/>
                <a:latin typeface="Times New Roman" pitchFamily="-110" charset="0"/>
                <a:ea typeface="ＭＳ Ｐゴシック" pitchFamily="-108" charset="-128"/>
                <a:cs typeface="ＭＳ Ｐゴシック" pitchFamily="-108" charset="-128"/>
              </a:rPr>
              <a:t>Kerygma</a:t>
            </a:r>
            <a:r>
              <a:rPr lang="en-US" sz="1200" kern="1200">
                <a:solidFill>
                  <a:schemeClr val="tx1"/>
                </a:solidFill>
                <a:effectLst/>
                <a:latin typeface="Times New Roman" pitchFamily="-110" charset="0"/>
                <a:ea typeface="ＭＳ Ｐゴシック" pitchFamily="-108" charset="-128"/>
                <a:cs typeface="ＭＳ Ｐゴシック" pitchFamily="-108" charset="-128"/>
              </a:rPr>
              <a:t> (Gr. </a:t>
            </a:r>
            <a:r>
              <a:rPr lang="el-GR" sz="1200" i="1" kern="1200">
                <a:solidFill>
                  <a:schemeClr val="tx1"/>
                </a:solidFill>
                <a:effectLst/>
                <a:latin typeface="Times New Roman" pitchFamily="-110" charset="0"/>
                <a:ea typeface="ＭＳ Ｐゴシック" pitchFamily="-108" charset="-128"/>
                <a:cs typeface="ＭＳ Ｐゴシック" pitchFamily="-108" charset="-128"/>
              </a:rPr>
              <a:t>κήρυγμα</a:t>
            </a:r>
            <a:r>
              <a:rPr lang="en-US" sz="1200" kern="1200">
                <a:solidFill>
                  <a:schemeClr val="tx1"/>
                </a:solidFill>
                <a:effectLst/>
                <a:latin typeface="Times New Roman" pitchFamily="-110" charset="0"/>
                <a:ea typeface="ＭＳ Ｐゴシック" pitchFamily="-108" charset="-128"/>
                <a:cs typeface="ＭＳ Ｐゴシック" pitchFamily="-108" charset="-128"/>
              </a:rPr>
              <a:t>) is a noun that means “what is preached, message, proclamation.”</a:t>
            </a:r>
          </a:p>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6F218C9-36EE-0845-9332-48E6C9508F70}" type="slidenum">
              <a:rPr lang="en-GB" sz="1200">
                <a:solidFill>
                  <a:srgbClr val="000000"/>
                </a:solidFill>
              </a:rPr>
              <a:pPr eaLnBrk="1" hangingPunct="1"/>
              <a:t>56</a:t>
            </a:fld>
            <a:endParaRPr lang="en-GB" sz="1200">
              <a:solidFill>
                <a:srgbClr val="000000"/>
              </a:solidFill>
            </a:endParaRPr>
          </a:p>
        </p:txBody>
      </p:sp>
      <p:sp>
        <p:nvSpPr>
          <p:cNvPr id="23449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44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4565C8C-211E-FF49-8201-E47AC9ECAF49}" type="slidenum">
              <a:rPr lang="en-US" sz="1200"/>
              <a:pPr eaLnBrk="1" hangingPunct="1"/>
              <a:t>57</a:t>
            </a:fld>
            <a:endParaRPr lang="en-US" sz="1200"/>
          </a:p>
        </p:txBody>
      </p:sp>
      <p:sp>
        <p:nvSpPr>
          <p:cNvPr id="236546" name="Rectangle 2"/>
          <p:cNvSpPr>
            <a:spLocks noGrp="1" noRot="1" noChangeAspect="1" noChangeArrowheads="1" noTextEdit="1"/>
          </p:cNvSpPr>
          <p:nvPr>
            <p:ph type="sldImg"/>
          </p:nvPr>
        </p:nvSpPr>
        <p:spPr>
          <a:xfrm>
            <a:off x="1143000" y="685800"/>
            <a:ext cx="4572000" cy="3429000"/>
          </a:xfrm>
          <a:ln/>
        </p:spPr>
      </p:sp>
      <p:sp>
        <p:nvSpPr>
          <p:cNvPr id="236547"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C0BF3C6-4404-714A-BAE4-6E25335B26E6}" type="slidenum">
              <a:rPr lang="en-US" sz="1200">
                <a:solidFill>
                  <a:prstClr val="black"/>
                </a:solidFill>
              </a:rPr>
              <a:pPr eaLnBrk="1" hangingPunct="1"/>
              <a:t>5</a:t>
            </a:fld>
            <a:endParaRPr lang="en-US" sz="1200">
              <a:solidFill>
                <a:prstClr val="black"/>
              </a:solidFill>
            </a:endParaRPr>
          </a:p>
        </p:txBody>
      </p:sp>
      <p:sp>
        <p:nvSpPr>
          <p:cNvPr id="260098" name="Rectangle 2"/>
          <p:cNvSpPr>
            <a:spLocks noGrp="1" noRot="1" noChangeAspect="1" noChangeArrowheads="1" noTextEdit="1"/>
          </p:cNvSpPr>
          <p:nvPr>
            <p:ph type="sldImg"/>
          </p:nvPr>
        </p:nvSpPr>
        <p:spPr>
          <a:xfrm>
            <a:off x="1143000" y="685800"/>
            <a:ext cx="4572000" cy="3429000"/>
          </a:xfrm>
          <a:ln/>
        </p:spPr>
      </p:sp>
      <p:sp>
        <p:nvSpPr>
          <p:cNvPr id="26009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Ultimately, God himself will be responsible to bring his message to all people—but he amazingly uses us.</a:t>
            </a:r>
          </a:p>
          <a:p>
            <a:pPr eaLnBrk="1" hangingPunct="1"/>
            <a:r>
              <a:rPr lang="en-US" dirty="0">
                <a:latin typeface="Times New Roman" charset="0"/>
                <a:ea typeface="ＭＳ Ｐゴシック" charset="0"/>
                <a:cs typeface="ＭＳ Ｐゴシック" charset="0"/>
              </a:rPr>
              <a:t>So each of us should discern how the Lord wants to use us to witness of what he has done for us.</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62E67AA-A2D0-1646-B297-248AA3426ACE}" type="slidenum">
              <a:rPr lang="en-GB" sz="1200">
                <a:solidFill>
                  <a:srgbClr val="000000"/>
                </a:solidFill>
              </a:rPr>
              <a:pPr eaLnBrk="1" hangingPunct="1"/>
              <a:t>58</a:t>
            </a:fld>
            <a:endParaRPr lang="en-GB" sz="1200">
              <a:solidFill>
                <a:srgbClr val="000000"/>
              </a:solidFill>
            </a:endParaRPr>
          </a:p>
        </p:txBody>
      </p:sp>
      <p:sp>
        <p:nvSpPr>
          <p:cNvPr id="24064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406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F7ACAC0-E299-2646-98CE-05488DACE39E}" type="slidenum">
              <a:rPr lang="en-US" sz="1200">
                <a:solidFill>
                  <a:srgbClr val="000000"/>
                </a:solidFill>
              </a:rPr>
              <a:pPr eaLnBrk="1" hangingPunct="1"/>
              <a:t>59</a:t>
            </a:fld>
            <a:endParaRPr lang="en-US" sz="1200">
              <a:solidFill>
                <a:srgbClr val="000000"/>
              </a:solidFill>
            </a:endParaRPr>
          </a:p>
        </p:txBody>
      </p:sp>
      <p:sp>
        <p:nvSpPr>
          <p:cNvPr id="238594" name="Rectangle 2"/>
          <p:cNvSpPr>
            <a:spLocks noGrp="1" noRot="1" noChangeAspect="1" noChangeArrowheads="1" noTextEdit="1"/>
          </p:cNvSpPr>
          <p:nvPr>
            <p:ph type="sldImg"/>
          </p:nvPr>
        </p:nvSpPr>
        <p:spPr>
          <a:xfrm>
            <a:off x="1143000" y="685800"/>
            <a:ext cx="4572000" cy="3429000"/>
          </a:xfrm>
          <a:ln/>
        </p:spPr>
      </p:sp>
      <p:sp>
        <p:nvSpPr>
          <p:cNvPr id="23859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62E67AA-A2D0-1646-B297-248AA3426ACE}" type="slidenum">
              <a:rPr lang="en-GB" sz="1200">
                <a:solidFill>
                  <a:srgbClr val="000000"/>
                </a:solidFill>
              </a:rPr>
              <a:pPr eaLnBrk="1" hangingPunct="1"/>
              <a:t>60</a:t>
            </a:fld>
            <a:endParaRPr lang="en-GB" sz="1200">
              <a:solidFill>
                <a:srgbClr val="000000"/>
              </a:solidFill>
            </a:endParaRPr>
          </a:p>
        </p:txBody>
      </p:sp>
      <p:sp>
        <p:nvSpPr>
          <p:cNvPr id="24064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406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new series on Acts begins today that we are calling “Good News on the Move.” </a:t>
            </a:r>
            <a:endParaRPr lang="en-US" dirty="0"/>
          </a:p>
        </p:txBody>
      </p:sp>
      <p:sp>
        <p:nvSpPr>
          <p:cNvPr id="4" name="Slide Number Placeholder 3"/>
          <p:cNvSpPr>
            <a:spLocks noGrp="1"/>
          </p:cNvSpPr>
          <p:nvPr>
            <p:ph type="sldNum" sz="quarter" idx="5"/>
          </p:nvPr>
        </p:nvSpPr>
        <p:spPr/>
        <p:txBody>
          <a:bodyPr/>
          <a:lstStyle/>
          <a:p>
            <a:pPr marL="0" marR="0" lvl="0" indent="0" algn="r" defTabSz="457177" rtl="0" eaLnBrk="1" fontAlgn="auto" latinLnBrk="0" hangingPunct="1">
              <a:lnSpc>
                <a:spcPct val="100000"/>
              </a:lnSpc>
              <a:spcBef>
                <a:spcPts val="0"/>
              </a:spcBef>
              <a:spcAft>
                <a:spcPts val="0"/>
              </a:spcAft>
              <a:buClrTx/>
              <a:buSzTx/>
              <a:buFontTx/>
              <a:buNone/>
              <a:tabLst/>
              <a:defRPr/>
            </a:pPr>
            <a:fld id="{A079FDE9-4B2D-884B-BE4B-021913485B0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77"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6876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9C7E790-89E4-F543-9B59-428899225F64}" type="slidenum">
              <a:rPr lang="en-US" sz="1200">
                <a:solidFill>
                  <a:prstClr val="black"/>
                </a:solidFill>
              </a:rPr>
              <a:pPr eaLnBrk="1" hangingPunct="1"/>
              <a:t>62</a:t>
            </a:fld>
            <a:endParaRPr lang="en-US" sz="1200">
              <a:solidFill>
                <a:prstClr val="black"/>
              </a:solidFill>
            </a:endParaRPr>
          </a:p>
        </p:txBody>
      </p:sp>
      <p:sp>
        <p:nvSpPr>
          <p:cNvPr id="434178" name="Rectangle 2"/>
          <p:cNvSpPr>
            <a:spLocks noGrp="1" noRot="1" noChangeAspect="1" noChangeArrowheads="1" noTextEdit="1"/>
          </p:cNvSpPr>
          <p:nvPr>
            <p:ph type="sldImg"/>
          </p:nvPr>
        </p:nvSpPr>
        <p:spPr>
          <a:xfrm>
            <a:off x="1143000" y="685800"/>
            <a:ext cx="4572000" cy="3429000"/>
          </a:xfrm>
          <a:ln/>
        </p:spPr>
      </p:sp>
      <p:sp>
        <p:nvSpPr>
          <p:cNvPr id="43417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FF69392-75DD-3644-A553-855E3A89F0D9}" type="slidenum">
              <a:rPr lang="en-US" sz="1200"/>
              <a:pPr eaLnBrk="1" hangingPunct="1"/>
              <a:t>63</a:t>
            </a:fld>
            <a:endParaRPr lang="en-US" sz="1200"/>
          </a:p>
        </p:txBody>
      </p:sp>
      <p:sp>
        <p:nvSpPr>
          <p:cNvPr id="242690" name="Rectangle 2"/>
          <p:cNvSpPr>
            <a:spLocks noGrp="1" noRot="1" noChangeAspect="1" noChangeArrowheads="1"/>
          </p:cNvSpPr>
          <p:nvPr>
            <p:ph type="sldImg"/>
          </p:nvPr>
        </p:nvSpPr>
        <p:spPr>
          <a:xfrm>
            <a:off x="1143000" y="685800"/>
            <a:ext cx="4572000" cy="3429000"/>
          </a:xfrm>
          <a:solidFill>
            <a:srgbClr val="FFFFFF"/>
          </a:solidFill>
          <a:ln/>
        </p:spPr>
      </p:sp>
      <p:sp>
        <p:nvSpPr>
          <p:cNvPr id="24269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mn-lt"/>
                <a:ea typeface="ＭＳ Ｐゴシック" charset="0"/>
                <a:cs typeface="ＭＳ Ｐゴシック" charset="0"/>
              </a:rPr>
              <a:t>What is the significance of the threefold regions (1:8)?</a:t>
            </a:r>
          </a:p>
          <a:p>
            <a:pPr eaLnBrk="1" hangingPunct="1"/>
            <a:r>
              <a:rPr lang="en-US" dirty="0">
                <a:latin typeface="+mn-lt"/>
                <a:ea typeface="ＭＳ Ｐゴシック" charset="0"/>
                <a:cs typeface="ＭＳ Ｐゴシック" charset="0"/>
              </a:rPr>
              <a:t>Geographically, they go from the near to the far.</a:t>
            </a:r>
          </a:p>
          <a:p>
            <a:pPr eaLnBrk="1" hangingPunct="1"/>
            <a:r>
              <a:rPr lang="en-US" dirty="0">
                <a:latin typeface="+mn-lt"/>
                <a:ea typeface="ＭＳ Ｐゴシック" charset="0"/>
                <a:cs typeface="ＭＳ Ｐゴシック" charset="0"/>
              </a:rPr>
              <a:t>By size, it begins with a city, goes to regions, and then beyond regions.</a:t>
            </a:r>
          </a:p>
          <a:p>
            <a:pPr eaLnBrk="1" hangingPunct="1"/>
            <a:r>
              <a:rPr lang="en-US" dirty="0">
                <a:latin typeface="+mn-lt"/>
                <a:ea typeface="ＭＳ Ｐゴシック" charset="0"/>
                <a:cs typeface="ＭＳ Ｐゴシック" charset="0"/>
              </a:rPr>
              <a:t>Culturally, they begin with the familiar and stretch to the unfamiliar.</a:t>
            </a:r>
          </a:p>
          <a:p>
            <a:pPr eaLnBrk="1" hangingPunct="1"/>
            <a:r>
              <a:rPr lang="en-US" dirty="0">
                <a:latin typeface="+mn-lt"/>
                <a:ea typeface="ＭＳ Ｐゴシック" charset="0"/>
                <a:cs typeface="ＭＳ Ｐゴシック" charset="0"/>
              </a:rPr>
              <a:t>Chronologically, it begins in AD 33 and finishes in AD 62—as well as extending to our own time.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dirty="0">
                <a:ea typeface="ＭＳ Ｐゴシック" charset="0"/>
                <a:cs typeface="Arial" panose="020B0604020202020204" pitchFamily="34" charset="0"/>
              </a:rPr>
              <a:t>It took Saul’s persecution in Acts 8:1 to cause the disciples and the church to participate in God’s plan given in Acts 1:8</a:t>
            </a:r>
            <a:endParaRPr lang="en-US" dirty="0">
              <a:latin typeface="+mn-lt"/>
              <a:ea typeface="ＭＳ Ｐゴシック" charset="0"/>
              <a:cs typeface="ＭＳ Ｐゴシック" charset="0"/>
            </a:endParaRPr>
          </a:p>
          <a:p>
            <a:pPr eaLnBrk="1" hangingPunct="1"/>
            <a:r>
              <a:rPr lang="en-US" dirty="0">
                <a:latin typeface="+mn-lt"/>
                <a:ea typeface="ＭＳ Ｐゴシック" charset="0"/>
                <a:cs typeface="ＭＳ Ｐゴシック" charset="0"/>
              </a:rPr>
              <a:t>__________</a:t>
            </a:r>
          </a:p>
          <a:p>
            <a:pPr eaLnBrk="1" hangingPunct="1"/>
            <a:r>
              <a:rPr lang="en-US" dirty="0">
                <a:latin typeface="+mn-lt"/>
                <a:ea typeface="ＭＳ Ｐゴシック" charset="0"/>
                <a:cs typeface="ＭＳ Ｐゴシック" charset="0"/>
              </a:rPr>
              <a:t>Common-439</a:t>
            </a:r>
          </a:p>
          <a:p>
            <a:pPr eaLnBrk="1" hangingPunct="1"/>
            <a:r>
              <a:rPr lang="en-US" dirty="0">
                <a:latin typeface="+mn-lt"/>
                <a:ea typeface="ＭＳ Ｐゴシック" charset="0"/>
                <a:cs typeface="ＭＳ Ｐゴシック" charset="0"/>
              </a:rPr>
              <a:t>NS-05-Acts1-2-slides 63, 204</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dirty="0">
                <a:latin typeface="+mn-lt"/>
                <a:ea typeface="ＭＳ Ｐゴシック" charset="0"/>
                <a:cs typeface="Arial" panose="020B0604020202020204" pitchFamily="34" charset="0"/>
              </a:rPr>
              <a:t>NS-05-Acts3-9—slide 247</a:t>
            </a:r>
            <a:endParaRPr lang="en-US" sz="1200" dirty="0">
              <a:ea typeface="ＭＳ Ｐゴシック" charset="0"/>
              <a:cs typeface="Arial" panose="020B0604020202020204" pitchFamily="34" charset="0"/>
            </a:endParaRPr>
          </a:p>
          <a:p>
            <a:pPr eaLnBrk="1" hangingPunct="1"/>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97BE762C-4578-8A47-AA41-B9841BF38FB0}" type="slidenum">
              <a:rPr lang="en-US" sz="1200"/>
              <a:pPr eaLnBrk="1" hangingPunct="1"/>
              <a:t>64</a:t>
            </a:fld>
            <a:endParaRPr lang="en-US" sz="1200"/>
          </a:p>
        </p:txBody>
      </p:sp>
      <p:sp>
        <p:nvSpPr>
          <p:cNvPr id="244738" name="Rectangle 2"/>
          <p:cNvSpPr>
            <a:spLocks noGrp="1" noRot="1" noChangeAspect="1" noChangeArrowheads="1" noTextEdit="1"/>
          </p:cNvSpPr>
          <p:nvPr>
            <p:ph type="sldImg"/>
          </p:nvPr>
        </p:nvSpPr>
        <p:spPr>
          <a:xfrm>
            <a:off x="1143000" y="685800"/>
            <a:ext cx="4572000" cy="3429000"/>
          </a:xfrm>
          <a:ln/>
        </p:spPr>
      </p:sp>
      <p:sp>
        <p:nvSpPr>
          <p:cNvPr id="24473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71DDA88B-7E9B-4D46-8290-7B3A8ECE4F40}" type="slidenum">
              <a:rPr lang="en-GB" sz="1200">
                <a:solidFill>
                  <a:srgbClr val="000000"/>
                </a:solidFill>
              </a:rPr>
              <a:pPr eaLnBrk="1" hangingPunct="1"/>
              <a:t>65</a:t>
            </a:fld>
            <a:endParaRPr lang="en-GB" sz="1200">
              <a:solidFill>
                <a:srgbClr val="000000"/>
              </a:solidFill>
            </a:endParaRPr>
          </a:p>
        </p:txBody>
      </p:sp>
      <p:sp>
        <p:nvSpPr>
          <p:cNvPr id="263170" name="Rectangle 2"/>
          <p:cNvSpPr>
            <a:spLocks noGrp="1" noRot="1" noChangeAspect="1" noChangeArrowheads="1" noTextEdit="1"/>
          </p:cNvSpPr>
          <p:nvPr>
            <p:ph type="sldImg"/>
          </p:nvPr>
        </p:nvSpPr>
        <p:spPr>
          <a:xfrm>
            <a:off x="1143000" y="685800"/>
            <a:ext cx="4572000" cy="3429000"/>
          </a:xfrm>
          <a:ln/>
        </p:spPr>
      </p:sp>
      <p:sp>
        <p:nvSpPr>
          <p:cNvPr id="263171"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62E67AA-A2D0-1646-B297-248AA3426ACE}" type="slidenum">
              <a:rPr lang="en-GB" sz="1200">
                <a:solidFill>
                  <a:srgbClr val="000000"/>
                </a:solidFill>
              </a:rPr>
              <a:pPr eaLnBrk="1" hangingPunct="1"/>
              <a:t>66</a:t>
            </a:fld>
            <a:endParaRPr lang="en-GB" sz="1200">
              <a:solidFill>
                <a:srgbClr val="000000"/>
              </a:solidFill>
            </a:endParaRPr>
          </a:p>
        </p:txBody>
      </p:sp>
      <p:sp>
        <p:nvSpPr>
          <p:cNvPr id="24064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406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BE31875-CB46-624B-9875-276F50069C12}" type="slidenum">
              <a:rPr lang="en-US" sz="1200"/>
              <a:pPr eaLnBrk="1" hangingPunct="1"/>
              <a:t>67</a:t>
            </a:fld>
            <a:endParaRPr lang="en-US" sz="1200"/>
          </a:p>
        </p:txBody>
      </p:sp>
      <p:sp>
        <p:nvSpPr>
          <p:cNvPr id="256002" name="Rectangle 2"/>
          <p:cNvSpPr>
            <a:spLocks noGrp="1" noRot="1" noChangeAspect="1" noChangeArrowheads="1" noTextEdit="1"/>
          </p:cNvSpPr>
          <p:nvPr>
            <p:ph type="sldImg"/>
          </p:nvPr>
        </p:nvSpPr>
        <p:spPr>
          <a:xfrm>
            <a:off x="1143000" y="685800"/>
            <a:ext cx="4572000" cy="3429000"/>
          </a:xfrm>
          <a:ln/>
        </p:spPr>
      </p:sp>
      <p:sp>
        <p:nvSpPr>
          <p:cNvPr id="256003"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the gospels of Matthew and Luke, Acts also emphasizes the kingdom. But like Luke, he shows the progress of the message from Jerusalem to Rome and from Jews to Gentiles. And all this is God's doing.</a:t>
            </a: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6</a:t>
            </a:fld>
            <a:endParaRPr lang="en-US"/>
          </a:p>
        </p:txBody>
      </p:sp>
    </p:spTree>
    <p:extLst>
      <p:ext uri="{BB962C8B-B14F-4D97-AF65-F5344CB8AC3E}">
        <p14:creationId xmlns:p14="http://schemas.microsoft.com/office/powerpoint/2010/main" val="7450263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1756B5A-15F3-0841-9564-2EB556B1C397}" type="slidenum">
              <a:rPr lang="en-US" sz="1200"/>
              <a:pPr eaLnBrk="1" hangingPunct="1"/>
              <a:t>68</a:t>
            </a:fld>
            <a:endParaRPr lang="en-US" sz="1200"/>
          </a:p>
        </p:txBody>
      </p:sp>
      <p:sp>
        <p:nvSpPr>
          <p:cNvPr id="258050" name="Rectangle 2"/>
          <p:cNvSpPr>
            <a:spLocks noGrp="1" noRot="1" noChangeAspect="1" noChangeArrowheads="1" noTextEdit="1"/>
          </p:cNvSpPr>
          <p:nvPr>
            <p:ph type="sldImg"/>
          </p:nvPr>
        </p:nvSpPr>
        <p:spPr>
          <a:xfrm>
            <a:off x="1143000" y="685800"/>
            <a:ext cx="4572000" cy="3429000"/>
          </a:xfrm>
          <a:ln/>
        </p:spPr>
      </p:sp>
      <p:sp>
        <p:nvSpPr>
          <p:cNvPr id="258051"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C0BF3C6-4404-714A-BAE4-6E25335B26E6}" type="slidenum">
              <a:rPr lang="en-US" sz="1200"/>
              <a:pPr eaLnBrk="1" hangingPunct="1"/>
              <a:t>69</a:t>
            </a:fld>
            <a:endParaRPr lang="en-US" sz="1200"/>
          </a:p>
        </p:txBody>
      </p:sp>
      <p:sp>
        <p:nvSpPr>
          <p:cNvPr id="260098" name="Rectangle 2"/>
          <p:cNvSpPr>
            <a:spLocks noGrp="1" noRot="1" noChangeAspect="1" noChangeArrowheads="1" noTextEdit="1"/>
          </p:cNvSpPr>
          <p:nvPr>
            <p:ph type="sldImg"/>
          </p:nvPr>
        </p:nvSpPr>
        <p:spPr>
          <a:xfrm>
            <a:off x="1143000" y="685800"/>
            <a:ext cx="4572000" cy="3429000"/>
          </a:xfrm>
          <a:ln/>
        </p:spPr>
      </p:sp>
      <p:sp>
        <p:nvSpPr>
          <p:cNvPr id="26009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62E67AA-A2D0-1646-B297-248AA3426ACE}" type="slidenum">
              <a:rPr lang="en-GB" sz="1200">
                <a:solidFill>
                  <a:srgbClr val="000000"/>
                </a:solidFill>
              </a:rPr>
              <a:pPr eaLnBrk="1" hangingPunct="1"/>
              <a:t>71</a:t>
            </a:fld>
            <a:endParaRPr lang="en-GB" sz="1200">
              <a:solidFill>
                <a:srgbClr val="000000"/>
              </a:solidFill>
            </a:endParaRPr>
          </a:p>
        </p:txBody>
      </p:sp>
      <p:sp>
        <p:nvSpPr>
          <p:cNvPr id="24064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406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FF69392-75DD-3644-A553-855E3A89F0D9}" type="slidenum">
              <a:rPr lang="en-US" sz="1200"/>
              <a:pPr eaLnBrk="1" hangingPunct="1"/>
              <a:t>72</a:t>
            </a:fld>
            <a:endParaRPr lang="en-US" sz="1200"/>
          </a:p>
        </p:txBody>
      </p:sp>
      <p:sp>
        <p:nvSpPr>
          <p:cNvPr id="242690" name="Rectangle 2"/>
          <p:cNvSpPr>
            <a:spLocks noGrp="1" noRot="1" noChangeAspect="1" noChangeArrowheads="1"/>
          </p:cNvSpPr>
          <p:nvPr>
            <p:ph type="sldImg"/>
          </p:nvPr>
        </p:nvSpPr>
        <p:spPr>
          <a:xfrm>
            <a:off x="1143000" y="685800"/>
            <a:ext cx="4572000" cy="3429000"/>
          </a:xfrm>
          <a:solidFill>
            <a:srgbClr val="FFFFFF"/>
          </a:solidFill>
          <a:ln/>
        </p:spPr>
      </p:sp>
      <p:sp>
        <p:nvSpPr>
          <p:cNvPr id="24269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281BD57-9B37-044B-B74C-D0F9D60A35CC}" type="slidenum">
              <a:rPr lang="en-GB" sz="1200">
                <a:solidFill>
                  <a:srgbClr val="000000"/>
                </a:solidFill>
              </a:rPr>
              <a:pPr eaLnBrk="1" hangingPunct="1"/>
              <a:t>73</a:t>
            </a:fld>
            <a:endParaRPr lang="en-GB" sz="1200">
              <a:solidFill>
                <a:srgbClr val="000000"/>
              </a:solidFill>
            </a:endParaRPr>
          </a:p>
        </p:txBody>
      </p:sp>
      <p:sp>
        <p:nvSpPr>
          <p:cNvPr id="26521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652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71AB927A-88D2-0C44-8F31-25DF0C9E8157}" type="slidenum">
              <a:rPr lang="en-GB" sz="1200">
                <a:solidFill>
                  <a:srgbClr val="000000"/>
                </a:solidFill>
              </a:rPr>
              <a:pPr eaLnBrk="1" hangingPunct="1"/>
              <a:t>74</a:t>
            </a:fld>
            <a:endParaRPr lang="en-GB" sz="1200">
              <a:solidFill>
                <a:srgbClr val="000000"/>
              </a:solidFill>
            </a:endParaRPr>
          </a:p>
        </p:txBody>
      </p:sp>
      <p:sp>
        <p:nvSpPr>
          <p:cNvPr id="267266"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6726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AF337B2-36FD-2041-8DE2-9133E16513D7}" type="slidenum">
              <a:rPr lang="en-GB" sz="1200">
                <a:solidFill>
                  <a:srgbClr val="000000"/>
                </a:solidFill>
              </a:rPr>
              <a:pPr eaLnBrk="1" hangingPunct="1"/>
              <a:t>75</a:t>
            </a:fld>
            <a:endParaRPr lang="en-GB" sz="1200">
              <a:solidFill>
                <a:srgbClr val="000000"/>
              </a:solidFill>
            </a:endParaRPr>
          </a:p>
        </p:txBody>
      </p:sp>
      <p:sp>
        <p:nvSpPr>
          <p:cNvPr id="269314"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6931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59D6F54-16F5-944A-A11E-73DF49AA9357}" type="slidenum">
              <a:rPr lang="en-US" sz="1200">
                <a:solidFill>
                  <a:srgbClr val="000000"/>
                </a:solidFill>
              </a:rPr>
              <a:pPr eaLnBrk="1" hangingPunct="1"/>
              <a:t>76</a:t>
            </a:fld>
            <a:endParaRPr lang="en-US" sz="1200">
              <a:solidFill>
                <a:srgbClr val="000000"/>
              </a:solidFill>
            </a:endParaRPr>
          </a:p>
        </p:txBody>
      </p:sp>
      <p:sp>
        <p:nvSpPr>
          <p:cNvPr id="273410" name="Rectangle 2"/>
          <p:cNvSpPr>
            <a:spLocks noGrp="1" noRot="1" noChangeAspect="1" noChangeArrowheads="1" noTextEdit="1"/>
          </p:cNvSpPr>
          <p:nvPr>
            <p:ph type="sldImg"/>
          </p:nvPr>
        </p:nvSpPr>
        <p:spPr>
          <a:xfrm>
            <a:off x="1143000" y="685800"/>
            <a:ext cx="4572000" cy="3429000"/>
          </a:xfrm>
          <a:ln/>
        </p:spPr>
      </p:sp>
      <p:sp>
        <p:nvSpPr>
          <p:cNvPr id="273411"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7" name="Rectangle 1031"/>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50D2C249-FDD1-1E45-B062-AB7C5B10363F}" type="slidenum">
              <a:rPr lang="en-US" sz="1200">
                <a:solidFill>
                  <a:srgbClr val="000000"/>
                </a:solidFill>
              </a:rPr>
              <a:pPr eaLnBrk="1" hangingPunct="1"/>
              <a:t>77</a:t>
            </a:fld>
            <a:endParaRPr lang="en-US" sz="1200">
              <a:solidFill>
                <a:srgbClr val="000000"/>
              </a:solidFill>
            </a:endParaRPr>
          </a:p>
        </p:txBody>
      </p:sp>
      <p:sp>
        <p:nvSpPr>
          <p:cNvPr id="275458" name="Rectangle 2"/>
          <p:cNvSpPr>
            <a:spLocks noGrp="1" noRot="1" noChangeAspect="1" noChangeArrowheads="1" noTextEdit="1"/>
          </p:cNvSpPr>
          <p:nvPr>
            <p:ph type="sldImg"/>
          </p:nvPr>
        </p:nvSpPr>
        <p:spPr>
          <a:xfrm>
            <a:off x="1143000" y="685800"/>
            <a:ext cx="4572000" cy="3429000"/>
          </a:xfrm>
          <a:ln/>
        </p:spPr>
      </p:sp>
      <p:sp>
        <p:nvSpPr>
          <p:cNvPr id="27545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E6260FFA-849F-0441-8F23-9E70687B2CD2}" type="slidenum">
              <a:rPr lang="en-US" sz="1200"/>
              <a:pPr eaLnBrk="1" hangingPunct="1"/>
              <a:t>78</a:t>
            </a:fld>
            <a:endParaRPr lang="en-US" sz="1200"/>
          </a:p>
        </p:txBody>
      </p:sp>
      <p:sp>
        <p:nvSpPr>
          <p:cNvPr id="277506" name="Rectangle 2"/>
          <p:cNvSpPr>
            <a:spLocks noGrp="1" noRot="1" noChangeAspect="1" noChangeArrowheads="1" noTextEdit="1"/>
          </p:cNvSpPr>
          <p:nvPr>
            <p:ph type="sldImg"/>
          </p:nvPr>
        </p:nvSpPr>
        <p:spPr>
          <a:xfrm>
            <a:off x="1143000" y="685800"/>
            <a:ext cx="4572000" cy="3429000"/>
          </a:xfrm>
          <a:ln/>
        </p:spPr>
      </p:sp>
      <p:sp>
        <p:nvSpPr>
          <p:cNvPr id="277507"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Church is God's community based on his promises, or covenant. </a:t>
            </a: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7</a:t>
            </a:fld>
            <a:endParaRPr lang="en-US"/>
          </a:p>
        </p:txBody>
      </p:sp>
    </p:spTree>
    <p:extLst>
      <p:ext uri="{BB962C8B-B14F-4D97-AF65-F5344CB8AC3E}">
        <p14:creationId xmlns:p14="http://schemas.microsoft.com/office/powerpoint/2010/main" val="36343849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E32FD37A-4D2C-1743-8505-F2A7A016806F}" type="slidenum">
              <a:rPr lang="en-US" sz="1200"/>
              <a:pPr eaLnBrk="1" hangingPunct="1"/>
              <a:t>79</a:t>
            </a:fld>
            <a:endParaRPr lang="en-US" sz="1200"/>
          </a:p>
        </p:txBody>
      </p:sp>
      <p:sp>
        <p:nvSpPr>
          <p:cNvPr id="285698" name="Rectangle 2"/>
          <p:cNvSpPr>
            <a:spLocks noGrp="1" noRot="1" noChangeAspect="1" noChangeArrowheads="1" noTextEdit="1"/>
          </p:cNvSpPr>
          <p:nvPr>
            <p:ph type="sldImg"/>
          </p:nvPr>
        </p:nvSpPr>
        <p:spPr>
          <a:xfrm>
            <a:off x="1143000" y="685800"/>
            <a:ext cx="4572000" cy="3429000"/>
          </a:xfrm>
          <a:ln/>
        </p:spPr>
      </p:sp>
      <p:sp>
        <p:nvSpPr>
          <p:cNvPr id="28569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DD109D6-CDCD-A64A-A043-BDEA768D954F}" type="slidenum">
              <a:rPr lang="en-US" sz="1200"/>
              <a:pPr eaLnBrk="1" hangingPunct="1"/>
              <a:t>80</a:t>
            </a:fld>
            <a:endParaRPr lang="en-US" sz="1200"/>
          </a:p>
        </p:txBody>
      </p:sp>
      <p:sp>
        <p:nvSpPr>
          <p:cNvPr id="287746" name="Rectangle 2"/>
          <p:cNvSpPr>
            <a:spLocks noGrp="1" noRot="1" noChangeAspect="1" noChangeArrowheads="1" noTextEdit="1"/>
          </p:cNvSpPr>
          <p:nvPr>
            <p:ph type="sldImg"/>
          </p:nvPr>
        </p:nvSpPr>
        <p:spPr>
          <a:xfrm>
            <a:off x="1143000" y="685800"/>
            <a:ext cx="4572000" cy="3429000"/>
          </a:xfrm>
          <a:ln/>
        </p:spPr>
      </p:sp>
      <p:sp>
        <p:nvSpPr>
          <p:cNvPr id="287747"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A0CF7F4-21F4-974E-92D7-2B5084053EFF}" type="slidenum">
              <a:rPr lang="en-US" sz="1200"/>
              <a:pPr eaLnBrk="1" hangingPunct="1"/>
              <a:t>81</a:t>
            </a:fld>
            <a:endParaRPr lang="en-US" sz="1200"/>
          </a:p>
        </p:txBody>
      </p:sp>
      <p:sp>
        <p:nvSpPr>
          <p:cNvPr id="289794" name="Rectangle 2"/>
          <p:cNvSpPr>
            <a:spLocks noGrp="1" noRot="1" noChangeAspect="1" noChangeArrowheads="1" noTextEdit="1"/>
          </p:cNvSpPr>
          <p:nvPr>
            <p:ph type="sldImg"/>
          </p:nvPr>
        </p:nvSpPr>
        <p:spPr>
          <a:xfrm>
            <a:off x="1143000" y="685800"/>
            <a:ext cx="4572000" cy="3429000"/>
          </a:xfrm>
          <a:ln/>
        </p:spPr>
      </p:sp>
      <p:sp>
        <p:nvSpPr>
          <p:cNvPr id="28979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Hornok</a:t>
            </a:r>
            <a:r>
              <a:rPr lang="en-US" dirty="0"/>
              <a:t> was pastor of https://</a:t>
            </a:r>
            <a:r>
              <a:rPr lang="en-US" dirty="0" err="1"/>
              <a:t>midvalleybible.org</a:t>
            </a:r>
            <a:r>
              <a:rPr lang="en-US" dirty="0"/>
              <a:t>/ in Utah until his retirement in 2013. See https://</a:t>
            </a:r>
            <a:r>
              <a:rPr lang="en-US" dirty="0" err="1"/>
              <a:t>archive.sltrib.com</a:t>
            </a:r>
            <a:r>
              <a:rPr lang="en-US" dirty="0"/>
              <a:t>/</a:t>
            </a:r>
            <a:r>
              <a:rPr lang="en-US" dirty="0" err="1"/>
              <a:t>article.php?id</a:t>
            </a:r>
            <a:r>
              <a:rPr lang="en-US" dirty="0"/>
              <a:t>=56770953&amp;itype=</a:t>
            </a:r>
            <a:r>
              <a:rPr lang="en-US" dirty="0" err="1"/>
              <a:t>cmsid</a:t>
            </a:r>
            <a:endParaRPr lang="en-US" dirty="0"/>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82</a:t>
            </a:fld>
            <a:endParaRPr lang="en-US"/>
          </a:p>
        </p:txBody>
      </p:sp>
    </p:spTree>
    <p:extLst>
      <p:ext uri="{BB962C8B-B14F-4D97-AF65-F5344CB8AC3E}">
        <p14:creationId xmlns:p14="http://schemas.microsoft.com/office/powerpoint/2010/main" val="21732643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NS-05-Acts1-2-slide 92</a:t>
            </a:r>
          </a:p>
          <a:p>
            <a:r>
              <a:rPr lang="en-US" dirty="0"/>
              <a:t>NS-06-Missionary Epistles-3</a:t>
            </a: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92</a:t>
            </a:fld>
            <a:endParaRPr lang="en-US"/>
          </a:p>
        </p:txBody>
      </p:sp>
    </p:spTree>
    <p:extLst>
      <p:ext uri="{BB962C8B-B14F-4D97-AF65-F5344CB8AC3E}">
        <p14:creationId xmlns:p14="http://schemas.microsoft.com/office/powerpoint/2010/main" val="14479353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NS-05-Acts1-2-slide 93</a:t>
            </a:r>
          </a:p>
          <a:p>
            <a:r>
              <a:rPr lang="en-US" dirty="0"/>
              <a:t>NS-06-Missionary Epistles-4</a:t>
            </a: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93</a:t>
            </a:fld>
            <a:endParaRPr lang="en-US"/>
          </a:p>
        </p:txBody>
      </p:sp>
    </p:spTree>
    <p:extLst>
      <p:ext uri="{BB962C8B-B14F-4D97-AF65-F5344CB8AC3E}">
        <p14:creationId xmlns:p14="http://schemas.microsoft.com/office/powerpoint/2010/main" val="321232039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NS-05-Acts1-2-slide 94</a:t>
            </a:r>
            <a:endParaRPr lang="en-US" dirty="0"/>
          </a:p>
          <a:p>
            <a:r>
              <a:rPr lang="en-US" dirty="0"/>
              <a:t>NS-06-Missionary Epistles-5</a:t>
            </a: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94</a:t>
            </a:fld>
            <a:endParaRPr lang="en-US"/>
          </a:p>
        </p:txBody>
      </p:sp>
    </p:spTree>
    <p:extLst>
      <p:ext uri="{BB962C8B-B14F-4D97-AF65-F5344CB8AC3E}">
        <p14:creationId xmlns:p14="http://schemas.microsoft.com/office/powerpoint/2010/main" val="262265096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DAB0BB-60CE-44C5-BA61-B64D8684FB67}" type="slidenum">
              <a:rPr lang="en-US" smtClean="0">
                <a:solidFill>
                  <a:prstClr val="black"/>
                </a:solidFill>
                <a:latin typeface="Calibri"/>
              </a:rPr>
              <a:pPr/>
              <a:t>104</a:t>
            </a:fld>
            <a:endParaRPr lang="en-US">
              <a:solidFill>
                <a:prstClr val="black"/>
              </a:solidFill>
              <a:latin typeface="Calibri"/>
            </a:endParaRPr>
          </a:p>
        </p:txBody>
      </p:sp>
    </p:spTree>
    <p:extLst>
      <p:ext uri="{BB962C8B-B14F-4D97-AF65-F5344CB8AC3E}">
        <p14:creationId xmlns:p14="http://schemas.microsoft.com/office/powerpoint/2010/main" val="126937648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DAB0BB-60CE-44C5-BA61-B64D8684FB67}" type="slidenum">
              <a:rPr lang="en-US" smtClean="0">
                <a:solidFill>
                  <a:prstClr val="black"/>
                </a:solidFill>
                <a:latin typeface="Calibri"/>
              </a:rPr>
              <a:pPr/>
              <a:t>105</a:t>
            </a:fld>
            <a:endParaRPr lang="en-US">
              <a:solidFill>
                <a:prstClr val="black"/>
              </a:solidFill>
              <a:latin typeface="Calibri"/>
            </a:endParaRPr>
          </a:p>
        </p:txBody>
      </p:sp>
    </p:spTree>
    <p:extLst>
      <p:ext uri="{BB962C8B-B14F-4D97-AF65-F5344CB8AC3E}">
        <p14:creationId xmlns:p14="http://schemas.microsoft.com/office/powerpoint/2010/main" val="126937648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DAB0BB-60CE-44C5-BA61-B64D8684FB67}" type="slidenum">
              <a:rPr lang="en-US" smtClean="0">
                <a:solidFill>
                  <a:prstClr val="black"/>
                </a:solidFill>
                <a:latin typeface="Calibri"/>
              </a:rPr>
              <a:pPr/>
              <a:t>106</a:t>
            </a:fld>
            <a:endParaRPr lang="en-US">
              <a:solidFill>
                <a:prstClr val="black"/>
              </a:solidFill>
              <a:latin typeface="Calibri"/>
            </a:endParaRPr>
          </a:p>
        </p:txBody>
      </p:sp>
    </p:spTree>
    <p:extLst>
      <p:ext uri="{BB962C8B-B14F-4D97-AF65-F5344CB8AC3E}">
        <p14:creationId xmlns:p14="http://schemas.microsoft.com/office/powerpoint/2010/main" val="1269376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Acts also mentions those election in </a:t>
            </a:r>
            <a:r>
              <a:rPr lang="en-US" sz="1200" kern="1200" dirty="0">
                <a:solidFill>
                  <a:schemeClr val="tx1"/>
                </a:solidFill>
                <a:effectLst/>
                <a:latin typeface="Times New Roman" pitchFamily="-110" charset="0"/>
                <a:ea typeface="ＭＳ Ｐゴシック" pitchFamily="-108" charset="-128"/>
                <a:cs typeface="ＭＳ Ｐゴシック" pitchFamily="-108" charset="-128"/>
              </a:rPr>
              <a:t>Acts 13:48 —"When the Gentiles heard this, they </a:t>
            </a:r>
            <a:r>
              <a:rPr lang="en-US" sz="1200" i="1" kern="1200" dirty="0">
                <a:solidFill>
                  <a:schemeClr val="tx1"/>
                </a:solidFill>
                <a:effectLst/>
                <a:latin typeface="Times New Roman" pitchFamily="-110" charset="0"/>
                <a:ea typeface="ＭＳ Ｐゴシック" pitchFamily="-108" charset="-128"/>
                <a:cs typeface="ＭＳ Ｐゴシック" pitchFamily="-108" charset="-128"/>
              </a:rPr>
              <a:t>began</a:t>
            </a:r>
            <a:r>
              <a:rPr lang="en-US" sz="1200" kern="1200" dirty="0">
                <a:solidFill>
                  <a:schemeClr val="tx1"/>
                </a:solidFill>
                <a:effectLst/>
                <a:latin typeface="Times New Roman" pitchFamily="-110" charset="0"/>
                <a:ea typeface="ＭＳ Ｐゴシック" pitchFamily="-108" charset="-128"/>
                <a:cs typeface="ＭＳ Ｐゴシック" pitchFamily="-108" charset="-128"/>
              </a:rPr>
              <a:t> rejoicing and glorifying the word of the Lord; and as many as had been appointed to </a:t>
            </a:r>
            <a:r>
              <a:rPr lang="en-US" sz="1200" b="1" kern="1200" dirty="0">
                <a:solidFill>
                  <a:schemeClr val="tx1"/>
                </a:solidFill>
                <a:effectLst/>
                <a:latin typeface="Times New Roman" pitchFamily="-110" charset="0"/>
                <a:ea typeface="ＭＳ Ｐゴシック" pitchFamily="-108" charset="-128"/>
                <a:cs typeface="ＭＳ Ｐゴシック" pitchFamily="-108" charset="-128"/>
              </a:rPr>
              <a:t>eternal life</a:t>
            </a:r>
            <a:r>
              <a:rPr lang="en-US" sz="1200" kern="1200" dirty="0">
                <a:solidFill>
                  <a:schemeClr val="tx1"/>
                </a:solidFill>
                <a:effectLst/>
                <a:latin typeface="Times New Roman" pitchFamily="-110" charset="0"/>
                <a:ea typeface="ＭＳ Ｐゴシック" pitchFamily="-108" charset="-128"/>
                <a:cs typeface="ＭＳ Ｐゴシック" pitchFamily="-108" charset="-128"/>
              </a:rPr>
              <a:t> believed" (NAU).</a:t>
            </a:r>
          </a:p>
          <a:p>
            <a:endParaRPr lang="en-US" dirty="0"/>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8</a:t>
            </a:fld>
            <a:endParaRPr lang="en-US"/>
          </a:p>
        </p:txBody>
      </p:sp>
    </p:spTree>
    <p:extLst>
      <p:ext uri="{BB962C8B-B14F-4D97-AF65-F5344CB8AC3E}">
        <p14:creationId xmlns:p14="http://schemas.microsoft.com/office/powerpoint/2010/main" val="30871507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DAB0BB-60CE-44C5-BA61-B64D8684FB67}" type="slidenum">
              <a:rPr lang="en-US">
                <a:solidFill>
                  <a:prstClr val="black"/>
                </a:solidFill>
                <a:latin typeface="Calibri"/>
              </a:rPr>
              <a:pPr/>
              <a:t>107</a:t>
            </a:fld>
            <a:endParaRPr lang="en-US">
              <a:solidFill>
                <a:prstClr val="black"/>
              </a:solidFill>
              <a:latin typeface="Calibri"/>
            </a:endParaRPr>
          </a:p>
        </p:txBody>
      </p:sp>
    </p:spTree>
    <p:extLst>
      <p:ext uri="{BB962C8B-B14F-4D97-AF65-F5344CB8AC3E}">
        <p14:creationId xmlns:p14="http://schemas.microsoft.com/office/powerpoint/2010/main" val="126937648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DAB0BB-60CE-44C5-BA61-B64D8684FB67}" type="slidenum">
              <a:rPr lang="en-US">
                <a:solidFill>
                  <a:prstClr val="black"/>
                </a:solidFill>
                <a:latin typeface="Calibri"/>
              </a:rPr>
              <a:pPr/>
              <a:t>108</a:t>
            </a:fld>
            <a:endParaRPr lang="en-US">
              <a:solidFill>
                <a:prstClr val="black"/>
              </a:solidFill>
              <a:latin typeface="Calibri"/>
            </a:endParaRPr>
          </a:p>
        </p:txBody>
      </p:sp>
    </p:spTree>
    <p:extLst>
      <p:ext uri="{BB962C8B-B14F-4D97-AF65-F5344CB8AC3E}">
        <p14:creationId xmlns:p14="http://schemas.microsoft.com/office/powerpoint/2010/main" val="126937648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DAB0BB-60CE-44C5-BA61-B64D8684FB67}" type="slidenum">
              <a:rPr lang="en-US" smtClean="0">
                <a:solidFill>
                  <a:prstClr val="black"/>
                </a:solidFill>
                <a:latin typeface="Calibri"/>
              </a:rPr>
              <a:pPr/>
              <a:t>109</a:t>
            </a:fld>
            <a:endParaRPr lang="en-US">
              <a:solidFill>
                <a:prstClr val="black"/>
              </a:solidFill>
              <a:latin typeface="Calibri"/>
            </a:endParaRPr>
          </a:p>
        </p:txBody>
      </p:sp>
    </p:spTree>
    <p:extLst>
      <p:ext uri="{BB962C8B-B14F-4D97-AF65-F5344CB8AC3E}">
        <p14:creationId xmlns:p14="http://schemas.microsoft.com/office/powerpoint/2010/main" val="58765797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143</a:t>
            </a:fld>
            <a:endParaRPr lang="en-US"/>
          </a:p>
        </p:txBody>
      </p:sp>
    </p:spTree>
    <p:extLst>
      <p:ext uri="{BB962C8B-B14F-4D97-AF65-F5344CB8AC3E}">
        <p14:creationId xmlns:p14="http://schemas.microsoft.com/office/powerpoint/2010/main" val="283524503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286390462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BB0038D-F65F-6D4D-B63B-BC2A7ED7CF7B}"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153</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46193806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It’s not hard to witness to what you have seen—</a:t>
            </a:r>
            <a:r>
              <a:rPr lang="en-SG"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344569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—yet we often don’t feel that way about witnessing for Jesus.</a:t>
            </a:r>
            <a:r>
              <a:rPr lang="en-SG"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983340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D82E2F2-4A23-ED44-A61B-0A311FD3904F}"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369666" name="Rectangle 2"/>
          <p:cNvSpPr>
            <a:spLocks noGrp="1" noRot="1" noChangeAspect="1" noChangeArrowheads="1"/>
          </p:cNvSpPr>
          <p:nvPr>
            <p:ph type="sldImg"/>
          </p:nvPr>
        </p:nvSpPr>
        <p:spPr>
          <a:solidFill>
            <a:srgbClr val="FFFFFF"/>
          </a:solidFill>
          <a:ln/>
        </p:spPr>
      </p:sp>
      <p:sp>
        <p:nvSpPr>
          <p:cNvPr id="36966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—or is this you instead?</a:t>
            </a:r>
            <a:endParaRPr lang="en-US"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52186993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Some of us fear witnessing because we think we have to be a Billy Graham!</a:t>
            </a:r>
            <a:r>
              <a:rPr lang="en-SG"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2147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link to OT predictions about Christ is huge in Acts. Jesus on the scene should surprise no one familiar with the OT messianic passages.</a:t>
            </a: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9</a:t>
            </a:fld>
            <a:endParaRPr lang="en-US"/>
          </a:p>
        </p:txBody>
      </p:sp>
    </p:spTree>
    <p:extLst>
      <p:ext uri="{BB962C8B-B14F-4D97-AF65-F5344CB8AC3E}">
        <p14:creationId xmlns:p14="http://schemas.microsoft.com/office/powerpoint/2010/main" val="34459493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sz="1200" kern="1200" dirty="0">
                <a:solidFill>
                  <a:schemeClr val="tx1"/>
                </a:solidFill>
                <a:effectLst/>
                <a:latin typeface="Arial" panose="020B0604020202020204" pitchFamily="34" charset="0"/>
                <a:ea typeface="ＭＳ Ｐゴシック" pitchFamily="-108" charset="-128"/>
                <a:cs typeface="Arial" panose="020B0604020202020204" pitchFamily="34" charset="0"/>
              </a:rPr>
              <a:t>Others think of ineffective ways to witness.</a:t>
            </a:r>
            <a:r>
              <a:rPr lang="en-SG"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322018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How are you doing at witnessing to what Jesus has done in your life?</a:t>
            </a:r>
            <a:r>
              <a:rPr lang="en-SG"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908832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404904899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264669343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latin typeface="Arial" panose="020B0604020202020204" pitchFamily="34" charset="0"/>
                <a:cs typeface="Arial" panose="020B0604020202020204" pitchFamily="34" charset="0"/>
              </a:rPr>
              <a:t>What reasons are there for you and I to seek a harvest?</a:t>
            </a:r>
          </a:p>
          <a:p>
            <a:r>
              <a:rPr lang="en-US" dirty="0">
                <a:latin typeface="Arial" panose="020B0604020202020204" pitchFamily="34" charset="0"/>
                <a:cs typeface="Arial" panose="020B0604020202020204" pitchFamily="34" charset="0"/>
              </a:rPr>
              <a:t>Why is evangelism important?</a:t>
            </a:r>
          </a:p>
        </p:txBody>
      </p:sp>
    </p:spTree>
    <p:extLst>
      <p:ext uri="{BB962C8B-B14F-4D97-AF65-F5344CB8AC3E}">
        <p14:creationId xmlns:p14="http://schemas.microsoft.com/office/powerpoint/2010/main" val="158554536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131883865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59D6F54-16F5-944A-A11E-73DF49AA9357}"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73410" name="Rectangle 2"/>
          <p:cNvSpPr>
            <a:spLocks noGrp="1" noRot="1" noChangeAspect="1" noChangeArrowheads="1" noTextEdit="1"/>
          </p:cNvSpPr>
          <p:nvPr>
            <p:ph type="sldImg"/>
          </p:nvPr>
        </p:nvSpPr>
        <p:spPr>
          <a:xfrm>
            <a:off x="1143000" y="685800"/>
            <a:ext cx="4572000" cy="3429000"/>
          </a:xfrm>
          <a:ln/>
        </p:spPr>
      </p:sp>
      <p:sp>
        <p:nvSpPr>
          <p:cNvPr id="273411"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r>
              <a:rPr lang="en-US" dirty="0">
                <a:latin typeface="Arial" panose="020B0604020202020204" pitchFamily="34" charset="0"/>
                <a:ea typeface="ＭＳ Ｐゴシック" charset="0"/>
                <a:cs typeface="Arial" panose="020B0604020202020204" pitchFamily="34" charset="0"/>
              </a:rPr>
              <a:t>Helping us understand how to be witnesses today is Dr Luke.</a:t>
            </a:r>
          </a:p>
        </p:txBody>
      </p:sp>
    </p:spTree>
    <p:extLst>
      <p:ext uri="{BB962C8B-B14F-4D97-AF65-F5344CB8AC3E}">
        <p14:creationId xmlns:p14="http://schemas.microsoft.com/office/powerpoint/2010/main" val="251306390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 name="Notes Placeholder 2"/>
          <p:cNvSpPr>
            <a:spLocks noGrp="1"/>
          </p:cNvSpPr>
          <p:nvPr>
            <p:ph type="body" idx="1"/>
          </p:nvPr>
        </p:nvSpPr>
        <p:spPr/>
        <p:txBody>
          <a:bodyPr/>
          <a:lstStyle/>
          <a:p>
            <a:pPr>
              <a:defRPr/>
            </a:pPr>
            <a:r>
              <a:rPr lang="en-US" dirty="0"/>
              <a:t>Observations about chronology:</a:t>
            </a:r>
          </a:p>
          <a:p>
            <a:pPr marL="228600" indent="-228600">
              <a:buFontTx/>
              <a:buAutoNum type="arabicPeriod"/>
              <a:defRPr/>
            </a:pPr>
            <a:r>
              <a:rPr lang="en-US" dirty="0"/>
              <a:t>Gospels not written first but throughout NT era</a:t>
            </a:r>
          </a:p>
          <a:p>
            <a:pPr marL="228600" indent="-228600">
              <a:buFontTx/>
              <a:buAutoNum type="arabicPeriod"/>
              <a:defRPr/>
            </a:pPr>
            <a:r>
              <a:rPr lang="en-US" dirty="0"/>
              <a:t>Evangelistic letters preceded pastoral</a:t>
            </a:r>
          </a:p>
          <a:p>
            <a:pPr marL="228600" indent="-228600">
              <a:buFontTx/>
              <a:buAutoNum type="arabicPeriod"/>
              <a:defRPr/>
            </a:pPr>
            <a:r>
              <a:rPr lang="en-US" dirty="0"/>
              <a:t>Rough letter (Galatians) </a:t>
            </a:r>
            <a:r>
              <a:rPr lang="en-US"/>
              <a:t>preceded smoother ones</a:t>
            </a:r>
            <a:endParaRPr lang="en-US" dirty="0"/>
          </a:p>
        </p:txBody>
      </p:sp>
      <p:sp>
        <p:nvSpPr>
          <p:cNvPr id="1843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65E5D10-0EE3-FF47-ACC6-3B8863697B97}"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165</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124558770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50938" y="692150"/>
            <a:ext cx="4556125" cy="3416300"/>
          </a:xfrm>
          <a:ln/>
          <a:extLst>
            <a:ext uri="{FAA26D3D-D897-4be2-8F04-BA451C77F1D7}">
              <ma14:placeholderFlag xmlns:ma14="http://schemas.microsoft.com/office/mac/drawingml/2011/main" xmlns="" val="1"/>
            </a:ext>
          </a:extLst>
        </p:spPr>
      </p:sp>
      <p:sp>
        <p:nvSpPr>
          <p:cNvPr id="107523" name="Rectangle 3"/>
          <p:cNvSpPr>
            <a:spLocks noGrp="1" noChangeArrowheads="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Linguistically, Hebrew/Aramaic moves to Greek/Latin/others.</a:t>
            </a:r>
            <a:endParaRPr lang="en-US" dirty="0"/>
          </a:p>
          <a:p>
            <a:endParaRPr lang="en-US" dirty="0"/>
          </a:p>
        </p:txBody>
      </p:sp>
    </p:spTree>
    <p:extLst>
      <p:ext uri="{BB962C8B-B14F-4D97-AF65-F5344CB8AC3E}">
        <p14:creationId xmlns:p14="http://schemas.microsoft.com/office/powerpoint/2010/main" val="34871400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latin typeface="Arial" panose="020B0604020202020204" pitchFamily="34" charset="0"/>
                <a:cs typeface="Arial" panose="020B0604020202020204" pitchFamily="34" charset="0"/>
              </a:rPr>
              <a:t>What reasons are there for you and I to seek a harvest?</a:t>
            </a:r>
          </a:p>
          <a:p>
            <a:r>
              <a:rPr lang="en-US" dirty="0">
                <a:latin typeface="Arial" panose="020B0604020202020204" pitchFamily="34" charset="0"/>
                <a:cs typeface="Arial" panose="020B0604020202020204" pitchFamily="34" charset="0"/>
              </a:rPr>
              <a:t>Why is evangelism important?</a:t>
            </a:r>
          </a:p>
        </p:txBody>
      </p:sp>
    </p:spTree>
    <p:extLst>
      <p:ext uri="{BB962C8B-B14F-4D97-AF65-F5344CB8AC3E}">
        <p14:creationId xmlns:p14="http://schemas.microsoft.com/office/powerpoint/2010/main" val="1511096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25.xml"/><Relationship Id="rId4" Type="http://schemas.openxmlformats.org/officeDocument/2006/relationships/image" Target="../media/image9.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67.xml"/><Relationship Id="rId4" Type="http://schemas.openxmlformats.org/officeDocument/2006/relationships/image" Target="../media/image9.png"/></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58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69.xml"/></Relationships>
</file>

<file path=ppt/slideLayouts/_rels/slideLayout58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6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9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9.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69.xml"/></Relationships>
</file>

<file path=ppt/slideLayouts/_rels/slideLayout59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69.xml"/></Relationships>
</file>

<file path=ppt/slideLayouts/_rels/slideLayout59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69.xml"/></Relationships>
</file>

<file path=ppt/slideLayouts/_rels/slideLayout59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Master" Target="../slideMasters/slideMaster69.xml"/></Relationships>
</file>

<file path=ppt/slideLayouts/_rels/slideLayout59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69.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59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69.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72.xml"/></Relationships>
</file>

<file path=ppt/slideLayouts/_rels/slideLayout6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Master" Target="../slideMasters/slideMaster72.xml"/></Relationships>
</file>

<file path=ppt/slideLayouts/_rels/slideLayout6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72.xml"/></Relationships>
</file>

<file path=ppt/slideLayouts/_rels/slideLayout6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72.xml"/></Relationships>
</file>

<file path=ppt/slideLayouts/_rels/slideLayout6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72.xml"/></Relationships>
</file>

<file path=ppt/slideLayouts/_rels/slideLayout6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72.xml"/></Relationships>
</file>

<file path=ppt/slideLayouts/_rels/slideLayout6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72.xml"/></Relationships>
</file>

<file path=ppt/slideLayouts/_rels/slideLayout6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7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D313A67C-DAC8-AC4D-A21E-525E8E705C37}" type="slidenum">
              <a:rPr lang="en-US"/>
              <a:pPr>
                <a:defRPr/>
              </a:pPr>
              <a:t>‹#›</a:t>
            </a:fld>
            <a:endParaRPr lang="en-US"/>
          </a:p>
        </p:txBody>
      </p:sp>
    </p:spTree>
    <p:extLst>
      <p:ext uri="{BB962C8B-B14F-4D97-AF65-F5344CB8AC3E}">
        <p14:creationId xmlns:p14="http://schemas.microsoft.com/office/powerpoint/2010/main" val="839207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08D5554B-0BD2-7846-8332-8CAC344705CB}" type="slidenum">
              <a:rPr lang="en-US"/>
              <a:pPr>
                <a:defRPr/>
              </a:pPr>
              <a:t>‹#›</a:t>
            </a:fld>
            <a:endParaRPr lang="en-US"/>
          </a:p>
        </p:txBody>
      </p:sp>
    </p:spTree>
    <p:extLst>
      <p:ext uri="{BB962C8B-B14F-4D97-AF65-F5344CB8AC3E}">
        <p14:creationId xmlns:p14="http://schemas.microsoft.com/office/powerpoint/2010/main" val="358441481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lIns="91334" tIns="45667" rIns="91334" bIns="45667"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vert="horz" lIns="91334" tIns="45667" rIns="91334" bIns="45667"/>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lIns="91334" tIns="45667" rIns="91334" bIns="45667"/>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Tree>
    <p:extLst>
      <p:ext uri="{BB962C8B-B14F-4D97-AF65-F5344CB8AC3E}">
        <p14:creationId xmlns:p14="http://schemas.microsoft.com/office/powerpoint/2010/main" val="2835282893"/>
      </p:ext>
    </p:extLst>
  </p:cSld>
  <p:clrMapOvr>
    <a:masterClrMapping/>
  </p:clrMapOvr>
  <p:transition>
    <p:cut/>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334" tIns="45667" rIns="91334" bIns="45667"/>
          <a:lstStyle/>
          <a:p>
            <a:r>
              <a:rPr lang="en-US"/>
              <a:t>Click to edit Master title style</a:t>
            </a:r>
          </a:p>
        </p:txBody>
      </p:sp>
      <p:sp>
        <p:nvSpPr>
          <p:cNvPr id="3" name="Vertical Text Placeholder 2"/>
          <p:cNvSpPr>
            <a:spLocks noGrp="1"/>
          </p:cNvSpPr>
          <p:nvPr>
            <p:ph type="body" orient="vert" idx="1"/>
          </p:nvPr>
        </p:nvSpPr>
        <p:spPr>
          <a:xfrm>
            <a:off x="457200" y="1600207"/>
            <a:ext cx="8229600" cy="4525963"/>
          </a:xfrm>
          <a:prstGeom prst="rect">
            <a:avLst/>
          </a:prstGeom>
        </p:spPr>
        <p:txBody>
          <a:bodyPr vert="eaVert" lIns="91334" tIns="45667" rIns="91334" bIns="45667"/>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6653951"/>
      </p:ext>
    </p:extLst>
  </p:cSld>
  <p:clrMapOvr>
    <a:masterClrMapping/>
  </p:clrMapOvr>
  <p:transition>
    <p:cut/>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1"/>
            <a:ext cx="2057400" cy="5851525"/>
          </a:xfrm>
          <a:prstGeom prst="rect">
            <a:avLst/>
          </a:prstGeom>
        </p:spPr>
        <p:txBody>
          <a:bodyPr vert="eaVert" lIns="91334" tIns="45667" rIns="91334" bIns="45667"/>
          <a:lstStyle/>
          <a:p>
            <a:r>
              <a:rPr lang="en-US"/>
              <a:t>Click to edit Master title style</a:t>
            </a:r>
          </a:p>
        </p:txBody>
      </p:sp>
      <p:sp>
        <p:nvSpPr>
          <p:cNvPr id="3" name="Vertical Text Placeholder 2"/>
          <p:cNvSpPr>
            <a:spLocks noGrp="1"/>
          </p:cNvSpPr>
          <p:nvPr>
            <p:ph type="body" orient="vert" idx="1"/>
          </p:nvPr>
        </p:nvSpPr>
        <p:spPr>
          <a:xfrm>
            <a:off x="457200" y="274651"/>
            <a:ext cx="6019800" cy="5851525"/>
          </a:xfrm>
          <a:prstGeom prst="rect">
            <a:avLst/>
          </a:prstGeom>
        </p:spPr>
        <p:txBody>
          <a:bodyPr vert="eaVert" lIns="91334" tIns="45667" rIns="91334" bIns="45667"/>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5817844"/>
      </p:ext>
    </p:extLst>
  </p:cSld>
  <p:clrMapOvr>
    <a:masterClrMapping/>
  </p:clrMapOvr>
  <p:transition>
    <p:cut/>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3602" name="Rectangle 2"/>
          <p:cNvSpPr>
            <a:spLocks noGrp="1" noChangeArrowheads="1"/>
          </p:cNvSpPr>
          <p:nvPr>
            <p:ph type="ctrTitle"/>
          </p:nvPr>
        </p:nvSpPr>
        <p:spPr>
          <a:xfrm>
            <a:off x="685800" y="2286000"/>
            <a:ext cx="7772400" cy="1143000"/>
          </a:xfrm>
        </p:spPr>
        <p:txBody>
          <a:bodyPr/>
          <a:lstStyle>
            <a:lvl1pPr algn="ctr">
              <a:defRPr/>
            </a:lvl1pPr>
          </a:lstStyle>
          <a:p>
            <a:r>
              <a:rPr lang="en-US"/>
              <a:t>Click to edit Master title style</a:t>
            </a:r>
          </a:p>
        </p:txBody>
      </p:sp>
      <p:sp>
        <p:nvSpPr>
          <p:cNvPr id="153603" name="Rectangle 3"/>
          <p:cNvSpPr>
            <a:spLocks noGrp="1" noChangeArrowheads="1"/>
          </p:cNvSpPr>
          <p:nvPr>
            <p:ph type="subTitle" idx="1"/>
          </p:nvPr>
        </p:nvSpPr>
        <p:spPr>
          <a:xfrm>
            <a:off x="2543192" y="3733800"/>
            <a:ext cx="4056063" cy="2286000"/>
          </a:xfrm>
        </p:spPr>
        <p:txBody>
          <a:bodyPr/>
          <a:lstStyle>
            <a:lvl1pPr marL="0" indent="0" algn="ctr">
              <a:buFont typeface="Monotype Sorts" pitchFamily="-110" charset="2"/>
              <a:buNone/>
              <a:defRPr sz="2800"/>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9B89E0-584A-DF4F-8442-C140E3AF03D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4048805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A12995-3CDD-FE43-98A4-64FB9792C4C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742701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4E75085E-C53A-374A-82E4-70A7C625689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15715983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362200" y="1981200"/>
            <a:ext cx="2971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86400" y="1981200"/>
            <a:ext cx="2971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3B5368-192C-D045-87C4-D3D2C8ECCAD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615444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9" name="Rectangle 6"/>
          <p:cNvSpPr>
            <a:spLocks noGrp="1" noChangeArrowheads="1"/>
          </p:cNvSpPr>
          <p:nvPr>
            <p:ph type="sldNum" sz="quarter" idx="12"/>
          </p:nvPr>
        </p:nvSpPr>
        <p:spPr>
          <a:ln/>
        </p:spPr>
        <p:txBody>
          <a:bodyPr/>
          <a:lstStyle>
            <a:lvl1pPr>
              <a:defRPr/>
            </a:lvl1pPr>
          </a:lstStyle>
          <a:p>
            <a:pPr>
              <a:defRPr/>
            </a:pPr>
            <a:fld id="{9F3990DA-17E2-5844-8311-5CCF7320D60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0926715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6"/>
          <p:cNvSpPr>
            <a:spLocks noGrp="1" noChangeArrowheads="1"/>
          </p:cNvSpPr>
          <p:nvPr>
            <p:ph type="sldNum" sz="quarter" idx="12"/>
          </p:nvPr>
        </p:nvSpPr>
        <p:spPr>
          <a:ln/>
        </p:spPr>
        <p:txBody>
          <a:bodyPr/>
          <a:lstStyle>
            <a:lvl1pPr>
              <a:defRPr/>
            </a:lvl1pPr>
          </a:lstStyle>
          <a:p>
            <a:pPr>
              <a:defRPr/>
            </a:pPr>
            <a:fld id="{DC3B17A4-9DE7-6941-AF56-61E7D2E246E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6832669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4" name="Rectangle 6"/>
          <p:cNvSpPr>
            <a:spLocks noGrp="1" noChangeArrowheads="1"/>
          </p:cNvSpPr>
          <p:nvPr>
            <p:ph type="sldNum" sz="quarter" idx="12"/>
          </p:nvPr>
        </p:nvSpPr>
        <p:spPr>
          <a:ln/>
        </p:spPr>
        <p:txBody>
          <a:bodyPr/>
          <a:lstStyle>
            <a:lvl1pPr>
              <a:defRPr/>
            </a:lvl1pPr>
          </a:lstStyle>
          <a:p>
            <a:pPr>
              <a:defRPr/>
            </a:pPr>
            <a:fld id="{65BBB4B9-1796-804A-920C-0859FD7D17B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641610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D52005F6-FF7C-EA4D-AA87-2A457AC3D9BC}" type="slidenum">
              <a:rPr lang="en-US"/>
              <a:pPr>
                <a:defRPr/>
              </a:pPr>
              <a:t>‹#›</a:t>
            </a:fld>
            <a:endParaRPr lang="en-US"/>
          </a:p>
        </p:txBody>
      </p:sp>
    </p:spTree>
    <p:extLst>
      <p:ext uri="{BB962C8B-B14F-4D97-AF65-F5344CB8AC3E}">
        <p14:creationId xmlns:p14="http://schemas.microsoft.com/office/powerpoint/2010/main" val="35719416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7" name="Rectangle 6"/>
          <p:cNvSpPr>
            <a:spLocks noGrp="1" noChangeArrowheads="1"/>
          </p:cNvSpPr>
          <p:nvPr>
            <p:ph type="sldNum" sz="quarter" idx="12"/>
          </p:nvPr>
        </p:nvSpPr>
        <p:spPr>
          <a:ln/>
        </p:spPr>
        <p:txBody>
          <a:bodyPr/>
          <a:lstStyle>
            <a:lvl1pPr>
              <a:defRPr/>
            </a:lvl1pPr>
          </a:lstStyle>
          <a:p>
            <a:pPr>
              <a:defRPr/>
            </a:pPr>
            <a:fld id="{588172A3-1B1D-BA42-821E-545FA677FEC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98696766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7" name="Rectangle 6"/>
          <p:cNvSpPr>
            <a:spLocks noGrp="1" noChangeArrowheads="1"/>
          </p:cNvSpPr>
          <p:nvPr>
            <p:ph type="sldNum" sz="quarter" idx="12"/>
          </p:nvPr>
        </p:nvSpPr>
        <p:spPr>
          <a:ln/>
        </p:spPr>
        <p:txBody>
          <a:bodyPr/>
          <a:lstStyle>
            <a:lvl1pPr>
              <a:defRPr/>
            </a:lvl1pPr>
          </a:lstStyle>
          <a:p>
            <a:pPr>
              <a:defRPr/>
            </a:pPr>
            <a:fld id="{A6A8AB93-4E62-8A4E-B2ED-1012E887835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827022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F3CECDC2-B228-184F-BAEB-FE475ABCBE6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1545467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5150" y="457200"/>
            <a:ext cx="1543050" cy="563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0" y="457200"/>
            <a:ext cx="447675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09438D68-360D-2C4A-9507-DE3E8B051B8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4561039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1"/>
            </a:gs>
            <a:gs pos="100000">
              <a:schemeClr val="bg1">
                <a:gamma/>
                <a:shade val="48627"/>
                <a:invGamma/>
              </a:schemeClr>
            </a:gs>
          </a:gsLst>
          <a:lin ang="2700000" scaled="1"/>
        </a:gra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498470" y="1311281"/>
            <a:ext cx="10429875" cy="5908675"/>
            <a:chOff x="-313" y="824"/>
            <a:chExt cx="6570" cy="3722"/>
          </a:xfrm>
        </p:grpSpPr>
        <p:sp>
          <p:nvSpPr>
            <p:cNvPr id="5"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6"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7"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8"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9"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10"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11"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12"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13"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14"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15"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16"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17"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18"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19" name="Rectangle 17"/>
            <p:cNvSpPr>
              <a:spLocks noChangeArrowheads="1"/>
            </p:cNvSpPr>
            <p:nvPr userDrawn="1"/>
          </p:nvSpPr>
          <p:spPr bwMode="hidden">
            <a:xfrm rot="18603245" flipV="1">
              <a:off x="4054"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defRPr/>
              </a:pPr>
              <a:endParaRPr lang="en-US" sz="1800">
                <a:solidFill>
                  <a:srgbClr val="FFFFFF"/>
                </a:solidFill>
                <a:latin typeface="Arial" pitchFamily="-112" charset="0"/>
              </a:endParaRPr>
            </a:p>
          </p:txBody>
        </p:sp>
        <p:sp>
          <p:nvSpPr>
            <p:cNvPr id="20" name="Rectangle 18"/>
            <p:cNvSpPr>
              <a:spLocks noChangeArrowheads="1"/>
            </p:cNvSpPr>
            <p:nvPr userDrawn="1"/>
          </p:nvSpPr>
          <p:spPr bwMode="hidden">
            <a:xfrm rot="39991575" flipH="1" flipV="1">
              <a:off x="5389"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defRPr/>
              </a:pPr>
              <a:endParaRPr lang="en-US" sz="1800">
                <a:solidFill>
                  <a:srgbClr val="FFFFFF"/>
                </a:solidFill>
                <a:latin typeface="Arial" pitchFamily="-112" charset="0"/>
              </a:endParaRPr>
            </a:p>
          </p:txBody>
        </p:sp>
        <p:sp>
          <p:nvSpPr>
            <p:cNvPr id="21"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defRPr/>
              </a:pPr>
              <a:endParaRPr lang="en-US" sz="1800">
                <a:solidFill>
                  <a:srgbClr val="FFFFFF"/>
                </a:solidFill>
                <a:latin typeface="Arial" pitchFamily="-112" charset="0"/>
              </a:endParaRPr>
            </a:p>
          </p:txBody>
        </p:sp>
        <p:sp>
          <p:nvSpPr>
            <p:cNvPr id="22"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defRPr/>
              </a:pPr>
              <a:endParaRPr lang="en-US" sz="1800">
                <a:solidFill>
                  <a:srgbClr val="FFFFFF"/>
                </a:solidFill>
                <a:latin typeface="Arial" pitchFamily="-112" charset="0"/>
              </a:endParaRPr>
            </a:p>
          </p:txBody>
        </p:sp>
        <p:sp>
          <p:nvSpPr>
            <p:cNvPr id="23"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defRPr/>
              </a:pPr>
              <a:endParaRPr lang="en-US" sz="1800">
                <a:solidFill>
                  <a:srgbClr val="FFFFFF"/>
                </a:solidFill>
                <a:latin typeface="Arial" pitchFamily="-112" charset="0"/>
              </a:endParaRPr>
            </a:p>
          </p:txBody>
        </p:sp>
        <p:sp>
          <p:nvSpPr>
            <p:cNvPr id="24"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defRPr/>
              </a:pPr>
              <a:endParaRPr lang="en-US" sz="1800">
                <a:solidFill>
                  <a:srgbClr val="FFFFFF"/>
                </a:solidFill>
                <a:latin typeface="Arial" pitchFamily="-112" charset="0"/>
              </a:endParaRPr>
            </a:p>
          </p:txBody>
        </p:sp>
        <p:sp>
          <p:nvSpPr>
            <p:cNvPr id="25"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defRPr/>
              </a:pPr>
              <a:endParaRPr lang="en-US" sz="1800">
                <a:solidFill>
                  <a:srgbClr val="FFFFFF"/>
                </a:solidFill>
                <a:latin typeface="Arial" pitchFamily="-112" charset="0"/>
              </a:endParaRPr>
            </a:p>
          </p:txBody>
        </p:sp>
        <p:sp>
          <p:nvSpPr>
            <p:cNvPr id="26"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defRPr/>
              </a:pPr>
              <a:endParaRPr lang="en-US" sz="1800">
                <a:solidFill>
                  <a:srgbClr val="FFFFFF"/>
                </a:solidFill>
                <a:latin typeface="Arial" pitchFamily="-112" charset="0"/>
              </a:endParaRPr>
            </a:p>
          </p:txBody>
        </p:sp>
        <p:sp>
          <p:nvSpPr>
            <p:cNvPr id="27"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28"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a:solidFill>
                  <a:srgbClr val="FFFFFF"/>
                </a:solidFill>
                <a:latin typeface="Arial" pitchFamily="-112" charset="0"/>
              </a:endParaRPr>
            </a:p>
          </p:txBody>
        </p:sp>
        <p:sp>
          <p:nvSpPr>
            <p:cNvPr id="29"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a:solidFill>
                  <a:srgbClr val="FFFFFF"/>
                </a:solidFill>
                <a:latin typeface="Arial" pitchFamily="-112" charset="0"/>
              </a:endParaRPr>
            </a:p>
          </p:txBody>
        </p:sp>
        <p:sp>
          <p:nvSpPr>
            <p:cNvPr id="30"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a:solidFill>
                  <a:srgbClr val="FFFFFF"/>
                </a:solidFill>
                <a:latin typeface="Arial" pitchFamily="-112" charset="0"/>
              </a:endParaRPr>
            </a:p>
          </p:txBody>
        </p:sp>
        <p:sp>
          <p:nvSpPr>
            <p:cNvPr id="31"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defRPr/>
              </a:pPr>
              <a:endParaRPr lang="en-US" sz="1800">
                <a:solidFill>
                  <a:srgbClr val="FFFFFF"/>
                </a:solidFill>
                <a:latin typeface="Arial" pitchFamily="-112" charset="0"/>
              </a:endParaRPr>
            </a:p>
          </p:txBody>
        </p:sp>
        <p:sp>
          <p:nvSpPr>
            <p:cNvPr id="32"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33"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34"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35"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36"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defRPr/>
              </a:pPr>
              <a:endParaRPr lang="en-US" sz="1800">
                <a:solidFill>
                  <a:srgbClr val="FFFFFF"/>
                </a:solidFill>
                <a:latin typeface="Arial" pitchFamily="-112" charset="0"/>
              </a:endParaRPr>
            </a:p>
          </p:txBody>
        </p:sp>
        <p:sp>
          <p:nvSpPr>
            <p:cNvPr id="37"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38"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39"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0"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1"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2"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3"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4"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5"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6"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7"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8"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9"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0"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1"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2"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3"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4"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5"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6"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7"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8"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9"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0"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1"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3"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4"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5"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6"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7"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8"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9"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0"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1"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2"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3"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4"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5"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6"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7"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8"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9"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0"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1"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2"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3"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4"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5"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6"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7"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8"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9"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0"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1"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2"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3"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4"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5"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6"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7"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8"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9"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0"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1"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2"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3"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4"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5"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6"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7"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8"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9"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0"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1"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2"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3"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4"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5"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6"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7"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8"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9"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0"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1"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2"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3"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4"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5"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6"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7"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8"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9"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0"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1"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2"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3"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4"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5"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6"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7"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8"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9"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0"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1"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2"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3"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4"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5"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6"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7"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8"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9"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0"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1"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2"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3"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4"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5"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6"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7"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8"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9"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0"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1"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2"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3"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4"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5"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6"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7"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8"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9"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0"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1"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2"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3"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4"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5"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6"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7"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8"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9"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0"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1"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2"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3"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4"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5"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6"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7"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8"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9"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0"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1"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2"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3"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4"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5"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6"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7"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8" name="Oval 196"/>
            <p:cNvSpPr>
              <a:spLocks noChangeArrowheads="1"/>
            </p:cNvSpPr>
            <p:nvPr/>
          </p:nvSpPr>
          <p:spPr bwMode="hidden">
            <a:xfrm>
              <a:off x="3255" y="4071"/>
              <a:ext cx="196" cy="10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9" name="Oval 197"/>
            <p:cNvSpPr>
              <a:spLocks noChangeArrowheads="1"/>
            </p:cNvSpPr>
            <p:nvPr/>
          </p:nvSpPr>
          <p:spPr bwMode="hidden">
            <a:xfrm>
              <a:off x="3651" y="3693"/>
              <a:ext cx="196" cy="11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0" name="Oval 198"/>
            <p:cNvSpPr>
              <a:spLocks noChangeArrowheads="1"/>
            </p:cNvSpPr>
            <p:nvPr/>
          </p:nvSpPr>
          <p:spPr bwMode="hidden">
            <a:xfrm>
              <a:off x="4773" y="3705"/>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1" name="Oval 199"/>
            <p:cNvSpPr>
              <a:spLocks noChangeArrowheads="1"/>
            </p:cNvSpPr>
            <p:nvPr/>
          </p:nvSpPr>
          <p:spPr bwMode="hidden">
            <a:xfrm>
              <a:off x="4491" y="4049"/>
              <a:ext cx="196" cy="10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2" name="Oval 200"/>
            <p:cNvSpPr>
              <a:spLocks noChangeArrowheads="1"/>
            </p:cNvSpPr>
            <p:nvPr/>
          </p:nvSpPr>
          <p:spPr bwMode="hidden">
            <a:xfrm>
              <a:off x="3989" y="3396"/>
              <a:ext cx="168" cy="9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3" name="Oval 201"/>
            <p:cNvSpPr>
              <a:spLocks noChangeArrowheads="1"/>
            </p:cNvSpPr>
            <p:nvPr/>
          </p:nvSpPr>
          <p:spPr bwMode="hidden">
            <a:xfrm>
              <a:off x="4263" y="3141"/>
              <a:ext cx="167"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4" name="Oval 202"/>
            <p:cNvSpPr>
              <a:spLocks noChangeArrowheads="1"/>
            </p:cNvSpPr>
            <p:nvPr/>
          </p:nvSpPr>
          <p:spPr bwMode="hidden">
            <a:xfrm>
              <a:off x="5044" y="3418"/>
              <a:ext cx="167" cy="9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5" name="Oval 203"/>
            <p:cNvSpPr>
              <a:spLocks noChangeArrowheads="1"/>
            </p:cNvSpPr>
            <p:nvPr/>
          </p:nvSpPr>
          <p:spPr bwMode="hidden">
            <a:xfrm>
              <a:off x="4553" y="28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6" name="Oval 204"/>
            <p:cNvSpPr>
              <a:spLocks noChangeArrowheads="1"/>
            </p:cNvSpPr>
            <p:nvPr/>
          </p:nvSpPr>
          <p:spPr bwMode="hidden">
            <a:xfrm>
              <a:off x="5293" y="3116"/>
              <a:ext cx="168"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7" name="Oval 205"/>
            <p:cNvSpPr>
              <a:spLocks noChangeArrowheads="1"/>
            </p:cNvSpPr>
            <p:nvPr/>
          </p:nvSpPr>
          <p:spPr bwMode="hidden">
            <a:xfrm>
              <a:off x="5497" y="2879"/>
              <a:ext cx="156" cy="89"/>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8" name="Oval 206"/>
            <p:cNvSpPr>
              <a:spLocks noChangeArrowheads="1"/>
            </p:cNvSpPr>
            <p:nvPr/>
          </p:nvSpPr>
          <p:spPr bwMode="hidden">
            <a:xfrm>
              <a:off x="4772" y="26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9" name="Oval 207"/>
            <p:cNvSpPr>
              <a:spLocks noChangeArrowheads="1"/>
            </p:cNvSpPr>
            <p:nvPr/>
          </p:nvSpPr>
          <p:spPr bwMode="hidden">
            <a:xfrm>
              <a:off x="4966" y="2488"/>
              <a:ext cx="156" cy="84"/>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0" name="Oval 208"/>
            <p:cNvSpPr>
              <a:spLocks noChangeArrowheads="1"/>
            </p:cNvSpPr>
            <p:nvPr/>
          </p:nvSpPr>
          <p:spPr bwMode="hidden">
            <a:xfrm>
              <a:off x="5444" y="2052"/>
              <a:ext cx="134"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1" name="Oval 209"/>
            <p:cNvSpPr>
              <a:spLocks noChangeArrowheads="1"/>
            </p:cNvSpPr>
            <p:nvPr/>
          </p:nvSpPr>
          <p:spPr bwMode="hidden">
            <a:xfrm>
              <a:off x="5161" y="2314"/>
              <a:ext cx="140"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2" name="Oval 210"/>
            <p:cNvSpPr>
              <a:spLocks noChangeArrowheads="1"/>
            </p:cNvSpPr>
            <p:nvPr/>
          </p:nvSpPr>
          <p:spPr bwMode="hidden">
            <a:xfrm>
              <a:off x="5318" y="2176"/>
              <a:ext cx="134" cy="6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3" name="Oval 211"/>
            <p:cNvSpPr>
              <a:spLocks noChangeArrowheads="1"/>
            </p:cNvSpPr>
            <p:nvPr/>
          </p:nvSpPr>
          <p:spPr bwMode="hidden">
            <a:xfrm>
              <a:off x="5581" y="1933"/>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4" name="Oval 212"/>
            <p:cNvSpPr>
              <a:spLocks noChangeArrowheads="1"/>
            </p:cNvSpPr>
            <p:nvPr/>
          </p:nvSpPr>
          <p:spPr bwMode="hidden">
            <a:xfrm>
              <a:off x="5689" y="1811"/>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5" name="Oval 213"/>
            <p:cNvSpPr>
              <a:spLocks noChangeArrowheads="1"/>
            </p:cNvSpPr>
            <p:nvPr/>
          </p:nvSpPr>
          <p:spPr bwMode="hidden">
            <a:xfrm>
              <a:off x="5663" y="2680"/>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6"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7"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8"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9" name="Oval 217"/>
            <p:cNvSpPr>
              <a:spLocks noChangeArrowheads="1"/>
            </p:cNvSpPr>
            <p:nvPr/>
          </p:nvSpPr>
          <p:spPr bwMode="hidden">
            <a:xfrm>
              <a:off x="5624" y="4010"/>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grpSp>
      <p:sp>
        <p:nvSpPr>
          <p:cNvPr id="63706" name="Rectangle 218"/>
          <p:cNvSpPr>
            <a:spLocks noGrp="1" noChangeArrowheads="1"/>
          </p:cNvSpPr>
          <p:nvPr>
            <p:ph type="ctrTitle" sz="quarter"/>
          </p:nvPr>
        </p:nvSpPr>
        <p:spPr>
          <a:xfrm>
            <a:off x="685800" y="1844691"/>
            <a:ext cx="7772400" cy="1736725"/>
          </a:xfrm>
        </p:spPr>
        <p:txBody>
          <a:bodyPr anchor="b" anchorCtr="1"/>
          <a:lstStyle>
            <a:lvl1pPr>
              <a:defRPr sz="5400"/>
            </a:lvl1pPr>
          </a:lstStyle>
          <a:p>
            <a:r>
              <a:rPr lang="en-US"/>
              <a:t>Click to edit Master title style</a:t>
            </a:r>
          </a:p>
        </p:txBody>
      </p:sp>
      <p:sp>
        <p:nvSpPr>
          <p:cNvPr id="63707" name="Rectangle 219"/>
          <p:cNvSpPr>
            <a:spLocks noGrp="1" noChangeArrowheads="1"/>
          </p:cNvSpPr>
          <p:nvPr>
            <p:ph type="subTitle" sz="quarter" idx="1"/>
          </p:nvPr>
        </p:nvSpPr>
        <p:spPr>
          <a:xfrm>
            <a:off x="1371600" y="3886201"/>
            <a:ext cx="6400800" cy="1752600"/>
          </a:xfrm>
        </p:spPr>
        <p:txBody>
          <a:bodyPr/>
          <a:lstStyle>
            <a:lvl1pPr marL="0" indent="0" algn="ctr">
              <a:buFont typeface="Wingdings" pitchFamily="-110" charset="2"/>
              <a:buNone/>
              <a:defRPr/>
            </a:lvl1pPr>
          </a:lstStyle>
          <a:p>
            <a:r>
              <a:rPr lang="en-US"/>
              <a:t>Click to edit Master subtitle style</a:t>
            </a:r>
          </a:p>
        </p:txBody>
      </p:sp>
      <p:sp>
        <p:nvSpPr>
          <p:cNvPr id="220" name="Rectangle 220"/>
          <p:cNvSpPr>
            <a:spLocks noGrp="1" noChangeArrowheads="1"/>
          </p:cNvSpPr>
          <p:nvPr>
            <p:ph type="dt" sz="quarter" idx="10"/>
          </p:nvPr>
        </p:nvSpPr>
        <p:spPr/>
        <p:txBody>
          <a:bodyPr/>
          <a:lstStyle>
            <a:lvl1pPr>
              <a:defRPr/>
            </a:lvl1pPr>
          </a:lstStyle>
          <a:p>
            <a:pPr>
              <a:defRPr/>
            </a:pPr>
            <a:endParaRPr lang="en-US">
              <a:solidFill>
                <a:srgbClr val="FFFFFF"/>
              </a:solidFill>
            </a:endParaRPr>
          </a:p>
        </p:txBody>
      </p:sp>
      <p:sp>
        <p:nvSpPr>
          <p:cNvPr id="221" name="Rectangle 221"/>
          <p:cNvSpPr>
            <a:spLocks noGrp="1" noChangeArrowheads="1"/>
          </p:cNvSpPr>
          <p:nvPr>
            <p:ph type="ftr" sz="quarter" idx="11"/>
          </p:nvPr>
        </p:nvSpPr>
        <p:spPr>
          <a:xfrm>
            <a:off x="3124200" y="6248400"/>
            <a:ext cx="2895600" cy="457200"/>
          </a:xfrm>
        </p:spPr>
        <p:txBody>
          <a:bodyPr/>
          <a:lstStyle>
            <a:lvl1pPr>
              <a:defRPr/>
            </a:lvl1pPr>
          </a:lstStyle>
          <a:p>
            <a:pPr>
              <a:defRPr/>
            </a:pPr>
            <a:endParaRPr lang="en-US">
              <a:solidFill>
                <a:srgbClr val="FFFFFF"/>
              </a:solidFill>
            </a:endParaRPr>
          </a:p>
        </p:txBody>
      </p:sp>
      <p:sp>
        <p:nvSpPr>
          <p:cNvPr id="222" name="Rectangle 222"/>
          <p:cNvSpPr>
            <a:spLocks noGrp="1" noChangeArrowheads="1"/>
          </p:cNvSpPr>
          <p:nvPr>
            <p:ph type="sldNum" sz="quarter" idx="12"/>
          </p:nvPr>
        </p:nvSpPr>
        <p:spPr/>
        <p:txBody>
          <a:bodyPr/>
          <a:lstStyle>
            <a:lvl1pPr>
              <a:defRPr/>
            </a:lvl1pPr>
          </a:lstStyle>
          <a:p>
            <a:pPr>
              <a:defRPr/>
            </a:pPr>
            <a:fld id="{B8F90E31-7E8D-F84E-8C3E-EC789A09B73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2397716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18"/>
          <p:cNvSpPr>
            <a:spLocks noGrp="1" noChangeArrowheads="1"/>
          </p:cNvSpPr>
          <p:nvPr>
            <p:ph type="sldNum" sz="quarter" idx="10"/>
          </p:nvPr>
        </p:nvSpPr>
        <p:spPr>
          <a:ln/>
        </p:spPr>
        <p:txBody>
          <a:bodyPr/>
          <a:lstStyle>
            <a:lvl1pPr>
              <a:defRPr/>
            </a:lvl1pPr>
          </a:lstStyle>
          <a:p>
            <a:pPr>
              <a:defRPr/>
            </a:pPr>
            <a:fld id="{D889C88A-0BDF-8243-97E7-B1CB679923B1}" type="slidenum">
              <a:rPr lang="en-US">
                <a:solidFill>
                  <a:srgbClr val="FFFFFF"/>
                </a:solidFill>
              </a:rPr>
              <a:pPr>
                <a:defRPr/>
              </a:pPr>
              <a:t>‹#›</a:t>
            </a:fld>
            <a:endParaRPr lang="en-US">
              <a:solidFill>
                <a:srgbClr val="FFFFFF"/>
              </a:solidFill>
            </a:endParaRPr>
          </a:p>
        </p:txBody>
      </p:sp>
      <p:sp>
        <p:nvSpPr>
          <p:cNvPr id="5" name="Rectangle 219"/>
          <p:cNvSpPr>
            <a:spLocks noGrp="1" noChangeArrowheads="1"/>
          </p:cNvSpPr>
          <p:nvPr>
            <p:ph type="dt" sz="half" idx="11"/>
          </p:nvPr>
        </p:nvSpPr>
        <p:spPr>
          <a:ln/>
        </p:spPr>
        <p:txBody>
          <a:bodyPr/>
          <a:lstStyle>
            <a:lvl1pPr>
              <a:defRPr/>
            </a:lvl1pPr>
          </a:lstStyle>
          <a:p>
            <a:pPr>
              <a:defRPr/>
            </a:pPr>
            <a:endParaRPr lang="en-US">
              <a:solidFill>
                <a:srgbClr val="FFFFFF"/>
              </a:solidFill>
            </a:endParaRPr>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418023251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218"/>
          <p:cNvSpPr>
            <a:spLocks noGrp="1" noChangeArrowheads="1"/>
          </p:cNvSpPr>
          <p:nvPr>
            <p:ph type="sldNum" sz="quarter" idx="10"/>
          </p:nvPr>
        </p:nvSpPr>
        <p:spPr>
          <a:ln/>
        </p:spPr>
        <p:txBody>
          <a:bodyPr/>
          <a:lstStyle>
            <a:lvl1pPr>
              <a:defRPr/>
            </a:lvl1pPr>
          </a:lstStyle>
          <a:p>
            <a:pPr>
              <a:defRPr/>
            </a:pPr>
            <a:fld id="{BEB0AB8A-8E25-8346-B4F3-FFE882612B51}" type="slidenum">
              <a:rPr lang="en-US">
                <a:solidFill>
                  <a:srgbClr val="FFFFFF"/>
                </a:solidFill>
              </a:rPr>
              <a:pPr>
                <a:defRPr/>
              </a:pPr>
              <a:t>‹#›</a:t>
            </a:fld>
            <a:endParaRPr lang="en-US">
              <a:solidFill>
                <a:srgbClr val="FFFFFF"/>
              </a:solidFill>
            </a:endParaRPr>
          </a:p>
        </p:txBody>
      </p:sp>
      <p:sp>
        <p:nvSpPr>
          <p:cNvPr id="5" name="Rectangle 219"/>
          <p:cNvSpPr>
            <a:spLocks noGrp="1" noChangeArrowheads="1"/>
          </p:cNvSpPr>
          <p:nvPr>
            <p:ph type="dt" sz="half" idx="11"/>
          </p:nvPr>
        </p:nvSpPr>
        <p:spPr>
          <a:ln/>
        </p:spPr>
        <p:txBody>
          <a:bodyPr/>
          <a:lstStyle>
            <a:lvl1pPr>
              <a:defRPr/>
            </a:lvl1pPr>
          </a:lstStyle>
          <a:p>
            <a:pPr>
              <a:defRPr/>
            </a:pPr>
            <a:endParaRPr lang="en-US">
              <a:solidFill>
                <a:srgbClr val="FFFFFF"/>
              </a:solidFill>
            </a:endParaRPr>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56100846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18"/>
          <p:cNvSpPr>
            <a:spLocks noGrp="1" noChangeArrowheads="1"/>
          </p:cNvSpPr>
          <p:nvPr>
            <p:ph type="sldNum" sz="quarter" idx="10"/>
          </p:nvPr>
        </p:nvSpPr>
        <p:spPr>
          <a:ln/>
        </p:spPr>
        <p:txBody>
          <a:bodyPr/>
          <a:lstStyle>
            <a:lvl1pPr>
              <a:defRPr/>
            </a:lvl1pPr>
          </a:lstStyle>
          <a:p>
            <a:pPr>
              <a:defRPr/>
            </a:pPr>
            <a:fld id="{2E50EDD9-12A0-E44C-8425-E4C396089A33}" type="slidenum">
              <a:rPr lang="en-US">
                <a:solidFill>
                  <a:srgbClr val="FFFFFF"/>
                </a:solidFill>
              </a:rPr>
              <a:pPr>
                <a:defRPr/>
              </a:pPr>
              <a:t>‹#›</a:t>
            </a:fld>
            <a:endParaRPr lang="en-US">
              <a:solidFill>
                <a:srgbClr val="FFFFFF"/>
              </a:solidFill>
            </a:endParaRPr>
          </a:p>
        </p:txBody>
      </p:sp>
      <p:sp>
        <p:nvSpPr>
          <p:cNvPr id="6" name="Rectangle 219"/>
          <p:cNvSpPr>
            <a:spLocks noGrp="1" noChangeArrowheads="1"/>
          </p:cNvSpPr>
          <p:nvPr>
            <p:ph type="dt" sz="half" idx="11"/>
          </p:nvPr>
        </p:nvSpPr>
        <p:spPr>
          <a:ln/>
        </p:spPr>
        <p:txBody>
          <a:bodyPr/>
          <a:lstStyle>
            <a:lvl1pPr>
              <a:defRPr/>
            </a:lvl1pPr>
          </a:lstStyle>
          <a:p>
            <a:pPr>
              <a:defRPr/>
            </a:pPr>
            <a:endParaRPr lang="en-US">
              <a:solidFill>
                <a:srgbClr val="FFFFFF"/>
              </a:solidFill>
            </a:endParaRPr>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84737401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18"/>
          <p:cNvSpPr>
            <a:spLocks noGrp="1" noChangeArrowheads="1"/>
          </p:cNvSpPr>
          <p:nvPr>
            <p:ph type="sldNum" sz="quarter" idx="10"/>
          </p:nvPr>
        </p:nvSpPr>
        <p:spPr>
          <a:ln/>
        </p:spPr>
        <p:txBody>
          <a:bodyPr/>
          <a:lstStyle>
            <a:lvl1pPr>
              <a:defRPr/>
            </a:lvl1pPr>
          </a:lstStyle>
          <a:p>
            <a:pPr>
              <a:defRPr/>
            </a:pPr>
            <a:fld id="{04DD586C-D650-0443-8F42-80780717B97B}" type="slidenum">
              <a:rPr lang="en-US">
                <a:solidFill>
                  <a:srgbClr val="FFFFFF"/>
                </a:solidFill>
              </a:rPr>
              <a:pPr>
                <a:defRPr/>
              </a:pPr>
              <a:t>‹#›</a:t>
            </a:fld>
            <a:endParaRPr lang="en-US">
              <a:solidFill>
                <a:srgbClr val="FFFFFF"/>
              </a:solidFill>
            </a:endParaRPr>
          </a:p>
        </p:txBody>
      </p:sp>
      <p:sp>
        <p:nvSpPr>
          <p:cNvPr id="8" name="Rectangle 219"/>
          <p:cNvSpPr>
            <a:spLocks noGrp="1" noChangeArrowheads="1"/>
          </p:cNvSpPr>
          <p:nvPr>
            <p:ph type="dt" sz="half" idx="11"/>
          </p:nvPr>
        </p:nvSpPr>
        <p:spPr>
          <a:ln/>
        </p:spPr>
        <p:txBody>
          <a:bodyPr/>
          <a:lstStyle>
            <a:lvl1pPr>
              <a:defRPr/>
            </a:lvl1pPr>
          </a:lstStyle>
          <a:p>
            <a:pPr>
              <a:defRPr/>
            </a:pPr>
            <a:endParaRPr lang="en-US">
              <a:solidFill>
                <a:srgbClr val="FFFFFF"/>
              </a:solidFill>
            </a:endParaRPr>
          </a:p>
        </p:txBody>
      </p:sp>
      <p:sp>
        <p:nvSpPr>
          <p:cNvPr id="9" name="Rectangle 220"/>
          <p:cNvSpPr>
            <a:spLocks noGrp="1" noChangeArrowheads="1"/>
          </p:cNvSpPr>
          <p:nvPr>
            <p:ph type="ftr" sz="quarter" idx="12"/>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00807937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18"/>
          <p:cNvSpPr>
            <a:spLocks noGrp="1" noChangeArrowheads="1"/>
          </p:cNvSpPr>
          <p:nvPr>
            <p:ph type="sldNum" sz="quarter" idx="10"/>
          </p:nvPr>
        </p:nvSpPr>
        <p:spPr>
          <a:ln/>
        </p:spPr>
        <p:txBody>
          <a:bodyPr/>
          <a:lstStyle>
            <a:lvl1pPr>
              <a:defRPr/>
            </a:lvl1pPr>
          </a:lstStyle>
          <a:p>
            <a:pPr>
              <a:defRPr/>
            </a:pPr>
            <a:fld id="{C1ACAAE5-6BC3-C348-BBFF-FD621A14234B}" type="slidenum">
              <a:rPr lang="en-US">
                <a:solidFill>
                  <a:srgbClr val="FFFFFF"/>
                </a:solidFill>
              </a:rPr>
              <a:pPr>
                <a:defRPr/>
              </a:pPr>
              <a:t>‹#›</a:t>
            </a:fld>
            <a:endParaRPr lang="en-US">
              <a:solidFill>
                <a:srgbClr val="FFFFFF"/>
              </a:solidFill>
            </a:endParaRPr>
          </a:p>
        </p:txBody>
      </p:sp>
      <p:sp>
        <p:nvSpPr>
          <p:cNvPr id="4" name="Rectangle 219"/>
          <p:cNvSpPr>
            <a:spLocks noGrp="1" noChangeArrowheads="1"/>
          </p:cNvSpPr>
          <p:nvPr>
            <p:ph type="dt" sz="half" idx="11"/>
          </p:nvPr>
        </p:nvSpPr>
        <p:spPr>
          <a:ln/>
        </p:spPr>
        <p:txBody>
          <a:bodyPr/>
          <a:lstStyle>
            <a:lvl1pPr>
              <a:defRPr/>
            </a:lvl1pPr>
          </a:lstStyle>
          <a:p>
            <a:pPr>
              <a:defRPr/>
            </a:pPr>
            <a:endParaRPr lang="en-US">
              <a:solidFill>
                <a:srgbClr val="FFFFFF"/>
              </a:solidFill>
            </a:endParaRPr>
          </a:p>
        </p:txBody>
      </p:sp>
      <p:sp>
        <p:nvSpPr>
          <p:cNvPr id="5" name="Rectangle 220"/>
          <p:cNvSpPr>
            <a:spLocks noGrp="1" noChangeArrowheads="1"/>
          </p:cNvSpPr>
          <p:nvPr>
            <p:ph type="ftr" sz="quarter" idx="12"/>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6878985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686" indent="0" algn="ctr">
              <a:buNone/>
              <a:defRPr/>
            </a:lvl2pPr>
            <a:lvl3pPr marL="913370" indent="0" algn="ctr">
              <a:buNone/>
              <a:defRPr/>
            </a:lvl3pPr>
            <a:lvl4pPr marL="1370051" indent="0" algn="ctr">
              <a:buNone/>
              <a:defRPr/>
            </a:lvl4pPr>
            <a:lvl5pPr marL="1826739" indent="0" algn="ctr">
              <a:buNone/>
              <a:defRPr/>
            </a:lvl5pPr>
            <a:lvl6pPr marL="2283420" indent="0" algn="ctr">
              <a:buNone/>
              <a:defRPr/>
            </a:lvl6pPr>
            <a:lvl7pPr marL="2740100" indent="0" algn="ctr">
              <a:buNone/>
              <a:defRPr/>
            </a:lvl7pPr>
            <a:lvl8pPr marL="3196784" indent="0" algn="ctr">
              <a:buNone/>
              <a:defRPr/>
            </a:lvl8pPr>
            <a:lvl9pPr marL="365346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4D5479-9183-1C4B-9A9D-B3A1270A53CE}" type="slidenum">
              <a:rPr lang="en-US"/>
              <a:pPr>
                <a:defRPr/>
              </a:pPr>
              <a:t>‹#›</a:t>
            </a:fld>
            <a:endParaRPr lang="en-US"/>
          </a:p>
        </p:txBody>
      </p:sp>
    </p:spTree>
    <p:extLst>
      <p:ext uri="{BB962C8B-B14F-4D97-AF65-F5344CB8AC3E}">
        <p14:creationId xmlns:p14="http://schemas.microsoft.com/office/powerpoint/2010/main" val="118808255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26E6A660-DA10-C94D-9094-087D0B09104E}" type="slidenum">
              <a:rPr lang="en-US">
                <a:solidFill>
                  <a:srgbClr val="FFFFFF"/>
                </a:solidFill>
              </a:rPr>
              <a:pPr>
                <a:defRPr/>
              </a:pPr>
              <a:t>‹#›</a:t>
            </a:fld>
            <a:endParaRPr lang="en-US">
              <a:solidFill>
                <a:srgbClr val="FFFFFF"/>
              </a:solidFill>
            </a:endParaRPr>
          </a:p>
        </p:txBody>
      </p:sp>
      <p:sp>
        <p:nvSpPr>
          <p:cNvPr id="3" name="Rectangle 219"/>
          <p:cNvSpPr>
            <a:spLocks noGrp="1" noChangeArrowheads="1"/>
          </p:cNvSpPr>
          <p:nvPr>
            <p:ph type="dt" sz="half" idx="11"/>
          </p:nvPr>
        </p:nvSpPr>
        <p:spPr>
          <a:ln/>
        </p:spPr>
        <p:txBody>
          <a:bodyPr/>
          <a:lstStyle>
            <a:lvl1pPr>
              <a:defRPr/>
            </a:lvl1pPr>
          </a:lstStyle>
          <a:p>
            <a:pPr>
              <a:defRPr/>
            </a:pPr>
            <a:endParaRPr lang="en-US">
              <a:solidFill>
                <a:srgbClr val="FFFFFF"/>
              </a:solidFill>
            </a:endParaRPr>
          </a:p>
        </p:txBody>
      </p:sp>
      <p:sp>
        <p:nvSpPr>
          <p:cNvPr id="4" name="Rectangle 220"/>
          <p:cNvSpPr>
            <a:spLocks noGrp="1" noChangeArrowheads="1"/>
          </p:cNvSpPr>
          <p:nvPr>
            <p:ph type="ftr" sz="quarter" idx="12"/>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1341130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E2126A5B-DC6F-7946-A93C-BF8EACA739E1}" type="slidenum">
              <a:rPr lang="en-US">
                <a:solidFill>
                  <a:srgbClr val="FFFFFF"/>
                </a:solidFill>
              </a:rPr>
              <a:pPr>
                <a:defRPr/>
              </a:pPr>
              <a:t>‹#›</a:t>
            </a:fld>
            <a:endParaRPr lang="en-US">
              <a:solidFill>
                <a:srgbClr val="FFFFFF"/>
              </a:solidFill>
            </a:endParaRPr>
          </a:p>
        </p:txBody>
      </p:sp>
      <p:sp>
        <p:nvSpPr>
          <p:cNvPr id="6" name="Rectangle 219"/>
          <p:cNvSpPr>
            <a:spLocks noGrp="1" noChangeArrowheads="1"/>
          </p:cNvSpPr>
          <p:nvPr>
            <p:ph type="dt" sz="half" idx="11"/>
          </p:nvPr>
        </p:nvSpPr>
        <p:spPr>
          <a:ln/>
        </p:spPr>
        <p:txBody>
          <a:bodyPr/>
          <a:lstStyle>
            <a:lvl1pPr>
              <a:defRPr/>
            </a:lvl1pPr>
          </a:lstStyle>
          <a:p>
            <a:pPr>
              <a:defRPr/>
            </a:pPr>
            <a:endParaRPr lang="en-US">
              <a:solidFill>
                <a:srgbClr val="FFFFFF"/>
              </a:solidFill>
            </a:endParaRPr>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57719232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A72B71A2-E11A-9946-93B9-B3DF9A6E362D}" type="slidenum">
              <a:rPr lang="en-US">
                <a:solidFill>
                  <a:srgbClr val="FFFFFF"/>
                </a:solidFill>
              </a:rPr>
              <a:pPr>
                <a:defRPr/>
              </a:pPr>
              <a:t>‹#›</a:t>
            </a:fld>
            <a:endParaRPr lang="en-US">
              <a:solidFill>
                <a:srgbClr val="FFFFFF"/>
              </a:solidFill>
            </a:endParaRPr>
          </a:p>
        </p:txBody>
      </p:sp>
      <p:sp>
        <p:nvSpPr>
          <p:cNvPr id="6" name="Rectangle 219"/>
          <p:cNvSpPr>
            <a:spLocks noGrp="1" noChangeArrowheads="1"/>
          </p:cNvSpPr>
          <p:nvPr>
            <p:ph type="dt" sz="half" idx="11"/>
          </p:nvPr>
        </p:nvSpPr>
        <p:spPr>
          <a:ln/>
        </p:spPr>
        <p:txBody>
          <a:bodyPr/>
          <a:lstStyle>
            <a:lvl1pPr>
              <a:defRPr/>
            </a:lvl1pPr>
          </a:lstStyle>
          <a:p>
            <a:pPr>
              <a:defRPr/>
            </a:pPr>
            <a:endParaRPr lang="en-US">
              <a:solidFill>
                <a:srgbClr val="FFFFFF"/>
              </a:solidFill>
            </a:endParaRPr>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2903402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18"/>
          <p:cNvSpPr>
            <a:spLocks noGrp="1" noChangeArrowheads="1"/>
          </p:cNvSpPr>
          <p:nvPr>
            <p:ph type="sldNum" sz="quarter" idx="10"/>
          </p:nvPr>
        </p:nvSpPr>
        <p:spPr>
          <a:ln/>
        </p:spPr>
        <p:txBody>
          <a:bodyPr/>
          <a:lstStyle>
            <a:lvl1pPr>
              <a:defRPr/>
            </a:lvl1pPr>
          </a:lstStyle>
          <a:p>
            <a:pPr>
              <a:defRPr/>
            </a:pPr>
            <a:fld id="{DD97B51E-098F-D047-A168-3A2BDF34FA12}" type="slidenum">
              <a:rPr lang="en-US">
                <a:solidFill>
                  <a:srgbClr val="FFFFFF"/>
                </a:solidFill>
              </a:rPr>
              <a:pPr>
                <a:defRPr/>
              </a:pPr>
              <a:t>‹#›</a:t>
            </a:fld>
            <a:endParaRPr lang="en-US">
              <a:solidFill>
                <a:srgbClr val="FFFFFF"/>
              </a:solidFill>
            </a:endParaRPr>
          </a:p>
        </p:txBody>
      </p:sp>
      <p:sp>
        <p:nvSpPr>
          <p:cNvPr id="5" name="Rectangle 219"/>
          <p:cNvSpPr>
            <a:spLocks noGrp="1" noChangeArrowheads="1"/>
          </p:cNvSpPr>
          <p:nvPr>
            <p:ph type="dt" sz="half" idx="11"/>
          </p:nvPr>
        </p:nvSpPr>
        <p:spPr>
          <a:ln/>
        </p:spPr>
        <p:txBody>
          <a:bodyPr/>
          <a:lstStyle>
            <a:lvl1pPr>
              <a:defRPr/>
            </a:lvl1pPr>
          </a:lstStyle>
          <a:p>
            <a:pPr>
              <a:defRPr/>
            </a:pPr>
            <a:endParaRPr lang="en-US">
              <a:solidFill>
                <a:srgbClr val="FFFFFF"/>
              </a:solidFill>
            </a:endParaRPr>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6955348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94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94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18"/>
          <p:cNvSpPr>
            <a:spLocks noGrp="1" noChangeArrowheads="1"/>
          </p:cNvSpPr>
          <p:nvPr>
            <p:ph type="sldNum" sz="quarter" idx="10"/>
          </p:nvPr>
        </p:nvSpPr>
        <p:spPr>
          <a:ln/>
        </p:spPr>
        <p:txBody>
          <a:bodyPr/>
          <a:lstStyle>
            <a:lvl1pPr>
              <a:defRPr/>
            </a:lvl1pPr>
          </a:lstStyle>
          <a:p>
            <a:pPr>
              <a:defRPr/>
            </a:pPr>
            <a:fld id="{817E904B-C388-8C49-BEED-CF8D9081072B}" type="slidenum">
              <a:rPr lang="en-US">
                <a:solidFill>
                  <a:srgbClr val="FFFFFF"/>
                </a:solidFill>
              </a:rPr>
              <a:pPr>
                <a:defRPr/>
              </a:pPr>
              <a:t>‹#›</a:t>
            </a:fld>
            <a:endParaRPr lang="en-US">
              <a:solidFill>
                <a:srgbClr val="FFFFFF"/>
              </a:solidFill>
            </a:endParaRPr>
          </a:p>
        </p:txBody>
      </p:sp>
      <p:sp>
        <p:nvSpPr>
          <p:cNvPr id="5" name="Rectangle 219"/>
          <p:cNvSpPr>
            <a:spLocks noGrp="1" noChangeArrowheads="1"/>
          </p:cNvSpPr>
          <p:nvPr>
            <p:ph type="dt" sz="half" idx="11"/>
          </p:nvPr>
        </p:nvSpPr>
        <p:spPr>
          <a:ln/>
        </p:spPr>
        <p:txBody>
          <a:bodyPr/>
          <a:lstStyle>
            <a:lvl1pPr>
              <a:defRPr/>
            </a:lvl1pPr>
          </a:lstStyle>
          <a:p>
            <a:pPr>
              <a:defRPr/>
            </a:pPr>
            <a:endParaRPr lang="en-US">
              <a:solidFill>
                <a:srgbClr val="FFFFFF"/>
              </a:solidFill>
            </a:endParaRPr>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176917610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ea typeface="ＭＳ Ｐゴシック" charset="-128"/>
                <a:cs typeface="ＭＳ Ｐゴシック"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ea typeface="ＭＳ Ｐゴシック" charset="-128"/>
                <a:cs typeface="ＭＳ Ｐゴシック"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30C4942-5368-244A-B18D-293881397824}" type="slidenum">
              <a:rPr lang="en-US" smtClean="0"/>
              <a:pPr>
                <a:defRPr/>
              </a:pPr>
              <a:t>‹#›</a:t>
            </a:fld>
            <a:endParaRPr lang="en-US"/>
          </a:p>
        </p:txBody>
      </p:sp>
    </p:spTree>
    <p:extLst>
      <p:ext uri="{BB962C8B-B14F-4D97-AF65-F5344CB8AC3E}">
        <p14:creationId xmlns:p14="http://schemas.microsoft.com/office/powerpoint/2010/main" val="9434141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p:txBody>
          <a:bodyPr/>
          <a:lstStyle>
            <a:lvl1pPr algn="ctr">
              <a:defRPr>
                <a:ea typeface="ＭＳ Ｐゴシック" charset="-128"/>
                <a:cs typeface="ＭＳ Ｐゴシック"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ea typeface="ＭＳ Ｐゴシック" charset="-128"/>
                <a:cs typeface="ＭＳ Ｐゴシック"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6200E61-4449-0D4E-AE5C-7ADF9FD10F98}" type="slidenum">
              <a:rPr lang="en-US" smtClean="0"/>
              <a:pPr>
                <a:defRPr/>
              </a:pPr>
              <a:t>‹#›</a:t>
            </a:fld>
            <a:endParaRPr lang="en-US"/>
          </a:p>
        </p:txBody>
      </p:sp>
    </p:spTree>
    <p:extLst>
      <p:ext uri="{BB962C8B-B14F-4D97-AF65-F5344CB8AC3E}">
        <p14:creationId xmlns:p14="http://schemas.microsoft.com/office/powerpoint/2010/main" val="106758684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ea typeface="ＭＳ Ｐゴシック" charset="-128"/>
                <a:cs typeface="ＭＳ Ｐゴシック" charset="-128"/>
              </a:defRPr>
            </a:lvl1pPr>
          </a:lstStyle>
          <a:p>
            <a:pPr>
              <a:defRPr/>
            </a:pPr>
            <a:endParaRPr lang="en-US"/>
          </a:p>
        </p:txBody>
      </p:sp>
      <p:sp>
        <p:nvSpPr>
          <p:cNvPr id="3" name="Rectangle 5"/>
          <p:cNvSpPr>
            <a:spLocks noGrp="1" noChangeArrowheads="1"/>
          </p:cNvSpPr>
          <p:nvPr>
            <p:ph type="ftr" sz="quarter" idx="11"/>
          </p:nvPr>
        </p:nvSpPr>
        <p:spPr/>
        <p:txBody>
          <a:bodyPr/>
          <a:lstStyle>
            <a:lvl1pPr>
              <a:defRPr>
                <a:ea typeface="ＭＳ Ｐゴシック" charset="-128"/>
                <a:cs typeface="ＭＳ Ｐゴシック" charset="-128"/>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F11D7B5B-7DE7-B340-9666-95ED2A53A9EF}" type="slidenum">
              <a:rPr lang="en-US" smtClean="0"/>
              <a:pPr>
                <a:defRPr/>
              </a:pPr>
              <a:t>‹#›</a:t>
            </a:fld>
            <a:endParaRPr lang="en-US"/>
          </a:p>
        </p:txBody>
      </p:sp>
    </p:spTree>
    <p:extLst>
      <p:ext uri="{BB962C8B-B14F-4D97-AF65-F5344CB8AC3E}">
        <p14:creationId xmlns:p14="http://schemas.microsoft.com/office/powerpoint/2010/main" val="135108848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D313A67C-DAC8-AC4D-A21E-525E8E705C37}" type="slidenum">
              <a:rPr lang="en-US"/>
              <a:pPr>
                <a:defRPr/>
              </a:pPr>
              <a:t>‹#›</a:t>
            </a:fld>
            <a:endParaRPr lang="en-US"/>
          </a:p>
        </p:txBody>
      </p:sp>
    </p:spTree>
    <p:extLst>
      <p:ext uri="{BB962C8B-B14F-4D97-AF65-F5344CB8AC3E}">
        <p14:creationId xmlns:p14="http://schemas.microsoft.com/office/powerpoint/2010/main" val="234206883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211AFF9-30F3-1640-A91F-12D62F0AAB0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28421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32CF97-6DAD-1845-A401-48AFC517EEC1}" type="slidenum">
              <a:rPr lang="en-US"/>
              <a:pPr>
                <a:defRPr/>
              </a:pPr>
              <a:t>‹#›</a:t>
            </a:fld>
            <a:endParaRPr lang="en-US"/>
          </a:p>
        </p:txBody>
      </p:sp>
    </p:spTree>
    <p:extLst>
      <p:ext uri="{BB962C8B-B14F-4D97-AF65-F5344CB8AC3E}">
        <p14:creationId xmlns:p14="http://schemas.microsoft.com/office/powerpoint/2010/main" val="426395775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19DAB6E-0746-2D41-B6F6-BBDFA5BAF65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8185119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1"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E5EFD22-46D6-E94D-AD43-ACC86741E8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4803437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BADC882C-0CE8-A94C-9FA8-5B0D59ED45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028424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623AFB7A-F072-1C4B-9874-FDA644B8E63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1634440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CD45910B-636C-5344-BED5-0CA47D68AD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112173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BD1A499-6EFD-F94F-8D98-FD994B1B8EE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0494143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27E05573-470B-BD4E-9C66-6261B5E1B05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675780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08D5554B-0BD2-7846-8332-8CAC344705C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335129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D52005F6-FF7C-EA4D-AA87-2A457AC3D9B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48048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B8381652-E0C5-8D43-9EED-524ED889E959}" type="slidenum">
              <a:rPr lang="en-US"/>
              <a:pPr>
                <a:defRPr/>
              </a:pPr>
              <a:t>‹#›</a:t>
            </a:fld>
            <a:endParaRPr lang="en-US"/>
          </a:p>
        </p:txBody>
      </p:sp>
    </p:spTree>
    <p:extLst>
      <p:ext uri="{BB962C8B-B14F-4D97-AF65-F5344CB8AC3E}">
        <p14:creationId xmlns:p14="http://schemas.microsoft.com/office/powerpoint/2010/main" val="3127842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4713237-E762-6E48-B120-4ED342A86ECD}" type="slidenum">
              <a:rPr lang="en-US"/>
              <a:pPr>
                <a:defRPr/>
              </a:pPr>
              <a:t>‹#›</a:t>
            </a:fld>
            <a:endParaRPr lang="en-US"/>
          </a:p>
        </p:txBody>
      </p:sp>
    </p:spTree>
    <p:extLst>
      <p:ext uri="{BB962C8B-B14F-4D97-AF65-F5344CB8AC3E}">
        <p14:creationId xmlns:p14="http://schemas.microsoft.com/office/powerpoint/2010/main" val="223474166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A51F5DC-D4AD-6640-87A2-9963356DA577}" type="slidenum">
              <a:rPr lang="en-US"/>
              <a:pPr>
                <a:defRPr/>
              </a:pPr>
              <a:t>‹#›</a:t>
            </a:fld>
            <a:endParaRPr lang="en-US"/>
          </a:p>
        </p:txBody>
      </p:sp>
    </p:spTree>
    <p:extLst>
      <p:ext uri="{BB962C8B-B14F-4D97-AF65-F5344CB8AC3E}">
        <p14:creationId xmlns:p14="http://schemas.microsoft.com/office/powerpoint/2010/main" val="1822893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DAA2C48D-5912-C74F-8738-982C01F29769}" type="slidenum">
              <a:rPr lang="en-US"/>
              <a:pPr>
                <a:defRPr/>
              </a:pPr>
              <a:t>‹#›</a:t>
            </a:fld>
            <a:endParaRPr lang="en-US"/>
          </a:p>
        </p:txBody>
      </p:sp>
    </p:spTree>
    <p:extLst>
      <p:ext uri="{BB962C8B-B14F-4D97-AF65-F5344CB8AC3E}">
        <p14:creationId xmlns:p14="http://schemas.microsoft.com/office/powerpoint/2010/main" val="147928365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1"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B3907723-1180-2848-B013-097B6D6106B2}" type="slidenum">
              <a:rPr lang="en-US"/>
              <a:pPr>
                <a:defRPr/>
              </a:pPr>
              <a:t>‹#›</a:t>
            </a:fld>
            <a:endParaRPr lang="en-US"/>
          </a:p>
        </p:txBody>
      </p:sp>
    </p:spTree>
    <p:extLst>
      <p:ext uri="{BB962C8B-B14F-4D97-AF65-F5344CB8AC3E}">
        <p14:creationId xmlns:p14="http://schemas.microsoft.com/office/powerpoint/2010/main" val="30809429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53149C32-5474-4548-A256-1362DC64D331}" type="slidenum">
              <a:rPr lang="en-US"/>
              <a:pPr>
                <a:defRPr/>
              </a:pPr>
              <a:t>‹#›</a:t>
            </a:fld>
            <a:endParaRPr lang="en-US"/>
          </a:p>
        </p:txBody>
      </p:sp>
    </p:spTree>
    <p:extLst>
      <p:ext uri="{BB962C8B-B14F-4D97-AF65-F5344CB8AC3E}">
        <p14:creationId xmlns:p14="http://schemas.microsoft.com/office/powerpoint/2010/main" val="134251932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E9D698F6-9DFE-7D48-B75E-C64D4D6E9416}" type="slidenum">
              <a:rPr lang="en-US"/>
              <a:pPr>
                <a:defRPr/>
              </a:pPr>
              <a:t>‹#›</a:t>
            </a:fld>
            <a:endParaRPr lang="en-US"/>
          </a:p>
        </p:txBody>
      </p:sp>
    </p:spTree>
    <p:extLst>
      <p:ext uri="{BB962C8B-B14F-4D97-AF65-F5344CB8AC3E}">
        <p14:creationId xmlns:p14="http://schemas.microsoft.com/office/powerpoint/2010/main" val="178182208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2B8DF618-00D7-7E41-A64B-DA616DE48B53}" type="slidenum">
              <a:rPr lang="en-US"/>
              <a:pPr>
                <a:defRPr/>
              </a:pPr>
              <a:t>‹#›</a:t>
            </a:fld>
            <a:endParaRPr lang="en-US"/>
          </a:p>
        </p:txBody>
      </p:sp>
    </p:spTree>
    <p:extLst>
      <p:ext uri="{BB962C8B-B14F-4D97-AF65-F5344CB8AC3E}">
        <p14:creationId xmlns:p14="http://schemas.microsoft.com/office/powerpoint/2010/main" val="227225280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2EA2BD16-517E-AA42-9506-CA408DD72097}" type="slidenum">
              <a:rPr lang="en-US"/>
              <a:pPr>
                <a:defRPr/>
              </a:pPr>
              <a:t>‹#›</a:t>
            </a:fld>
            <a:endParaRPr lang="en-US"/>
          </a:p>
        </p:txBody>
      </p:sp>
    </p:spTree>
    <p:extLst>
      <p:ext uri="{BB962C8B-B14F-4D97-AF65-F5344CB8AC3E}">
        <p14:creationId xmlns:p14="http://schemas.microsoft.com/office/powerpoint/2010/main" val="395031048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979208ED-807D-F547-BF8D-CDE79A4A9687}" type="slidenum">
              <a:rPr lang="en-US"/>
              <a:pPr>
                <a:defRPr/>
              </a:pPr>
              <a:t>‹#›</a:t>
            </a:fld>
            <a:endParaRPr lang="en-US"/>
          </a:p>
        </p:txBody>
      </p:sp>
    </p:spTree>
    <p:extLst>
      <p:ext uri="{BB962C8B-B14F-4D97-AF65-F5344CB8AC3E}">
        <p14:creationId xmlns:p14="http://schemas.microsoft.com/office/powerpoint/2010/main" val="60302621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0ACAEC2-37F1-2742-8D41-01573A72A974}" type="slidenum">
              <a:rPr lang="en-US"/>
              <a:pPr>
                <a:defRPr/>
              </a:pPr>
              <a:t>‹#›</a:t>
            </a:fld>
            <a:endParaRPr lang="en-US"/>
          </a:p>
        </p:txBody>
      </p:sp>
    </p:spTree>
    <p:extLst>
      <p:ext uri="{BB962C8B-B14F-4D97-AF65-F5344CB8AC3E}">
        <p14:creationId xmlns:p14="http://schemas.microsoft.com/office/powerpoint/2010/main" val="133773964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77ABFFBD-FDDC-5941-A8B3-23A9D5787E68}" type="slidenum">
              <a:rPr lang="en-US"/>
              <a:pPr>
                <a:defRPr/>
              </a:pPr>
              <a:t>‹#›</a:t>
            </a:fld>
            <a:endParaRPr lang="en-US"/>
          </a:p>
        </p:txBody>
      </p:sp>
    </p:spTree>
    <p:extLst>
      <p:ext uri="{BB962C8B-B14F-4D97-AF65-F5344CB8AC3E}">
        <p14:creationId xmlns:p14="http://schemas.microsoft.com/office/powerpoint/2010/main" val="3306198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F2C66FC-FA10-8741-89FF-FDE807868E99}" type="slidenum">
              <a:rPr lang="en-US"/>
              <a:pPr>
                <a:defRPr/>
              </a:pPr>
              <a:t>‹#›</a:t>
            </a:fld>
            <a:endParaRPr lang="en-US"/>
          </a:p>
        </p:txBody>
      </p:sp>
    </p:spTree>
    <p:extLst>
      <p:ext uri="{BB962C8B-B14F-4D97-AF65-F5344CB8AC3E}">
        <p14:creationId xmlns:p14="http://schemas.microsoft.com/office/powerpoint/2010/main" val="407586484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F42F9606-2737-164F-95EE-50BD441DC2D5}" type="datetime1">
              <a:rPr lang="en-US"/>
              <a:pPr/>
              <a:t>6/16/26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BAE9008B-88ED-8C46-9918-95A1EA55E02B}" type="slidenum">
              <a:rPr lang="en-US"/>
              <a:pPr/>
              <a:t>‹#›</a:t>
            </a:fld>
            <a:endParaRPr lang="en-US"/>
          </a:p>
        </p:txBody>
      </p:sp>
    </p:spTree>
    <p:extLst>
      <p:ext uri="{BB962C8B-B14F-4D97-AF65-F5344CB8AC3E}">
        <p14:creationId xmlns:p14="http://schemas.microsoft.com/office/powerpoint/2010/main" val="197214728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0" y="0"/>
            <a:ext cx="6362700" cy="6858000"/>
            <a:chOff x="0" y="0"/>
            <a:chExt cx="4008" cy="4320"/>
          </a:xfrm>
        </p:grpSpPr>
        <p:pic>
          <p:nvPicPr>
            <p:cNvPr id="5" name="Picture 8" descr="Expbann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invGray">
            <a:xfrm>
              <a:off x="0" y="0"/>
              <a:ext cx="432" cy="4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9" descr="EXPHOR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08" y="3600"/>
              <a:ext cx="1800" cy="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7" name="Picture 10" descr="EXPHORS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81200" y="3657600"/>
            <a:ext cx="5715000" cy="95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0" name="Rectangle 2"/>
          <p:cNvSpPr>
            <a:spLocks noGrp="1" noChangeArrowheads="1"/>
          </p:cNvSpPr>
          <p:nvPr>
            <p:ph type="ctrTitle"/>
          </p:nvPr>
        </p:nvSpPr>
        <p:spPr>
          <a:xfrm>
            <a:off x="1752601" y="990600"/>
            <a:ext cx="6400800" cy="2514600"/>
          </a:xfrm>
          <a:ln w="76200" cmpd="tri"/>
        </p:spPr>
        <p:txBody>
          <a:bodyPr/>
          <a:lstStyle>
            <a:lvl1pPr algn="ctr">
              <a:defRPr/>
            </a:lvl1pPr>
          </a:lstStyle>
          <a:p>
            <a:r>
              <a:rPr lang="en-US"/>
              <a:t>Click to edit Master title style</a:t>
            </a:r>
          </a:p>
        </p:txBody>
      </p:sp>
      <p:sp>
        <p:nvSpPr>
          <p:cNvPr id="7171" name="Rectangle 3"/>
          <p:cNvSpPr>
            <a:spLocks noGrp="1" noChangeArrowheads="1"/>
          </p:cNvSpPr>
          <p:nvPr>
            <p:ph type="subTitle" idx="1"/>
          </p:nvPr>
        </p:nvSpPr>
        <p:spPr>
          <a:xfrm>
            <a:off x="1752601" y="3886201"/>
            <a:ext cx="6400800" cy="1752600"/>
          </a:xfrm>
          <a:ln w="6350"/>
        </p:spPr>
        <p:txBody>
          <a:bodyPr/>
          <a:lstStyle>
            <a:lvl1pPr marL="0" indent="0" algn="ctr">
              <a:buFontTx/>
              <a:buNone/>
              <a:defRPr/>
            </a:lvl1pPr>
          </a:lstStyle>
          <a:p>
            <a:r>
              <a:rPr lang="en-US"/>
              <a:t>Click to edit Master subtitle style</a:t>
            </a:r>
          </a:p>
        </p:txBody>
      </p:sp>
      <p:sp>
        <p:nvSpPr>
          <p:cNvPr id="8" name="Rectangle 4"/>
          <p:cNvSpPr>
            <a:spLocks noGrp="1" noChangeArrowheads="1"/>
          </p:cNvSpPr>
          <p:nvPr>
            <p:ph type="dt" sz="half" idx="10"/>
          </p:nvPr>
        </p:nvSpPr>
        <p:spPr>
          <a:xfrm>
            <a:off x="914400" y="6400800"/>
            <a:ext cx="1905000" cy="457200"/>
          </a:xfrm>
        </p:spPr>
        <p:txBody>
          <a:bodyPr anchorCtr="0"/>
          <a:lstStyle>
            <a:lvl1pPr>
              <a:defRPr/>
            </a:lvl1pPr>
          </a:lstStyle>
          <a:p>
            <a:pPr>
              <a:defRPr/>
            </a:pPr>
            <a:endParaRPr lang="en-US">
              <a:solidFill>
                <a:srgbClr val="482400"/>
              </a:solidFill>
            </a:endParaRPr>
          </a:p>
        </p:txBody>
      </p:sp>
      <p:sp>
        <p:nvSpPr>
          <p:cNvPr id="9" name="Rectangle 5"/>
          <p:cNvSpPr>
            <a:spLocks noGrp="1" noChangeArrowheads="1"/>
          </p:cNvSpPr>
          <p:nvPr>
            <p:ph type="ftr" sz="quarter" idx="11"/>
          </p:nvPr>
        </p:nvSpPr>
        <p:spPr>
          <a:xfrm>
            <a:off x="3505200" y="6400800"/>
            <a:ext cx="2895600" cy="457200"/>
          </a:xfrm>
        </p:spPr>
        <p:txBody>
          <a:bodyPr anchorCtr="0"/>
          <a:lstStyle>
            <a:lvl1pPr>
              <a:defRPr/>
            </a:lvl1pPr>
          </a:lstStyle>
          <a:p>
            <a:pPr>
              <a:defRPr/>
            </a:pPr>
            <a:endParaRPr lang="en-US">
              <a:solidFill>
                <a:srgbClr val="482400"/>
              </a:solidFill>
            </a:endParaRPr>
          </a:p>
        </p:txBody>
      </p:sp>
      <p:sp>
        <p:nvSpPr>
          <p:cNvPr id="10" name="Rectangle 6"/>
          <p:cNvSpPr>
            <a:spLocks noGrp="1" noChangeArrowheads="1"/>
          </p:cNvSpPr>
          <p:nvPr>
            <p:ph type="sldNum" sz="quarter" idx="12"/>
          </p:nvPr>
        </p:nvSpPr>
        <p:spPr/>
        <p:txBody>
          <a:bodyPr anchorCtr="0"/>
          <a:lstStyle>
            <a:lvl1pPr>
              <a:defRPr/>
            </a:lvl1pPr>
          </a:lstStyle>
          <a:p>
            <a:fld id="{4FF9F589-DBBC-D840-9619-94C112D0505C}"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336986153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824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82400"/>
              </a:solidFill>
            </a:endParaRPr>
          </a:p>
        </p:txBody>
      </p:sp>
      <p:sp>
        <p:nvSpPr>
          <p:cNvPr id="6" name="Rectangle 6"/>
          <p:cNvSpPr>
            <a:spLocks noGrp="1" noChangeArrowheads="1"/>
          </p:cNvSpPr>
          <p:nvPr>
            <p:ph type="sldNum" sz="quarter" idx="12"/>
          </p:nvPr>
        </p:nvSpPr>
        <p:spPr>
          <a:ln/>
        </p:spPr>
        <p:txBody>
          <a:bodyPr/>
          <a:lstStyle>
            <a:lvl1pPr>
              <a:defRPr/>
            </a:lvl1pPr>
          </a:lstStyle>
          <a:p>
            <a:fld id="{CD677A7B-80D2-CA4B-BADA-6AA28C80E447}"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166606638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6568" indent="0">
              <a:buNone/>
              <a:defRPr sz="1800"/>
            </a:lvl2pPr>
            <a:lvl3pPr marL="913135" indent="0">
              <a:buNone/>
              <a:defRPr sz="1600"/>
            </a:lvl3pPr>
            <a:lvl4pPr marL="1369701" indent="0">
              <a:buNone/>
              <a:defRPr sz="1400"/>
            </a:lvl4pPr>
            <a:lvl5pPr marL="1826272" indent="0">
              <a:buNone/>
              <a:defRPr sz="1400"/>
            </a:lvl5pPr>
            <a:lvl6pPr marL="2282833" indent="0">
              <a:buNone/>
              <a:defRPr sz="1400"/>
            </a:lvl6pPr>
            <a:lvl7pPr marL="2739401" indent="0">
              <a:buNone/>
              <a:defRPr sz="1400"/>
            </a:lvl7pPr>
            <a:lvl8pPr marL="3195965" indent="0">
              <a:buNone/>
              <a:defRPr sz="1400"/>
            </a:lvl8pPr>
            <a:lvl9pPr marL="365253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824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82400"/>
              </a:solidFill>
            </a:endParaRPr>
          </a:p>
        </p:txBody>
      </p:sp>
      <p:sp>
        <p:nvSpPr>
          <p:cNvPr id="6" name="Rectangle 6"/>
          <p:cNvSpPr>
            <a:spLocks noGrp="1" noChangeArrowheads="1"/>
          </p:cNvSpPr>
          <p:nvPr>
            <p:ph type="sldNum" sz="quarter" idx="12"/>
          </p:nvPr>
        </p:nvSpPr>
        <p:spPr>
          <a:ln/>
        </p:spPr>
        <p:txBody>
          <a:bodyPr/>
          <a:lstStyle>
            <a:lvl1pPr>
              <a:defRPr/>
            </a:lvl1pPr>
          </a:lstStyle>
          <a:p>
            <a:fld id="{794C05D6-D54A-E445-BB33-430AD74E7CDC}"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60175641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2039" y="1766888"/>
            <a:ext cx="3808412"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2865" y="1766888"/>
            <a:ext cx="3808413"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824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82400"/>
              </a:solidFill>
            </a:endParaRPr>
          </a:p>
        </p:txBody>
      </p:sp>
      <p:sp>
        <p:nvSpPr>
          <p:cNvPr id="7" name="Rectangle 6"/>
          <p:cNvSpPr>
            <a:spLocks noGrp="1" noChangeArrowheads="1"/>
          </p:cNvSpPr>
          <p:nvPr>
            <p:ph type="sldNum" sz="quarter" idx="12"/>
          </p:nvPr>
        </p:nvSpPr>
        <p:spPr>
          <a:ln/>
        </p:spPr>
        <p:txBody>
          <a:bodyPr/>
          <a:lstStyle>
            <a:lvl1pPr>
              <a:defRPr/>
            </a:lvl1pPr>
          </a:lstStyle>
          <a:p>
            <a:fld id="{1F1ADE91-0A25-D545-8A9D-C352E855B2ED}"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129857143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568" indent="0">
              <a:buNone/>
              <a:defRPr sz="2000" b="1"/>
            </a:lvl2pPr>
            <a:lvl3pPr marL="913135" indent="0">
              <a:buNone/>
              <a:defRPr sz="1800" b="1"/>
            </a:lvl3pPr>
            <a:lvl4pPr marL="1369701" indent="0">
              <a:buNone/>
              <a:defRPr sz="1600" b="1"/>
            </a:lvl4pPr>
            <a:lvl5pPr marL="1826272" indent="0">
              <a:buNone/>
              <a:defRPr sz="1600" b="1"/>
            </a:lvl5pPr>
            <a:lvl6pPr marL="2282833" indent="0">
              <a:buNone/>
              <a:defRPr sz="1600" b="1"/>
            </a:lvl6pPr>
            <a:lvl7pPr marL="2739401" indent="0">
              <a:buNone/>
              <a:defRPr sz="1600" b="1"/>
            </a:lvl7pPr>
            <a:lvl8pPr marL="3195965" indent="0">
              <a:buNone/>
              <a:defRPr sz="1600" b="1"/>
            </a:lvl8pPr>
            <a:lvl9pPr marL="365253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3" y="1535113"/>
            <a:ext cx="4041775" cy="639762"/>
          </a:xfrm>
        </p:spPr>
        <p:txBody>
          <a:bodyPr anchor="b"/>
          <a:lstStyle>
            <a:lvl1pPr marL="0" indent="0">
              <a:buNone/>
              <a:defRPr sz="2400" b="1"/>
            </a:lvl1pPr>
            <a:lvl2pPr marL="456568" indent="0">
              <a:buNone/>
              <a:defRPr sz="2000" b="1"/>
            </a:lvl2pPr>
            <a:lvl3pPr marL="913135" indent="0">
              <a:buNone/>
              <a:defRPr sz="1800" b="1"/>
            </a:lvl3pPr>
            <a:lvl4pPr marL="1369701" indent="0">
              <a:buNone/>
              <a:defRPr sz="1600" b="1"/>
            </a:lvl4pPr>
            <a:lvl5pPr marL="1826272" indent="0">
              <a:buNone/>
              <a:defRPr sz="1600" b="1"/>
            </a:lvl5pPr>
            <a:lvl6pPr marL="2282833" indent="0">
              <a:buNone/>
              <a:defRPr sz="1600" b="1"/>
            </a:lvl6pPr>
            <a:lvl7pPr marL="2739401" indent="0">
              <a:buNone/>
              <a:defRPr sz="1600" b="1"/>
            </a:lvl7pPr>
            <a:lvl8pPr marL="3195965" indent="0">
              <a:buNone/>
              <a:defRPr sz="1600" b="1"/>
            </a:lvl8pPr>
            <a:lvl9pPr marL="365253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4824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482400"/>
              </a:solidFill>
            </a:endParaRPr>
          </a:p>
        </p:txBody>
      </p:sp>
      <p:sp>
        <p:nvSpPr>
          <p:cNvPr id="9" name="Rectangle 6"/>
          <p:cNvSpPr>
            <a:spLocks noGrp="1" noChangeArrowheads="1"/>
          </p:cNvSpPr>
          <p:nvPr>
            <p:ph type="sldNum" sz="quarter" idx="12"/>
          </p:nvPr>
        </p:nvSpPr>
        <p:spPr>
          <a:ln/>
        </p:spPr>
        <p:txBody>
          <a:bodyPr/>
          <a:lstStyle>
            <a:lvl1pPr>
              <a:defRPr/>
            </a:lvl1pPr>
          </a:lstStyle>
          <a:p>
            <a:fld id="{F444C931-CF5E-A048-A266-08BD1F9BD59C}"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47548308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4824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482400"/>
              </a:solidFill>
            </a:endParaRPr>
          </a:p>
        </p:txBody>
      </p:sp>
      <p:sp>
        <p:nvSpPr>
          <p:cNvPr id="5" name="Rectangle 6"/>
          <p:cNvSpPr>
            <a:spLocks noGrp="1" noChangeArrowheads="1"/>
          </p:cNvSpPr>
          <p:nvPr>
            <p:ph type="sldNum" sz="quarter" idx="12"/>
          </p:nvPr>
        </p:nvSpPr>
        <p:spPr>
          <a:ln/>
        </p:spPr>
        <p:txBody>
          <a:bodyPr/>
          <a:lstStyle>
            <a:lvl1pPr>
              <a:defRPr/>
            </a:lvl1pPr>
          </a:lstStyle>
          <a:p>
            <a:fld id="{A70D0F5F-0E2E-4647-A93C-CEEBF40534CA}"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197198940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4824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482400"/>
              </a:solidFill>
            </a:endParaRPr>
          </a:p>
        </p:txBody>
      </p:sp>
      <p:sp>
        <p:nvSpPr>
          <p:cNvPr id="4" name="Rectangle 6"/>
          <p:cNvSpPr>
            <a:spLocks noGrp="1" noChangeArrowheads="1"/>
          </p:cNvSpPr>
          <p:nvPr>
            <p:ph type="sldNum" sz="quarter" idx="12"/>
          </p:nvPr>
        </p:nvSpPr>
        <p:spPr>
          <a:ln/>
        </p:spPr>
        <p:txBody>
          <a:bodyPr/>
          <a:lstStyle>
            <a:lvl1pPr>
              <a:defRPr/>
            </a:lvl1pPr>
          </a:lstStyle>
          <a:p>
            <a:fld id="{8CC5402B-0278-FD4D-9DD1-2BAF33F3038C}"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403438847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568" indent="0">
              <a:buNone/>
              <a:defRPr sz="1200"/>
            </a:lvl2pPr>
            <a:lvl3pPr marL="913135" indent="0">
              <a:buNone/>
              <a:defRPr sz="1000"/>
            </a:lvl3pPr>
            <a:lvl4pPr marL="1369701" indent="0">
              <a:buNone/>
              <a:defRPr sz="900"/>
            </a:lvl4pPr>
            <a:lvl5pPr marL="1826272" indent="0">
              <a:buNone/>
              <a:defRPr sz="900"/>
            </a:lvl5pPr>
            <a:lvl6pPr marL="2282833" indent="0">
              <a:buNone/>
              <a:defRPr sz="900"/>
            </a:lvl6pPr>
            <a:lvl7pPr marL="2739401" indent="0">
              <a:buNone/>
              <a:defRPr sz="900"/>
            </a:lvl7pPr>
            <a:lvl8pPr marL="3195965" indent="0">
              <a:buNone/>
              <a:defRPr sz="900"/>
            </a:lvl8pPr>
            <a:lvl9pPr marL="365253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824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82400"/>
              </a:solidFill>
            </a:endParaRPr>
          </a:p>
        </p:txBody>
      </p:sp>
      <p:sp>
        <p:nvSpPr>
          <p:cNvPr id="7" name="Rectangle 6"/>
          <p:cNvSpPr>
            <a:spLocks noGrp="1" noChangeArrowheads="1"/>
          </p:cNvSpPr>
          <p:nvPr>
            <p:ph type="sldNum" sz="quarter" idx="12"/>
          </p:nvPr>
        </p:nvSpPr>
        <p:spPr>
          <a:ln/>
        </p:spPr>
        <p:txBody>
          <a:bodyPr/>
          <a:lstStyle>
            <a:lvl1pPr>
              <a:defRPr/>
            </a:lvl1pPr>
          </a:lstStyle>
          <a:p>
            <a:fld id="{6ADD7F6A-B344-E149-AB99-DE9486D5FB76}"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32963541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568" indent="0">
              <a:buNone/>
              <a:defRPr sz="2800"/>
            </a:lvl2pPr>
            <a:lvl3pPr marL="913135" indent="0">
              <a:buNone/>
              <a:defRPr sz="2400"/>
            </a:lvl3pPr>
            <a:lvl4pPr marL="1369701" indent="0">
              <a:buNone/>
              <a:defRPr sz="2000"/>
            </a:lvl4pPr>
            <a:lvl5pPr marL="1826272" indent="0">
              <a:buNone/>
              <a:defRPr sz="2000"/>
            </a:lvl5pPr>
            <a:lvl6pPr marL="2282833" indent="0">
              <a:buNone/>
              <a:defRPr sz="2000"/>
            </a:lvl6pPr>
            <a:lvl7pPr marL="2739401" indent="0">
              <a:buNone/>
              <a:defRPr sz="2000"/>
            </a:lvl7pPr>
            <a:lvl8pPr marL="3195965" indent="0">
              <a:buNone/>
              <a:defRPr sz="2000"/>
            </a:lvl8pPr>
            <a:lvl9pPr marL="365253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568" indent="0">
              <a:buNone/>
              <a:defRPr sz="1200"/>
            </a:lvl2pPr>
            <a:lvl3pPr marL="913135" indent="0">
              <a:buNone/>
              <a:defRPr sz="1000"/>
            </a:lvl3pPr>
            <a:lvl4pPr marL="1369701" indent="0">
              <a:buNone/>
              <a:defRPr sz="900"/>
            </a:lvl4pPr>
            <a:lvl5pPr marL="1826272" indent="0">
              <a:buNone/>
              <a:defRPr sz="900"/>
            </a:lvl5pPr>
            <a:lvl6pPr marL="2282833" indent="0">
              <a:buNone/>
              <a:defRPr sz="900"/>
            </a:lvl6pPr>
            <a:lvl7pPr marL="2739401" indent="0">
              <a:buNone/>
              <a:defRPr sz="900"/>
            </a:lvl7pPr>
            <a:lvl8pPr marL="3195965" indent="0">
              <a:buNone/>
              <a:defRPr sz="900"/>
            </a:lvl8pPr>
            <a:lvl9pPr marL="365253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824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82400"/>
              </a:solidFill>
            </a:endParaRPr>
          </a:p>
        </p:txBody>
      </p:sp>
      <p:sp>
        <p:nvSpPr>
          <p:cNvPr id="7" name="Rectangle 6"/>
          <p:cNvSpPr>
            <a:spLocks noGrp="1" noChangeArrowheads="1"/>
          </p:cNvSpPr>
          <p:nvPr>
            <p:ph type="sldNum" sz="quarter" idx="12"/>
          </p:nvPr>
        </p:nvSpPr>
        <p:spPr>
          <a:ln/>
        </p:spPr>
        <p:txBody>
          <a:bodyPr/>
          <a:lstStyle>
            <a:lvl1pPr>
              <a:defRPr/>
            </a:lvl1pPr>
          </a:lstStyle>
          <a:p>
            <a:fld id="{E6731BF9-0FBA-274A-9FAA-059AD1F15246}"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1416858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A17DAF3-7D92-3C43-9CF5-9997F5C15A06}" type="slidenum">
              <a:rPr lang="en-US"/>
              <a:pPr>
                <a:defRPr/>
              </a:pPr>
              <a:t>‹#›</a:t>
            </a:fld>
            <a:endParaRPr lang="en-US"/>
          </a:p>
        </p:txBody>
      </p:sp>
    </p:spTree>
    <p:extLst>
      <p:ext uri="{BB962C8B-B14F-4D97-AF65-F5344CB8AC3E}">
        <p14:creationId xmlns:p14="http://schemas.microsoft.com/office/powerpoint/2010/main" val="152462940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824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82400"/>
              </a:solidFill>
            </a:endParaRPr>
          </a:p>
        </p:txBody>
      </p:sp>
      <p:sp>
        <p:nvSpPr>
          <p:cNvPr id="6" name="Rectangle 6"/>
          <p:cNvSpPr>
            <a:spLocks noGrp="1" noChangeArrowheads="1"/>
          </p:cNvSpPr>
          <p:nvPr>
            <p:ph type="sldNum" sz="quarter" idx="12"/>
          </p:nvPr>
        </p:nvSpPr>
        <p:spPr>
          <a:ln/>
        </p:spPr>
        <p:txBody>
          <a:bodyPr/>
          <a:lstStyle>
            <a:lvl1pPr>
              <a:defRPr/>
            </a:lvl1pPr>
          </a:lstStyle>
          <a:p>
            <a:fld id="{3A7C00DC-59BE-2A42-BA00-1FF444172BE3}"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134334507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1" y="381000"/>
            <a:ext cx="1943100" cy="5499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2039" y="381000"/>
            <a:ext cx="5681662" cy="5499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824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82400"/>
              </a:solidFill>
            </a:endParaRPr>
          </a:p>
        </p:txBody>
      </p:sp>
      <p:sp>
        <p:nvSpPr>
          <p:cNvPr id="6" name="Rectangle 6"/>
          <p:cNvSpPr>
            <a:spLocks noGrp="1" noChangeArrowheads="1"/>
          </p:cNvSpPr>
          <p:nvPr>
            <p:ph type="sldNum" sz="quarter" idx="12"/>
          </p:nvPr>
        </p:nvSpPr>
        <p:spPr>
          <a:ln/>
        </p:spPr>
        <p:txBody>
          <a:bodyPr/>
          <a:lstStyle>
            <a:lvl1pPr>
              <a:defRPr/>
            </a:lvl1pPr>
          </a:lstStyle>
          <a:p>
            <a:fld id="{0E6FB605-B809-724A-B092-8A37D33D3B0F}" type="slidenum">
              <a:rPr lang="en-US">
                <a:solidFill>
                  <a:srgbClr val="482400"/>
                </a:solidFill>
              </a:rPr>
              <a:pPr/>
              <a:t>‹#›</a:t>
            </a:fld>
            <a:endParaRPr lang="en-US">
              <a:solidFill>
                <a:srgbClr val="482400"/>
              </a:solidFill>
            </a:endParaRPr>
          </a:p>
        </p:txBody>
      </p:sp>
    </p:spTree>
    <p:extLst>
      <p:ext uri="{BB962C8B-B14F-4D97-AF65-F5344CB8AC3E}">
        <p14:creationId xmlns:p14="http://schemas.microsoft.com/office/powerpoint/2010/main" val="274261320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952" indent="0" algn="ctr">
              <a:buNone/>
              <a:defRPr/>
            </a:lvl2pPr>
            <a:lvl3pPr marL="913905" indent="0" algn="ctr">
              <a:buNone/>
              <a:defRPr/>
            </a:lvl3pPr>
            <a:lvl4pPr marL="1370852" indent="0" algn="ctr">
              <a:buNone/>
              <a:defRPr/>
            </a:lvl4pPr>
            <a:lvl5pPr marL="1827807" indent="0" algn="ctr">
              <a:buNone/>
              <a:defRPr/>
            </a:lvl5pPr>
            <a:lvl6pPr marL="2284752" indent="0" algn="ctr">
              <a:buNone/>
              <a:defRPr/>
            </a:lvl6pPr>
            <a:lvl7pPr marL="2741704" indent="0" algn="ctr">
              <a:buNone/>
              <a:defRPr/>
            </a:lvl7pPr>
            <a:lvl8pPr marL="3198654" indent="0" algn="ctr">
              <a:buNone/>
              <a:defRPr/>
            </a:lvl8pPr>
            <a:lvl9pPr marL="3655603" indent="0" algn="ctr">
              <a:buNone/>
              <a:defRPr/>
            </a:lvl9pPr>
          </a:lstStyle>
          <a:p>
            <a:r>
              <a:rPr lang="en-US"/>
              <a:t>Click to edit Master subtitle style</a:t>
            </a:r>
          </a:p>
        </p:txBody>
      </p:sp>
    </p:spTree>
    <p:extLst>
      <p:ext uri="{BB962C8B-B14F-4D97-AF65-F5344CB8AC3E}">
        <p14:creationId xmlns:p14="http://schemas.microsoft.com/office/powerpoint/2010/main" val="2553298424"/>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15086971"/>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a:t>Click to edit Master text styles</a:t>
            </a:r>
          </a:p>
        </p:txBody>
      </p:sp>
    </p:spTree>
    <p:extLst>
      <p:ext uri="{BB962C8B-B14F-4D97-AF65-F5344CB8AC3E}">
        <p14:creationId xmlns:p14="http://schemas.microsoft.com/office/powerpoint/2010/main" val="3227772798"/>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2033106"/>
      </p:ext>
    </p:extLst>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6676443"/>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2233917"/>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5946188"/>
      </p:ext>
    </p:extLst>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Tree>
    <p:extLst>
      <p:ext uri="{BB962C8B-B14F-4D97-AF65-F5344CB8AC3E}">
        <p14:creationId xmlns:p14="http://schemas.microsoft.com/office/powerpoint/2010/main" val="406997823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1F8DF19-0A87-A048-89C6-F83438B46BE4}" type="slidenum">
              <a:rPr lang="en-US"/>
              <a:pPr>
                <a:defRPr/>
              </a:pPr>
              <a:t>‹#›</a:t>
            </a:fld>
            <a:endParaRPr lang="en-US"/>
          </a:p>
        </p:txBody>
      </p:sp>
    </p:spTree>
    <p:extLst>
      <p:ext uri="{BB962C8B-B14F-4D97-AF65-F5344CB8AC3E}">
        <p14:creationId xmlns:p14="http://schemas.microsoft.com/office/powerpoint/2010/main" val="188360740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Tree>
    <p:extLst>
      <p:ext uri="{BB962C8B-B14F-4D97-AF65-F5344CB8AC3E}">
        <p14:creationId xmlns:p14="http://schemas.microsoft.com/office/powerpoint/2010/main" val="1745408472"/>
      </p:ext>
    </p:extLst>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1015974"/>
      </p:ext>
    </p:extLst>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2990934"/>
      </p:ext>
    </p:extLst>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952" indent="0" algn="ctr">
              <a:buNone/>
              <a:defRPr/>
            </a:lvl2pPr>
            <a:lvl3pPr marL="913905" indent="0" algn="ctr">
              <a:buNone/>
              <a:defRPr/>
            </a:lvl3pPr>
            <a:lvl4pPr marL="1370852" indent="0" algn="ctr">
              <a:buNone/>
              <a:defRPr/>
            </a:lvl4pPr>
            <a:lvl5pPr marL="1827807" indent="0" algn="ctr">
              <a:buNone/>
              <a:defRPr/>
            </a:lvl5pPr>
            <a:lvl6pPr marL="2284752" indent="0" algn="ctr">
              <a:buNone/>
              <a:defRPr/>
            </a:lvl6pPr>
            <a:lvl7pPr marL="2741704" indent="0" algn="ctr">
              <a:buNone/>
              <a:defRPr/>
            </a:lvl7pPr>
            <a:lvl8pPr marL="3198654" indent="0" algn="ctr">
              <a:buNone/>
              <a:defRPr/>
            </a:lvl8pPr>
            <a:lvl9pPr marL="3655603" indent="0" algn="ctr">
              <a:buNone/>
              <a:defRPr/>
            </a:lvl9pPr>
          </a:lstStyle>
          <a:p>
            <a:r>
              <a:rPr lang="en-US"/>
              <a:t>Click to edit Master subtitle style</a:t>
            </a:r>
          </a:p>
        </p:txBody>
      </p:sp>
    </p:spTree>
    <p:extLst>
      <p:ext uri="{BB962C8B-B14F-4D97-AF65-F5344CB8AC3E}">
        <p14:creationId xmlns:p14="http://schemas.microsoft.com/office/powerpoint/2010/main" val="3829604694"/>
      </p:ext>
    </p:extLst>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2457956"/>
      </p:ext>
    </p:extLst>
  </p:cSld>
  <p:clrMapOvr>
    <a:masterClrMapping/>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a:t>Click to edit Master text styles</a:t>
            </a:r>
          </a:p>
        </p:txBody>
      </p:sp>
    </p:spTree>
    <p:extLst>
      <p:ext uri="{BB962C8B-B14F-4D97-AF65-F5344CB8AC3E}">
        <p14:creationId xmlns:p14="http://schemas.microsoft.com/office/powerpoint/2010/main" val="903643473"/>
      </p:ext>
    </p:extLst>
  </p:cSld>
  <p:clrMapOvr>
    <a:masterClrMapping/>
  </p:clrMapOvr>
  <p:transition>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4461056"/>
      </p:ext>
    </p:extLst>
  </p:cSld>
  <p:clrMapOvr>
    <a:masterClrMapping/>
  </p:clrMapOvr>
  <p:transition>
    <p:fade/>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5330787"/>
      </p:ext>
    </p:extLst>
  </p:cSld>
  <p:clrMapOvr>
    <a:masterClrMapping/>
  </p:clrMapOvr>
  <p:transition>
    <p:fade/>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9661365"/>
      </p:ext>
    </p:extLst>
  </p:cSld>
  <p:clrMapOvr>
    <a:masterClrMapping/>
  </p:clrMapOvr>
  <p:transition>
    <p:fade/>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80147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4C322B4-4B45-1844-88E9-56F5AEE358D9}" type="slidenum">
              <a:rPr lang="en-US"/>
              <a:pPr>
                <a:defRPr/>
              </a:pPr>
              <a:t>‹#›</a:t>
            </a:fld>
            <a:endParaRPr lang="en-US"/>
          </a:p>
        </p:txBody>
      </p:sp>
    </p:spTree>
    <p:extLst>
      <p:ext uri="{BB962C8B-B14F-4D97-AF65-F5344CB8AC3E}">
        <p14:creationId xmlns:p14="http://schemas.microsoft.com/office/powerpoint/2010/main" val="410502883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Tree>
    <p:extLst>
      <p:ext uri="{BB962C8B-B14F-4D97-AF65-F5344CB8AC3E}">
        <p14:creationId xmlns:p14="http://schemas.microsoft.com/office/powerpoint/2010/main" val="685357435"/>
      </p:ext>
    </p:extLst>
  </p:cSld>
  <p:clrMapOvr>
    <a:masterClrMapping/>
  </p:clrMapOvr>
  <p:transition>
    <p:fade/>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Tree>
    <p:extLst>
      <p:ext uri="{BB962C8B-B14F-4D97-AF65-F5344CB8AC3E}">
        <p14:creationId xmlns:p14="http://schemas.microsoft.com/office/powerpoint/2010/main" val="1940680129"/>
      </p:ext>
    </p:extLst>
  </p:cSld>
  <p:clrMapOvr>
    <a:masterClrMapping/>
  </p:clrMapOvr>
  <p:transition>
    <p:fade/>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1969825"/>
      </p:ext>
    </p:extLst>
  </p:cSld>
  <p:clrMapOvr>
    <a:masterClrMapping/>
  </p:clrMapOvr>
  <p:transition>
    <p:fade/>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4028250"/>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952" indent="0" algn="ctr">
              <a:buNone/>
              <a:defRPr/>
            </a:lvl2pPr>
            <a:lvl3pPr marL="913905" indent="0" algn="ctr">
              <a:buNone/>
              <a:defRPr/>
            </a:lvl3pPr>
            <a:lvl4pPr marL="1370852" indent="0" algn="ctr">
              <a:buNone/>
              <a:defRPr/>
            </a:lvl4pPr>
            <a:lvl5pPr marL="1827807" indent="0" algn="ctr">
              <a:buNone/>
              <a:defRPr/>
            </a:lvl5pPr>
            <a:lvl6pPr marL="2284752" indent="0" algn="ctr">
              <a:buNone/>
              <a:defRPr/>
            </a:lvl6pPr>
            <a:lvl7pPr marL="2741704" indent="0" algn="ctr">
              <a:buNone/>
              <a:defRPr/>
            </a:lvl7pPr>
            <a:lvl8pPr marL="3198654" indent="0" algn="ctr">
              <a:buNone/>
              <a:defRPr/>
            </a:lvl8pPr>
            <a:lvl9pPr marL="3655603"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9DA466-E174-2A4D-8BC1-1A923183E866}"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173155364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37F128A-71A8-F24C-8708-21CF8B31CF76}"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133539878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22CEAE-B996-1D47-BB7C-1226F26CFBAC}"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421068134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7AAB86-A719-5442-9A85-2170EB61ED58}"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6230693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A1A0198-DB20-264E-A485-FF6ADE1A8AC5}"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309966775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0F328DE-0AD9-5845-8C5F-E564C17435C0}"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1779454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B41E2AE-080C-A44E-92FF-66C5C1C2C1BE}" type="slidenum">
              <a:rPr lang="en-US"/>
              <a:pPr>
                <a:defRPr/>
              </a:pPr>
              <a:t>‹#›</a:t>
            </a:fld>
            <a:endParaRPr lang="en-US"/>
          </a:p>
        </p:txBody>
      </p:sp>
    </p:spTree>
    <p:extLst>
      <p:ext uri="{BB962C8B-B14F-4D97-AF65-F5344CB8AC3E}">
        <p14:creationId xmlns:p14="http://schemas.microsoft.com/office/powerpoint/2010/main" val="122171639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EF025A2-6608-CF48-A17A-EAB1BD0F8F73}"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428829685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A4977EF-8F63-8F4E-9DC6-FE240416BF13}"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245690793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3C281F8-BAF1-7A42-BFE2-FE6E4C3DFC5D}"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296691853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98609C-63CA-274F-A3BB-B6FB5699CC29}"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16074079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a typeface="ＭＳ Ｐゴシック"/>
              <a:cs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31668DD-B9AB-264A-A414-D9BC5CF17616}" type="slidenum">
              <a:rPr lang="en-US">
                <a:solidFill>
                  <a:srgbClr val="000000"/>
                </a:solidFill>
                <a:latin typeface="Arial"/>
                <a:ea typeface="ＭＳ Ｐゴシック"/>
                <a:cs typeface="Arial"/>
              </a:rPr>
              <a:pPr>
                <a:defRPr/>
              </a:pPr>
              <a:t>‹#›</a:t>
            </a:fld>
            <a:endParaRPr lang="en-US">
              <a:solidFill>
                <a:srgbClr val="000000"/>
              </a:solidFill>
              <a:latin typeface="Arial"/>
              <a:ea typeface="ＭＳ Ｐゴシック"/>
              <a:cs typeface="Arial"/>
            </a:endParaRPr>
          </a:p>
        </p:txBody>
      </p:sp>
    </p:spTree>
    <p:extLst>
      <p:ext uri="{BB962C8B-B14F-4D97-AF65-F5344CB8AC3E}">
        <p14:creationId xmlns:p14="http://schemas.microsoft.com/office/powerpoint/2010/main" val="23036535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44624814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63690559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93824110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26850672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25481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E211AFF9-30F3-1640-A91F-12D62F0AAB06}" type="slidenum">
              <a:rPr lang="en-US"/>
              <a:pPr>
                <a:defRPr/>
              </a:pPr>
              <a:t>‹#›</a:t>
            </a:fld>
            <a:endParaRPr lang="en-US"/>
          </a:p>
        </p:txBody>
      </p:sp>
    </p:spTree>
    <p:extLst>
      <p:ext uri="{BB962C8B-B14F-4D97-AF65-F5344CB8AC3E}">
        <p14:creationId xmlns:p14="http://schemas.microsoft.com/office/powerpoint/2010/main" val="643394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A636E4F-D4E6-F44E-8BE6-06287F7EF1CB}" type="slidenum">
              <a:rPr lang="en-US"/>
              <a:pPr>
                <a:defRPr/>
              </a:pPr>
              <a:t>‹#›</a:t>
            </a:fld>
            <a:endParaRPr lang="en-US"/>
          </a:p>
        </p:txBody>
      </p:sp>
    </p:spTree>
    <p:extLst>
      <p:ext uri="{BB962C8B-B14F-4D97-AF65-F5344CB8AC3E}">
        <p14:creationId xmlns:p14="http://schemas.microsoft.com/office/powerpoint/2010/main" val="27681063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98998861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77069544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62199027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18125436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90272893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91552136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80739347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49969075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25618507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158986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EAB8D4-A579-7E40-A3AC-781078721B39}" type="slidenum">
              <a:rPr lang="en-US"/>
              <a:pPr>
                <a:defRPr/>
              </a:pPr>
              <a:t>‹#›</a:t>
            </a:fld>
            <a:endParaRPr lang="en-US"/>
          </a:p>
        </p:txBody>
      </p:sp>
    </p:spTree>
    <p:extLst>
      <p:ext uri="{BB962C8B-B14F-4D97-AF65-F5344CB8AC3E}">
        <p14:creationId xmlns:p14="http://schemas.microsoft.com/office/powerpoint/2010/main" val="318336179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33875604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62092612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63371028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55421628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0292679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58651372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72145625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6"/>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lgn="l">
                <a:defRPr/>
              </a:pPr>
              <a:endParaRPr lang="en-US">
                <a:solidFill>
                  <a:srgbClr val="FFFFFF"/>
                </a:solidFill>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pPr algn="l"/>
              <a:endParaRPr lang="en-US">
                <a:solidFill>
                  <a:srgbClr val="FFFFFF"/>
                </a:solidFill>
              </a:endParaRPr>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2024" tIns="46012" rIns="92024" bIns="46012" anchor="ctr"/>
          <a:lstStyle>
            <a:lvl1pPr marL="0" indent="0" algn="ctr">
              <a:buFont typeface="Wingdings" pitchFamily="-108"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solidFill>
                <a:srgbClr val="FFFFFF"/>
              </a:solidFill>
              <a:latin typeface="Times New Roman"/>
            </a:endParaRPr>
          </a:p>
        </p:txBody>
      </p:sp>
      <p:sp>
        <p:nvSpPr>
          <p:cNvPr id="8" name="Rectangle 8"/>
          <p:cNvSpPr>
            <a:spLocks noGrp="1" noChangeArrowheads="1"/>
          </p:cNvSpPr>
          <p:nvPr>
            <p:ph type="ftr" sz="quarter" idx="11"/>
          </p:nvPr>
        </p:nvSpPr>
        <p:spPr/>
        <p:txBody>
          <a:bodyPr/>
          <a:lstStyle>
            <a:lvl1pPr>
              <a:defRPr/>
            </a:lvl1pPr>
          </a:lstStyle>
          <a:p>
            <a:pPr>
              <a:defRPr/>
            </a:pPr>
            <a:endParaRPr lang="en-US">
              <a:solidFill>
                <a:srgbClr val="FFFFFF"/>
              </a:solidFill>
              <a:latin typeface="Times New Roman"/>
            </a:endParaRPr>
          </a:p>
        </p:txBody>
      </p:sp>
      <p:sp>
        <p:nvSpPr>
          <p:cNvPr id="9" name="Rectangle 9"/>
          <p:cNvSpPr>
            <a:spLocks noGrp="1" noChangeArrowheads="1"/>
          </p:cNvSpPr>
          <p:nvPr>
            <p:ph type="sldNum" sz="quarter" idx="12"/>
          </p:nvPr>
        </p:nvSpPr>
        <p:spPr/>
        <p:txBody>
          <a:bodyPr/>
          <a:lstStyle>
            <a:lvl1pPr>
              <a:defRPr/>
            </a:lvl1pPr>
          </a:lstStyle>
          <a:p>
            <a:pPr>
              <a:defRPr/>
            </a:pPr>
            <a:fld id="{7335E267-0744-5545-A261-A53AAA964F6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175074729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C75D92-1C10-CF4B-A27C-5224A0494295}"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58916341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9D58A8FC-4D69-0F4F-80B7-30AA88BBA0E4}"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353335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0F0DF0D-E873-9F4D-ABD2-FEF2553251F3}" type="slidenum">
              <a:rPr lang="en-US"/>
              <a:pPr>
                <a:defRPr/>
              </a:pPr>
              <a:t>‹#›</a:t>
            </a:fld>
            <a:endParaRPr lang="en-US"/>
          </a:p>
        </p:txBody>
      </p:sp>
    </p:spTree>
    <p:extLst>
      <p:ext uri="{BB962C8B-B14F-4D97-AF65-F5344CB8AC3E}">
        <p14:creationId xmlns:p14="http://schemas.microsoft.com/office/powerpoint/2010/main" val="331134927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9BCD9396-5D04-BA4A-B915-C6F4FD812AE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65517980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9" name="Rectangle 8"/>
          <p:cNvSpPr>
            <a:spLocks noGrp="1" noChangeArrowheads="1"/>
          </p:cNvSpPr>
          <p:nvPr>
            <p:ph type="sldNum" sz="quarter" idx="12"/>
          </p:nvPr>
        </p:nvSpPr>
        <p:spPr>
          <a:ln/>
        </p:spPr>
        <p:txBody>
          <a:bodyPr/>
          <a:lstStyle>
            <a:lvl1pPr>
              <a:defRPr/>
            </a:lvl1pPr>
          </a:lstStyle>
          <a:p>
            <a:pPr>
              <a:defRPr/>
            </a:pPr>
            <a:fld id="{89AA3612-B84F-F940-88B0-1A42C92F030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297950536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5" name="Rectangle 8"/>
          <p:cNvSpPr>
            <a:spLocks noGrp="1" noChangeArrowheads="1"/>
          </p:cNvSpPr>
          <p:nvPr>
            <p:ph type="sldNum" sz="quarter" idx="12"/>
          </p:nvPr>
        </p:nvSpPr>
        <p:spPr>
          <a:ln/>
        </p:spPr>
        <p:txBody>
          <a:bodyPr/>
          <a:lstStyle>
            <a:lvl1pPr>
              <a:defRPr/>
            </a:lvl1pPr>
          </a:lstStyle>
          <a:p>
            <a:pPr>
              <a:defRPr/>
            </a:pPr>
            <a:fld id="{3306BA26-5FAF-FE44-860E-AA49FDBF00DB}"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05265512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4" name="Rectangle 8"/>
          <p:cNvSpPr>
            <a:spLocks noGrp="1" noChangeArrowheads="1"/>
          </p:cNvSpPr>
          <p:nvPr>
            <p:ph type="sldNum" sz="quarter" idx="12"/>
          </p:nvPr>
        </p:nvSpPr>
        <p:spPr>
          <a:ln/>
        </p:spPr>
        <p:txBody>
          <a:bodyPr/>
          <a:lstStyle>
            <a:lvl1pPr>
              <a:defRPr/>
            </a:lvl1pPr>
          </a:lstStyle>
          <a:p>
            <a:pPr>
              <a:defRPr/>
            </a:pPr>
            <a:fld id="{A2119F1F-A5F2-0844-8502-0234C5EA4946}"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157367144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864E02AC-C9FE-2244-A82B-1434294C81A6}"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141311782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0FB39229-0EBD-BA49-A0B1-F4778E24FF64}"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190835012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00F872BE-84B3-F644-A099-40F652A9EC55}"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54719061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C9F90741-A848-2341-83A8-045A96CCA97E}"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272062108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7"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8" name="Rectangle 8"/>
          <p:cNvSpPr>
            <a:spLocks noGrp="1" noChangeArrowheads="1"/>
          </p:cNvSpPr>
          <p:nvPr>
            <p:ph type="sldNum" sz="quarter" idx="12"/>
          </p:nvPr>
        </p:nvSpPr>
        <p:spPr>
          <a:ln/>
        </p:spPr>
        <p:txBody>
          <a:bodyPr/>
          <a:lstStyle>
            <a:lvl1pPr>
              <a:defRPr/>
            </a:lvl1pPr>
          </a:lstStyle>
          <a:p>
            <a:pPr>
              <a:defRPr/>
            </a:pPr>
            <a:fld id="{31ED6456-469E-EE41-9064-F19ECE8C3FD1}"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80530627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952" indent="0" algn="ctr">
              <a:buNone/>
              <a:defRPr/>
            </a:lvl2pPr>
            <a:lvl3pPr marL="913905" indent="0" algn="ctr">
              <a:buNone/>
              <a:defRPr/>
            </a:lvl3pPr>
            <a:lvl4pPr marL="1370852" indent="0" algn="ctr">
              <a:buNone/>
              <a:defRPr/>
            </a:lvl4pPr>
            <a:lvl5pPr marL="1827807" indent="0" algn="ctr">
              <a:buNone/>
              <a:defRPr/>
            </a:lvl5pPr>
            <a:lvl6pPr marL="2284752" indent="0" algn="ctr">
              <a:buNone/>
              <a:defRPr/>
            </a:lvl6pPr>
            <a:lvl7pPr marL="2741704" indent="0" algn="ctr">
              <a:buNone/>
              <a:defRPr/>
            </a:lvl7pPr>
            <a:lvl8pPr marL="3198654" indent="0" algn="ctr">
              <a:buNone/>
              <a:defRPr/>
            </a:lvl8pPr>
            <a:lvl9pPr marL="3655603"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33086913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3902088"/>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149514" name="Rectangle 10"/>
          <p:cNvSpPr>
            <a:spLocks noGrp="1" noChangeArrowheads="1"/>
          </p:cNvSpPr>
          <p:nvPr>
            <p:ph type="ctrTitle" sz="quarter"/>
          </p:nvPr>
        </p:nvSpPr>
        <p:spPr>
          <a:xfrm>
            <a:off x="685800" y="1873251"/>
            <a:ext cx="7772400" cy="1555750"/>
          </a:xfrm>
        </p:spPr>
        <p:txBody>
          <a:bodyPr/>
          <a:lstStyle>
            <a:lvl1pPr>
              <a:defRPr sz="4800"/>
            </a:lvl1pPr>
          </a:lstStyle>
          <a:p>
            <a:r>
              <a:rPr lang="en-US"/>
              <a:t>Click to edit Master title style</a:t>
            </a:r>
          </a:p>
        </p:txBody>
      </p:sp>
      <p:sp>
        <p:nvSpPr>
          <p:cNvPr id="149515" name="Rectangle 11"/>
          <p:cNvSpPr>
            <a:spLocks noGrp="1" noChangeArrowheads="1"/>
          </p:cNvSpPr>
          <p:nvPr>
            <p:ph type="subTitle" sz="quarter" idx="1"/>
          </p:nvPr>
        </p:nvSpPr>
        <p:spPr>
          <a:xfrm>
            <a:off x="1371600" y="3886201"/>
            <a:ext cx="6400800" cy="1752600"/>
          </a:xfrm>
        </p:spPr>
        <p:txBody>
          <a:bodyPr/>
          <a:lstStyle>
            <a:lvl1pPr marL="0" indent="0" algn="ctr">
              <a:buFont typeface="Wingdings" pitchFamily="-110" charset="2"/>
              <a:buNone/>
              <a:defRPr/>
            </a:lvl1pPr>
          </a:lstStyle>
          <a:p>
            <a:r>
              <a:rPr lang="en-US"/>
              <a:t>Click to edit Master subtitle style</a:t>
            </a:r>
          </a:p>
        </p:txBody>
      </p:sp>
      <p:sp>
        <p:nvSpPr>
          <p:cNvPr id="12" name="Rectangle 12"/>
          <p:cNvSpPr>
            <a:spLocks noGrp="1" noChangeArrowheads="1"/>
          </p:cNvSpPr>
          <p:nvPr>
            <p:ph type="dt" sz="quarter" idx="10"/>
          </p:nvPr>
        </p:nvSpPr>
        <p:spPr/>
        <p:txBody>
          <a:bodyPr/>
          <a:lstStyle>
            <a:lvl1pPr>
              <a:defRPr/>
            </a:lvl1pPr>
          </a:lstStyle>
          <a:p>
            <a:pPr>
              <a:defRPr/>
            </a:pPr>
            <a:endParaRPr lang="en-US"/>
          </a:p>
        </p:txBody>
      </p:sp>
      <p:sp>
        <p:nvSpPr>
          <p:cNvPr id="13" name="Rectangle 13"/>
          <p:cNvSpPr>
            <a:spLocks noGrp="1" noChangeArrowheads="1"/>
          </p:cNvSpPr>
          <p:nvPr>
            <p:ph type="ftr" sz="quarter" idx="11"/>
          </p:nvPr>
        </p:nvSpPr>
        <p:spPr/>
        <p:txBody>
          <a:bodyPr/>
          <a:lstStyle>
            <a:lvl1pPr>
              <a:defRPr/>
            </a:lvl1pPr>
          </a:lstStyle>
          <a:p>
            <a:pPr>
              <a:defRPr/>
            </a:pPr>
            <a:endParaRPr lang="en-US"/>
          </a:p>
        </p:txBody>
      </p:sp>
      <p:sp>
        <p:nvSpPr>
          <p:cNvPr id="14" name="Rectangle 14"/>
          <p:cNvSpPr>
            <a:spLocks noGrp="1" noChangeArrowheads="1"/>
          </p:cNvSpPr>
          <p:nvPr>
            <p:ph type="sldNum" sz="quarter" idx="12"/>
          </p:nvPr>
        </p:nvSpPr>
        <p:spPr/>
        <p:txBody>
          <a:bodyPr/>
          <a:lstStyle>
            <a:lvl1pPr>
              <a:defRPr/>
            </a:lvl1pPr>
          </a:lstStyle>
          <a:p>
            <a:pPr>
              <a:defRPr/>
            </a:pPr>
            <a:fld id="{F9FC59D6-AE11-934E-93E4-87BF92C0F200}" type="slidenum">
              <a:rPr lang="en-US"/>
              <a:pPr>
                <a:defRPr/>
              </a:pPr>
              <a:t>‹#›</a:t>
            </a:fld>
            <a:endParaRPr lang="en-US"/>
          </a:p>
        </p:txBody>
      </p:sp>
    </p:spTree>
    <p:extLst>
      <p:ext uri="{BB962C8B-B14F-4D97-AF65-F5344CB8AC3E}">
        <p14:creationId xmlns:p14="http://schemas.microsoft.com/office/powerpoint/2010/main" val="32191752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318122153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301245730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332695748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59690526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98811710"/>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278152962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94126820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2654551603"/>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112529214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4073175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F56BBB80-C133-4741-81D6-F5ADF56E9931}" type="slidenum">
              <a:rPr lang="en-US"/>
              <a:pPr>
                <a:defRPr/>
              </a:pPr>
              <a:t>‹#›</a:t>
            </a:fld>
            <a:endParaRPr lang="en-US"/>
          </a:p>
        </p:txBody>
      </p:sp>
    </p:spTree>
    <p:extLst>
      <p:ext uri="{BB962C8B-B14F-4D97-AF65-F5344CB8AC3E}">
        <p14:creationId xmlns:p14="http://schemas.microsoft.com/office/powerpoint/2010/main" val="75246617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57355867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164482451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D313A67C-DAC8-AC4D-A21E-525E8E705C37}" type="slidenum">
              <a:rPr lang="en-US">
                <a:latin typeface="Times New Roman"/>
              </a:rPr>
              <a:pPr>
                <a:defRPr/>
              </a:pPr>
              <a:t>‹#›</a:t>
            </a:fld>
            <a:endParaRPr lang="en-US">
              <a:latin typeface="Times New Roman"/>
            </a:endParaRPr>
          </a:p>
        </p:txBody>
      </p:sp>
    </p:spTree>
    <p:extLst>
      <p:ext uri="{BB962C8B-B14F-4D97-AF65-F5344CB8AC3E}">
        <p14:creationId xmlns:p14="http://schemas.microsoft.com/office/powerpoint/2010/main" val="116714977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211AFF9-30F3-1640-A91F-12D62F0AAB06}"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863700046"/>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19DAB6E-0746-2D41-B6F6-BBDFA5BAF656}"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34385532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1"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E5EFD22-46D6-E94D-AD43-ACC86741E807}"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701949916"/>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BADC882C-0CE8-A94C-9FA8-5B0D59ED452D}"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245267980"/>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623AFB7A-F072-1C4B-9874-FDA644B8E638}"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312525609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CD45910B-636C-5344-BED5-0CA47D68AD39}"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48291770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BD1A499-6EFD-F94F-8D98-FD994B1B8EEF}"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26337434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8C9E0A2D-6AB6-A241-B017-FE91EB3C09F6}" type="slidenum">
              <a:rPr lang="en-US"/>
              <a:pPr>
                <a:defRPr/>
              </a:pPr>
              <a:t>‹#›</a:t>
            </a:fld>
            <a:endParaRPr lang="en-US"/>
          </a:p>
        </p:txBody>
      </p:sp>
    </p:spTree>
    <p:extLst>
      <p:ext uri="{BB962C8B-B14F-4D97-AF65-F5344CB8AC3E}">
        <p14:creationId xmlns:p14="http://schemas.microsoft.com/office/powerpoint/2010/main" val="233497608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27E05573-470B-BD4E-9C66-6261B5E1B052}"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65997178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08D5554B-0BD2-7846-8332-8CAC344705CB}"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80458443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D52005F6-FF7C-EA4D-AA87-2A457AC3D9BC}"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023093398"/>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6952" indent="0" algn="ctr">
              <a:buNone/>
              <a:defRPr>
                <a:solidFill>
                  <a:schemeClr val="tx1">
                    <a:tint val="75000"/>
                  </a:schemeClr>
                </a:solidFill>
              </a:defRPr>
            </a:lvl2pPr>
            <a:lvl3pPr marL="913905" indent="0" algn="ctr">
              <a:buNone/>
              <a:defRPr>
                <a:solidFill>
                  <a:schemeClr val="tx1">
                    <a:tint val="75000"/>
                  </a:schemeClr>
                </a:solidFill>
              </a:defRPr>
            </a:lvl3pPr>
            <a:lvl4pPr marL="1370852" indent="0" algn="ctr">
              <a:buNone/>
              <a:defRPr>
                <a:solidFill>
                  <a:schemeClr val="tx1">
                    <a:tint val="75000"/>
                  </a:schemeClr>
                </a:solidFill>
              </a:defRPr>
            </a:lvl4pPr>
            <a:lvl5pPr marL="1827807" indent="0" algn="ctr">
              <a:buNone/>
              <a:defRPr>
                <a:solidFill>
                  <a:schemeClr val="tx1">
                    <a:tint val="75000"/>
                  </a:schemeClr>
                </a:solidFill>
              </a:defRPr>
            </a:lvl5pPr>
            <a:lvl6pPr marL="2284752" indent="0" algn="ctr">
              <a:buNone/>
              <a:defRPr>
                <a:solidFill>
                  <a:schemeClr val="tx1">
                    <a:tint val="75000"/>
                  </a:schemeClr>
                </a:solidFill>
              </a:defRPr>
            </a:lvl6pPr>
            <a:lvl7pPr marL="2741704" indent="0" algn="ctr">
              <a:buNone/>
              <a:defRPr>
                <a:solidFill>
                  <a:schemeClr val="tx1">
                    <a:tint val="75000"/>
                  </a:schemeClr>
                </a:solidFill>
              </a:defRPr>
            </a:lvl7pPr>
            <a:lvl8pPr marL="3198654" indent="0" algn="ctr">
              <a:buNone/>
              <a:defRPr>
                <a:solidFill>
                  <a:schemeClr val="tx1">
                    <a:tint val="75000"/>
                  </a:schemeClr>
                </a:solidFill>
              </a:defRPr>
            </a:lvl8pPr>
            <a:lvl9pPr marL="36556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5E67026-492B-EC44-8B88-C42F494F6924}" type="datetimeFigureOut">
              <a:rPr lang="en-US">
                <a:latin typeface="Calibri"/>
              </a:rPr>
              <a:pPr>
                <a:defRPr/>
              </a:pPr>
              <a:t>6/16/26</a:t>
            </a:fld>
            <a:endParaRPr lang="en-US">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C52D8F7B-2FCF-5447-8DB4-6219DC8E1CE4}"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387693173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A7652E6-73AF-6D42-AA48-2463A5560065}" type="datetimeFigureOut">
              <a:rPr lang="en-US">
                <a:latin typeface="Calibri"/>
              </a:rPr>
              <a:pPr>
                <a:defRPr/>
              </a:pPr>
              <a:t>6/16/26</a:t>
            </a:fld>
            <a:endParaRPr lang="en-US">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E48A8590-9B50-3E49-BA0D-F43CF3DB51E0}"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333538252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952" indent="0">
              <a:buNone/>
              <a:defRPr sz="1800">
                <a:solidFill>
                  <a:schemeClr val="tx1">
                    <a:tint val="75000"/>
                  </a:schemeClr>
                </a:solidFill>
              </a:defRPr>
            </a:lvl2pPr>
            <a:lvl3pPr marL="913905" indent="0">
              <a:buNone/>
              <a:defRPr sz="1600">
                <a:solidFill>
                  <a:schemeClr val="tx1">
                    <a:tint val="75000"/>
                  </a:schemeClr>
                </a:solidFill>
              </a:defRPr>
            </a:lvl3pPr>
            <a:lvl4pPr marL="1370852" indent="0">
              <a:buNone/>
              <a:defRPr sz="1400">
                <a:solidFill>
                  <a:schemeClr val="tx1">
                    <a:tint val="75000"/>
                  </a:schemeClr>
                </a:solidFill>
              </a:defRPr>
            </a:lvl4pPr>
            <a:lvl5pPr marL="1827807" indent="0">
              <a:buNone/>
              <a:defRPr sz="1400">
                <a:solidFill>
                  <a:schemeClr val="tx1">
                    <a:tint val="75000"/>
                  </a:schemeClr>
                </a:solidFill>
              </a:defRPr>
            </a:lvl5pPr>
            <a:lvl6pPr marL="2284752" indent="0">
              <a:buNone/>
              <a:defRPr sz="1400">
                <a:solidFill>
                  <a:schemeClr val="tx1">
                    <a:tint val="75000"/>
                  </a:schemeClr>
                </a:solidFill>
              </a:defRPr>
            </a:lvl6pPr>
            <a:lvl7pPr marL="2741704" indent="0">
              <a:buNone/>
              <a:defRPr sz="1400">
                <a:solidFill>
                  <a:schemeClr val="tx1">
                    <a:tint val="75000"/>
                  </a:schemeClr>
                </a:solidFill>
              </a:defRPr>
            </a:lvl7pPr>
            <a:lvl8pPr marL="3198654" indent="0">
              <a:buNone/>
              <a:defRPr sz="1400">
                <a:solidFill>
                  <a:schemeClr val="tx1">
                    <a:tint val="75000"/>
                  </a:schemeClr>
                </a:solidFill>
              </a:defRPr>
            </a:lvl8pPr>
            <a:lvl9pPr marL="36556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8332BAE-E9F1-734A-976D-58DD5C59622C}" type="datetimeFigureOut">
              <a:rPr lang="en-US">
                <a:latin typeface="Calibri"/>
              </a:rPr>
              <a:pPr>
                <a:defRPr/>
              </a:pPr>
              <a:t>6/16/26</a:t>
            </a:fld>
            <a:endParaRPr lang="en-US">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766E898E-E7D5-FD49-B7DC-0971726D0481}"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414601272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42DF34E-C08B-BC4B-B4A8-3FF3D34F6A61}" type="datetimeFigureOut">
              <a:rPr lang="en-US">
                <a:latin typeface="Calibri"/>
              </a:rPr>
              <a:pPr>
                <a:defRPr/>
              </a:pPr>
              <a:t>6/16/26</a:t>
            </a:fld>
            <a:endParaRPr lang="en-US">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06114336-C556-AD4F-80E3-4891DB937912}"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41399601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0330024-35D8-D94A-8999-7B7B6B51CA1B}" type="datetimeFigureOut">
              <a:rPr lang="en-US">
                <a:latin typeface="Calibri"/>
              </a:rPr>
              <a:pPr>
                <a:defRPr/>
              </a:pPr>
              <a:t>6/16/26</a:t>
            </a:fld>
            <a:endParaRPr lang="en-US">
              <a:latin typeface="Calibri"/>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9" name="Slide Number Placeholder 5"/>
          <p:cNvSpPr>
            <a:spLocks noGrp="1"/>
          </p:cNvSpPr>
          <p:nvPr>
            <p:ph type="sldNum" sz="quarter" idx="12"/>
          </p:nvPr>
        </p:nvSpPr>
        <p:spPr/>
        <p:txBody>
          <a:bodyPr/>
          <a:lstStyle>
            <a:lvl1pPr>
              <a:defRPr/>
            </a:lvl1pPr>
          </a:lstStyle>
          <a:p>
            <a:pPr>
              <a:defRPr/>
            </a:pPr>
            <a:fld id="{A9A045FC-3700-984A-B207-4D872868D8EA}"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17047554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05C3A14-E094-2A4E-8099-0EDC7438E730}" type="datetimeFigureOut">
              <a:rPr lang="en-US">
                <a:latin typeface="Calibri"/>
              </a:rPr>
              <a:pPr>
                <a:defRPr/>
              </a:pPr>
              <a:t>6/16/26</a:t>
            </a:fld>
            <a:endParaRPr lang="en-US">
              <a:latin typeface="Calibri"/>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5" name="Slide Number Placeholder 5"/>
          <p:cNvSpPr>
            <a:spLocks noGrp="1"/>
          </p:cNvSpPr>
          <p:nvPr>
            <p:ph type="sldNum" sz="quarter" idx="12"/>
          </p:nvPr>
        </p:nvSpPr>
        <p:spPr/>
        <p:txBody>
          <a:bodyPr/>
          <a:lstStyle>
            <a:lvl1pPr>
              <a:defRPr/>
            </a:lvl1pPr>
          </a:lstStyle>
          <a:p>
            <a:pPr>
              <a:defRPr/>
            </a:pPr>
            <a:fld id="{9BAE152D-FDAA-9E47-9A0E-2ED8E9B3CB27}"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4150994215"/>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3F908AB-5B50-4F49-94AA-220D160AA4F4}" type="datetimeFigureOut">
              <a:rPr lang="en-US">
                <a:latin typeface="Calibri"/>
              </a:rPr>
              <a:pPr>
                <a:defRPr/>
              </a:pPr>
              <a:t>6/16/26</a:t>
            </a:fld>
            <a:endParaRPr lang="en-US">
              <a:latin typeface="Calibri"/>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4" name="Slide Number Placeholder 5"/>
          <p:cNvSpPr>
            <a:spLocks noGrp="1"/>
          </p:cNvSpPr>
          <p:nvPr>
            <p:ph type="sldNum" sz="quarter" idx="12"/>
          </p:nvPr>
        </p:nvSpPr>
        <p:spPr/>
        <p:txBody>
          <a:bodyPr/>
          <a:lstStyle>
            <a:lvl1pPr>
              <a:defRPr/>
            </a:lvl1pPr>
          </a:lstStyle>
          <a:p>
            <a:pPr>
              <a:defRPr/>
            </a:pPr>
            <a:fld id="{18BB8D47-628B-824C-8574-3A1169235049}"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37005810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16"/>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16"/>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7061571E-C81A-344D-A8D9-6E862D8E771F}" type="slidenum">
              <a:rPr lang="en-US"/>
              <a:pPr>
                <a:defRPr/>
              </a:pPr>
              <a:t>‹#›</a:t>
            </a:fld>
            <a:endParaRPr lang="en-US"/>
          </a:p>
        </p:txBody>
      </p:sp>
    </p:spTree>
    <p:extLst>
      <p:ext uri="{BB962C8B-B14F-4D97-AF65-F5344CB8AC3E}">
        <p14:creationId xmlns:p14="http://schemas.microsoft.com/office/powerpoint/2010/main" val="33504049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8366DE2-63B7-4041-8918-7F499461D365}" type="datetimeFigureOut">
              <a:rPr lang="en-US">
                <a:latin typeface="Calibri"/>
              </a:rPr>
              <a:pPr>
                <a:defRPr/>
              </a:pPr>
              <a:t>6/16/26</a:t>
            </a:fld>
            <a:endParaRPr lang="en-US">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6525CA73-0552-214B-B539-DF47D6D79F0D}"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51795263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E8933BA-218B-C447-AF2D-4B676F47CDE7}" type="datetimeFigureOut">
              <a:rPr lang="en-US">
                <a:latin typeface="Calibri"/>
              </a:rPr>
              <a:pPr>
                <a:defRPr/>
              </a:pPr>
              <a:t>6/16/26</a:t>
            </a:fld>
            <a:endParaRPr lang="en-US">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6F44B108-CFD7-CE48-A9BB-702F622A5320}"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3237093941"/>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DB22C59-F915-1047-9473-5D5FE98DF12C}" type="datetimeFigureOut">
              <a:rPr lang="en-US">
                <a:latin typeface="Calibri"/>
              </a:rPr>
              <a:pPr>
                <a:defRPr/>
              </a:pPr>
              <a:t>6/16/26</a:t>
            </a:fld>
            <a:endParaRPr lang="en-US">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E59E6DFA-5FBA-3043-9187-CA3798BD5BD7}"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263815567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8CF1EB7-CA46-CA4B-BD9C-063522A155A6}" type="datetimeFigureOut">
              <a:rPr lang="en-US">
                <a:latin typeface="Calibri"/>
              </a:rPr>
              <a:pPr>
                <a:defRPr/>
              </a:pPr>
              <a:t>6/16/26</a:t>
            </a:fld>
            <a:endParaRPr lang="en-US">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3A81F1A0-283A-9E48-B9B5-B61800A6FBBD}"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1820285885"/>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27" name="Slide Number Placeholder 26"/>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4110391687"/>
      </p:ext>
    </p:extLst>
  </p:cSld>
  <p:clrMapOvr>
    <a:overrideClrMapping bg1="dk1" tx1="lt1" bg2="dk2" tx2="lt2" accent1="accent1" accent2="accent2" accent3="accent3" accent4="accent4" accent5="accent5" accent6="accent6" hlink="hlink" folHlink="folHlink"/>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27838331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418130639"/>
      </p:ext>
    </p:extLst>
  </p:cSld>
  <p:clrMapOvr>
    <a:overrideClrMapping bg1="dk1" tx1="lt1" bg2="dk2" tx2="lt2" accent1="accent1" accent2="accent2" accent3="accent3" accent4="accent4" accent5="accent5" accent6="accent6" hlink="hlink" folHlink="folHlink"/>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2394796583"/>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6454323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17393107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6C8E6F62-8D81-2A47-BBEB-76F0A3F95D06}" type="slidenum">
              <a:rPr lang="en-US"/>
              <a:pPr>
                <a:defRPr/>
              </a:pPr>
              <a:t>‹#›</a:t>
            </a:fld>
            <a:endParaRPr lang="en-US"/>
          </a:p>
        </p:txBody>
      </p:sp>
    </p:spTree>
    <p:extLst>
      <p:ext uri="{BB962C8B-B14F-4D97-AF65-F5344CB8AC3E}">
        <p14:creationId xmlns:p14="http://schemas.microsoft.com/office/powerpoint/2010/main" val="1774517535"/>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05273153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18311928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a:xfrm>
            <a:off x="8077200" y="6356350"/>
            <a:ext cx="609600" cy="365125"/>
          </a:xfrm>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Tree>
    <p:extLst>
      <p:ext uri="{BB962C8B-B14F-4D97-AF65-F5344CB8AC3E}">
        <p14:creationId xmlns:p14="http://schemas.microsoft.com/office/powerpoint/2010/main" val="79906054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174410889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164333385"/>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27" name="Slide Number Placeholder 26"/>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349748095"/>
      </p:ext>
    </p:extLst>
  </p:cSld>
  <p:clrMapOvr>
    <a:overrideClrMapping bg1="dk1" tx1="lt1" bg2="dk2" tx2="lt2" accent1="accent1" accent2="accent2" accent3="accent3" accent4="accent4" accent5="accent5" accent6="accent6" hlink="hlink" folHlink="folHlink"/>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2583970289"/>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125628788"/>
      </p:ext>
    </p:extLst>
  </p:cSld>
  <p:clrMapOvr>
    <a:overrideClrMapping bg1="dk1" tx1="lt1" bg2="dk2" tx2="lt2" accent1="accent1" accent2="accent2" accent3="accent3" accent4="accent4" accent5="accent5" accent6="accent6" hlink="hlink" folHlink="folHlink"/>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257842107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21382374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p>
        </p:txBody>
      </p:sp>
      <p:sp>
        <p:nvSpPr>
          <p:cNvPr id="4" name="Rectangle 13"/>
          <p:cNvSpPr>
            <a:spLocks noGrp="1" noChangeArrowheads="1"/>
          </p:cNvSpPr>
          <p:nvPr>
            <p:ph type="ftr" sz="quarter" idx="11"/>
          </p:nvPr>
        </p:nvSpPr>
        <p:spPr>
          <a:ln/>
        </p:spPr>
        <p:txBody>
          <a:bodyPr/>
          <a:lstStyle>
            <a:lvl1pPr>
              <a:defRPr/>
            </a:lvl1pPr>
          </a:lstStyle>
          <a:p>
            <a:pPr>
              <a:defRPr/>
            </a:pPr>
            <a:endParaRPr lang="en-US"/>
          </a:p>
        </p:txBody>
      </p:sp>
      <p:sp>
        <p:nvSpPr>
          <p:cNvPr id="5" name="Rectangle 14"/>
          <p:cNvSpPr>
            <a:spLocks noGrp="1" noChangeArrowheads="1"/>
          </p:cNvSpPr>
          <p:nvPr>
            <p:ph type="sldNum" sz="quarter" idx="12"/>
          </p:nvPr>
        </p:nvSpPr>
        <p:spPr>
          <a:ln/>
        </p:spPr>
        <p:txBody>
          <a:bodyPr/>
          <a:lstStyle>
            <a:lvl1pPr>
              <a:defRPr/>
            </a:lvl1pPr>
          </a:lstStyle>
          <a:p>
            <a:pPr>
              <a:defRPr/>
            </a:pPr>
            <a:fld id="{50A74C43-4AF6-4B45-A934-0D8EC85ACB4A}" type="slidenum">
              <a:rPr lang="en-US"/>
              <a:pPr>
                <a:defRPr/>
              </a:pPr>
              <a:t>‹#›</a:t>
            </a:fld>
            <a:endParaRPr lang="en-US"/>
          </a:p>
        </p:txBody>
      </p:sp>
    </p:spTree>
    <p:extLst>
      <p:ext uri="{BB962C8B-B14F-4D97-AF65-F5344CB8AC3E}">
        <p14:creationId xmlns:p14="http://schemas.microsoft.com/office/powerpoint/2010/main" val="355755811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44516591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116950173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08025008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a:xfrm>
            <a:off x="8077200" y="6356350"/>
            <a:ext cx="609600" cy="365125"/>
          </a:xfrm>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Tree>
    <p:extLst>
      <p:ext uri="{BB962C8B-B14F-4D97-AF65-F5344CB8AC3E}">
        <p14:creationId xmlns:p14="http://schemas.microsoft.com/office/powerpoint/2010/main" val="1975007989"/>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303394945"/>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149006207"/>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303450513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1512258131"/>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27745477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27088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p>
        </p:txBody>
      </p:sp>
      <p:sp>
        <p:nvSpPr>
          <p:cNvPr id="3" name="Rectangle 13"/>
          <p:cNvSpPr>
            <a:spLocks noGrp="1" noChangeArrowheads="1"/>
          </p:cNvSpPr>
          <p:nvPr>
            <p:ph type="ftr" sz="quarter" idx="11"/>
          </p:nvPr>
        </p:nvSpPr>
        <p:spPr>
          <a:ln/>
        </p:spPr>
        <p:txBody>
          <a:bodyPr/>
          <a:lstStyle>
            <a:lvl1pPr>
              <a:defRPr/>
            </a:lvl1pPr>
          </a:lstStyle>
          <a:p>
            <a:pPr>
              <a:defRPr/>
            </a:pPr>
            <a:endParaRPr lang="en-US"/>
          </a:p>
        </p:txBody>
      </p:sp>
      <p:sp>
        <p:nvSpPr>
          <p:cNvPr id="4" name="Rectangle 14"/>
          <p:cNvSpPr>
            <a:spLocks noGrp="1" noChangeArrowheads="1"/>
          </p:cNvSpPr>
          <p:nvPr>
            <p:ph type="sldNum" sz="quarter" idx="12"/>
          </p:nvPr>
        </p:nvSpPr>
        <p:spPr>
          <a:ln/>
        </p:spPr>
        <p:txBody>
          <a:bodyPr/>
          <a:lstStyle>
            <a:lvl1pPr>
              <a:defRPr/>
            </a:lvl1pPr>
          </a:lstStyle>
          <a:p>
            <a:pPr>
              <a:defRPr/>
            </a:pPr>
            <a:fld id="{05236AD1-97C2-D142-AD53-B7EFD9D93FEF}" type="slidenum">
              <a:rPr lang="en-US"/>
              <a:pPr>
                <a:defRPr/>
              </a:pPr>
              <a:t>‹#›</a:t>
            </a:fld>
            <a:endParaRPr lang="en-US"/>
          </a:p>
        </p:txBody>
      </p:sp>
    </p:spTree>
    <p:extLst>
      <p:ext uri="{BB962C8B-B14F-4D97-AF65-F5344CB8AC3E}">
        <p14:creationId xmlns:p14="http://schemas.microsoft.com/office/powerpoint/2010/main" val="3679261023"/>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1514667804"/>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174705754"/>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70109871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06775104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327887786"/>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3663234721"/>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1533806613"/>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1147570736"/>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2902261356"/>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2335464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E19DAB6E-0746-2D41-B6F6-BBDFA5BAF656}" type="slidenum">
              <a:rPr lang="en-US"/>
              <a:pPr>
                <a:defRPr/>
              </a:pPr>
              <a:t>‹#›</a:t>
            </a:fld>
            <a:endParaRPr lang="en-US"/>
          </a:p>
        </p:txBody>
      </p:sp>
    </p:spTree>
    <p:extLst>
      <p:ext uri="{BB962C8B-B14F-4D97-AF65-F5344CB8AC3E}">
        <p14:creationId xmlns:p14="http://schemas.microsoft.com/office/powerpoint/2010/main" val="124517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218491E4-5ABD-4E4D-8ABF-E2D5DA7D3252}" type="slidenum">
              <a:rPr lang="en-US"/>
              <a:pPr>
                <a:defRPr/>
              </a:pPr>
              <a:t>‹#›</a:t>
            </a:fld>
            <a:endParaRPr lang="en-US"/>
          </a:p>
        </p:txBody>
      </p:sp>
    </p:spTree>
    <p:extLst>
      <p:ext uri="{BB962C8B-B14F-4D97-AF65-F5344CB8AC3E}">
        <p14:creationId xmlns:p14="http://schemas.microsoft.com/office/powerpoint/2010/main" val="4223973924"/>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a:t>Click to edit Master title style</a:t>
            </a:r>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2297425902"/>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175477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611460654"/>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91199550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156735353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dirty="0"/>
              <a:t>Click icon to add picture</a:t>
            </a:r>
          </a:p>
        </p:txBody>
      </p:sp>
    </p:spTree>
    <p:extLst>
      <p:ext uri="{BB962C8B-B14F-4D97-AF65-F5344CB8AC3E}">
        <p14:creationId xmlns:p14="http://schemas.microsoft.com/office/powerpoint/2010/main" val="2594354349"/>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76855803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1360928924"/>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2442552417"/>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40511138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236EBDA3-C54E-5B4E-89DB-169D3E050C61}" type="slidenum">
              <a:rPr lang="en-US"/>
              <a:pPr>
                <a:defRPr/>
              </a:pPr>
              <a:t>‹#›</a:t>
            </a:fld>
            <a:endParaRPr lang="en-US"/>
          </a:p>
        </p:txBody>
      </p:sp>
    </p:spTree>
    <p:extLst>
      <p:ext uri="{BB962C8B-B14F-4D97-AF65-F5344CB8AC3E}">
        <p14:creationId xmlns:p14="http://schemas.microsoft.com/office/powerpoint/2010/main" val="397923841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1336590932"/>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a:t>Click to edit Master title style</a:t>
            </a:r>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1332872252"/>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2107428610"/>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585841361"/>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371569177"/>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4029435160"/>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dirty="0"/>
              <a:t>Click icon to add picture</a:t>
            </a:r>
          </a:p>
        </p:txBody>
      </p:sp>
    </p:spTree>
    <p:extLst>
      <p:ext uri="{BB962C8B-B14F-4D97-AF65-F5344CB8AC3E}">
        <p14:creationId xmlns:p14="http://schemas.microsoft.com/office/powerpoint/2010/main" val="3811869245"/>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136121141"/>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249134080"/>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27" name="Slide Number Placeholder 26"/>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2934114425"/>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5F541F49-4BCE-FB4B-AC82-4F75396AA799}" type="slidenum">
              <a:rPr lang="en-US"/>
              <a:pPr>
                <a:defRPr/>
              </a:pPr>
              <a:t>‹#›</a:t>
            </a:fld>
            <a:endParaRPr lang="en-US"/>
          </a:p>
        </p:txBody>
      </p:sp>
    </p:spTree>
    <p:extLst>
      <p:ext uri="{BB962C8B-B14F-4D97-AF65-F5344CB8AC3E}">
        <p14:creationId xmlns:p14="http://schemas.microsoft.com/office/powerpoint/2010/main" val="4219361171"/>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528759952"/>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1269507443"/>
      </p:ext>
    </p:extLst>
  </p:cSld>
  <p:clrMapOvr>
    <a:overrideClrMapping bg1="dk1" tx1="lt1" bg2="dk2" tx2="lt2" accent1="accent1" accent2="accent2" accent3="accent3" accent4="accent4" accent5="accent5" accent6="accent6" hlink="hlink" folHlink="folHlink"/>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25242044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88736879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493430797"/>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019647062"/>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2356964677"/>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a:xfrm>
            <a:off x="8077200" y="6356350"/>
            <a:ext cx="609600" cy="365125"/>
          </a:xfrm>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Tree>
    <p:extLst>
      <p:ext uri="{BB962C8B-B14F-4D97-AF65-F5344CB8AC3E}">
        <p14:creationId xmlns:p14="http://schemas.microsoft.com/office/powerpoint/2010/main" val="3107117431"/>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598775326"/>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1323214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6"/>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6"/>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2BC862C7-B1FD-A643-8E2F-4850D6FB73AE}" type="slidenum">
              <a:rPr lang="en-US"/>
              <a:pPr>
                <a:defRPr/>
              </a:pPr>
              <a:t>‹#›</a:t>
            </a:fld>
            <a:endParaRPr lang="en-US"/>
          </a:p>
        </p:txBody>
      </p:sp>
    </p:spTree>
    <p:extLst>
      <p:ext uri="{BB962C8B-B14F-4D97-AF65-F5344CB8AC3E}">
        <p14:creationId xmlns:p14="http://schemas.microsoft.com/office/powerpoint/2010/main" val="182057255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2032407856"/>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3973443435"/>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3981031767"/>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43338625"/>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108476451"/>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458516079"/>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2959741680"/>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090296297"/>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555778087"/>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5412147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3124200"/>
            <a:ext cx="9144000" cy="3581400"/>
            <a:chOff x="0" y="1968"/>
            <a:chExt cx="5760" cy="2256"/>
          </a:xfrm>
        </p:grpSpPr>
        <p:sp>
          <p:nvSpPr>
            <p:cNvPr id="5" name="Rectangle 3"/>
            <p:cNvSpPr>
              <a:spLocks noChangeArrowheads="1"/>
            </p:cNvSpPr>
            <p:nvPr/>
          </p:nvSpPr>
          <p:spPr bwMode="auto">
            <a:xfrm>
              <a:off x="0" y="2160"/>
              <a:ext cx="5760" cy="528"/>
            </a:xfrm>
            <a:prstGeom prst="rect">
              <a:avLst/>
            </a:prstGeom>
            <a:gradFill rotWithShape="0">
              <a:gsLst>
                <a:gs pos="0">
                  <a:schemeClr val="bg1"/>
                </a:gs>
                <a:gs pos="100000">
                  <a:srgbClr val="262626"/>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 name="Rectangle 4"/>
            <p:cNvSpPr>
              <a:spLocks noChangeArrowheads="1"/>
            </p:cNvSpPr>
            <p:nvPr/>
          </p:nvSpPr>
          <p:spPr bwMode="auto">
            <a:xfrm>
              <a:off x="0" y="2688"/>
              <a:ext cx="5760" cy="1152"/>
            </a:xfrm>
            <a:prstGeom prst="rect">
              <a:avLst/>
            </a:prstGeom>
            <a:gradFill rotWithShape="0">
              <a:gsLst>
                <a:gs pos="0">
                  <a:srgbClr val="262626"/>
                </a:gs>
                <a:gs pos="100000">
                  <a:schemeClr val="bg1"/>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7" name="Rectangle 5"/>
            <p:cNvSpPr>
              <a:spLocks noChangeArrowheads="1"/>
            </p:cNvSpPr>
            <p:nvPr/>
          </p:nvSpPr>
          <p:spPr bwMode="auto">
            <a:xfrm>
              <a:off x="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 name="Rectangle 6"/>
            <p:cNvSpPr>
              <a:spLocks noChangeArrowheads="1"/>
            </p:cNvSpPr>
            <p:nvPr/>
          </p:nvSpPr>
          <p:spPr bwMode="auto">
            <a:xfrm>
              <a:off x="1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9" name="Rectangle 7"/>
            <p:cNvSpPr>
              <a:spLocks noChangeArrowheads="1"/>
            </p:cNvSpPr>
            <p:nvPr/>
          </p:nvSpPr>
          <p:spPr bwMode="auto">
            <a:xfrm>
              <a:off x="2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0" name="Rectangle 8"/>
            <p:cNvSpPr>
              <a:spLocks noChangeArrowheads="1"/>
            </p:cNvSpPr>
            <p:nvPr/>
          </p:nvSpPr>
          <p:spPr bwMode="auto">
            <a:xfrm>
              <a:off x="3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1" name="Rectangle 9"/>
            <p:cNvSpPr>
              <a:spLocks noChangeArrowheads="1"/>
            </p:cNvSpPr>
            <p:nvPr/>
          </p:nvSpPr>
          <p:spPr bwMode="auto">
            <a:xfrm>
              <a:off x="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2" name="Rectangle 10"/>
            <p:cNvSpPr>
              <a:spLocks noChangeArrowheads="1"/>
            </p:cNvSpPr>
            <p:nvPr/>
          </p:nvSpPr>
          <p:spPr bwMode="auto">
            <a:xfrm>
              <a:off x="4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3" name="Rectangle 11"/>
            <p:cNvSpPr>
              <a:spLocks noChangeArrowheads="1"/>
            </p:cNvSpPr>
            <p:nvPr/>
          </p:nvSpPr>
          <p:spPr bwMode="auto">
            <a:xfrm>
              <a:off x="5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4" name="Rectangle 12"/>
            <p:cNvSpPr>
              <a:spLocks noChangeArrowheads="1"/>
            </p:cNvSpPr>
            <p:nvPr/>
          </p:nvSpPr>
          <p:spPr bwMode="auto">
            <a:xfrm>
              <a:off x="6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5" name="Rectangle 13"/>
            <p:cNvSpPr>
              <a:spLocks noChangeArrowheads="1"/>
            </p:cNvSpPr>
            <p:nvPr/>
          </p:nvSpPr>
          <p:spPr bwMode="auto">
            <a:xfrm>
              <a:off x="7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6" name="Rectangle 14"/>
            <p:cNvSpPr>
              <a:spLocks noChangeArrowheads="1"/>
            </p:cNvSpPr>
            <p:nvPr/>
          </p:nvSpPr>
          <p:spPr bwMode="auto">
            <a:xfrm>
              <a:off x="8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7" name="Rectangle 15"/>
            <p:cNvSpPr>
              <a:spLocks noChangeArrowheads="1"/>
            </p:cNvSpPr>
            <p:nvPr/>
          </p:nvSpPr>
          <p:spPr bwMode="auto">
            <a:xfrm>
              <a:off x="9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8" name="Rectangle 16"/>
            <p:cNvSpPr>
              <a:spLocks noChangeArrowheads="1"/>
            </p:cNvSpPr>
            <p:nvPr/>
          </p:nvSpPr>
          <p:spPr bwMode="auto">
            <a:xfrm>
              <a:off x="10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9" name="Rectangle 17"/>
            <p:cNvSpPr>
              <a:spLocks noChangeArrowheads="1"/>
            </p:cNvSpPr>
            <p:nvPr/>
          </p:nvSpPr>
          <p:spPr bwMode="auto">
            <a:xfrm>
              <a:off x="11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0" name="Rectangle 18"/>
            <p:cNvSpPr>
              <a:spLocks noChangeArrowheads="1"/>
            </p:cNvSpPr>
            <p:nvPr/>
          </p:nvSpPr>
          <p:spPr bwMode="auto">
            <a:xfrm>
              <a:off x="12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1" name="Rectangle 19"/>
            <p:cNvSpPr>
              <a:spLocks noChangeArrowheads="1"/>
            </p:cNvSpPr>
            <p:nvPr/>
          </p:nvSpPr>
          <p:spPr bwMode="auto">
            <a:xfrm>
              <a:off x="13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2" name="Rectangle 20"/>
            <p:cNvSpPr>
              <a:spLocks noChangeArrowheads="1"/>
            </p:cNvSpPr>
            <p:nvPr/>
          </p:nvSpPr>
          <p:spPr bwMode="auto">
            <a:xfrm>
              <a:off x="144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3" name="Rectangle 21"/>
            <p:cNvSpPr>
              <a:spLocks noChangeArrowheads="1"/>
            </p:cNvSpPr>
            <p:nvPr/>
          </p:nvSpPr>
          <p:spPr bwMode="auto">
            <a:xfrm>
              <a:off x="15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4" name="Rectangle 22"/>
            <p:cNvSpPr>
              <a:spLocks noChangeArrowheads="1"/>
            </p:cNvSpPr>
            <p:nvPr/>
          </p:nvSpPr>
          <p:spPr bwMode="auto">
            <a:xfrm>
              <a:off x="163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5" name="Rectangle 23"/>
            <p:cNvSpPr>
              <a:spLocks noChangeArrowheads="1"/>
            </p:cNvSpPr>
            <p:nvPr/>
          </p:nvSpPr>
          <p:spPr bwMode="auto">
            <a:xfrm>
              <a:off x="17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6" name="Rectangle 24"/>
            <p:cNvSpPr>
              <a:spLocks noChangeArrowheads="1"/>
            </p:cNvSpPr>
            <p:nvPr/>
          </p:nvSpPr>
          <p:spPr bwMode="auto">
            <a:xfrm>
              <a:off x="18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7" name="Rectangle 25"/>
            <p:cNvSpPr>
              <a:spLocks noChangeArrowheads="1"/>
            </p:cNvSpPr>
            <p:nvPr/>
          </p:nvSpPr>
          <p:spPr bwMode="auto">
            <a:xfrm>
              <a:off x="19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8" name="Rectangle 26"/>
            <p:cNvSpPr>
              <a:spLocks noChangeArrowheads="1"/>
            </p:cNvSpPr>
            <p:nvPr/>
          </p:nvSpPr>
          <p:spPr bwMode="auto">
            <a:xfrm>
              <a:off x="20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9" name="Rectangle 27"/>
            <p:cNvSpPr>
              <a:spLocks noChangeArrowheads="1"/>
            </p:cNvSpPr>
            <p:nvPr/>
          </p:nvSpPr>
          <p:spPr bwMode="auto">
            <a:xfrm>
              <a:off x="21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0" name="Rectangle 28"/>
            <p:cNvSpPr>
              <a:spLocks noChangeArrowheads="1"/>
            </p:cNvSpPr>
            <p:nvPr/>
          </p:nvSpPr>
          <p:spPr bwMode="auto">
            <a:xfrm>
              <a:off x="22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1" name="Rectangle 29"/>
            <p:cNvSpPr>
              <a:spLocks noChangeArrowheads="1"/>
            </p:cNvSpPr>
            <p:nvPr/>
          </p:nvSpPr>
          <p:spPr bwMode="auto">
            <a:xfrm>
              <a:off x="23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2" name="Rectangle 30"/>
            <p:cNvSpPr>
              <a:spLocks noChangeArrowheads="1"/>
            </p:cNvSpPr>
            <p:nvPr/>
          </p:nvSpPr>
          <p:spPr bwMode="auto">
            <a:xfrm>
              <a:off x="24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3" name="Rectangle 31"/>
            <p:cNvSpPr>
              <a:spLocks noChangeArrowheads="1"/>
            </p:cNvSpPr>
            <p:nvPr/>
          </p:nvSpPr>
          <p:spPr bwMode="auto">
            <a:xfrm>
              <a:off x="24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4" name="Rectangle 32"/>
            <p:cNvSpPr>
              <a:spLocks noChangeArrowheads="1"/>
            </p:cNvSpPr>
            <p:nvPr/>
          </p:nvSpPr>
          <p:spPr bwMode="auto">
            <a:xfrm>
              <a:off x="25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5" name="Rectangle 33"/>
            <p:cNvSpPr>
              <a:spLocks noChangeArrowheads="1"/>
            </p:cNvSpPr>
            <p:nvPr/>
          </p:nvSpPr>
          <p:spPr bwMode="auto">
            <a:xfrm>
              <a:off x="26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6" name="Rectangle 34"/>
            <p:cNvSpPr>
              <a:spLocks noChangeArrowheads="1"/>
            </p:cNvSpPr>
            <p:nvPr/>
          </p:nvSpPr>
          <p:spPr bwMode="auto">
            <a:xfrm>
              <a:off x="27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7" name="Rectangle 35"/>
            <p:cNvSpPr>
              <a:spLocks noChangeArrowheads="1"/>
            </p:cNvSpPr>
            <p:nvPr/>
          </p:nvSpPr>
          <p:spPr bwMode="auto">
            <a:xfrm>
              <a:off x="28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8" name="Rectangle 36"/>
            <p:cNvSpPr>
              <a:spLocks noChangeArrowheads="1"/>
            </p:cNvSpPr>
            <p:nvPr/>
          </p:nvSpPr>
          <p:spPr bwMode="auto">
            <a:xfrm>
              <a:off x="29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9" name="Rectangle 37"/>
            <p:cNvSpPr>
              <a:spLocks noChangeArrowheads="1"/>
            </p:cNvSpPr>
            <p:nvPr/>
          </p:nvSpPr>
          <p:spPr bwMode="auto">
            <a:xfrm>
              <a:off x="30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0" name="Rectangle 38"/>
            <p:cNvSpPr>
              <a:spLocks noChangeArrowheads="1"/>
            </p:cNvSpPr>
            <p:nvPr/>
          </p:nvSpPr>
          <p:spPr bwMode="auto">
            <a:xfrm>
              <a:off x="31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1" name="Rectangle 39"/>
            <p:cNvSpPr>
              <a:spLocks noChangeArrowheads="1"/>
            </p:cNvSpPr>
            <p:nvPr/>
          </p:nvSpPr>
          <p:spPr bwMode="auto">
            <a:xfrm>
              <a:off x="32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2" name="Rectangle 40"/>
            <p:cNvSpPr>
              <a:spLocks noChangeArrowheads="1"/>
            </p:cNvSpPr>
            <p:nvPr/>
          </p:nvSpPr>
          <p:spPr bwMode="auto">
            <a:xfrm>
              <a:off x="33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3" name="Rectangle 41"/>
            <p:cNvSpPr>
              <a:spLocks noChangeArrowheads="1"/>
            </p:cNvSpPr>
            <p:nvPr/>
          </p:nvSpPr>
          <p:spPr bwMode="auto">
            <a:xfrm>
              <a:off x="34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4" name="Rectangle 42"/>
            <p:cNvSpPr>
              <a:spLocks noChangeArrowheads="1"/>
            </p:cNvSpPr>
            <p:nvPr/>
          </p:nvSpPr>
          <p:spPr bwMode="auto">
            <a:xfrm>
              <a:off x="35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5" name="Rectangle 43"/>
            <p:cNvSpPr>
              <a:spLocks noChangeArrowheads="1"/>
            </p:cNvSpPr>
            <p:nvPr/>
          </p:nvSpPr>
          <p:spPr bwMode="auto">
            <a:xfrm>
              <a:off x="36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6" name="Rectangle 44"/>
            <p:cNvSpPr>
              <a:spLocks noChangeArrowheads="1"/>
            </p:cNvSpPr>
            <p:nvPr/>
          </p:nvSpPr>
          <p:spPr bwMode="auto">
            <a:xfrm>
              <a:off x="37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7" name="Rectangle 45"/>
            <p:cNvSpPr>
              <a:spLocks noChangeArrowheads="1"/>
            </p:cNvSpPr>
            <p:nvPr/>
          </p:nvSpPr>
          <p:spPr bwMode="auto">
            <a:xfrm>
              <a:off x="379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8" name="Rectangle 46"/>
            <p:cNvSpPr>
              <a:spLocks noChangeArrowheads="1"/>
            </p:cNvSpPr>
            <p:nvPr/>
          </p:nvSpPr>
          <p:spPr bwMode="auto">
            <a:xfrm>
              <a:off x="39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9" name="Rectangle 47"/>
            <p:cNvSpPr>
              <a:spLocks noChangeArrowheads="1"/>
            </p:cNvSpPr>
            <p:nvPr/>
          </p:nvSpPr>
          <p:spPr bwMode="auto">
            <a:xfrm>
              <a:off x="403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0" name="Rectangle 48"/>
            <p:cNvSpPr>
              <a:spLocks noChangeArrowheads="1"/>
            </p:cNvSpPr>
            <p:nvPr/>
          </p:nvSpPr>
          <p:spPr bwMode="auto">
            <a:xfrm>
              <a:off x="41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1" name="Rectangle 49"/>
            <p:cNvSpPr>
              <a:spLocks noChangeArrowheads="1"/>
            </p:cNvSpPr>
            <p:nvPr/>
          </p:nvSpPr>
          <p:spPr bwMode="auto">
            <a:xfrm>
              <a:off x="42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2" name="Rectangle 50"/>
            <p:cNvSpPr>
              <a:spLocks noChangeArrowheads="1"/>
            </p:cNvSpPr>
            <p:nvPr/>
          </p:nvSpPr>
          <p:spPr bwMode="auto">
            <a:xfrm>
              <a:off x="43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3" name="Rectangle 51"/>
            <p:cNvSpPr>
              <a:spLocks noChangeArrowheads="1"/>
            </p:cNvSpPr>
            <p:nvPr/>
          </p:nvSpPr>
          <p:spPr bwMode="auto">
            <a:xfrm>
              <a:off x="44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4" name="Rectangle 52"/>
            <p:cNvSpPr>
              <a:spLocks noChangeArrowheads="1"/>
            </p:cNvSpPr>
            <p:nvPr/>
          </p:nvSpPr>
          <p:spPr bwMode="auto">
            <a:xfrm>
              <a:off x="45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5" name="Rectangle 53"/>
            <p:cNvSpPr>
              <a:spLocks noChangeArrowheads="1"/>
            </p:cNvSpPr>
            <p:nvPr/>
          </p:nvSpPr>
          <p:spPr bwMode="auto">
            <a:xfrm>
              <a:off x="46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6" name="Rectangle 54"/>
            <p:cNvSpPr>
              <a:spLocks noChangeArrowheads="1"/>
            </p:cNvSpPr>
            <p:nvPr/>
          </p:nvSpPr>
          <p:spPr bwMode="auto">
            <a:xfrm>
              <a:off x="47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7" name="Rectangle 55"/>
            <p:cNvSpPr>
              <a:spLocks noChangeArrowheads="1"/>
            </p:cNvSpPr>
            <p:nvPr/>
          </p:nvSpPr>
          <p:spPr bwMode="auto">
            <a:xfrm>
              <a:off x="48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8" name="Rectangle 56"/>
            <p:cNvSpPr>
              <a:spLocks noChangeArrowheads="1"/>
            </p:cNvSpPr>
            <p:nvPr/>
          </p:nvSpPr>
          <p:spPr bwMode="auto">
            <a:xfrm>
              <a:off x="48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9" name="Rectangle 57"/>
            <p:cNvSpPr>
              <a:spLocks noChangeArrowheads="1"/>
            </p:cNvSpPr>
            <p:nvPr/>
          </p:nvSpPr>
          <p:spPr bwMode="auto">
            <a:xfrm>
              <a:off x="49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0" name="Rectangle 58"/>
            <p:cNvSpPr>
              <a:spLocks noChangeArrowheads="1"/>
            </p:cNvSpPr>
            <p:nvPr/>
          </p:nvSpPr>
          <p:spPr bwMode="auto">
            <a:xfrm>
              <a:off x="50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1" name="Rectangle 59"/>
            <p:cNvSpPr>
              <a:spLocks noChangeArrowheads="1"/>
            </p:cNvSpPr>
            <p:nvPr/>
          </p:nvSpPr>
          <p:spPr bwMode="auto">
            <a:xfrm>
              <a:off x="51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2" name="Rectangle 60"/>
            <p:cNvSpPr>
              <a:spLocks noChangeArrowheads="1"/>
            </p:cNvSpPr>
            <p:nvPr/>
          </p:nvSpPr>
          <p:spPr bwMode="auto">
            <a:xfrm>
              <a:off x="52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3" name="Rectangle 61"/>
            <p:cNvSpPr>
              <a:spLocks noChangeArrowheads="1"/>
            </p:cNvSpPr>
            <p:nvPr/>
          </p:nvSpPr>
          <p:spPr bwMode="auto">
            <a:xfrm>
              <a:off x="53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4" name="Rectangle 62"/>
            <p:cNvSpPr>
              <a:spLocks noChangeArrowheads="1"/>
            </p:cNvSpPr>
            <p:nvPr/>
          </p:nvSpPr>
          <p:spPr bwMode="auto">
            <a:xfrm>
              <a:off x="54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5" name="Rectangle 63"/>
            <p:cNvSpPr>
              <a:spLocks noChangeArrowheads="1"/>
            </p:cNvSpPr>
            <p:nvPr/>
          </p:nvSpPr>
          <p:spPr bwMode="auto">
            <a:xfrm>
              <a:off x="55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6" name="Rectangle 64"/>
            <p:cNvSpPr>
              <a:spLocks noChangeArrowheads="1"/>
            </p:cNvSpPr>
            <p:nvPr/>
          </p:nvSpPr>
          <p:spPr bwMode="auto">
            <a:xfrm>
              <a:off x="56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7" name="Rectangle 65"/>
            <p:cNvSpPr>
              <a:spLocks noChangeArrowheads="1"/>
            </p:cNvSpPr>
            <p:nvPr/>
          </p:nvSpPr>
          <p:spPr bwMode="auto">
            <a:xfrm>
              <a:off x="0" y="2736"/>
              <a:ext cx="5760" cy="4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grpSp>
      <p:sp>
        <p:nvSpPr>
          <p:cNvPr id="68" name="Freeform 70"/>
          <p:cNvSpPr>
            <a:spLocks/>
          </p:cNvSpPr>
          <p:nvPr/>
        </p:nvSpPr>
        <p:spPr bwMode="auto">
          <a:xfrm rot="16200000">
            <a:off x="3871135" y="1005684"/>
            <a:ext cx="150813" cy="4845050"/>
          </a:xfrm>
          <a:custGeom>
            <a:avLst/>
            <a:gdLst>
              <a:gd name="T0" fmla="*/ 2147483647 w 95"/>
              <a:gd name="T1" fmla="*/ 2147483647 h 3052"/>
              <a:gd name="T2" fmla="*/ 2147483647 w 95"/>
              <a:gd name="T3" fmla="*/ 2147483647 h 3052"/>
              <a:gd name="T4" fmla="*/ 2147483647 w 95"/>
              <a:gd name="T5" fmla="*/ 2147483647 h 3052"/>
              <a:gd name="T6" fmla="*/ 2147483647 w 95"/>
              <a:gd name="T7" fmla="*/ 2147483647 h 3052"/>
              <a:gd name="T8" fmla="*/ 2147483647 w 95"/>
              <a:gd name="T9" fmla="*/ 2147483647 h 3052"/>
              <a:gd name="T10" fmla="*/ 2147483647 w 95"/>
              <a:gd name="T11" fmla="*/ 2147483647 h 3052"/>
              <a:gd name="T12" fmla="*/ 2147483647 w 95"/>
              <a:gd name="T13" fmla="*/ 2147483647 h 3052"/>
              <a:gd name="T14" fmla="*/ 2147483647 w 95"/>
              <a:gd name="T15" fmla="*/ 2147483647 h 3052"/>
              <a:gd name="T16" fmla="*/ 2147483647 w 95"/>
              <a:gd name="T17" fmla="*/ 2147483647 h 3052"/>
              <a:gd name="T18" fmla="*/ 2147483647 w 95"/>
              <a:gd name="T19" fmla="*/ 2147483647 h 3052"/>
              <a:gd name="T20" fmla="*/ 2147483647 w 95"/>
              <a:gd name="T21" fmla="*/ 2147483647 h 3052"/>
              <a:gd name="T22" fmla="*/ 2147483647 w 95"/>
              <a:gd name="T23" fmla="*/ 2147483647 h 3052"/>
              <a:gd name="T24" fmla="*/ 2147483647 w 95"/>
              <a:gd name="T25" fmla="*/ 2147483647 h 3052"/>
              <a:gd name="T26" fmla="*/ 2147483647 w 95"/>
              <a:gd name="T27" fmla="*/ 2147483647 h 3052"/>
              <a:gd name="T28" fmla="*/ 2147483647 w 95"/>
              <a:gd name="T29" fmla="*/ 2147483647 h 3052"/>
              <a:gd name="T30" fmla="*/ 2147483647 w 95"/>
              <a:gd name="T31" fmla="*/ 2147483647 h 3052"/>
              <a:gd name="T32" fmla="*/ 2147483647 w 95"/>
              <a:gd name="T33" fmla="*/ 2147483647 h 3052"/>
              <a:gd name="T34" fmla="*/ 2147483647 w 95"/>
              <a:gd name="T35" fmla="*/ 2147483647 h 3052"/>
              <a:gd name="T36" fmla="*/ 2147483647 w 95"/>
              <a:gd name="T37" fmla="*/ 2147483647 h 3052"/>
              <a:gd name="T38" fmla="*/ 2147483647 w 95"/>
              <a:gd name="T39" fmla="*/ 2147483647 h 3052"/>
              <a:gd name="T40" fmla="*/ 2147483647 w 95"/>
              <a:gd name="T41" fmla="*/ 2147483647 h 3052"/>
              <a:gd name="T42" fmla="*/ 2147483647 w 95"/>
              <a:gd name="T43" fmla="*/ 2147483647 h 3052"/>
              <a:gd name="T44" fmla="*/ 2147483647 w 95"/>
              <a:gd name="T45" fmla="*/ 2147483647 h 3052"/>
              <a:gd name="T46" fmla="*/ 2147483647 w 95"/>
              <a:gd name="T47" fmla="*/ 2147483647 h 3052"/>
              <a:gd name="T48" fmla="*/ 2147483647 w 95"/>
              <a:gd name="T49" fmla="*/ 2147483647 h 3052"/>
              <a:gd name="T50" fmla="*/ 2147483647 w 95"/>
              <a:gd name="T51" fmla="*/ 2147483647 h 3052"/>
              <a:gd name="T52" fmla="*/ 2147483647 w 95"/>
              <a:gd name="T53" fmla="*/ 2147483647 h 3052"/>
              <a:gd name="T54" fmla="*/ 2147483647 w 95"/>
              <a:gd name="T55" fmla="*/ 2147483647 h 3052"/>
              <a:gd name="T56" fmla="*/ 2147483647 w 95"/>
              <a:gd name="T57" fmla="*/ 2147483647 h 3052"/>
              <a:gd name="T58" fmla="*/ 2147483647 w 95"/>
              <a:gd name="T59" fmla="*/ 2147483647 h 3052"/>
              <a:gd name="T60" fmla="*/ 2147483647 w 95"/>
              <a:gd name="T61" fmla="*/ 2147483647 h 3052"/>
              <a:gd name="T62" fmla="*/ 2147483647 w 95"/>
              <a:gd name="T63" fmla="*/ 2147483647 h 3052"/>
              <a:gd name="T64" fmla="*/ 2147483647 w 95"/>
              <a:gd name="T65" fmla="*/ 2147483647 h 3052"/>
              <a:gd name="T66" fmla="*/ 2147483647 w 95"/>
              <a:gd name="T67" fmla="*/ 2147483647 h 3052"/>
              <a:gd name="T68" fmla="*/ 2147483647 w 95"/>
              <a:gd name="T69" fmla="*/ 0 h 3052"/>
              <a:gd name="T70" fmla="*/ 2147483647 w 95"/>
              <a:gd name="T71" fmla="*/ 2147483647 h 3052"/>
              <a:gd name="T72" fmla="*/ 2147483647 w 95"/>
              <a:gd name="T73" fmla="*/ 2147483647 h 3052"/>
              <a:gd name="T74" fmla="*/ 2147483647 w 95"/>
              <a:gd name="T75" fmla="*/ 2147483647 h 3052"/>
              <a:gd name="T76" fmla="*/ 2147483647 w 95"/>
              <a:gd name="T77" fmla="*/ 2147483647 h 3052"/>
              <a:gd name="T78" fmla="*/ 0 w 95"/>
              <a:gd name="T79" fmla="*/ 2147483647 h 3052"/>
              <a:gd name="T80" fmla="*/ 2147483647 w 95"/>
              <a:gd name="T81" fmla="*/ 2147483647 h 3052"/>
              <a:gd name="T82" fmla="*/ 2147483647 w 95"/>
              <a:gd name="T83" fmla="*/ 2147483647 h 3052"/>
              <a:gd name="T84" fmla="*/ 2147483647 w 95"/>
              <a:gd name="T85" fmla="*/ 2147483647 h 3052"/>
              <a:gd name="T86" fmla="*/ 2147483647 w 95"/>
              <a:gd name="T87" fmla="*/ 2147483647 h 3052"/>
              <a:gd name="T88" fmla="*/ 2147483647 w 95"/>
              <a:gd name="T89" fmla="*/ 2147483647 h 3052"/>
              <a:gd name="T90" fmla="*/ 2147483647 w 95"/>
              <a:gd name="T91" fmla="*/ 2147483647 h 3052"/>
              <a:gd name="T92" fmla="*/ 2147483647 w 95"/>
              <a:gd name="T93" fmla="*/ 2147483647 h 3052"/>
              <a:gd name="T94" fmla="*/ 2147483647 w 95"/>
              <a:gd name="T95" fmla="*/ 2147483647 h 3052"/>
              <a:gd name="T96" fmla="*/ 2147483647 w 95"/>
              <a:gd name="T97" fmla="*/ 2147483647 h 3052"/>
              <a:gd name="T98" fmla="*/ 2147483647 w 95"/>
              <a:gd name="T99" fmla="*/ 2147483647 h 3052"/>
              <a:gd name="T100" fmla="*/ 2147483647 w 95"/>
              <a:gd name="T101" fmla="*/ 2147483647 h 3052"/>
              <a:gd name="T102" fmla="*/ 2147483647 w 95"/>
              <a:gd name="T103" fmla="*/ 2147483647 h 3052"/>
              <a:gd name="T104" fmla="*/ 2147483647 w 95"/>
              <a:gd name="T105" fmla="*/ 2147483647 h 3052"/>
              <a:gd name="T106" fmla="*/ 2147483647 w 95"/>
              <a:gd name="T107" fmla="*/ 2147483647 h 30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5" h="3052">
                <a:moveTo>
                  <a:pt x="4" y="3052"/>
                </a:moveTo>
                <a:lnTo>
                  <a:pt x="4" y="3032"/>
                </a:lnTo>
                <a:lnTo>
                  <a:pt x="5" y="3008"/>
                </a:lnTo>
                <a:lnTo>
                  <a:pt x="12" y="2948"/>
                </a:lnTo>
                <a:lnTo>
                  <a:pt x="19" y="2882"/>
                </a:lnTo>
                <a:lnTo>
                  <a:pt x="21" y="2846"/>
                </a:lnTo>
                <a:lnTo>
                  <a:pt x="23" y="2810"/>
                </a:lnTo>
                <a:lnTo>
                  <a:pt x="26" y="2736"/>
                </a:lnTo>
                <a:lnTo>
                  <a:pt x="28" y="2662"/>
                </a:lnTo>
                <a:lnTo>
                  <a:pt x="32" y="2596"/>
                </a:lnTo>
                <a:lnTo>
                  <a:pt x="35" y="2540"/>
                </a:lnTo>
                <a:lnTo>
                  <a:pt x="44" y="2426"/>
                </a:lnTo>
                <a:lnTo>
                  <a:pt x="43" y="2444"/>
                </a:lnTo>
                <a:lnTo>
                  <a:pt x="35" y="2540"/>
                </a:lnTo>
                <a:lnTo>
                  <a:pt x="32" y="2602"/>
                </a:lnTo>
                <a:lnTo>
                  <a:pt x="28" y="2676"/>
                </a:lnTo>
                <a:lnTo>
                  <a:pt x="36" y="2582"/>
                </a:lnTo>
                <a:lnTo>
                  <a:pt x="40" y="2540"/>
                </a:lnTo>
                <a:lnTo>
                  <a:pt x="45" y="2504"/>
                </a:lnTo>
                <a:lnTo>
                  <a:pt x="48" y="2456"/>
                </a:lnTo>
                <a:lnTo>
                  <a:pt x="50" y="2404"/>
                </a:lnTo>
                <a:lnTo>
                  <a:pt x="52" y="2350"/>
                </a:lnTo>
                <a:lnTo>
                  <a:pt x="54" y="2294"/>
                </a:lnTo>
                <a:lnTo>
                  <a:pt x="54" y="2184"/>
                </a:lnTo>
                <a:lnTo>
                  <a:pt x="52" y="2074"/>
                </a:lnTo>
                <a:lnTo>
                  <a:pt x="52" y="1966"/>
                </a:lnTo>
                <a:lnTo>
                  <a:pt x="52" y="1916"/>
                </a:lnTo>
                <a:lnTo>
                  <a:pt x="55" y="1854"/>
                </a:lnTo>
                <a:lnTo>
                  <a:pt x="57" y="1794"/>
                </a:lnTo>
                <a:lnTo>
                  <a:pt x="59" y="1768"/>
                </a:lnTo>
                <a:lnTo>
                  <a:pt x="61" y="1746"/>
                </a:lnTo>
                <a:lnTo>
                  <a:pt x="59" y="1786"/>
                </a:lnTo>
                <a:lnTo>
                  <a:pt x="57" y="1826"/>
                </a:lnTo>
                <a:lnTo>
                  <a:pt x="55" y="1906"/>
                </a:lnTo>
                <a:lnTo>
                  <a:pt x="55" y="1986"/>
                </a:lnTo>
                <a:lnTo>
                  <a:pt x="55" y="2068"/>
                </a:lnTo>
                <a:lnTo>
                  <a:pt x="57" y="2230"/>
                </a:lnTo>
                <a:lnTo>
                  <a:pt x="57" y="2310"/>
                </a:lnTo>
                <a:lnTo>
                  <a:pt x="55" y="2392"/>
                </a:lnTo>
                <a:lnTo>
                  <a:pt x="56" y="2374"/>
                </a:lnTo>
                <a:lnTo>
                  <a:pt x="58" y="2290"/>
                </a:lnTo>
                <a:lnTo>
                  <a:pt x="58" y="2204"/>
                </a:lnTo>
                <a:lnTo>
                  <a:pt x="57" y="2034"/>
                </a:lnTo>
                <a:lnTo>
                  <a:pt x="58" y="1974"/>
                </a:lnTo>
                <a:lnTo>
                  <a:pt x="57" y="2034"/>
                </a:lnTo>
                <a:lnTo>
                  <a:pt x="59" y="2108"/>
                </a:lnTo>
                <a:lnTo>
                  <a:pt x="60" y="2188"/>
                </a:lnTo>
                <a:lnTo>
                  <a:pt x="60" y="2242"/>
                </a:lnTo>
                <a:lnTo>
                  <a:pt x="60" y="2294"/>
                </a:lnTo>
                <a:lnTo>
                  <a:pt x="58" y="2336"/>
                </a:lnTo>
                <a:lnTo>
                  <a:pt x="56" y="2374"/>
                </a:lnTo>
                <a:lnTo>
                  <a:pt x="54" y="2426"/>
                </a:lnTo>
                <a:lnTo>
                  <a:pt x="54" y="2442"/>
                </a:lnTo>
                <a:lnTo>
                  <a:pt x="56" y="2428"/>
                </a:lnTo>
                <a:lnTo>
                  <a:pt x="58" y="2408"/>
                </a:lnTo>
                <a:lnTo>
                  <a:pt x="62" y="2348"/>
                </a:lnTo>
                <a:lnTo>
                  <a:pt x="64" y="2270"/>
                </a:lnTo>
                <a:lnTo>
                  <a:pt x="66" y="2180"/>
                </a:lnTo>
                <a:lnTo>
                  <a:pt x="68" y="2006"/>
                </a:lnTo>
                <a:lnTo>
                  <a:pt x="68" y="1900"/>
                </a:lnTo>
                <a:lnTo>
                  <a:pt x="68" y="1858"/>
                </a:lnTo>
                <a:lnTo>
                  <a:pt x="67" y="1818"/>
                </a:lnTo>
                <a:lnTo>
                  <a:pt x="67" y="1776"/>
                </a:lnTo>
                <a:lnTo>
                  <a:pt x="68" y="1732"/>
                </a:lnTo>
                <a:lnTo>
                  <a:pt x="71" y="1704"/>
                </a:lnTo>
                <a:lnTo>
                  <a:pt x="72" y="1690"/>
                </a:lnTo>
                <a:lnTo>
                  <a:pt x="72" y="1678"/>
                </a:lnTo>
                <a:lnTo>
                  <a:pt x="72" y="1672"/>
                </a:lnTo>
                <a:lnTo>
                  <a:pt x="72" y="1660"/>
                </a:lnTo>
                <a:lnTo>
                  <a:pt x="74" y="1628"/>
                </a:lnTo>
                <a:lnTo>
                  <a:pt x="78" y="1598"/>
                </a:lnTo>
                <a:lnTo>
                  <a:pt x="80" y="1570"/>
                </a:lnTo>
                <a:lnTo>
                  <a:pt x="81" y="1544"/>
                </a:lnTo>
                <a:lnTo>
                  <a:pt x="82" y="1534"/>
                </a:lnTo>
                <a:lnTo>
                  <a:pt x="84" y="1520"/>
                </a:lnTo>
                <a:lnTo>
                  <a:pt x="88" y="1492"/>
                </a:lnTo>
                <a:lnTo>
                  <a:pt x="94" y="1466"/>
                </a:lnTo>
                <a:lnTo>
                  <a:pt x="95" y="1456"/>
                </a:lnTo>
                <a:lnTo>
                  <a:pt x="95" y="1452"/>
                </a:lnTo>
                <a:lnTo>
                  <a:pt x="91" y="1442"/>
                </a:lnTo>
                <a:lnTo>
                  <a:pt x="90" y="1440"/>
                </a:lnTo>
                <a:lnTo>
                  <a:pt x="90" y="1436"/>
                </a:lnTo>
                <a:lnTo>
                  <a:pt x="92" y="1422"/>
                </a:lnTo>
                <a:lnTo>
                  <a:pt x="93" y="1390"/>
                </a:lnTo>
                <a:lnTo>
                  <a:pt x="90" y="1372"/>
                </a:lnTo>
                <a:lnTo>
                  <a:pt x="88" y="1360"/>
                </a:lnTo>
                <a:lnTo>
                  <a:pt x="87" y="1348"/>
                </a:lnTo>
                <a:lnTo>
                  <a:pt x="86" y="1320"/>
                </a:lnTo>
                <a:lnTo>
                  <a:pt x="84" y="1298"/>
                </a:lnTo>
                <a:lnTo>
                  <a:pt x="82" y="1274"/>
                </a:lnTo>
                <a:lnTo>
                  <a:pt x="79" y="1244"/>
                </a:lnTo>
                <a:lnTo>
                  <a:pt x="75" y="1198"/>
                </a:lnTo>
                <a:lnTo>
                  <a:pt x="74" y="1164"/>
                </a:lnTo>
                <a:lnTo>
                  <a:pt x="73" y="1130"/>
                </a:lnTo>
                <a:lnTo>
                  <a:pt x="69" y="1090"/>
                </a:lnTo>
                <a:lnTo>
                  <a:pt x="66" y="1032"/>
                </a:lnTo>
                <a:lnTo>
                  <a:pt x="63" y="980"/>
                </a:lnTo>
                <a:lnTo>
                  <a:pt x="63" y="924"/>
                </a:lnTo>
                <a:lnTo>
                  <a:pt x="63" y="876"/>
                </a:lnTo>
                <a:lnTo>
                  <a:pt x="63" y="830"/>
                </a:lnTo>
                <a:lnTo>
                  <a:pt x="66" y="784"/>
                </a:lnTo>
                <a:lnTo>
                  <a:pt x="63" y="756"/>
                </a:lnTo>
                <a:lnTo>
                  <a:pt x="62" y="726"/>
                </a:lnTo>
                <a:lnTo>
                  <a:pt x="60" y="662"/>
                </a:lnTo>
                <a:lnTo>
                  <a:pt x="58" y="598"/>
                </a:lnTo>
                <a:lnTo>
                  <a:pt x="55" y="536"/>
                </a:lnTo>
                <a:lnTo>
                  <a:pt x="52" y="486"/>
                </a:lnTo>
                <a:lnTo>
                  <a:pt x="51" y="444"/>
                </a:lnTo>
                <a:lnTo>
                  <a:pt x="54" y="360"/>
                </a:lnTo>
                <a:lnTo>
                  <a:pt x="54" y="334"/>
                </a:lnTo>
                <a:lnTo>
                  <a:pt x="54" y="314"/>
                </a:lnTo>
                <a:lnTo>
                  <a:pt x="54" y="304"/>
                </a:lnTo>
                <a:lnTo>
                  <a:pt x="52" y="290"/>
                </a:lnTo>
                <a:lnTo>
                  <a:pt x="51" y="274"/>
                </a:lnTo>
                <a:lnTo>
                  <a:pt x="51" y="258"/>
                </a:lnTo>
                <a:lnTo>
                  <a:pt x="54" y="262"/>
                </a:lnTo>
                <a:lnTo>
                  <a:pt x="55" y="238"/>
                </a:lnTo>
                <a:lnTo>
                  <a:pt x="55" y="232"/>
                </a:lnTo>
                <a:lnTo>
                  <a:pt x="56" y="234"/>
                </a:lnTo>
                <a:lnTo>
                  <a:pt x="58" y="236"/>
                </a:lnTo>
                <a:lnTo>
                  <a:pt x="59" y="238"/>
                </a:lnTo>
                <a:lnTo>
                  <a:pt x="60" y="236"/>
                </a:lnTo>
                <a:lnTo>
                  <a:pt x="61" y="230"/>
                </a:lnTo>
                <a:lnTo>
                  <a:pt x="63" y="190"/>
                </a:lnTo>
                <a:lnTo>
                  <a:pt x="66" y="150"/>
                </a:lnTo>
                <a:lnTo>
                  <a:pt x="66" y="110"/>
                </a:lnTo>
                <a:lnTo>
                  <a:pt x="66" y="72"/>
                </a:lnTo>
                <a:lnTo>
                  <a:pt x="64" y="68"/>
                </a:lnTo>
                <a:lnTo>
                  <a:pt x="62" y="64"/>
                </a:lnTo>
                <a:lnTo>
                  <a:pt x="63" y="40"/>
                </a:lnTo>
                <a:lnTo>
                  <a:pt x="61" y="38"/>
                </a:lnTo>
                <a:lnTo>
                  <a:pt x="60" y="36"/>
                </a:lnTo>
                <a:lnTo>
                  <a:pt x="58" y="34"/>
                </a:lnTo>
                <a:lnTo>
                  <a:pt x="57" y="32"/>
                </a:lnTo>
                <a:lnTo>
                  <a:pt x="55" y="30"/>
                </a:lnTo>
                <a:lnTo>
                  <a:pt x="52" y="26"/>
                </a:lnTo>
                <a:lnTo>
                  <a:pt x="48" y="12"/>
                </a:lnTo>
                <a:lnTo>
                  <a:pt x="44" y="2"/>
                </a:lnTo>
                <a:lnTo>
                  <a:pt x="41" y="0"/>
                </a:lnTo>
                <a:lnTo>
                  <a:pt x="39" y="0"/>
                </a:lnTo>
                <a:lnTo>
                  <a:pt x="37" y="8"/>
                </a:lnTo>
                <a:lnTo>
                  <a:pt x="34" y="28"/>
                </a:lnTo>
                <a:lnTo>
                  <a:pt x="31" y="50"/>
                </a:lnTo>
                <a:lnTo>
                  <a:pt x="26" y="68"/>
                </a:lnTo>
                <a:lnTo>
                  <a:pt x="26" y="70"/>
                </a:lnTo>
                <a:lnTo>
                  <a:pt x="25" y="70"/>
                </a:lnTo>
                <a:lnTo>
                  <a:pt x="24" y="66"/>
                </a:lnTo>
                <a:lnTo>
                  <a:pt x="22" y="56"/>
                </a:lnTo>
                <a:lnTo>
                  <a:pt x="20" y="72"/>
                </a:lnTo>
                <a:lnTo>
                  <a:pt x="19" y="80"/>
                </a:lnTo>
                <a:lnTo>
                  <a:pt x="17" y="80"/>
                </a:lnTo>
                <a:lnTo>
                  <a:pt x="16" y="80"/>
                </a:lnTo>
                <a:lnTo>
                  <a:pt x="15" y="72"/>
                </a:lnTo>
                <a:lnTo>
                  <a:pt x="14" y="86"/>
                </a:lnTo>
                <a:lnTo>
                  <a:pt x="11" y="78"/>
                </a:lnTo>
                <a:lnTo>
                  <a:pt x="5" y="134"/>
                </a:lnTo>
                <a:lnTo>
                  <a:pt x="1" y="190"/>
                </a:lnTo>
                <a:lnTo>
                  <a:pt x="0" y="220"/>
                </a:lnTo>
                <a:lnTo>
                  <a:pt x="0" y="248"/>
                </a:lnTo>
                <a:lnTo>
                  <a:pt x="0" y="274"/>
                </a:lnTo>
                <a:lnTo>
                  <a:pt x="1" y="302"/>
                </a:lnTo>
                <a:lnTo>
                  <a:pt x="3" y="328"/>
                </a:lnTo>
                <a:lnTo>
                  <a:pt x="7" y="358"/>
                </a:lnTo>
                <a:lnTo>
                  <a:pt x="7" y="374"/>
                </a:lnTo>
                <a:lnTo>
                  <a:pt x="7" y="390"/>
                </a:lnTo>
                <a:lnTo>
                  <a:pt x="9" y="396"/>
                </a:lnTo>
                <a:lnTo>
                  <a:pt x="11" y="400"/>
                </a:lnTo>
                <a:lnTo>
                  <a:pt x="14" y="404"/>
                </a:lnTo>
                <a:lnTo>
                  <a:pt x="15" y="450"/>
                </a:lnTo>
                <a:lnTo>
                  <a:pt x="16" y="502"/>
                </a:lnTo>
                <a:lnTo>
                  <a:pt x="17" y="526"/>
                </a:lnTo>
                <a:lnTo>
                  <a:pt x="20" y="544"/>
                </a:lnTo>
                <a:lnTo>
                  <a:pt x="22" y="556"/>
                </a:lnTo>
                <a:lnTo>
                  <a:pt x="23" y="558"/>
                </a:lnTo>
                <a:lnTo>
                  <a:pt x="25" y="558"/>
                </a:lnTo>
                <a:lnTo>
                  <a:pt x="26" y="584"/>
                </a:lnTo>
                <a:lnTo>
                  <a:pt x="28" y="602"/>
                </a:lnTo>
                <a:lnTo>
                  <a:pt x="32" y="622"/>
                </a:lnTo>
                <a:lnTo>
                  <a:pt x="34" y="648"/>
                </a:lnTo>
                <a:lnTo>
                  <a:pt x="38" y="740"/>
                </a:lnTo>
                <a:lnTo>
                  <a:pt x="40" y="790"/>
                </a:lnTo>
                <a:lnTo>
                  <a:pt x="41" y="840"/>
                </a:lnTo>
                <a:lnTo>
                  <a:pt x="43" y="896"/>
                </a:lnTo>
                <a:lnTo>
                  <a:pt x="41" y="952"/>
                </a:lnTo>
                <a:lnTo>
                  <a:pt x="41" y="992"/>
                </a:lnTo>
                <a:lnTo>
                  <a:pt x="43" y="1094"/>
                </a:lnTo>
                <a:lnTo>
                  <a:pt x="46" y="1190"/>
                </a:lnTo>
                <a:lnTo>
                  <a:pt x="50" y="1282"/>
                </a:lnTo>
                <a:lnTo>
                  <a:pt x="55" y="1370"/>
                </a:lnTo>
                <a:lnTo>
                  <a:pt x="57" y="1414"/>
                </a:lnTo>
                <a:lnTo>
                  <a:pt x="56" y="1456"/>
                </a:lnTo>
                <a:lnTo>
                  <a:pt x="55" y="1500"/>
                </a:lnTo>
                <a:lnTo>
                  <a:pt x="52" y="1544"/>
                </a:lnTo>
                <a:lnTo>
                  <a:pt x="46" y="1636"/>
                </a:lnTo>
                <a:lnTo>
                  <a:pt x="40" y="1736"/>
                </a:lnTo>
                <a:lnTo>
                  <a:pt x="38" y="1786"/>
                </a:lnTo>
                <a:lnTo>
                  <a:pt x="38" y="1838"/>
                </a:lnTo>
                <a:lnTo>
                  <a:pt x="37" y="1942"/>
                </a:lnTo>
                <a:lnTo>
                  <a:pt x="39" y="2046"/>
                </a:lnTo>
                <a:lnTo>
                  <a:pt x="40" y="2148"/>
                </a:lnTo>
                <a:lnTo>
                  <a:pt x="41" y="2248"/>
                </a:lnTo>
                <a:lnTo>
                  <a:pt x="40" y="2344"/>
                </a:lnTo>
                <a:lnTo>
                  <a:pt x="39" y="2392"/>
                </a:lnTo>
                <a:lnTo>
                  <a:pt x="37" y="2438"/>
                </a:lnTo>
                <a:lnTo>
                  <a:pt x="35" y="2482"/>
                </a:lnTo>
                <a:lnTo>
                  <a:pt x="31" y="2526"/>
                </a:lnTo>
                <a:lnTo>
                  <a:pt x="25" y="2612"/>
                </a:lnTo>
                <a:lnTo>
                  <a:pt x="22" y="2692"/>
                </a:lnTo>
                <a:lnTo>
                  <a:pt x="20" y="2766"/>
                </a:lnTo>
                <a:lnTo>
                  <a:pt x="15" y="2830"/>
                </a:lnTo>
                <a:lnTo>
                  <a:pt x="11" y="2886"/>
                </a:lnTo>
                <a:lnTo>
                  <a:pt x="5" y="2936"/>
                </a:lnTo>
                <a:lnTo>
                  <a:pt x="2" y="2976"/>
                </a:lnTo>
                <a:lnTo>
                  <a:pt x="1" y="2994"/>
                </a:lnTo>
                <a:lnTo>
                  <a:pt x="0" y="3010"/>
                </a:lnTo>
                <a:lnTo>
                  <a:pt x="2" y="3032"/>
                </a:lnTo>
                <a:lnTo>
                  <a:pt x="4" y="3052"/>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lIns="91334" tIns="45667" rIns="91334" bIns="45667"/>
          <a:lstStyle/>
          <a:p>
            <a:endParaRPr lang="en-US"/>
          </a:p>
        </p:txBody>
      </p:sp>
      <p:sp>
        <p:nvSpPr>
          <p:cNvPr id="135236" name="Rectangle 68"/>
          <p:cNvSpPr>
            <a:spLocks noGrp="1" noChangeArrowheads="1"/>
          </p:cNvSpPr>
          <p:nvPr>
            <p:ph type="ctrTitle"/>
          </p:nvPr>
        </p:nvSpPr>
        <p:spPr>
          <a:xfrm>
            <a:off x="457200" y="2286000"/>
            <a:ext cx="8229600" cy="1143000"/>
          </a:xfrm>
        </p:spPr>
        <p:txBody>
          <a:bodyPr/>
          <a:lstStyle>
            <a:lvl1pPr algn="ctr">
              <a:defRPr sz="4400"/>
            </a:lvl1pPr>
          </a:lstStyle>
          <a:p>
            <a:r>
              <a:rPr lang="en-US" altLang="ja-JP"/>
              <a:t>Click to edit Master title style</a:t>
            </a:r>
          </a:p>
        </p:txBody>
      </p:sp>
      <p:sp>
        <p:nvSpPr>
          <p:cNvPr id="135237" name="Rectangle 69"/>
          <p:cNvSpPr>
            <a:spLocks noGrp="1" noChangeArrowheads="1"/>
          </p:cNvSpPr>
          <p:nvPr>
            <p:ph type="subTitle" idx="1"/>
          </p:nvPr>
        </p:nvSpPr>
        <p:spPr>
          <a:xfrm>
            <a:off x="1371600" y="3886201"/>
            <a:ext cx="6400800" cy="1752600"/>
          </a:xfrm>
        </p:spPr>
        <p:txBody>
          <a:bodyPr/>
          <a:lstStyle>
            <a:lvl1pPr marL="0" indent="101485" algn="ctr">
              <a:buFont typeface="Wingdings" pitchFamily="-110" charset="2"/>
              <a:buNone/>
              <a:defRPr/>
            </a:lvl1pPr>
          </a:lstStyle>
          <a:p>
            <a:r>
              <a:rPr lang="en-US" altLang="ja-JP"/>
              <a:t>Click to edit Master subtitle style</a:t>
            </a:r>
          </a:p>
        </p:txBody>
      </p:sp>
      <p:sp>
        <p:nvSpPr>
          <p:cNvPr id="69" name="Rectangle 66"/>
          <p:cNvSpPr>
            <a:spLocks noGrp="1" noChangeArrowheads="1"/>
          </p:cNvSpPr>
          <p:nvPr>
            <p:ph type="dt" sz="half" idx="10"/>
          </p:nvPr>
        </p:nvSpPr>
        <p:spPr/>
        <p:txBody>
          <a:bodyPr/>
          <a:lstStyle>
            <a:lvl1pPr>
              <a:defRPr>
                <a:solidFill>
                  <a:schemeClr val="tx2"/>
                </a:solidFill>
              </a:defRPr>
            </a:lvl1pPr>
          </a:lstStyle>
          <a:p>
            <a:pPr>
              <a:defRPr/>
            </a:pPr>
            <a:endParaRPr lang="en-US" altLang="ja-JP"/>
          </a:p>
        </p:txBody>
      </p:sp>
      <p:sp>
        <p:nvSpPr>
          <p:cNvPr id="70" name="Rectangle 67"/>
          <p:cNvSpPr>
            <a:spLocks noGrp="1" noChangeArrowheads="1"/>
          </p:cNvSpPr>
          <p:nvPr>
            <p:ph type="ftr" sz="quarter" idx="11"/>
          </p:nvPr>
        </p:nvSpPr>
        <p:spPr>
          <a:xfrm>
            <a:off x="2057400" y="6248400"/>
            <a:ext cx="5257800" cy="457200"/>
          </a:xfrm>
        </p:spPr>
        <p:txBody>
          <a:bodyPr/>
          <a:lstStyle>
            <a:lvl1pPr>
              <a:defRPr>
                <a:solidFill>
                  <a:schemeClr val="tx2"/>
                </a:solidFill>
              </a:defRPr>
            </a:lvl1pPr>
          </a:lstStyle>
          <a:p>
            <a:pPr>
              <a:defRPr/>
            </a:pPr>
            <a:endParaRPr lang="en-US" altLang="ja-JP"/>
          </a:p>
        </p:txBody>
      </p:sp>
      <p:sp>
        <p:nvSpPr>
          <p:cNvPr id="71" name="Rectangle 71"/>
          <p:cNvSpPr>
            <a:spLocks noGrp="1" noChangeArrowheads="1"/>
          </p:cNvSpPr>
          <p:nvPr>
            <p:ph type="sldNum" sz="quarter" idx="12"/>
          </p:nvPr>
        </p:nvSpPr>
        <p:spPr/>
        <p:txBody>
          <a:bodyPr/>
          <a:lstStyle>
            <a:lvl1pPr algn="r">
              <a:defRPr/>
            </a:lvl1pPr>
          </a:lstStyle>
          <a:p>
            <a:pPr>
              <a:defRPr/>
            </a:pPr>
            <a:fld id="{66AAD59B-084E-8A45-AD06-8C6E8F993C06}" type="slidenum">
              <a:rPr lang="en-US" altLang="ja-JP"/>
              <a:pPr>
                <a:defRPr/>
              </a:pPr>
              <a:t>‹#›</a:t>
            </a:fld>
            <a:endParaRPr lang="en-US" altLang="ja-JP"/>
          </a:p>
        </p:txBody>
      </p:sp>
    </p:spTree>
    <p:extLst>
      <p:ext uri="{BB962C8B-B14F-4D97-AF65-F5344CB8AC3E}">
        <p14:creationId xmlns:p14="http://schemas.microsoft.com/office/powerpoint/2010/main" val="1470012926"/>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3703488342"/>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fontAlgn="auto">
              <a:spcAft>
                <a:spcPts val="0"/>
              </a:spcAft>
            </a:pPr>
            <a:r>
              <a:rPr lang="en-US" sz="8000" dirty="0">
                <a:solidFill>
                  <a:prstClr val="white"/>
                </a:solidFill>
                <a:effectLst/>
                <a:latin typeface="Rockwell"/>
                <a:ea typeface="+mn-ea"/>
                <a:cs typeface="+mn-cs"/>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fontAlgn="auto">
              <a:spcAft>
                <a:spcPts val="0"/>
              </a:spcAft>
            </a:pPr>
            <a:r>
              <a:rPr lang="en-US" sz="8000" dirty="0">
                <a:solidFill>
                  <a:prstClr val="white"/>
                </a:solidFill>
                <a:effectLst/>
                <a:latin typeface="Rockwell"/>
                <a:ea typeface="+mn-ea"/>
                <a:cs typeface="+mn-cs"/>
              </a:rPr>
              <a:t>”</a:t>
            </a:r>
          </a:p>
        </p:txBody>
      </p:sp>
    </p:spTree>
    <p:extLst>
      <p:ext uri="{BB962C8B-B14F-4D97-AF65-F5344CB8AC3E}">
        <p14:creationId xmlns:p14="http://schemas.microsoft.com/office/powerpoint/2010/main" val="449493301"/>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784574518"/>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746308968"/>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3903198387"/>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3472750916"/>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2942021806"/>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screen">
            <a:extLst>
              <a:ext uri="{28A0092B-C50C-407E-A947-70E740481C1C}">
                <a14:useLocalDpi xmlns:a14="http://schemas.microsoft.com/office/drawing/2010/main"/>
              </a:ext>
            </a:extLst>
          </a:blip>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5" name="Footer Placeholder 4"/>
          <p:cNvSpPr>
            <a:spLocks noGrp="1"/>
          </p:cNvSpPr>
          <p:nvPr>
            <p:ph type="ftr" sz="quarter" idx="11"/>
          </p:nvPr>
        </p:nvSpPr>
        <p:spPr/>
        <p:txBody>
          <a:bodyPr/>
          <a:lstStyle/>
          <a:p>
            <a:endParaRPr lang="en-US" dirty="0">
              <a:solidFill>
                <a:srgbClr val="FFFFFF"/>
              </a:solidFill>
              <a:latin typeface="Arial Narrow"/>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a:t>Click to edit Master title style</a:t>
            </a:r>
            <a:endParaRPr lang="en-US" dirty="0"/>
          </a:p>
        </p:txBody>
      </p:sp>
    </p:spTree>
    <p:extLst>
      <p:ext uri="{BB962C8B-B14F-4D97-AF65-F5344CB8AC3E}">
        <p14:creationId xmlns:p14="http://schemas.microsoft.com/office/powerpoint/2010/main" val="2148492378"/>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5" name="Footer Placeholder 4"/>
          <p:cNvSpPr>
            <a:spLocks noGrp="1"/>
          </p:cNvSpPr>
          <p:nvPr>
            <p:ph type="ftr" sz="quarter" idx="11"/>
          </p:nvPr>
        </p:nvSpPr>
        <p:spPr/>
        <p:txBody>
          <a:bodyPr/>
          <a:lstStyle/>
          <a:p>
            <a:endParaRPr lang="en-US" dirty="0">
              <a:solidFill>
                <a:srgbClr val="FFFFFF"/>
              </a:solidFill>
              <a:latin typeface="Arial Narrow"/>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
        <p:nvSpPr>
          <p:cNvPr id="8" name="Content Placeholder 7"/>
          <p:cNvSpPr>
            <a:spLocks noGrp="1"/>
          </p:cNvSpPr>
          <p:nvPr>
            <p:ph sz="quarter" idx="13"/>
          </p:nvPr>
        </p:nvSpPr>
        <p:spPr>
          <a:xfrm>
            <a:off x="609600" y="1600200"/>
            <a:ext cx="792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97700032"/>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5" name="Footer Placeholder 4"/>
          <p:cNvSpPr>
            <a:spLocks noGrp="1"/>
          </p:cNvSpPr>
          <p:nvPr>
            <p:ph type="ftr" sz="quarter" idx="11"/>
          </p:nvPr>
        </p:nvSpPr>
        <p:spPr/>
        <p:txBody>
          <a:bodyPr/>
          <a:lstStyle/>
          <a:p>
            <a:endParaRPr lang="en-US" dirty="0">
              <a:solidFill>
                <a:srgbClr val="FFFFFF"/>
              </a:solidFill>
              <a:latin typeface="Arial Narrow"/>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36828432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ln/>
        </p:spPr>
        <p:txBody>
          <a:bodyPr/>
          <a:lstStyle>
            <a:lvl1pPr>
              <a:defRPr/>
            </a:lvl1pPr>
          </a:lstStyle>
          <a:p>
            <a:pPr>
              <a:defRPr/>
            </a:pPr>
            <a:fld id="{1567B465-6808-564E-990C-7705B03F12D7}" type="slidenum">
              <a:rPr lang="en-US" altLang="ja-JP"/>
              <a:pPr>
                <a:defRPr/>
              </a:pPr>
              <a:t>‹#›</a:t>
            </a:fld>
            <a:endParaRPr lang="en-US" altLang="ja-JP"/>
          </a:p>
        </p:txBody>
      </p:sp>
    </p:spTree>
    <p:extLst>
      <p:ext uri="{BB962C8B-B14F-4D97-AF65-F5344CB8AC3E}">
        <p14:creationId xmlns:p14="http://schemas.microsoft.com/office/powerpoint/2010/main" val="129156002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09600" y="274638"/>
            <a:ext cx="7924800" cy="1143000"/>
          </a:xfrm>
        </p:spPr>
        <p:txBody>
          <a:bodyPr/>
          <a:lstStyle/>
          <a:p>
            <a:r>
              <a:rPr lang="en-US"/>
              <a:t>Click to edit Master title style</a:t>
            </a:r>
            <a:endParaRPr lang="en-US" dirty="0"/>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6" name="Footer Placeholder 5"/>
          <p:cNvSpPr>
            <a:spLocks noGrp="1"/>
          </p:cNvSpPr>
          <p:nvPr>
            <p:ph type="ftr" sz="quarter" idx="11"/>
          </p:nvPr>
        </p:nvSpPr>
        <p:spPr/>
        <p:txBody>
          <a:bodyPr/>
          <a:lstStyle/>
          <a:p>
            <a:endParaRPr lang="en-US" dirty="0">
              <a:solidFill>
                <a:srgbClr val="FFFFFF"/>
              </a:solidFill>
              <a:latin typeface="Arial Narrow"/>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1649883784"/>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8" name="Footer Placeholder 7"/>
          <p:cNvSpPr>
            <a:spLocks noGrp="1"/>
          </p:cNvSpPr>
          <p:nvPr>
            <p:ph type="ftr" sz="quarter" idx="11"/>
          </p:nvPr>
        </p:nvSpPr>
        <p:spPr/>
        <p:txBody>
          <a:bodyPr/>
          <a:lstStyle/>
          <a:p>
            <a:endParaRPr lang="en-US" dirty="0">
              <a:solidFill>
                <a:srgbClr val="FFFFFF"/>
              </a:solidFill>
              <a:latin typeface="Arial Narrow"/>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1804423344"/>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4" name="Footer Placeholder 3"/>
          <p:cNvSpPr>
            <a:spLocks noGrp="1"/>
          </p:cNvSpPr>
          <p:nvPr>
            <p:ph type="ftr" sz="quarter" idx="11"/>
          </p:nvPr>
        </p:nvSpPr>
        <p:spPr/>
        <p:txBody>
          <a:bodyPr/>
          <a:lstStyle/>
          <a:p>
            <a:endParaRPr lang="en-US" dirty="0">
              <a:solidFill>
                <a:srgbClr val="FFFFFF"/>
              </a:solidFill>
              <a:latin typeface="Arial Narrow"/>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2446179049"/>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3" name="Footer Placeholder 2"/>
          <p:cNvSpPr>
            <a:spLocks noGrp="1"/>
          </p:cNvSpPr>
          <p:nvPr>
            <p:ph type="ftr" sz="quarter" idx="11"/>
          </p:nvPr>
        </p:nvSpPr>
        <p:spPr/>
        <p:txBody>
          <a:bodyPr/>
          <a:lstStyle/>
          <a:p>
            <a:endParaRPr lang="en-US" dirty="0">
              <a:solidFill>
                <a:srgbClr val="FFFFFF"/>
              </a:solidFill>
              <a:latin typeface="Arial Narrow"/>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120028279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6" name="Footer Placeholder 5"/>
          <p:cNvSpPr>
            <a:spLocks noGrp="1"/>
          </p:cNvSpPr>
          <p:nvPr>
            <p:ph type="ftr" sz="quarter" idx="11"/>
          </p:nvPr>
        </p:nvSpPr>
        <p:spPr/>
        <p:txBody>
          <a:bodyPr/>
          <a:lstStyle/>
          <a:p>
            <a:endParaRPr lang="en-US" dirty="0">
              <a:solidFill>
                <a:srgbClr val="FFFFFF"/>
              </a:solidFill>
              <a:latin typeface="Arial Narrow"/>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1811467738"/>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6" name="Footer Placeholder 5"/>
          <p:cNvSpPr>
            <a:spLocks noGrp="1"/>
          </p:cNvSpPr>
          <p:nvPr>
            <p:ph type="ftr" sz="quarter" idx="11"/>
          </p:nvPr>
        </p:nvSpPr>
        <p:spPr/>
        <p:txBody>
          <a:bodyPr/>
          <a:lstStyle/>
          <a:p>
            <a:endParaRPr lang="en-US" dirty="0">
              <a:solidFill>
                <a:srgbClr val="FFFFFF"/>
              </a:solidFill>
              <a:latin typeface="Arial Narrow"/>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308866369"/>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5" name="Footer Placeholder 4"/>
          <p:cNvSpPr>
            <a:spLocks noGrp="1"/>
          </p:cNvSpPr>
          <p:nvPr>
            <p:ph type="ftr" sz="quarter" idx="11"/>
          </p:nvPr>
        </p:nvSpPr>
        <p:spPr/>
        <p:txBody>
          <a:bodyPr/>
          <a:lstStyle/>
          <a:p>
            <a:endParaRPr lang="en-US" dirty="0">
              <a:solidFill>
                <a:srgbClr val="FFFFFF"/>
              </a:solidFill>
              <a:latin typeface="Arial Narrow"/>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2803784131"/>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5" name="Footer Placeholder 4"/>
          <p:cNvSpPr>
            <a:spLocks noGrp="1"/>
          </p:cNvSpPr>
          <p:nvPr>
            <p:ph type="ftr" sz="quarter" idx="11"/>
          </p:nvPr>
        </p:nvSpPr>
        <p:spPr/>
        <p:txBody>
          <a:bodyPr/>
          <a:lstStyle/>
          <a:p>
            <a:endParaRPr lang="en-US" dirty="0">
              <a:solidFill>
                <a:srgbClr val="FFFFFF"/>
              </a:solidFill>
              <a:latin typeface="Arial Narrow"/>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3976744856"/>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04"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04" y="4038600"/>
            <a:ext cx="3960813" cy="1752600"/>
          </a:xfrm>
          <a:ln w="9525">
            <a:headEnd/>
            <a:tailEnd/>
          </a:ln>
        </p:spPr>
        <p:txBody>
          <a:bodyPr lIns="92020" tIns="46011" rIns="92020" bIns="46011"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D313A67C-DAC8-AC4D-A21E-525E8E705C37}" type="slidenum">
              <a:rPr lang="en-US">
                <a:latin typeface="Times New Roman"/>
              </a:rPr>
              <a:pPr>
                <a:defRPr/>
              </a:pPr>
              <a:t>‹#›</a:t>
            </a:fld>
            <a:endParaRPr lang="en-US">
              <a:latin typeface="Times New Roman"/>
            </a:endParaRPr>
          </a:p>
        </p:txBody>
      </p:sp>
    </p:spTree>
    <p:extLst>
      <p:ext uri="{BB962C8B-B14F-4D97-AF65-F5344CB8AC3E}">
        <p14:creationId xmlns:p14="http://schemas.microsoft.com/office/powerpoint/2010/main" val="4056590331"/>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211AFF9-30F3-1640-A91F-12D62F0AAB06}"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3638790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ln/>
        </p:spPr>
        <p:txBody>
          <a:bodyPr/>
          <a:lstStyle>
            <a:lvl1pPr>
              <a:defRPr/>
            </a:lvl1pPr>
          </a:lstStyle>
          <a:p>
            <a:pPr>
              <a:defRPr/>
            </a:pPr>
            <a:fld id="{24C8420D-68D9-6645-97B1-B9D67D3DDB14}" type="slidenum">
              <a:rPr lang="en-US" altLang="ja-JP"/>
              <a:pPr>
                <a:defRPr/>
              </a:pPr>
              <a:t>‹#›</a:t>
            </a:fld>
            <a:endParaRPr lang="en-US" altLang="ja-JP"/>
          </a:p>
        </p:txBody>
      </p:sp>
    </p:spTree>
    <p:extLst>
      <p:ext uri="{BB962C8B-B14F-4D97-AF65-F5344CB8AC3E}">
        <p14:creationId xmlns:p14="http://schemas.microsoft.com/office/powerpoint/2010/main" val="3347634050"/>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6933" indent="0">
              <a:buNone/>
              <a:defRPr sz="1800"/>
            </a:lvl2pPr>
            <a:lvl3pPr marL="913865" indent="0">
              <a:buNone/>
              <a:defRPr sz="1600"/>
            </a:lvl3pPr>
            <a:lvl4pPr marL="1370799" indent="0">
              <a:buNone/>
              <a:defRPr sz="1400"/>
            </a:lvl4pPr>
            <a:lvl5pPr marL="1827731" indent="0">
              <a:buNone/>
              <a:defRPr sz="1400"/>
            </a:lvl5pPr>
            <a:lvl6pPr marL="2284665" indent="0">
              <a:buNone/>
              <a:defRPr sz="1400"/>
            </a:lvl6pPr>
            <a:lvl7pPr marL="2741596" indent="0">
              <a:buNone/>
              <a:defRPr sz="1400"/>
            </a:lvl7pPr>
            <a:lvl8pPr marL="3198530" indent="0">
              <a:buNone/>
              <a:defRPr sz="1400"/>
            </a:lvl8pPr>
            <a:lvl9pPr marL="3655460"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19DAB6E-0746-2D41-B6F6-BBDFA5BAF656}"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4187709274"/>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E5EFD22-46D6-E94D-AD43-ACC86741E807}"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3253336175"/>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933" indent="0">
              <a:buNone/>
              <a:defRPr sz="2000" b="1"/>
            </a:lvl2pPr>
            <a:lvl3pPr marL="913865" indent="0">
              <a:buNone/>
              <a:defRPr sz="1800" b="1"/>
            </a:lvl3pPr>
            <a:lvl4pPr marL="1370799" indent="0">
              <a:buNone/>
              <a:defRPr sz="1600" b="1"/>
            </a:lvl4pPr>
            <a:lvl5pPr marL="1827731" indent="0">
              <a:buNone/>
              <a:defRPr sz="1600" b="1"/>
            </a:lvl5pPr>
            <a:lvl6pPr marL="2284665" indent="0">
              <a:buNone/>
              <a:defRPr sz="1600" b="1"/>
            </a:lvl6pPr>
            <a:lvl7pPr marL="2741596" indent="0">
              <a:buNone/>
              <a:defRPr sz="1600" b="1"/>
            </a:lvl7pPr>
            <a:lvl8pPr marL="3198530" indent="0">
              <a:buNone/>
              <a:defRPr sz="1600" b="1"/>
            </a:lvl8pPr>
            <a:lvl9pPr marL="365546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6933" indent="0">
              <a:buNone/>
              <a:defRPr sz="2000" b="1"/>
            </a:lvl2pPr>
            <a:lvl3pPr marL="913865" indent="0">
              <a:buNone/>
              <a:defRPr sz="1800" b="1"/>
            </a:lvl3pPr>
            <a:lvl4pPr marL="1370799" indent="0">
              <a:buNone/>
              <a:defRPr sz="1600" b="1"/>
            </a:lvl4pPr>
            <a:lvl5pPr marL="1827731" indent="0">
              <a:buNone/>
              <a:defRPr sz="1600" b="1"/>
            </a:lvl5pPr>
            <a:lvl6pPr marL="2284665" indent="0">
              <a:buNone/>
              <a:defRPr sz="1600" b="1"/>
            </a:lvl6pPr>
            <a:lvl7pPr marL="2741596" indent="0">
              <a:buNone/>
              <a:defRPr sz="1600" b="1"/>
            </a:lvl7pPr>
            <a:lvl8pPr marL="3198530" indent="0">
              <a:buNone/>
              <a:defRPr sz="1600" b="1"/>
            </a:lvl8pPr>
            <a:lvl9pPr marL="365546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BADC882C-0CE8-A94C-9FA8-5B0D59ED452D}"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2980423769"/>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623AFB7A-F072-1C4B-9874-FDA644B8E638}"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79597468"/>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CD45910B-636C-5344-BED5-0CA47D68AD39}"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3406450742"/>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6"/>
            <a:ext cx="3008313" cy="4691063"/>
          </a:xfrm>
        </p:spPr>
        <p:txBody>
          <a:bodyPr/>
          <a:lstStyle>
            <a:lvl1pPr marL="0" indent="0">
              <a:buNone/>
              <a:defRPr sz="1400"/>
            </a:lvl1pPr>
            <a:lvl2pPr marL="456933" indent="0">
              <a:buNone/>
              <a:defRPr sz="1200"/>
            </a:lvl2pPr>
            <a:lvl3pPr marL="913865" indent="0">
              <a:buNone/>
              <a:defRPr sz="1000"/>
            </a:lvl3pPr>
            <a:lvl4pPr marL="1370799" indent="0">
              <a:buNone/>
              <a:defRPr sz="900"/>
            </a:lvl4pPr>
            <a:lvl5pPr marL="1827731" indent="0">
              <a:buNone/>
              <a:defRPr sz="900"/>
            </a:lvl5pPr>
            <a:lvl6pPr marL="2284665" indent="0">
              <a:buNone/>
              <a:defRPr sz="900"/>
            </a:lvl6pPr>
            <a:lvl7pPr marL="2741596" indent="0">
              <a:buNone/>
              <a:defRPr sz="900"/>
            </a:lvl7pPr>
            <a:lvl8pPr marL="3198530" indent="0">
              <a:buNone/>
              <a:defRPr sz="900"/>
            </a:lvl8pPr>
            <a:lvl9pPr marL="365546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BD1A499-6EFD-F94F-8D98-FD994B1B8EEF}"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740984859"/>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933" indent="0">
              <a:buNone/>
              <a:defRPr sz="2800"/>
            </a:lvl2pPr>
            <a:lvl3pPr marL="913865" indent="0">
              <a:buNone/>
              <a:defRPr sz="2400"/>
            </a:lvl3pPr>
            <a:lvl4pPr marL="1370799" indent="0">
              <a:buNone/>
              <a:defRPr sz="2000"/>
            </a:lvl4pPr>
            <a:lvl5pPr marL="1827731" indent="0">
              <a:buNone/>
              <a:defRPr sz="2000"/>
            </a:lvl5pPr>
            <a:lvl6pPr marL="2284665" indent="0">
              <a:buNone/>
              <a:defRPr sz="2000"/>
            </a:lvl6pPr>
            <a:lvl7pPr marL="2741596" indent="0">
              <a:buNone/>
              <a:defRPr sz="2000"/>
            </a:lvl7pPr>
            <a:lvl8pPr marL="3198530" indent="0">
              <a:buNone/>
              <a:defRPr sz="2000"/>
            </a:lvl8pPr>
            <a:lvl9pPr marL="365546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33" indent="0">
              <a:buNone/>
              <a:defRPr sz="1200"/>
            </a:lvl2pPr>
            <a:lvl3pPr marL="913865" indent="0">
              <a:buNone/>
              <a:defRPr sz="1000"/>
            </a:lvl3pPr>
            <a:lvl4pPr marL="1370799" indent="0">
              <a:buNone/>
              <a:defRPr sz="900"/>
            </a:lvl4pPr>
            <a:lvl5pPr marL="1827731" indent="0">
              <a:buNone/>
              <a:defRPr sz="900"/>
            </a:lvl5pPr>
            <a:lvl6pPr marL="2284665" indent="0">
              <a:buNone/>
              <a:defRPr sz="900"/>
            </a:lvl6pPr>
            <a:lvl7pPr marL="2741596" indent="0">
              <a:buNone/>
              <a:defRPr sz="900"/>
            </a:lvl7pPr>
            <a:lvl8pPr marL="3198530" indent="0">
              <a:buNone/>
              <a:defRPr sz="900"/>
            </a:lvl8pPr>
            <a:lvl9pPr marL="365546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27E05573-470B-BD4E-9C66-6261B5E1B052}"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728658930"/>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08D5554B-0BD2-7846-8332-8CAC344705CB}"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4237483694"/>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D52005F6-FF7C-EA4D-AA87-2A457AC3D9BC}"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266483915"/>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686" indent="0" algn="ctr">
              <a:buNone/>
              <a:defRPr/>
            </a:lvl2pPr>
            <a:lvl3pPr marL="913370" indent="0" algn="ctr">
              <a:buNone/>
              <a:defRPr/>
            </a:lvl3pPr>
            <a:lvl4pPr marL="1370051" indent="0" algn="ctr">
              <a:buNone/>
              <a:defRPr/>
            </a:lvl4pPr>
            <a:lvl5pPr marL="1826739" indent="0" algn="ctr">
              <a:buNone/>
              <a:defRPr/>
            </a:lvl5pPr>
            <a:lvl6pPr marL="2283420" indent="0" algn="ctr">
              <a:buNone/>
              <a:defRPr/>
            </a:lvl6pPr>
            <a:lvl7pPr marL="2740100" indent="0" algn="ctr">
              <a:buNone/>
              <a:defRPr/>
            </a:lvl7pPr>
            <a:lvl8pPr marL="3196784" indent="0" algn="ctr">
              <a:buNone/>
              <a:defRPr/>
            </a:lvl8pPr>
            <a:lvl9pPr marL="3653466" indent="0" algn="ctr">
              <a:buNone/>
              <a:defRPr/>
            </a:lvl9pPr>
          </a:lstStyle>
          <a:p>
            <a:r>
              <a:rPr lang="en-US"/>
              <a:t>Click to edit Master subtitle style</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lIns="91334" tIns="45667" rIns="91334" bIns="45667"/>
          <a:lstStyle>
            <a:lvl1pPr eaLnBrk="0" hangingPunct="0">
              <a:defRPr sz="2400">
                <a:solidFill>
                  <a:srgbClr val="000000"/>
                </a:solidFill>
                <a:ea typeface="ＭＳ Ｐゴシック" charset="-128"/>
                <a:cs typeface="ＭＳ Ｐゴシック" charset="-128"/>
              </a:defRPr>
            </a:lvl1pPr>
          </a:lstStyle>
          <a:p>
            <a:pPr algn="l">
              <a:defRPr/>
            </a:pPr>
            <a:endParaRPr lang="en-US">
              <a:latin typeface="Arial" charset="0"/>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lIns="91334" tIns="45667" rIns="91334" bIns="45667"/>
          <a:lstStyle>
            <a:lvl1pPr eaLnBrk="0" hangingPunct="0">
              <a:defRPr sz="2400">
                <a:solidFill>
                  <a:srgbClr val="000000"/>
                </a:solidFill>
                <a:ea typeface="ＭＳ Ｐゴシック" charset="-128"/>
                <a:cs typeface="ＭＳ Ｐゴシック" charset="-128"/>
              </a:defRPr>
            </a:lvl1pPr>
          </a:lstStyle>
          <a:p>
            <a:pPr algn="l">
              <a:defRPr/>
            </a:pPr>
            <a:endParaRPr lang="en-US">
              <a:latin typeface="Arial" charset="0"/>
            </a:endParaRPr>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vert="horz" wrap="square" lIns="91334" tIns="45667" rIns="91334" bIns="45667" numCol="1" anchor="t" anchorCtr="0" compatLnSpc="1">
            <a:prstTxWarp prst="textNoShape">
              <a:avLst/>
            </a:prstTxWarp>
          </a:bodyPr>
          <a:lstStyle>
            <a:lvl1pPr eaLnBrk="0" hangingPunct="0">
              <a:defRPr sz="2400">
                <a:solidFill>
                  <a:srgbClr val="000000"/>
                </a:solidFill>
              </a:defRPr>
            </a:lvl1pPr>
          </a:lstStyle>
          <a:p>
            <a:pPr algn="l"/>
            <a:fld id="{89259E99-F706-9743-9EF0-84719C9D01C5}" type="slidenum">
              <a:rPr lang="en-US" smtClean="0">
                <a:latin typeface="Arial" charset="0"/>
              </a:rPr>
              <a:pPr algn="l"/>
              <a:t>‹#›</a:t>
            </a:fld>
            <a:endParaRPr lang="en-US">
              <a:latin typeface="Arial" charset="0"/>
            </a:endParaRPr>
          </a:p>
        </p:txBody>
      </p:sp>
    </p:spTree>
    <p:extLst>
      <p:ext uri="{BB962C8B-B14F-4D97-AF65-F5344CB8AC3E}">
        <p14:creationId xmlns:p14="http://schemas.microsoft.com/office/powerpoint/2010/main" val="213353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981200"/>
            <a:ext cx="39243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9243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70"/>
          <p:cNvSpPr>
            <a:spLocks noGrp="1" noChangeArrowheads="1"/>
          </p:cNvSpPr>
          <p:nvPr>
            <p:ph type="sldNum" sz="quarter" idx="12"/>
          </p:nvPr>
        </p:nvSpPr>
        <p:spPr>
          <a:ln/>
        </p:spPr>
        <p:txBody>
          <a:bodyPr/>
          <a:lstStyle>
            <a:lvl1pPr>
              <a:defRPr/>
            </a:lvl1pPr>
          </a:lstStyle>
          <a:p>
            <a:pPr>
              <a:defRPr/>
            </a:pPr>
            <a:fld id="{6EAA1A02-FC92-5347-837F-56D2E1D91F86}" type="slidenum">
              <a:rPr lang="en-US" altLang="ja-JP"/>
              <a:pPr>
                <a:defRPr/>
              </a:pPr>
              <a:t>‹#›</a:t>
            </a:fld>
            <a:endParaRPr lang="en-US" altLang="ja-JP"/>
          </a:p>
        </p:txBody>
      </p:sp>
    </p:spTree>
    <p:extLst>
      <p:ext uri="{BB962C8B-B14F-4D97-AF65-F5344CB8AC3E}">
        <p14:creationId xmlns:p14="http://schemas.microsoft.com/office/powerpoint/2010/main" val="2391305478"/>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6248400"/>
            <a:ext cx="1905000" cy="457200"/>
          </a:xfrm>
          <a:prstGeom prst="rect">
            <a:avLst/>
          </a:prstGeom>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627823288"/>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2917981112"/>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380574112"/>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4210131698"/>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1621321340"/>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3694556974"/>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2131051809"/>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968561036"/>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3872626053"/>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743511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70"/>
          <p:cNvSpPr>
            <a:spLocks noGrp="1" noChangeArrowheads="1"/>
          </p:cNvSpPr>
          <p:nvPr>
            <p:ph type="sldNum" sz="quarter" idx="12"/>
          </p:nvPr>
        </p:nvSpPr>
        <p:spPr>
          <a:ln/>
        </p:spPr>
        <p:txBody>
          <a:bodyPr/>
          <a:lstStyle>
            <a:lvl1pPr>
              <a:defRPr/>
            </a:lvl1pPr>
          </a:lstStyle>
          <a:p>
            <a:pPr>
              <a:defRPr/>
            </a:pPr>
            <a:fld id="{3A336365-404A-9847-B8E9-644FB955ACFD}" type="slidenum">
              <a:rPr lang="en-US" altLang="ja-JP"/>
              <a:pPr>
                <a:defRPr/>
              </a:pPr>
              <a:t>‹#›</a:t>
            </a:fld>
            <a:endParaRPr lang="en-US" altLang="ja-JP"/>
          </a:p>
        </p:txBody>
      </p:sp>
    </p:spTree>
    <p:extLst>
      <p:ext uri="{BB962C8B-B14F-4D97-AF65-F5344CB8AC3E}">
        <p14:creationId xmlns:p14="http://schemas.microsoft.com/office/powerpoint/2010/main" val="4022807997"/>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1681451931"/>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2946885729"/>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4205507980"/>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301911487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284BAACF-89BC-254D-979A-2C231001BF7D}" type="slidenum">
              <a:rPr lang="en-GB"/>
              <a:pPr>
                <a:defRPr/>
              </a:pPr>
              <a:t>‹#›</a:t>
            </a:fld>
            <a:endParaRPr lang="en-GB"/>
          </a:p>
        </p:txBody>
      </p:sp>
    </p:spTree>
    <p:extLst>
      <p:ext uri="{BB962C8B-B14F-4D97-AF65-F5344CB8AC3E}">
        <p14:creationId xmlns:p14="http://schemas.microsoft.com/office/powerpoint/2010/main" val="3777291289"/>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713240540"/>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272686487"/>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94938558"/>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056789446"/>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0661999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70"/>
          <p:cNvSpPr>
            <a:spLocks noGrp="1" noChangeArrowheads="1"/>
          </p:cNvSpPr>
          <p:nvPr>
            <p:ph type="sldNum" sz="quarter" idx="12"/>
          </p:nvPr>
        </p:nvSpPr>
        <p:spPr>
          <a:ln/>
        </p:spPr>
        <p:txBody>
          <a:bodyPr/>
          <a:lstStyle>
            <a:lvl1pPr>
              <a:defRPr/>
            </a:lvl1pPr>
          </a:lstStyle>
          <a:p>
            <a:pPr>
              <a:defRPr/>
            </a:pPr>
            <a:fld id="{C315302F-9B8A-E34B-9638-89D4E408A182}" type="slidenum">
              <a:rPr lang="en-US" altLang="ja-JP"/>
              <a:pPr>
                <a:defRPr/>
              </a:pPr>
              <a:t>‹#›</a:t>
            </a:fld>
            <a:endParaRPr lang="en-US" altLang="ja-JP"/>
          </a:p>
        </p:txBody>
      </p:sp>
    </p:spTree>
    <p:extLst>
      <p:ext uri="{BB962C8B-B14F-4D97-AF65-F5344CB8AC3E}">
        <p14:creationId xmlns:p14="http://schemas.microsoft.com/office/powerpoint/2010/main" val="1559694067"/>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1908638324"/>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1130146849"/>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3644860884"/>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685641161"/>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199868046"/>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3391035425"/>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59816DD-8391-B847-B607-C622DD50A6B0}"/>
              </a:ext>
            </a:extLst>
          </p:cNvPr>
          <p:cNvSpPr>
            <a:spLocks noGrp="1"/>
          </p:cNvSpPr>
          <p:nvPr>
            <p:ph type="dt" sz="half" idx="10"/>
          </p:nvPr>
        </p:nvSpPr>
        <p:spPr/>
        <p:txBody>
          <a:bodyPr/>
          <a:lstStyle>
            <a:lvl1pPr>
              <a:defRPr/>
            </a:lvl1pPr>
          </a:lstStyle>
          <a:p>
            <a:fld id="{7361457C-48CE-4C4A-969E-BDCCADC4F467}"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48194DFB-B765-C648-B83C-F56954FAFFA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5BEEC35-CB1E-394F-8E05-DA0F92B33716}"/>
              </a:ext>
            </a:extLst>
          </p:cNvPr>
          <p:cNvSpPr>
            <a:spLocks noGrp="1"/>
          </p:cNvSpPr>
          <p:nvPr>
            <p:ph type="sldNum" sz="quarter" idx="12"/>
          </p:nvPr>
        </p:nvSpPr>
        <p:spPr/>
        <p:txBody>
          <a:bodyPr/>
          <a:lstStyle>
            <a:lvl1pPr>
              <a:defRPr/>
            </a:lvl1pPr>
          </a:lstStyle>
          <a:p>
            <a:fld id="{1C0DC193-F885-B84D-8FC3-C3B5D55B8B78}" type="slidenum">
              <a:rPr lang="en-US" altLang="en-US"/>
              <a:pPr/>
              <a:t>‹#›</a:t>
            </a:fld>
            <a:endParaRPr lang="en-US" altLang="en-US"/>
          </a:p>
        </p:txBody>
      </p:sp>
    </p:spTree>
    <p:extLst>
      <p:ext uri="{BB962C8B-B14F-4D97-AF65-F5344CB8AC3E}">
        <p14:creationId xmlns:p14="http://schemas.microsoft.com/office/powerpoint/2010/main" val="2748998486"/>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83DD54-264D-9F4D-8AF7-D00B20692861}"/>
              </a:ext>
            </a:extLst>
          </p:cNvPr>
          <p:cNvSpPr>
            <a:spLocks noGrp="1"/>
          </p:cNvSpPr>
          <p:nvPr>
            <p:ph type="dt" sz="half" idx="10"/>
          </p:nvPr>
        </p:nvSpPr>
        <p:spPr/>
        <p:txBody>
          <a:bodyPr/>
          <a:lstStyle>
            <a:lvl1pPr>
              <a:defRPr/>
            </a:lvl1pPr>
          </a:lstStyle>
          <a:p>
            <a:fld id="{6725A3A1-04E2-2C4D-9363-C184CD34A9C8}"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FE303CBF-2746-1549-AF28-83145CB7822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76EE79D-8E07-5E47-8768-416234833BDE}"/>
              </a:ext>
            </a:extLst>
          </p:cNvPr>
          <p:cNvSpPr>
            <a:spLocks noGrp="1"/>
          </p:cNvSpPr>
          <p:nvPr>
            <p:ph type="sldNum" sz="quarter" idx="12"/>
          </p:nvPr>
        </p:nvSpPr>
        <p:spPr/>
        <p:txBody>
          <a:bodyPr/>
          <a:lstStyle>
            <a:lvl1pPr>
              <a:defRPr/>
            </a:lvl1pPr>
          </a:lstStyle>
          <a:p>
            <a:fld id="{C6E51AA1-AFF5-9C46-BA20-2CE27B3A90A3}" type="slidenum">
              <a:rPr lang="en-US" altLang="en-US"/>
              <a:pPr/>
              <a:t>‹#›</a:t>
            </a:fld>
            <a:endParaRPr lang="en-US" altLang="en-US"/>
          </a:p>
        </p:txBody>
      </p:sp>
    </p:spTree>
    <p:extLst>
      <p:ext uri="{BB962C8B-B14F-4D97-AF65-F5344CB8AC3E}">
        <p14:creationId xmlns:p14="http://schemas.microsoft.com/office/powerpoint/2010/main" val="4212766954"/>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26353E-08E6-0B48-B6D2-D93839249F94}"/>
              </a:ext>
            </a:extLst>
          </p:cNvPr>
          <p:cNvSpPr>
            <a:spLocks noGrp="1"/>
          </p:cNvSpPr>
          <p:nvPr>
            <p:ph type="dt" sz="half" idx="10"/>
          </p:nvPr>
        </p:nvSpPr>
        <p:spPr/>
        <p:txBody>
          <a:bodyPr/>
          <a:lstStyle>
            <a:lvl1pPr>
              <a:defRPr/>
            </a:lvl1pPr>
          </a:lstStyle>
          <a:p>
            <a:fld id="{A18890C2-EB50-7F4D-9004-ABBD6A114DBF}"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D5CD1E4F-8729-2643-90A5-4941202C3F7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87D2B7E-F41D-874B-8CB3-401044DE7FF8}"/>
              </a:ext>
            </a:extLst>
          </p:cNvPr>
          <p:cNvSpPr>
            <a:spLocks noGrp="1"/>
          </p:cNvSpPr>
          <p:nvPr>
            <p:ph type="sldNum" sz="quarter" idx="12"/>
          </p:nvPr>
        </p:nvSpPr>
        <p:spPr/>
        <p:txBody>
          <a:bodyPr/>
          <a:lstStyle>
            <a:lvl1pPr>
              <a:defRPr/>
            </a:lvl1pPr>
          </a:lstStyle>
          <a:p>
            <a:fld id="{B6CAA912-BD58-C340-BCE6-962830FF9E1A}" type="slidenum">
              <a:rPr lang="en-US" altLang="en-US"/>
              <a:pPr/>
              <a:t>‹#›</a:t>
            </a:fld>
            <a:endParaRPr lang="en-US" altLang="en-US"/>
          </a:p>
        </p:txBody>
      </p:sp>
    </p:spTree>
    <p:extLst>
      <p:ext uri="{BB962C8B-B14F-4D97-AF65-F5344CB8AC3E}">
        <p14:creationId xmlns:p14="http://schemas.microsoft.com/office/powerpoint/2010/main" val="325437278"/>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3CC9AD9-94B5-F048-9C83-7D58D3D9D7F3}"/>
              </a:ext>
            </a:extLst>
          </p:cNvPr>
          <p:cNvSpPr>
            <a:spLocks noGrp="1"/>
          </p:cNvSpPr>
          <p:nvPr>
            <p:ph type="dt" sz="half" idx="10"/>
          </p:nvPr>
        </p:nvSpPr>
        <p:spPr/>
        <p:txBody>
          <a:bodyPr/>
          <a:lstStyle>
            <a:lvl1pPr>
              <a:defRPr/>
            </a:lvl1pPr>
          </a:lstStyle>
          <a:p>
            <a:fld id="{EC7C7EB9-0ADF-6C4C-A1B2-CF23EF97A89D}" type="datetimeFigureOut">
              <a:rPr lang="en-US" altLang="en-US"/>
              <a:pPr/>
              <a:t>6/16/26</a:t>
            </a:fld>
            <a:endParaRPr lang="en-US" altLang="en-US"/>
          </a:p>
        </p:txBody>
      </p:sp>
      <p:sp>
        <p:nvSpPr>
          <p:cNvPr id="6" name="Footer Placeholder 4">
            <a:extLst>
              <a:ext uri="{FF2B5EF4-FFF2-40B4-BE49-F238E27FC236}">
                <a16:creationId xmlns:a16="http://schemas.microsoft.com/office/drawing/2014/main" id="{87372AB1-92A8-E342-BA6C-25156A03BD1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CAD7994-9AF4-5048-9FF8-1B8BB2DAF803}"/>
              </a:ext>
            </a:extLst>
          </p:cNvPr>
          <p:cNvSpPr>
            <a:spLocks noGrp="1"/>
          </p:cNvSpPr>
          <p:nvPr>
            <p:ph type="sldNum" sz="quarter" idx="12"/>
          </p:nvPr>
        </p:nvSpPr>
        <p:spPr/>
        <p:txBody>
          <a:bodyPr/>
          <a:lstStyle>
            <a:lvl1pPr>
              <a:defRPr/>
            </a:lvl1pPr>
          </a:lstStyle>
          <a:p>
            <a:fld id="{9F214651-CC40-3040-962E-8E1F2396B6A5}" type="slidenum">
              <a:rPr lang="en-US" altLang="en-US"/>
              <a:pPr/>
              <a:t>‹#›</a:t>
            </a:fld>
            <a:endParaRPr lang="en-US" altLang="en-US"/>
          </a:p>
        </p:txBody>
      </p:sp>
    </p:spTree>
    <p:extLst>
      <p:ext uri="{BB962C8B-B14F-4D97-AF65-F5344CB8AC3E}">
        <p14:creationId xmlns:p14="http://schemas.microsoft.com/office/powerpoint/2010/main" val="425151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1"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4E5EFD22-46D6-E94D-AD43-ACC86741E807}" type="slidenum">
              <a:rPr lang="en-US"/>
              <a:pPr>
                <a:defRPr/>
              </a:pPr>
              <a:t>‹#›</a:t>
            </a:fld>
            <a:endParaRPr lang="en-US"/>
          </a:p>
        </p:txBody>
      </p:sp>
    </p:spTree>
    <p:extLst>
      <p:ext uri="{BB962C8B-B14F-4D97-AF65-F5344CB8AC3E}">
        <p14:creationId xmlns:p14="http://schemas.microsoft.com/office/powerpoint/2010/main" val="22366006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70"/>
          <p:cNvSpPr>
            <a:spLocks noGrp="1" noChangeArrowheads="1"/>
          </p:cNvSpPr>
          <p:nvPr>
            <p:ph type="sldNum" sz="quarter" idx="12"/>
          </p:nvPr>
        </p:nvSpPr>
        <p:spPr>
          <a:ln/>
        </p:spPr>
        <p:txBody>
          <a:bodyPr/>
          <a:lstStyle>
            <a:lvl1pPr>
              <a:defRPr/>
            </a:lvl1pPr>
          </a:lstStyle>
          <a:p>
            <a:pPr>
              <a:defRPr/>
            </a:pPr>
            <a:fld id="{2807C206-DC88-9A4E-B36C-B51AFE136889}" type="slidenum">
              <a:rPr lang="en-US" altLang="ja-JP"/>
              <a:pPr>
                <a:defRPr/>
              </a:pPr>
              <a:t>‹#›</a:t>
            </a:fld>
            <a:endParaRPr lang="en-US" altLang="ja-JP"/>
          </a:p>
        </p:txBody>
      </p:sp>
    </p:spTree>
    <p:extLst>
      <p:ext uri="{BB962C8B-B14F-4D97-AF65-F5344CB8AC3E}">
        <p14:creationId xmlns:p14="http://schemas.microsoft.com/office/powerpoint/2010/main" val="871223138"/>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66610FA-673F-0745-8CDB-711455C1098A}"/>
              </a:ext>
            </a:extLst>
          </p:cNvPr>
          <p:cNvSpPr>
            <a:spLocks noGrp="1"/>
          </p:cNvSpPr>
          <p:nvPr>
            <p:ph type="dt" sz="half" idx="10"/>
          </p:nvPr>
        </p:nvSpPr>
        <p:spPr/>
        <p:txBody>
          <a:bodyPr/>
          <a:lstStyle>
            <a:lvl1pPr>
              <a:defRPr/>
            </a:lvl1pPr>
          </a:lstStyle>
          <a:p>
            <a:fld id="{822020DF-584E-CF47-B3D3-29A699729409}" type="datetimeFigureOut">
              <a:rPr lang="en-US" altLang="en-US"/>
              <a:pPr/>
              <a:t>6/16/26</a:t>
            </a:fld>
            <a:endParaRPr lang="en-US" altLang="en-US"/>
          </a:p>
        </p:txBody>
      </p:sp>
      <p:sp>
        <p:nvSpPr>
          <p:cNvPr id="8" name="Footer Placeholder 4">
            <a:extLst>
              <a:ext uri="{FF2B5EF4-FFF2-40B4-BE49-F238E27FC236}">
                <a16:creationId xmlns:a16="http://schemas.microsoft.com/office/drawing/2014/main" id="{050EA308-D763-B340-8135-712D99DFAA2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DF0A782-B2EA-4A49-86CA-BFBB7848927B}"/>
              </a:ext>
            </a:extLst>
          </p:cNvPr>
          <p:cNvSpPr>
            <a:spLocks noGrp="1"/>
          </p:cNvSpPr>
          <p:nvPr>
            <p:ph type="sldNum" sz="quarter" idx="12"/>
          </p:nvPr>
        </p:nvSpPr>
        <p:spPr/>
        <p:txBody>
          <a:bodyPr/>
          <a:lstStyle>
            <a:lvl1pPr>
              <a:defRPr/>
            </a:lvl1pPr>
          </a:lstStyle>
          <a:p>
            <a:fld id="{89BF2AB4-19B0-AE43-A3F1-3EF76F398789}" type="slidenum">
              <a:rPr lang="en-US" altLang="en-US"/>
              <a:pPr/>
              <a:t>‹#›</a:t>
            </a:fld>
            <a:endParaRPr lang="en-US" altLang="en-US"/>
          </a:p>
        </p:txBody>
      </p:sp>
    </p:spTree>
    <p:extLst>
      <p:ext uri="{BB962C8B-B14F-4D97-AF65-F5344CB8AC3E}">
        <p14:creationId xmlns:p14="http://schemas.microsoft.com/office/powerpoint/2010/main" val="1433986976"/>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F7F8E27-DAF4-344A-A619-202687E64388}"/>
              </a:ext>
            </a:extLst>
          </p:cNvPr>
          <p:cNvSpPr>
            <a:spLocks noGrp="1"/>
          </p:cNvSpPr>
          <p:nvPr>
            <p:ph type="dt" sz="half" idx="10"/>
          </p:nvPr>
        </p:nvSpPr>
        <p:spPr/>
        <p:txBody>
          <a:bodyPr/>
          <a:lstStyle>
            <a:lvl1pPr>
              <a:defRPr/>
            </a:lvl1pPr>
          </a:lstStyle>
          <a:p>
            <a:fld id="{1242EDDE-4A22-3142-BDA8-55A0E51ADC82}" type="datetimeFigureOut">
              <a:rPr lang="en-US" altLang="en-US"/>
              <a:pPr/>
              <a:t>6/16/26</a:t>
            </a:fld>
            <a:endParaRPr lang="en-US" altLang="en-US"/>
          </a:p>
        </p:txBody>
      </p:sp>
      <p:sp>
        <p:nvSpPr>
          <p:cNvPr id="4" name="Footer Placeholder 4">
            <a:extLst>
              <a:ext uri="{FF2B5EF4-FFF2-40B4-BE49-F238E27FC236}">
                <a16:creationId xmlns:a16="http://schemas.microsoft.com/office/drawing/2014/main" id="{0DD0E754-A48B-B544-BA0D-E9ACB1854F8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264A3E7-1A73-2C48-8115-4ADE87893D67}"/>
              </a:ext>
            </a:extLst>
          </p:cNvPr>
          <p:cNvSpPr>
            <a:spLocks noGrp="1"/>
          </p:cNvSpPr>
          <p:nvPr>
            <p:ph type="sldNum" sz="quarter" idx="12"/>
          </p:nvPr>
        </p:nvSpPr>
        <p:spPr/>
        <p:txBody>
          <a:bodyPr/>
          <a:lstStyle>
            <a:lvl1pPr>
              <a:defRPr/>
            </a:lvl1pPr>
          </a:lstStyle>
          <a:p>
            <a:fld id="{72EF508F-9BE1-384A-8501-DDB1A845B0B6}" type="slidenum">
              <a:rPr lang="en-US" altLang="en-US"/>
              <a:pPr/>
              <a:t>‹#›</a:t>
            </a:fld>
            <a:endParaRPr lang="en-US" altLang="en-US"/>
          </a:p>
        </p:txBody>
      </p:sp>
    </p:spTree>
    <p:extLst>
      <p:ext uri="{BB962C8B-B14F-4D97-AF65-F5344CB8AC3E}">
        <p14:creationId xmlns:p14="http://schemas.microsoft.com/office/powerpoint/2010/main" val="3081120391"/>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D0CADB7-7079-9141-8AC0-C6840E76FAA4}"/>
              </a:ext>
            </a:extLst>
          </p:cNvPr>
          <p:cNvSpPr>
            <a:spLocks noGrp="1"/>
          </p:cNvSpPr>
          <p:nvPr>
            <p:ph type="dt" sz="half" idx="10"/>
          </p:nvPr>
        </p:nvSpPr>
        <p:spPr/>
        <p:txBody>
          <a:bodyPr/>
          <a:lstStyle>
            <a:lvl1pPr>
              <a:defRPr/>
            </a:lvl1pPr>
          </a:lstStyle>
          <a:p>
            <a:fld id="{25B0A18A-30BB-D547-8387-C8E940B947F8}" type="datetimeFigureOut">
              <a:rPr lang="en-US" altLang="en-US"/>
              <a:pPr/>
              <a:t>6/16/26</a:t>
            </a:fld>
            <a:endParaRPr lang="en-US" altLang="en-US"/>
          </a:p>
        </p:txBody>
      </p:sp>
      <p:sp>
        <p:nvSpPr>
          <p:cNvPr id="3" name="Footer Placeholder 4">
            <a:extLst>
              <a:ext uri="{FF2B5EF4-FFF2-40B4-BE49-F238E27FC236}">
                <a16:creationId xmlns:a16="http://schemas.microsoft.com/office/drawing/2014/main" id="{BCD0A6E1-7577-434C-BFED-FBFC7636CAB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819D7AB-2F9B-2048-991C-D21DE4B5CD02}"/>
              </a:ext>
            </a:extLst>
          </p:cNvPr>
          <p:cNvSpPr>
            <a:spLocks noGrp="1"/>
          </p:cNvSpPr>
          <p:nvPr>
            <p:ph type="sldNum" sz="quarter" idx="12"/>
          </p:nvPr>
        </p:nvSpPr>
        <p:spPr/>
        <p:txBody>
          <a:bodyPr/>
          <a:lstStyle>
            <a:lvl1pPr>
              <a:defRPr/>
            </a:lvl1pPr>
          </a:lstStyle>
          <a:p>
            <a:fld id="{22165B07-4595-954D-9322-37E4909EF01B}" type="slidenum">
              <a:rPr lang="en-US" altLang="en-US"/>
              <a:pPr/>
              <a:t>‹#›</a:t>
            </a:fld>
            <a:endParaRPr lang="en-US" altLang="en-US"/>
          </a:p>
        </p:txBody>
      </p:sp>
    </p:spTree>
    <p:extLst>
      <p:ext uri="{BB962C8B-B14F-4D97-AF65-F5344CB8AC3E}">
        <p14:creationId xmlns:p14="http://schemas.microsoft.com/office/powerpoint/2010/main" val="3093230006"/>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B1F103C-B59F-D047-B6A6-A28BE3871493}"/>
              </a:ext>
            </a:extLst>
          </p:cNvPr>
          <p:cNvSpPr>
            <a:spLocks noGrp="1"/>
          </p:cNvSpPr>
          <p:nvPr>
            <p:ph type="dt" sz="half" idx="10"/>
          </p:nvPr>
        </p:nvSpPr>
        <p:spPr/>
        <p:txBody>
          <a:bodyPr/>
          <a:lstStyle>
            <a:lvl1pPr>
              <a:defRPr/>
            </a:lvl1pPr>
          </a:lstStyle>
          <a:p>
            <a:fld id="{0A0A5D26-D8A2-1F4A-B89C-D857355DC173}" type="datetimeFigureOut">
              <a:rPr lang="en-US" altLang="en-US"/>
              <a:pPr/>
              <a:t>6/16/26</a:t>
            </a:fld>
            <a:endParaRPr lang="en-US" altLang="en-US"/>
          </a:p>
        </p:txBody>
      </p:sp>
      <p:sp>
        <p:nvSpPr>
          <p:cNvPr id="6" name="Footer Placeholder 4">
            <a:extLst>
              <a:ext uri="{FF2B5EF4-FFF2-40B4-BE49-F238E27FC236}">
                <a16:creationId xmlns:a16="http://schemas.microsoft.com/office/drawing/2014/main" id="{F1BE0D42-A977-DF4F-BAF7-9716055158B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5232D0B-4BDB-154A-B288-29C3E4273769}"/>
              </a:ext>
            </a:extLst>
          </p:cNvPr>
          <p:cNvSpPr>
            <a:spLocks noGrp="1"/>
          </p:cNvSpPr>
          <p:nvPr>
            <p:ph type="sldNum" sz="quarter" idx="12"/>
          </p:nvPr>
        </p:nvSpPr>
        <p:spPr/>
        <p:txBody>
          <a:bodyPr/>
          <a:lstStyle>
            <a:lvl1pPr>
              <a:defRPr/>
            </a:lvl1pPr>
          </a:lstStyle>
          <a:p>
            <a:fld id="{7AAAD7E6-DEA8-B443-ADDA-2A1A640196F2}" type="slidenum">
              <a:rPr lang="en-US" altLang="en-US"/>
              <a:pPr/>
              <a:t>‹#›</a:t>
            </a:fld>
            <a:endParaRPr lang="en-US" altLang="en-US"/>
          </a:p>
        </p:txBody>
      </p:sp>
    </p:spTree>
    <p:extLst>
      <p:ext uri="{BB962C8B-B14F-4D97-AF65-F5344CB8AC3E}">
        <p14:creationId xmlns:p14="http://schemas.microsoft.com/office/powerpoint/2010/main" val="1846540806"/>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F0A52BC-6E2F-CA4E-9F1A-896FE85C1986}"/>
              </a:ext>
            </a:extLst>
          </p:cNvPr>
          <p:cNvSpPr>
            <a:spLocks noGrp="1"/>
          </p:cNvSpPr>
          <p:nvPr>
            <p:ph type="dt" sz="half" idx="10"/>
          </p:nvPr>
        </p:nvSpPr>
        <p:spPr/>
        <p:txBody>
          <a:bodyPr/>
          <a:lstStyle>
            <a:lvl1pPr>
              <a:defRPr/>
            </a:lvl1pPr>
          </a:lstStyle>
          <a:p>
            <a:fld id="{2DD7F63D-37B0-5D48-BC5C-01DA17B41EFB}" type="datetimeFigureOut">
              <a:rPr lang="en-US" altLang="en-US"/>
              <a:pPr/>
              <a:t>6/16/26</a:t>
            </a:fld>
            <a:endParaRPr lang="en-US" altLang="en-US"/>
          </a:p>
        </p:txBody>
      </p:sp>
      <p:sp>
        <p:nvSpPr>
          <p:cNvPr id="6" name="Footer Placeholder 4">
            <a:extLst>
              <a:ext uri="{FF2B5EF4-FFF2-40B4-BE49-F238E27FC236}">
                <a16:creationId xmlns:a16="http://schemas.microsoft.com/office/drawing/2014/main" id="{E781F726-5011-C74E-BB4A-731A6F1EF5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5770683-6E53-6140-B656-C83EA465E5A4}"/>
              </a:ext>
            </a:extLst>
          </p:cNvPr>
          <p:cNvSpPr>
            <a:spLocks noGrp="1"/>
          </p:cNvSpPr>
          <p:nvPr>
            <p:ph type="sldNum" sz="quarter" idx="12"/>
          </p:nvPr>
        </p:nvSpPr>
        <p:spPr/>
        <p:txBody>
          <a:bodyPr/>
          <a:lstStyle>
            <a:lvl1pPr>
              <a:defRPr/>
            </a:lvl1pPr>
          </a:lstStyle>
          <a:p>
            <a:fld id="{550DCBA1-BCAE-8A4E-A9E5-A4C2E3FC7951}" type="slidenum">
              <a:rPr lang="en-US" altLang="en-US"/>
              <a:pPr/>
              <a:t>‹#›</a:t>
            </a:fld>
            <a:endParaRPr lang="en-US" altLang="en-US"/>
          </a:p>
        </p:txBody>
      </p:sp>
    </p:spTree>
    <p:extLst>
      <p:ext uri="{BB962C8B-B14F-4D97-AF65-F5344CB8AC3E}">
        <p14:creationId xmlns:p14="http://schemas.microsoft.com/office/powerpoint/2010/main" val="1906639009"/>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1549A8-6B85-BE43-98CF-40F02C8E0250}"/>
              </a:ext>
            </a:extLst>
          </p:cNvPr>
          <p:cNvSpPr>
            <a:spLocks noGrp="1"/>
          </p:cNvSpPr>
          <p:nvPr>
            <p:ph type="dt" sz="half" idx="10"/>
          </p:nvPr>
        </p:nvSpPr>
        <p:spPr/>
        <p:txBody>
          <a:bodyPr/>
          <a:lstStyle>
            <a:lvl1pPr>
              <a:defRPr/>
            </a:lvl1pPr>
          </a:lstStyle>
          <a:p>
            <a:fld id="{3A378768-705E-4D47-9943-A408C8E34689}"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E0256984-040A-4843-8BBB-F1F62F30987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C05686B-6229-D842-B7DC-98B82678994A}"/>
              </a:ext>
            </a:extLst>
          </p:cNvPr>
          <p:cNvSpPr>
            <a:spLocks noGrp="1"/>
          </p:cNvSpPr>
          <p:nvPr>
            <p:ph type="sldNum" sz="quarter" idx="12"/>
          </p:nvPr>
        </p:nvSpPr>
        <p:spPr/>
        <p:txBody>
          <a:bodyPr/>
          <a:lstStyle>
            <a:lvl1pPr>
              <a:defRPr/>
            </a:lvl1pPr>
          </a:lstStyle>
          <a:p>
            <a:fld id="{0270EF94-08A5-D547-857D-4BAE5A1E45A0}" type="slidenum">
              <a:rPr lang="en-US" altLang="en-US"/>
              <a:pPr/>
              <a:t>‹#›</a:t>
            </a:fld>
            <a:endParaRPr lang="en-US" altLang="en-US"/>
          </a:p>
        </p:txBody>
      </p:sp>
    </p:spTree>
    <p:extLst>
      <p:ext uri="{BB962C8B-B14F-4D97-AF65-F5344CB8AC3E}">
        <p14:creationId xmlns:p14="http://schemas.microsoft.com/office/powerpoint/2010/main" val="3245341033"/>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1F4D88-A96D-F542-9C62-CB65D0EE6BD8}"/>
              </a:ext>
            </a:extLst>
          </p:cNvPr>
          <p:cNvSpPr>
            <a:spLocks noGrp="1"/>
          </p:cNvSpPr>
          <p:nvPr>
            <p:ph type="dt" sz="half" idx="10"/>
          </p:nvPr>
        </p:nvSpPr>
        <p:spPr/>
        <p:txBody>
          <a:bodyPr/>
          <a:lstStyle>
            <a:lvl1pPr>
              <a:defRPr/>
            </a:lvl1pPr>
          </a:lstStyle>
          <a:p>
            <a:fld id="{BFC9E379-424F-EB4F-A1CC-463055F8DC18}"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EBBB69CC-EEB4-3C4D-BD26-03C52672674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C617BCF-1840-B64D-96FA-532B8E06B3C1}"/>
              </a:ext>
            </a:extLst>
          </p:cNvPr>
          <p:cNvSpPr>
            <a:spLocks noGrp="1"/>
          </p:cNvSpPr>
          <p:nvPr>
            <p:ph type="sldNum" sz="quarter" idx="12"/>
          </p:nvPr>
        </p:nvSpPr>
        <p:spPr/>
        <p:txBody>
          <a:bodyPr/>
          <a:lstStyle>
            <a:lvl1pPr>
              <a:defRPr/>
            </a:lvl1pPr>
          </a:lstStyle>
          <a:p>
            <a:fld id="{7958E049-C017-4941-9859-696ACCEA5F18}" type="slidenum">
              <a:rPr lang="en-US" altLang="en-US"/>
              <a:pPr/>
              <a:t>‹#›</a:t>
            </a:fld>
            <a:endParaRPr lang="en-US" altLang="en-US"/>
          </a:p>
        </p:txBody>
      </p:sp>
    </p:spTree>
    <p:extLst>
      <p:ext uri="{BB962C8B-B14F-4D97-AF65-F5344CB8AC3E}">
        <p14:creationId xmlns:p14="http://schemas.microsoft.com/office/powerpoint/2010/main" val="138925513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lIns="91358" tIns="45679" rIns="91358" bIns="45679"/>
          <a:lstStyle>
            <a:lvl1pPr algn="ctr">
              <a:defRPr/>
            </a:lvl1pPr>
          </a:lstStyle>
          <a:p>
            <a:pPr eaLnBrk="1" hangingPunct="1">
              <a:defRPr/>
            </a:pPr>
            <a:endParaRPr lang="en-US" sz="2400">
              <a:solidFill>
                <a:srgbClr val="000000"/>
              </a:solidFill>
              <a:latin typeface="Times New Roman" charset="0"/>
              <a:ea typeface="ＭＳ Ｐゴシック" charset="0"/>
            </a:endParaRPr>
          </a:p>
        </p:txBody>
      </p:sp>
      <p:sp>
        <p:nvSpPr>
          <p:cNvPr id="3" name="Rectangle 5"/>
          <p:cNvSpPr>
            <a:spLocks noGrp="1" noChangeArrowheads="1"/>
          </p:cNvSpPr>
          <p:nvPr>
            <p:ph type="ftr" sz="quarter" idx="11"/>
          </p:nvPr>
        </p:nvSpPr>
        <p:spPr>
          <a:xfrm>
            <a:off x="3124201" y="6248400"/>
            <a:ext cx="2895600" cy="457200"/>
          </a:xfrm>
          <a:prstGeom prst="rect">
            <a:avLst/>
          </a:prstGeom>
        </p:spPr>
        <p:txBody>
          <a:bodyPr lIns="91358" tIns="45679" rIns="91358" bIns="45679"/>
          <a:lstStyle>
            <a:lvl1pPr>
              <a:defRPr/>
            </a:lvl1pPr>
          </a:lstStyle>
          <a:p>
            <a:pPr algn="ctr" eaLnBrk="1" hangingPunct="1">
              <a:defRPr/>
            </a:pPr>
            <a:endParaRPr lang="en-US" sz="2400">
              <a:solidFill>
                <a:srgbClr val="000000"/>
              </a:solidFill>
              <a:latin typeface="Times New Roman" charset="0"/>
              <a:ea typeface="ＭＳ Ｐゴシック" charset="0"/>
            </a:endParaRPr>
          </a:p>
        </p:txBody>
      </p:sp>
      <p:sp>
        <p:nvSpPr>
          <p:cNvPr id="4" name="Rectangle 6"/>
          <p:cNvSpPr>
            <a:spLocks noGrp="1" noChangeArrowheads="1"/>
          </p:cNvSpPr>
          <p:nvPr>
            <p:ph type="sldNum" sz="quarter" idx="12"/>
          </p:nvPr>
        </p:nvSpPr>
        <p:spPr>
          <a:xfrm>
            <a:off x="6553200" y="6248400"/>
            <a:ext cx="1905000" cy="457200"/>
          </a:xfrm>
          <a:prstGeom prst="rect">
            <a:avLst/>
          </a:prstGeom>
        </p:spPr>
        <p:txBody>
          <a:bodyPr lIns="91358" tIns="45679" rIns="91358" bIns="45679"/>
          <a:lstStyle>
            <a:lvl1pPr>
              <a:defRPr/>
            </a:lvl1pPr>
          </a:lstStyle>
          <a:p>
            <a:pPr algn="ctr" eaLnBrk="1" hangingPunct="1">
              <a:defRPr/>
            </a:pPr>
            <a:fld id="{8F421922-639B-D94E-850D-61AE0215CE64}" type="slidenum">
              <a:rPr lang="en-US" sz="2400">
                <a:solidFill>
                  <a:srgbClr val="000000"/>
                </a:solidFill>
                <a:latin typeface="Times New Roman" charset="0"/>
                <a:ea typeface="ＭＳ Ｐゴシック" charset="0"/>
              </a:rPr>
              <a:pPr algn="ctr" eaLnBrk="1" hangingPunct="1">
                <a:defRPr/>
              </a:pPr>
              <a:t>‹#›</a:t>
            </a:fld>
            <a:endParaRPr lang="en-US" sz="2400">
              <a:solidFill>
                <a:srgbClr val="000000"/>
              </a:solidFill>
              <a:latin typeface="Times New Roman" charset="0"/>
              <a:ea typeface="ＭＳ Ｐゴシック" charset="0"/>
            </a:endParaRPr>
          </a:p>
        </p:txBody>
      </p:sp>
    </p:spTree>
    <p:extLst>
      <p:ext uri="{BB962C8B-B14F-4D97-AF65-F5344CB8AC3E}">
        <p14:creationId xmlns:p14="http://schemas.microsoft.com/office/powerpoint/2010/main" val="1746780369"/>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2"/>
          </p:nvPr>
        </p:nvSpPr>
        <p:spPr>
          <a:ln/>
        </p:spPr>
        <p:txBody>
          <a:bodyPr/>
          <a:lstStyle>
            <a:lvl1pPr>
              <a:defRPr/>
            </a:lvl1pPr>
          </a:lstStyle>
          <a:p>
            <a:pPr>
              <a:defRPr/>
            </a:pPr>
            <a:fld id="{301962FD-6404-3E48-B5A5-746A6AFDA12A}"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2307133220"/>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2"/>
          </p:nvPr>
        </p:nvSpPr>
        <p:spPr>
          <a:ln/>
        </p:spPr>
        <p:txBody>
          <a:bodyPr/>
          <a:lstStyle>
            <a:lvl1pPr>
              <a:defRPr/>
            </a:lvl1pPr>
          </a:lstStyle>
          <a:p>
            <a:pPr>
              <a:defRPr/>
            </a:pPr>
            <a:fld id="{A010C0C6-9DB2-0141-8F83-354977F02C9D}"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14992656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70"/>
          <p:cNvSpPr>
            <a:spLocks noGrp="1" noChangeArrowheads="1"/>
          </p:cNvSpPr>
          <p:nvPr>
            <p:ph type="sldNum" sz="quarter" idx="12"/>
          </p:nvPr>
        </p:nvSpPr>
        <p:spPr>
          <a:ln/>
        </p:spPr>
        <p:txBody>
          <a:bodyPr/>
          <a:lstStyle>
            <a:lvl1pPr>
              <a:defRPr/>
            </a:lvl1pPr>
          </a:lstStyle>
          <a:p>
            <a:pPr>
              <a:defRPr/>
            </a:pPr>
            <a:fld id="{252E96F9-C274-A348-80E8-B89741436506}" type="slidenum">
              <a:rPr lang="en-US" altLang="ja-JP"/>
              <a:pPr>
                <a:defRPr/>
              </a:pPr>
              <a:t>‹#›</a:t>
            </a:fld>
            <a:endParaRPr lang="en-US" altLang="ja-JP"/>
          </a:p>
        </p:txBody>
      </p:sp>
    </p:spTree>
    <p:extLst>
      <p:ext uri="{BB962C8B-B14F-4D97-AF65-F5344CB8AC3E}">
        <p14:creationId xmlns:p14="http://schemas.microsoft.com/office/powerpoint/2010/main" val="2082218047"/>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dt" sz="half" idx="10"/>
          </p:nvPr>
        </p:nvSpPr>
        <p:spPr/>
        <p:txBody>
          <a:bodyPr/>
          <a:lstStyle>
            <a:lvl1pPr>
              <a:defRPr>
                <a:latin typeface="Arial" charset="0"/>
                <a:ea typeface="ＭＳ Ｐゴシック" charset="0"/>
                <a:cs typeface="ＭＳ Ｐゴシック" charset="0"/>
              </a:defRPr>
            </a:lvl1pPr>
          </a:lstStyle>
          <a:p>
            <a:pPr>
              <a:defRPr/>
            </a:pPr>
            <a:fld id="{FC59AE5B-D530-EC4F-8A49-9EF101D3CAC0}" type="datetime1">
              <a:rPr lang="en-US">
                <a:solidFill>
                  <a:srgbClr val="000000"/>
                </a:solidFill>
              </a:rPr>
              <a:pPr>
                <a:defRPr/>
              </a:pPr>
              <a:t>6/16/26</a:t>
            </a:fld>
            <a:endParaRPr lang="en-US">
              <a:solidFill>
                <a:srgbClr val="000000"/>
              </a:solidFill>
            </a:endParaRPr>
          </a:p>
        </p:txBody>
      </p:sp>
      <p:sp>
        <p:nvSpPr>
          <p:cNvPr id="6" name="Rectangle 9"/>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10"/>
          <p:cNvSpPr>
            <a:spLocks noGrp="1" noChangeArrowheads="1"/>
          </p:cNvSpPr>
          <p:nvPr>
            <p:ph type="sldNum" sz="quarter" idx="12"/>
          </p:nvPr>
        </p:nvSpPr>
        <p:spPr/>
        <p:txBody>
          <a:bodyPr/>
          <a:lstStyle>
            <a:lvl1pPr>
              <a:defRPr/>
            </a:lvl1pPr>
          </a:lstStyle>
          <a:p>
            <a:pPr>
              <a:defRPr/>
            </a:pPr>
            <a:fld id="{0C705E7F-C375-2B45-A41E-397669D1DB63}" type="slidenum">
              <a:rPr lang="en-US">
                <a:solidFill>
                  <a:srgbClr val="000000"/>
                </a:solidFill>
                <a:latin typeface="Arial"/>
              </a:rPr>
              <a:pPr>
                <a:defRPr/>
              </a:pPr>
              <a:t>‹#›</a:t>
            </a:fld>
            <a:endParaRPr lang="en-US">
              <a:solidFill>
                <a:srgbClr val="000000"/>
              </a:solidFill>
              <a:latin typeface="Arial"/>
            </a:endParaRPr>
          </a:p>
        </p:txBody>
      </p:sp>
    </p:spTree>
    <p:extLst>
      <p:ext uri="{BB962C8B-B14F-4D97-AF65-F5344CB8AC3E}">
        <p14:creationId xmlns:p14="http://schemas.microsoft.com/office/powerpoint/2010/main" val="4000029430"/>
      </p:ext>
    </p:extLst>
  </p:cSld>
  <p:clrMapOvr>
    <a:masterClrMapping/>
  </p:clrMapOvr>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7" indent="0" algn="ctr">
              <a:buNone/>
              <a:defRPr/>
            </a:lvl2pPr>
            <a:lvl3pPr marL="914353" indent="0" algn="ctr">
              <a:buNone/>
              <a:defRPr/>
            </a:lvl3pPr>
            <a:lvl4pPr marL="1371530" indent="0" algn="ctr">
              <a:buNone/>
              <a:defRPr/>
            </a:lvl4pPr>
            <a:lvl5pPr marL="1828706" indent="0" algn="ctr">
              <a:buNone/>
              <a:defRPr/>
            </a:lvl5pPr>
            <a:lvl6pPr marL="2285883" indent="0" algn="ctr">
              <a:buNone/>
              <a:defRPr/>
            </a:lvl6pPr>
            <a:lvl7pPr marL="2743060" indent="0" algn="ctr">
              <a:buNone/>
              <a:defRPr/>
            </a:lvl7pPr>
            <a:lvl8pPr marL="3200236" indent="0" algn="ctr">
              <a:buNone/>
              <a:defRPr/>
            </a:lvl8pPr>
            <a:lvl9pPr marL="3657413"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2624376813"/>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320576001"/>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1477786693"/>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472035737"/>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3729629302"/>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1928168612"/>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777602484"/>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1407463244"/>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30217217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70"/>
          <p:cNvSpPr>
            <a:spLocks noGrp="1" noChangeArrowheads="1"/>
          </p:cNvSpPr>
          <p:nvPr>
            <p:ph type="sldNum" sz="quarter" idx="12"/>
          </p:nvPr>
        </p:nvSpPr>
        <p:spPr>
          <a:ln/>
        </p:spPr>
        <p:txBody>
          <a:bodyPr/>
          <a:lstStyle>
            <a:lvl1pPr>
              <a:defRPr/>
            </a:lvl1pPr>
          </a:lstStyle>
          <a:p>
            <a:pPr>
              <a:defRPr/>
            </a:pPr>
            <a:fld id="{B3287F18-A73C-2441-BB3C-A8901E616C77}" type="slidenum">
              <a:rPr lang="en-US" altLang="ja-JP"/>
              <a:pPr>
                <a:defRPr/>
              </a:pPr>
              <a:t>‹#›</a:t>
            </a:fld>
            <a:endParaRPr lang="en-US" altLang="ja-JP"/>
          </a:p>
        </p:txBody>
      </p:sp>
    </p:spTree>
    <p:extLst>
      <p:ext uri="{BB962C8B-B14F-4D97-AF65-F5344CB8AC3E}">
        <p14:creationId xmlns:p14="http://schemas.microsoft.com/office/powerpoint/2010/main" val="2345354921"/>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900125572"/>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3072104526"/>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1"/>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1"/>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2120184366"/>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1"/>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1070515196"/>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6"/>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lgn="l" defTabSz="913680">
                <a:defRPr/>
              </a:pPr>
              <a:endParaRPr lang="en-US">
                <a:solidFill>
                  <a:srgbClr val="FFFFFF"/>
                </a:solidFill>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pPr algn="l" defTabSz="913680"/>
              <a:endParaRPr lang="en-US">
                <a:solidFill>
                  <a:srgbClr val="FFFFFF"/>
                </a:solidFill>
              </a:endParaRPr>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1948" tIns="45975" rIns="91948" bIns="45975" anchor="ctr"/>
          <a:lstStyle>
            <a:lvl1pPr marL="0" indent="0" algn="ctr">
              <a:buFont typeface="Wingdings" pitchFamily="-108"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solidFill>
                <a:srgbClr val="FFFFFF"/>
              </a:solidFill>
              <a:latin typeface="Times New Roman"/>
            </a:endParaRPr>
          </a:p>
        </p:txBody>
      </p:sp>
      <p:sp>
        <p:nvSpPr>
          <p:cNvPr id="8" name="Rectangle 8"/>
          <p:cNvSpPr>
            <a:spLocks noGrp="1" noChangeArrowheads="1"/>
          </p:cNvSpPr>
          <p:nvPr>
            <p:ph type="ftr" sz="quarter" idx="11"/>
          </p:nvPr>
        </p:nvSpPr>
        <p:spPr/>
        <p:txBody>
          <a:bodyPr/>
          <a:lstStyle>
            <a:lvl1pPr>
              <a:defRPr/>
            </a:lvl1pPr>
          </a:lstStyle>
          <a:p>
            <a:pPr>
              <a:defRPr/>
            </a:pPr>
            <a:endParaRPr lang="en-US">
              <a:solidFill>
                <a:srgbClr val="FFFFFF"/>
              </a:solidFill>
              <a:latin typeface="Times New Roman"/>
            </a:endParaRPr>
          </a:p>
        </p:txBody>
      </p:sp>
      <p:sp>
        <p:nvSpPr>
          <p:cNvPr id="9" name="Rectangle 9"/>
          <p:cNvSpPr>
            <a:spLocks noGrp="1" noChangeArrowheads="1"/>
          </p:cNvSpPr>
          <p:nvPr>
            <p:ph type="sldNum" sz="quarter" idx="12"/>
          </p:nvPr>
        </p:nvSpPr>
        <p:spPr/>
        <p:txBody>
          <a:bodyPr/>
          <a:lstStyle>
            <a:lvl1pPr>
              <a:defRPr/>
            </a:lvl1pPr>
          </a:lstStyle>
          <a:p>
            <a:pPr>
              <a:defRPr/>
            </a:pPr>
            <a:fld id="{7335E267-0744-5545-A261-A53AAA964F6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2122513173"/>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C75D92-1C10-CF4B-A27C-5224A0494295}"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578573063"/>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591" indent="0">
              <a:buNone/>
              <a:defRPr sz="1800"/>
            </a:lvl2pPr>
            <a:lvl3pPr marL="913185" indent="0">
              <a:buNone/>
              <a:defRPr sz="1600"/>
            </a:lvl3pPr>
            <a:lvl4pPr marL="1369764" indent="0">
              <a:buNone/>
              <a:defRPr sz="1400"/>
            </a:lvl4pPr>
            <a:lvl5pPr marL="1826367" indent="0">
              <a:buNone/>
              <a:defRPr sz="1400"/>
            </a:lvl5pPr>
            <a:lvl6pPr marL="2282940" indent="0">
              <a:buNone/>
              <a:defRPr sz="1400"/>
            </a:lvl6pPr>
            <a:lvl7pPr marL="2739528" indent="0">
              <a:buNone/>
              <a:defRPr sz="1400"/>
            </a:lvl7pPr>
            <a:lvl8pPr marL="3196114" indent="0">
              <a:buNone/>
              <a:defRPr sz="1400"/>
            </a:lvl8pPr>
            <a:lvl9pPr marL="3652703"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9D58A8FC-4D69-0F4F-80B7-30AA88BBA0E4}"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498335825"/>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9BCD9396-5D04-BA4A-B915-C6F4FD812AE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975745879"/>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591" indent="0">
              <a:buNone/>
              <a:defRPr sz="2000" b="1"/>
            </a:lvl2pPr>
            <a:lvl3pPr marL="913185" indent="0">
              <a:buNone/>
              <a:defRPr sz="1800" b="1"/>
            </a:lvl3pPr>
            <a:lvl4pPr marL="1369764" indent="0">
              <a:buNone/>
              <a:defRPr sz="1600" b="1"/>
            </a:lvl4pPr>
            <a:lvl5pPr marL="1826367" indent="0">
              <a:buNone/>
              <a:defRPr sz="1600" b="1"/>
            </a:lvl5pPr>
            <a:lvl6pPr marL="2282940" indent="0">
              <a:buNone/>
              <a:defRPr sz="1600" b="1"/>
            </a:lvl6pPr>
            <a:lvl7pPr marL="2739528" indent="0">
              <a:buNone/>
              <a:defRPr sz="1600" b="1"/>
            </a:lvl7pPr>
            <a:lvl8pPr marL="3196114" indent="0">
              <a:buNone/>
              <a:defRPr sz="1600" b="1"/>
            </a:lvl8pPr>
            <a:lvl9pPr marL="36527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52" y="1535113"/>
            <a:ext cx="4041775" cy="639762"/>
          </a:xfrm>
        </p:spPr>
        <p:txBody>
          <a:bodyPr anchor="b"/>
          <a:lstStyle>
            <a:lvl1pPr marL="0" indent="0">
              <a:buNone/>
              <a:defRPr sz="2400" b="1"/>
            </a:lvl1pPr>
            <a:lvl2pPr marL="456591" indent="0">
              <a:buNone/>
              <a:defRPr sz="2000" b="1"/>
            </a:lvl2pPr>
            <a:lvl3pPr marL="913185" indent="0">
              <a:buNone/>
              <a:defRPr sz="1800" b="1"/>
            </a:lvl3pPr>
            <a:lvl4pPr marL="1369764" indent="0">
              <a:buNone/>
              <a:defRPr sz="1600" b="1"/>
            </a:lvl4pPr>
            <a:lvl5pPr marL="1826367" indent="0">
              <a:buNone/>
              <a:defRPr sz="1600" b="1"/>
            </a:lvl5pPr>
            <a:lvl6pPr marL="2282940" indent="0">
              <a:buNone/>
              <a:defRPr sz="1600" b="1"/>
            </a:lvl6pPr>
            <a:lvl7pPr marL="2739528" indent="0">
              <a:buNone/>
              <a:defRPr sz="1600" b="1"/>
            </a:lvl7pPr>
            <a:lvl8pPr marL="3196114" indent="0">
              <a:buNone/>
              <a:defRPr sz="1600" b="1"/>
            </a:lvl8pPr>
            <a:lvl9pPr marL="36527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5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9" name="Rectangle 8"/>
          <p:cNvSpPr>
            <a:spLocks noGrp="1" noChangeArrowheads="1"/>
          </p:cNvSpPr>
          <p:nvPr>
            <p:ph type="sldNum" sz="quarter" idx="12"/>
          </p:nvPr>
        </p:nvSpPr>
        <p:spPr>
          <a:ln/>
        </p:spPr>
        <p:txBody>
          <a:bodyPr/>
          <a:lstStyle>
            <a:lvl1pPr>
              <a:defRPr/>
            </a:lvl1pPr>
          </a:lstStyle>
          <a:p>
            <a:pPr>
              <a:defRPr/>
            </a:pPr>
            <a:fld id="{89AA3612-B84F-F940-88B0-1A42C92F030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4021125427"/>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5" name="Rectangle 8"/>
          <p:cNvSpPr>
            <a:spLocks noGrp="1" noChangeArrowheads="1"/>
          </p:cNvSpPr>
          <p:nvPr>
            <p:ph type="sldNum" sz="quarter" idx="12"/>
          </p:nvPr>
        </p:nvSpPr>
        <p:spPr>
          <a:ln/>
        </p:spPr>
        <p:txBody>
          <a:bodyPr/>
          <a:lstStyle>
            <a:lvl1pPr>
              <a:defRPr/>
            </a:lvl1pPr>
          </a:lstStyle>
          <a:p>
            <a:pPr>
              <a:defRPr/>
            </a:pPr>
            <a:fld id="{3306BA26-5FAF-FE44-860E-AA49FDBF00DB}"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4689552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ln/>
        </p:spPr>
        <p:txBody>
          <a:bodyPr/>
          <a:lstStyle>
            <a:lvl1pPr>
              <a:defRPr/>
            </a:lvl1pPr>
          </a:lstStyle>
          <a:p>
            <a:pPr>
              <a:defRPr/>
            </a:pPr>
            <a:fld id="{83EAB973-FF42-7B45-9EE7-27696ADA2139}" type="slidenum">
              <a:rPr lang="en-US" altLang="ja-JP"/>
              <a:pPr>
                <a:defRPr/>
              </a:pPr>
              <a:t>‹#›</a:t>
            </a:fld>
            <a:endParaRPr lang="en-US" altLang="ja-JP"/>
          </a:p>
        </p:txBody>
      </p:sp>
    </p:spTree>
    <p:extLst>
      <p:ext uri="{BB962C8B-B14F-4D97-AF65-F5344CB8AC3E}">
        <p14:creationId xmlns:p14="http://schemas.microsoft.com/office/powerpoint/2010/main" val="3680453904"/>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4" name="Rectangle 8"/>
          <p:cNvSpPr>
            <a:spLocks noGrp="1" noChangeArrowheads="1"/>
          </p:cNvSpPr>
          <p:nvPr>
            <p:ph type="sldNum" sz="quarter" idx="12"/>
          </p:nvPr>
        </p:nvSpPr>
        <p:spPr>
          <a:ln/>
        </p:spPr>
        <p:txBody>
          <a:bodyPr/>
          <a:lstStyle>
            <a:lvl1pPr>
              <a:defRPr/>
            </a:lvl1pPr>
          </a:lstStyle>
          <a:p>
            <a:pPr>
              <a:defRPr/>
            </a:pPr>
            <a:fld id="{A2119F1F-A5F2-0844-8502-0234C5EA4946}"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2255946942"/>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7"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7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27" y="1435101"/>
            <a:ext cx="3008313" cy="4691063"/>
          </a:xfrm>
        </p:spPr>
        <p:txBody>
          <a:bodyPr/>
          <a:lstStyle>
            <a:lvl1pPr marL="0" indent="0">
              <a:buNone/>
              <a:defRPr sz="1400"/>
            </a:lvl1pPr>
            <a:lvl2pPr marL="456591" indent="0">
              <a:buNone/>
              <a:defRPr sz="1200"/>
            </a:lvl2pPr>
            <a:lvl3pPr marL="913185" indent="0">
              <a:buNone/>
              <a:defRPr sz="1000"/>
            </a:lvl3pPr>
            <a:lvl4pPr marL="1369764" indent="0">
              <a:buNone/>
              <a:defRPr sz="900"/>
            </a:lvl4pPr>
            <a:lvl5pPr marL="1826367" indent="0">
              <a:buNone/>
              <a:defRPr sz="900"/>
            </a:lvl5pPr>
            <a:lvl6pPr marL="2282940" indent="0">
              <a:buNone/>
              <a:defRPr sz="900"/>
            </a:lvl6pPr>
            <a:lvl7pPr marL="2739528" indent="0">
              <a:buNone/>
              <a:defRPr sz="900"/>
            </a:lvl7pPr>
            <a:lvl8pPr marL="3196114" indent="0">
              <a:buNone/>
              <a:defRPr sz="900"/>
            </a:lvl8pPr>
            <a:lvl9pPr marL="3652703"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864E02AC-C9FE-2244-A82B-1434294C81A6}"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4178405824"/>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591" indent="0">
              <a:buNone/>
              <a:defRPr sz="2800"/>
            </a:lvl2pPr>
            <a:lvl3pPr marL="913185" indent="0">
              <a:buNone/>
              <a:defRPr sz="2400"/>
            </a:lvl3pPr>
            <a:lvl4pPr marL="1369764" indent="0">
              <a:buNone/>
              <a:defRPr sz="2000"/>
            </a:lvl4pPr>
            <a:lvl5pPr marL="1826367" indent="0">
              <a:buNone/>
              <a:defRPr sz="2000"/>
            </a:lvl5pPr>
            <a:lvl6pPr marL="2282940" indent="0">
              <a:buNone/>
              <a:defRPr sz="2000"/>
            </a:lvl6pPr>
            <a:lvl7pPr marL="2739528" indent="0">
              <a:buNone/>
              <a:defRPr sz="2000"/>
            </a:lvl7pPr>
            <a:lvl8pPr marL="3196114" indent="0">
              <a:buNone/>
              <a:defRPr sz="2000"/>
            </a:lvl8pPr>
            <a:lvl9pPr marL="36527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591" indent="0">
              <a:buNone/>
              <a:defRPr sz="1200"/>
            </a:lvl2pPr>
            <a:lvl3pPr marL="913185" indent="0">
              <a:buNone/>
              <a:defRPr sz="1000"/>
            </a:lvl3pPr>
            <a:lvl4pPr marL="1369764" indent="0">
              <a:buNone/>
              <a:defRPr sz="900"/>
            </a:lvl4pPr>
            <a:lvl5pPr marL="1826367" indent="0">
              <a:buNone/>
              <a:defRPr sz="900"/>
            </a:lvl5pPr>
            <a:lvl6pPr marL="2282940" indent="0">
              <a:buNone/>
              <a:defRPr sz="900"/>
            </a:lvl6pPr>
            <a:lvl7pPr marL="2739528" indent="0">
              <a:buNone/>
              <a:defRPr sz="900"/>
            </a:lvl7pPr>
            <a:lvl8pPr marL="3196114" indent="0">
              <a:buNone/>
              <a:defRPr sz="900"/>
            </a:lvl8pPr>
            <a:lvl9pPr marL="3652703"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0FB39229-0EBD-BA49-A0B1-F4778E24FF64}"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192686541"/>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00F872BE-84B3-F644-A099-40F652A9EC55}"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581909170"/>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C9F90741-A848-2341-83A8-045A96CCA97E}"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917961745"/>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7"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8" name="Rectangle 8"/>
          <p:cNvSpPr>
            <a:spLocks noGrp="1" noChangeArrowheads="1"/>
          </p:cNvSpPr>
          <p:nvPr>
            <p:ph type="sldNum" sz="quarter" idx="12"/>
          </p:nvPr>
        </p:nvSpPr>
        <p:spPr>
          <a:ln/>
        </p:spPr>
        <p:txBody>
          <a:bodyPr/>
          <a:lstStyle>
            <a:lvl1pPr>
              <a:defRPr/>
            </a:lvl1pPr>
          </a:lstStyle>
          <a:p>
            <a:pPr>
              <a:defRPr/>
            </a:pPr>
            <a:fld id="{31ED6456-469E-EE41-9064-F19ECE8C3FD1}"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876758546"/>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84"/>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391" indent="0" algn="ctr">
              <a:buNone/>
              <a:defRPr/>
            </a:lvl2pPr>
            <a:lvl3pPr marL="642782" indent="0" algn="ctr">
              <a:buNone/>
              <a:defRPr/>
            </a:lvl3pPr>
            <a:lvl4pPr marL="964174" indent="0" algn="ctr">
              <a:buNone/>
              <a:defRPr/>
            </a:lvl4pPr>
            <a:lvl5pPr marL="1285564" indent="0" algn="ctr">
              <a:buNone/>
              <a:defRPr/>
            </a:lvl5pPr>
            <a:lvl6pPr marL="1606956" indent="0" algn="ctr">
              <a:buNone/>
              <a:defRPr/>
            </a:lvl6pPr>
            <a:lvl7pPr marL="1928348" indent="0" algn="ctr">
              <a:buNone/>
              <a:defRPr/>
            </a:lvl7pPr>
            <a:lvl8pPr marL="2249741" indent="0" algn="ctr">
              <a:buNone/>
              <a:defRPr/>
            </a:lvl8pPr>
            <a:lvl9pPr marL="2571128"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1EF41E9C-FCC4-0845-B13C-D029E11382E4}" type="slidenum">
              <a:rPr lang="en-US"/>
              <a:pPr/>
              <a:t>‹#›</a:t>
            </a:fld>
            <a:endParaRPr lang="en-US"/>
          </a:p>
        </p:txBody>
      </p:sp>
    </p:spTree>
    <p:extLst>
      <p:ext uri="{BB962C8B-B14F-4D97-AF65-F5344CB8AC3E}">
        <p14:creationId xmlns:p14="http://schemas.microsoft.com/office/powerpoint/2010/main" val="2622991579"/>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B35F5AAE-18B5-C549-82A9-C358FA4C4E1B}" type="slidenum">
              <a:rPr lang="en-US"/>
              <a:pPr/>
              <a:t>‹#›</a:t>
            </a:fld>
            <a:endParaRPr lang="en-US"/>
          </a:p>
        </p:txBody>
      </p:sp>
    </p:spTree>
    <p:extLst>
      <p:ext uri="{BB962C8B-B14F-4D97-AF65-F5344CB8AC3E}">
        <p14:creationId xmlns:p14="http://schemas.microsoft.com/office/powerpoint/2010/main" val="814548926"/>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84" y="4406409"/>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84" y="2907086"/>
            <a:ext cx="7772009" cy="1499316"/>
          </a:xfrm>
        </p:spPr>
        <p:txBody>
          <a:bodyPr anchor="b"/>
          <a:lstStyle>
            <a:lvl1pPr marL="0" indent="0">
              <a:buNone/>
              <a:defRPr sz="1400"/>
            </a:lvl1pPr>
            <a:lvl2pPr marL="321391" indent="0">
              <a:buNone/>
              <a:defRPr sz="1300"/>
            </a:lvl2pPr>
            <a:lvl3pPr marL="642782" indent="0">
              <a:buNone/>
              <a:defRPr sz="1100"/>
            </a:lvl3pPr>
            <a:lvl4pPr marL="964174" indent="0">
              <a:buNone/>
              <a:defRPr sz="1000"/>
            </a:lvl4pPr>
            <a:lvl5pPr marL="1285564" indent="0">
              <a:buNone/>
              <a:defRPr sz="1000"/>
            </a:lvl5pPr>
            <a:lvl6pPr marL="1606956" indent="0">
              <a:buNone/>
              <a:defRPr sz="1000"/>
            </a:lvl6pPr>
            <a:lvl7pPr marL="1928348" indent="0">
              <a:buNone/>
              <a:defRPr sz="1000"/>
            </a:lvl7pPr>
            <a:lvl8pPr marL="2249741" indent="0">
              <a:buNone/>
              <a:defRPr sz="1000"/>
            </a:lvl8pPr>
            <a:lvl9pPr marL="2571128"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01BEB1E2-3F96-AC47-8481-BF028103ECD6}" type="slidenum">
              <a:rPr lang="en-US"/>
              <a:pPr/>
              <a:t>‹#›</a:t>
            </a:fld>
            <a:endParaRPr lang="en-US"/>
          </a:p>
        </p:txBody>
      </p:sp>
    </p:spTree>
    <p:extLst>
      <p:ext uri="{BB962C8B-B14F-4D97-AF65-F5344CB8AC3E}">
        <p14:creationId xmlns:p14="http://schemas.microsoft.com/office/powerpoint/2010/main" val="654068053"/>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15" y="1125331"/>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31"/>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9DFBBB9E-F704-DF46-BDAE-B7E5EE704513}" type="slidenum">
              <a:rPr lang="en-US"/>
              <a:pPr/>
              <a:t>‹#›</a:t>
            </a:fld>
            <a:endParaRPr lang="en-US"/>
          </a:p>
        </p:txBody>
      </p:sp>
    </p:spTree>
    <p:extLst>
      <p:ext uri="{BB962C8B-B14F-4D97-AF65-F5344CB8AC3E}">
        <p14:creationId xmlns:p14="http://schemas.microsoft.com/office/powerpoint/2010/main" val="37564098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685800"/>
            <a:ext cx="2000250" cy="5105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685800"/>
            <a:ext cx="5848350" cy="5105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ln/>
        </p:spPr>
        <p:txBody>
          <a:bodyPr/>
          <a:lstStyle>
            <a:lvl1pPr>
              <a:defRPr/>
            </a:lvl1pPr>
          </a:lstStyle>
          <a:p>
            <a:pPr>
              <a:defRPr/>
            </a:pPr>
            <a:fld id="{CB75FB86-A6CB-934A-93F6-2BBC4B582E3A}" type="slidenum">
              <a:rPr lang="en-US" altLang="ja-JP"/>
              <a:pPr>
                <a:defRPr/>
              </a:pPr>
              <a:t>‹#›</a:t>
            </a:fld>
            <a:endParaRPr lang="en-US" altLang="ja-JP"/>
          </a:p>
        </p:txBody>
      </p:sp>
    </p:spTree>
    <p:extLst>
      <p:ext uri="{BB962C8B-B14F-4D97-AF65-F5344CB8AC3E}">
        <p14:creationId xmlns:p14="http://schemas.microsoft.com/office/powerpoint/2010/main" val="3161074088"/>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10"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10" y="1535040"/>
            <a:ext cx="4040061" cy="639693"/>
          </a:xfrm>
        </p:spPr>
        <p:txBody>
          <a:bodyPr anchor="b"/>
          <a:lstStyle>
            <a:lvl1pPr marL="0" indent="0">
              <a:buNone/>
              <a:defRPr sz="1700" b="1"/>
            </a:lvl1pPr>
            <a:lvl2pPr marL="321391" indent="0">
              <a:buNone/>
              <a:defRPr sz="1400" b="1"/>
            </a:lvl2pPr>
            <a:lvl3pPr marL="642782" indent="0">
              <a:buNone/>
              <a:defRPr sz="1300" b="1"/>
            </a:lvl3pPr>
            <a:lvl4pPr marL="964174" indent="0">
              <a:buNone/>
              <a:defRPr sz="1100" b="1"/>
            </a:lvl4pPr>
            <a:lvl5pPr marL="1285564" indent="0">
              <a:buNone/>
              <a:defRPr sz="1100" b="1"/>
            </a:lvl5pPr>
            <a:lvl6pPr marL="1606956" indent="0">
              <a:buNone/>
              <a:defRPr sz="1100" b="1"/>
            </a:lvl6pPr>
            <a:lvl7pPr marL="1928348" indent="0">
              <a:buNone/>
              <a:defRPr sz="1100" b="1"/>
            </a:lvl7pPr>
            <a:lvl8pPr marL="2249741" indent="0">
              <a:buNone/>
              <a:defRPr sz="1100" b="1"/>
            </a:lvl8pPr>
            <a:lvl9pPr marL="2571128"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10" y="2174734"/>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391" indent="0">
              <a:buNone/>
              <a:defRPr sz="1400" b="1"/>
            </a:lvl2pPr>
            <a:lvl3pPr marL="642782" indent="0">
              <a:buNone/>
              <a:defRPr sz="1300" b="1"/>
            </a:lvl3pPr>
            <a:lvl4pPr marL="964174" indent="0">
              <a:buNone/>
              <a:defRPr sz="1100" b="1"/>
            </a:lvl4pPr>
            <a:lvl5pPr marL="1285564" indent="0">
              <a:buNone/>
              <a:defRPr sz="1100" b="1"/>
            </a:lvl5pPr>
            <a:lvl6pPr marL="1606956" indent="0">
              <a:buNone/>
              <a:defRPr sz="1100" b="1"/>
            </a:lvl6pPr>
            <a:lvl7pPr marL="1928348" indent="0">
              <a:buNone/>
              <a:defRPr sz="1100" b="1"/>
            </a:lvl7pPr>
            <a:lvl8pPr marL="2249741" indent="0">
              <a:buNone/>
              <a:defRPr sz="1100" b="1"/>
            </a:lvl8pPr>
            <a:lvl9pPr marL="2571128"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65A45C15-3BC7-8947-A15B-466B5F139AF0}" type="slidenum">
              <a:rPr lang="en-US"/>
              <a:pPr/>
              <a:t>‹#›</a:t>
            </a:fld>
            <a:endParaRPr lang="en-US"/>
          </a:p>
        </p:txBody>
      </p:sp>
    </p:spTree>
    <p:extLst>
      <p:ext uri="{BB962C8B-B14F-4D97-AF65-F5344CB8AC3E}">
        <p14:creationId xmlns:p14="http://schemas.microsoft.com/office/powerpoint/2010/main" val="2084940556"/>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EFF36B93-C845-6D4E-BE54-2A45B0D264D8}" type="slidenum">
              <a:rPr lang="en-US"/>
              <a:pPr/>
              <a:t>‹#›</a:t>
            </a:fld>
            <a:endParaRPr lang="en-US"/>
          </a:p>
        </p:txBody>
      </p:sp>
    </p:spTree>
    <p:extLst>
      <p:ext uri="{BB962C8B-B14F-4D97-AF65-F5344CB8AC3E}">
        <p14:creationId xmlns:p14="http://schemas.microsoft.com/office/powerpoint/2010/main" val="426604499"/>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7F8D5342-3211-E344-8557-1825DED4C4CD}" type="slidenum">
              <a:rPr lang="en-US"/>
              <a:pPr/>
              <a:t>‹#›</a:t>
            </a:fld>
            <a:endParaRPr lang="en-US"/>
          </a:p>
        </p:txBody>
      </p:sp>
    </p:spTree>
    <p:extLst>
      <p:ext uri="{BB962C8B-B14F-4D97-AF65-F5344CB8AC3E}">
        <p14:creationId xmlns:p14="http://schemas.microsoft.com/office/powerpoint/2010/main" val="804036737"/>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10"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10" y="1434565"/>
            <a:ext cx="3007439" cy="4691082"/>
          </a:xfrm>
        </p:spPr>
        <p:txBody>
          <a:bodyPr/>
          <a:lstStyle>
            <a:lvl1pPr marL="0" indent="0">
              <a:buNone/>
              <a:defRPr sz="1000"/>
            </a:lvl1pPr>
            <a:lvl2pPr marL="321391" indent="0">
              <a:buNone/>
              <a:defRPr sz="800"/>
            </a:lvl2pPr>
            <a:lvl3pPr marL="642782" indent="0">
              <a:buNone/>
              <a:defRPr sz="700"/>
            </a:lvl3pPr>
            <a:lvl4pPr marL="964174" indent="0">
              <a:buNone/>
              <a:defRPr sz="600"/>
            </a:lvl4pPr>
            <a:lvl5pPr marL="1285564" indent="0">
              <a:buNone/>
              <a:defRPr sz="600"/>
            </a:lvl5pPr>
            <a:lvl6pPr marL="1606956" indent="0">
              <a:buNone/>
              <a:defRPr sz="600"/>
            </a:lvl6pPr>
            <a:lvl7pPr marL="1928348" indent="0">
              <a:buNone/>
              <a:defRPr sz="600"/>
            </a:lvl7pPr>
            <a:lvl8pPr marL="2249741" indent="0">
              <a:buNone/>
              <a:defRPr sz="600"/>
            </a:lvl8pPr>
            <a:lvl9pPr marL="2571128"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615B7B0F-B5B7-6848-BC14-2CC8FF8DA19D}" type="slidenum">
              <a:rPr lang="en-US"/>
              <a:pPr/>
              <a:t>‹#›</a:t>
            </a:fld>
            <a:endParaRPr lang="en-US"/>
          </a:p>
        </p:txBody>
      </p:sp>
    </p:spTree>
    <p:extLst>
      <p:ext uri="{BB962C8B-B14F-4D97-AF65-F5344CB8AC3E}">
        <p14:creationId xmlns:p14="http://schemas.microsoft.com/office/powerpoint/2010/main" val="3143975079"/>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495"/>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07"/>
            <a:ext cx="5486846" cy="4115023"/>
          </a:xfrm>
        </p:spPr>
        <p:txBody>
          <a:bodyPr/>
          <a:lstStyle>
            <a:lvl1pPr marL="0" indent="0">
              <a:buNone/>
              <a:defRPr sz="2300"/>
            </a:lvl1pPr>
            <a:lvl2pPr marL="321391" indent="0">
              <a:buNone/>
              <a:defRPr sz="2000"/>
            </a:lvl2pPr>
            <a:lvl3pPr marL="642782" indent="0">
              <a:buNone/>
              <a:defRPr sz="1700"/>
            </a:lvl3pPr>
            <a:lvl4pPr marL="964174" indent="0">
              <a:buNone/>
              <a:defRPr sz="1400"/>
            </a:lvl4pPr>
            <a:lvl5pPr marL="1285564" indent="0">
              <a:buNone/>
              <a:defRPr sz="1400"/>
            </a:lvl5pPr>
            <a:lvl6pPr marL="1606956" indent="0">
              <a:buNone/>
              <a:defRPr sz="1400"/>
            </a:lvl6pPr>
            <a:lvl7pPr marL="1928348" indent="0">
              <a:buNone/>
              <a:defRPr sz="1400"/>
            </a:lvl7pPr>
            <a:lvl8pPr marL="2249741" indent="0">
              <a:buNone/>
              <a:defRPr sz="1400"/>
            </a:lvl8pPr>
            <a:lvl9pPr marL="2571128" indent="0">
              <a:buNone/>
              <a:defRPr sz="1400"/>
            </a:lvl9pPr>
          </a:lstStyle>
          <a:p>
            <a:endParaRPr lang="en-US"/>
          </a:p>
        </p:txBody>
      </p:sp>
      <p:sp>
        <p:nvSpPr>
          <p:cNvPr id="4" name="Text Placeholder 3"/>
          <p:cNvSpPr>
            <a:spLocks noGrp="1"/>
          </p:cNvSpPr>
          <p:nvPr>
            <p:ph type="body" sz="half" idx="2"/>
          </p:nvPr>
        </p:nvSpPr>
        <p:spPr>
          <a:xfrm>
            <a:off x="1791738" y="5367623"/>
            <a:ext cx="5486846" cy="804919"/>
          </a:xfrm>
        </p:spPr>
        <p:txBody>
          <a:bodyPr/>
          <a:lstStyle>
            <a:lvl1pPr marL="0" indent="0">
              <a:buNone/>
              <a:defRPr sz="1000"/>
            </a:lvl1pPr>
            <a:lvl2pPr marL="321391" indent="0">
              <a:buNone/>
              <a:defRPr sz="800"/>
            </a:lvl2pPr>
            <a:lvl3pPr marL="642782" indent="0">
              <a:buNone/>
              <a:defRPr sz="700"/>
            </a:lvl3pPr>
            <a:lvl4pPr marL="964174" indent="0">
              <a:buNone/>
              <a:defRPr sz="600"/>
            </a:lvl4pPr>
            <a:lvl5pPr marL="1285564" indent="0">
              <a:buNone/>
              <a:defRPr sz="600"/>
            </a:lvl5pPr>
            <a:lvl6pPr marL="1606956" indent="0">
              <a:buNone/>
              <a:defRPr sz="600"/>
            </a:lvl6pPr>
            <a:lvl7pPr marL="1928348" indent="0">
              <a:buNone/>
              <a:defRPr sz="600"/>
            </a:lvl7pPr>
            <a:lvl8pPr marL="2249741" indent="0">
              <a:buNone/>
              <a:defRPr sz="600"/>
            </a:lvl8pPr>
            <a:lvl9pPr marL="2571128"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D4458B16-C2EC-8F4A-B2BA-465333B3642C}" type="slidenum">
              <a:rPr lang="en-US"/>
              <a:pPr/>
              <a:t>‹#›</a:t>
            </a:fld>
            <a:endParaRPr lang="en-US"/>
          </a:p>
        </p:txBody>
      </p:sp>
    </p:spTree>
    <p:extLst>
      <p:ext uri="{BB962C8B-B14F-4D97-AF65-F5344CB8AC3E}">
        <p14:creationId xmlns:p14="http://schemas.microsoft.com/office/powerpoint/2010/main" val="3350633119"/>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606857C5-805C-BF45-BAE0-CDF3AC170739}" type="slidenum">
              <a:rPr lang="en-US"/>
              <a:pPr/>
              <a:t>‹#›</a:t>
            </a:fld>
            <a:endParaRPr lang="en-US"/>
          </a:p>
        </p:txBody>
      </p:sp>
    </p:spTree>
    <p:extLst>
      <p:ext uri="{BB962C8B-B14F-4D97-AF65-F5344CB8AC3E}">
        <p14:creationId xmlns:p14="http://schemas.microsoft.com/office/powerpoint/2010/main" val="220008249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0D25307-6816-2542-9240-2C9CE7F42DD3}" type="slidenum">
              <a:rPr lang="en-US"/>
              <a:pPr/>
              <a:t>‹#›</a:t>
            </a:fld>
            <a:endParaRPr lang="en-US"/>
          </a:p>
        </p:txBody>
      </p:sp>
    </p:spTree>
    <p:extLst>
      <p:ext uri="{BB962C8B-B14F-4D97-AF65-F5344CB8AC3E}">
        <p14:creationId xmlns:p14="http://schemas.microsoft.com/office/powerpoint/2010/main" val="357069449"/>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p:txBody>
          <a:bodyPr/>
          <a:lstStyle>
            <a:lvl1pPr>
              <a:defRPr>
                <a:effectLst>
                  <a:outerShdw blurRad="38100" dist="38100" dir="2700000" algn="tl">
                    <a:srgbClr val="DDDDDD"/>
                  </a:outerShdw>
                </a:effectLst>
                <a:latin typeface="Arial" charset="0"/>
              </a:defRPr>
            </a:lvl1pPr>
          </a:lstStyle>
          <a:p>
            <a:pPr>
              <a:defRPr/>
            </a:pPr>
            <a:fld id="{4DA9E2F5-6680-4E4E-ADA2-B6D9FE457E72}" type="slidenum">
              <a:rPr lang="en-GB"/>
              <a:pPr>
                <a:defRPr/>
              </a:pPr>
              <a:t>‹#›</a:t>
            </a:fld>
            <a:endParaRPr lang="en-GB"/>
          </a:p>
        </p:txBody>
      </p:sp>
    </p:spTree>
    <p:extLst>
      <p:ext uri="{BB962C8B-B14F-4D97-AF65-F5344CB8AC3E}">
        <p14:creationId xmlns:p14="http://schemas.microsoft.com/office/powerpoint/2010/main" val="281682700"/>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999A226-0507-3242-89AA-1B2D61CE8474}" type="slidenum">
              <a:rPr lang="en-US"/>
              <a:pPr>
                <a:defRPr/>
              </a:pPr>
              <a:t>‹#›</a:t>
            </a:fld>
            <a:endParaRPr lang="en-US"/>
          </a:p>
        </p:txBody>
      </p:sp>
    </p:spTree>
    <p:extLst>
      <p:ext uri="{BB962C8B-B14F-4D97-AF65-F5344CB8AC3E}">
        <p14:creationId xmlns:p14="http://schemas.microsoft.com/office/powerpoint/2010/main" val="3701664181"/>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5E8E1F-CB7D-5746-916C-71752A9E62AB}" type="slidenum">
              <a:rPr lang="en-US"/>
              <a:pPr>
                <a:defRPr/>
              </a:pPr>
              <a:t>‹#›</a:t>
            </a:fld>
            <a:endParaRPr lang="en-US"/>
          </a:p>
        </p:txBody>
      </p:sp>
    </p:spTree>
    <p:extLst>
      <p:ext uri="{BB962C8B-B14F-4D97-AF65-F5344CB8AC3E}">
        <p14:creationId xmlns:p14="http://schemas.microsoft.com/office/powerpoint/2010/main" val="12958803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p:txBody>
          <a:bodyPr/>
          <a:lstStyle>
            <a:lvl1pPr algn="ctr">
              <a:spcBef>
                <a:spcPct val="20000"/>
              </a:spcBef>
              <a:buClr>
                <a:srgbClr val="009999"/>
              </a:buClr>
              <a:buFontTx/>
              <a:buChar char="•"/>
              <a:defRPr/>
            </a:lvl1pPr>
          </a:lstStyle>
          <a:p>
            <a:pPr>
              <a:defRPr/>
            </a:pPr>
            <a:endParaRPr lang="en-US"/>
          </a:p>
        </p:txBody>
      </p:sp>
      <p:sp>
        <p:nvSpPr>
          <p:cNvPr id="3" name="Rectangle 1029"/>
          <p:cNvSpPr>
            <a:spLocks noGrp="1" noChangeArrowheads="1"/>
          </p:cNvSpPr>
          <p:nvPr>
            <p:ph type="ftr" sz="quarter" idx="11"/>
          </p:nvPr>
        </p:nvSpPr>
        <p:spPr/>
        <p:txBody>
          <a:bodyPr/>
          <a:lstStyle>
            <a:lvl1pPr>
              <a:spcBef>
                <a:spcPct val="20000"/>
              </a:spcBef>
              <a:buClr>
                <a:srgbClr val="009999"/>
              </a:buClr>
              <a:buFontTx/>
              <a:buChar char="•"/>
              <a:defRPr/>
            </a:lvl1pPr>
          </a:lstStyle>
          <a:p>
            <a:pPr>
              <a:defRPr/>
            </a:pPr>
            <a:endParaRPr lang="en-US"/>
          </a:p>
        </p:txBody>
      </p:sp>
      <p:sp>
        <p:nvSpPr>
          <p:cNvPr id="4" name="Rectangle 1030"/>
          <p:cNvSpPr>
            <a:spLocks noGrp="1" noChangeArrowheads="1"/>
          </p:cNvSpPr>
          <p:nvPr>
            <p:ph type="sldNum" sz="quarter" idx="12"/>
          </p:nvPr>
        </p:nvSpPr>
        <p:spPr/>
        <p:txBody>
          <a:bodyPr/>
          <a:lstStyle>
            <a:lvl1pPr>
              <a:spcBef>
                <a:spcPct val="20000"/>
              </a:spcBef>
              <a:buClr>
                <a:srgbClr val="009999"/>
              </a:buClr>
              <a:buFontTx/>
              <a:buChar char="•"/>
              <a:defRPr/>
            </a:lvl1pPr>
          </a:lstStyle>
          <a:p>
            <a:pPr>
              <a:defRPr/>
            </a:pPr>
            <a:fld id="{37574E59-CF2C-FA45-B219-E99FBD5E507F}" type="slidenum">
              <a:rPr lang="en-US"/>
              <a:pPr>
                <a:defRPr/>
              </a:pPr>
              <a:t>‹#›</a:t>
            </a:fld>
            <a:endParaRPr lang="en-US"/>
          </a:p>
        </p:txBody>
      </p:sp>
    </p:spTree>
    <p:extLst>
      <p:ext uri="{BB962C8B-B14F-4D97-AF65-F5344CB8AC3E}">
        <p14:creationId xmlns:p14="http://schemas.microsoft.com/office/powerpoint/2010/main" val="3001249373"/>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9071A4-B972-EB4D-B49A-2939D44AD320}" type="slidenum">
              <a:rPr lang="en-US"/>
              <a:pPr>
                <a:defRPr/>
              </a:pPr>
              <a:t>‹#›</a:t>
            </a:fld>
            <a:endParaRPr lang="en-US"/>
          </a:p>
        </p:txBody>
      </p:sp>
    </p:spTree>
    <p:extLst>
      <p:ext uri="{BB962C8B-B14F-4D97-AF65-F5344CB8AC3E}">
        <p14:creationId xmlns:p14="http://schemas.microsoft.com/office/powerpoint/2010/main" val="488686427"/>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7A4A33B-8059-744E-83EF-33D75EC7E008}" type="slidenum">
              <a:rPr lang="en-US"/>
              <a:pPr>
                <a:defRPr/>
              </a:pPr>
              <a:t>‹#›</a:t>
            </a:fld>
            <a:endParaRPr lang="en-US"/>
          </a:p>
        </p:txBody>
      </p:sp>
    </p:spTree>
    <p:extLst>
      <p:ext uri="{BB962C8B-B14F-4D97-AF65-F5344CB8AC3E}">
        <p14:creationId xmlns:p14="http://schemas.microsoft.com/office/powerpoint/2010/main" val="1036927300"/>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7C9D9DC-B969-4543-8A4E-FC4E28F91C0F}" type="slidenum">
              <a:rPr lang="en-US"/>
              <a:pPr>
                <a:defRPr/>
              </a:pPr>
              <a:t>‹#›</a:t>
            </a:fld>
            <a:endParaRPr lang="en-US"/>
          </a:p>
        </p:txBody>
      </p:sp>
    </p:spTree>
    <p:extLst>
      <p:ext uri="{BB962C8B-B14F-4D97-AF65-F5344CB8AC3E}">
        <p14:creationId xmlns:p14="http://schemas.microsoft.com/office/powerpoint/2010/main" val="1495969512"/>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E424EE4-8251-D048-AAE6-16F3B9688BC8}" type="slidenum">
              <a:rPr lang="en-US"/>
              <a:pPr>
                <a:defRPr/>
              </a:pPr>
              <a:t>‹#›</a:t>
            </a:fld>
            <a:endParaRPr lang="en-US"/>
          </a:p>
        </p:txBody>
      </p:sp>
    </p:spTree>
    <p:extLst>
      <p:ext uri="{BB962C8B-B14F-4D97-AF65-F5344CB8AC3E}">
        <p14:creationId xmlns:p14="http://schemas.microsoft.com/office/powerpoint/2010/main" val="4022715005"/>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AB45693-83DE-C241-9962-3518062EF7F3}" type="slidenum">
              <a:rPr lang="en-US"/>
              <a:pPr>
                <a:defRPr/>
              </a:pPr>
              <a:t>‹#›</a:t>
            </a:fld>
            <a:endParaRPr lang="en-US"/>
          </a:p>
        </p:txBody>
      </p:sp>
    </p:spTree>
    <p:extLst>
      <p:ext uri="{BB962C8B-B14F-4D97-AF65-F5344CB8AC3E}">
        <p14:creationId xmlns:p14="http://schemas.microsoft.com/office/powerpoint/2010/main" val="3785740015"/>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FD12139-A9DC-D94C-A552-CF2DC30029C6}" type="slidenum">
              <a:rPr lang="en-US"/>
              <a:pPr>
                <a:defRPr/>
              </a:pPr>
              <a:t>‹#›</a:t>
            </a:fld>
            <a:endParaRPr lang="en-US"/>
          </a:p>
        </p:txBody>
      </p:sp>
    </p:spTree>
    <p:extLst>
      <p:ext uri="{BB962C8B-B14F-4D97-AF65-F5344CB8AC3E}">
        <p14:creationId xmlns:p14="http://schemas.microsoft.com/office/powerpoint/2010/main" val="4262192940"/>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50F061-961E-7B41-BDC2-A0D27409EAED}" type="slidenum">
              <a:rPr lang="en-US"/>
              <a:pPr>
                <a:defRPr/>
              </a:pPr>
              <a:t>‹#›</a:t>
            </a:fld>
            <a:endParaRPr lang="en-US"/>
          </a:p>
        </p:txBody>
      </p:sp>
    </p:spTree>
    <p:extLst>
      <p:ext uri="{BB962C8B-B14F-4D97-AF65-F5344CB8AC3E}">
        <p14:creationId xmlns:p14="http://schemas.microsoft.com/office/powerpoint/2010/main" val="917779985"/>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5B8E63F-E26E-9D45-8525-F091887A4D38}" type="slidenum">
              <a:rPr lang="en-US"/>
              <a:pPr>
                <a:defRPr/>
              </a:pPr>
              <a:t>‹#›</a:t>
            </a:fld>
            <a:endParaRPr lang="en-US"/>
          </a:p>
        </p:txBody>
      </p:sp>
    </p:spTree>
    <p:extLst>
      <p:ext uri="{BB962C8B-B14F-4D97-AF65-F5344CB8AC3E}">
        <p14:creationId xmlns:p14="http://schemas.microsoft.com/office/powerpoint/2010/main" val="3176614933"/>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4B46B3-FBF1-314B-8204-1203D3E02E3F}" type="slidenum">
              <a:rPr lang="en-US"/>
              <a:pPr>
                <a:defRPr/>
              </a:pPr>
              <a:t>‹#›</a:t>
            </a:fld>
            <a:endParaRPr lang="en-US"/>
          </a:p>
        </p:txBody>
      </p:sp>
    </p:spTree>
    <p:extLst>
      <p:ext uri="{BB962C8B-B14F-4D97-AF65-F5344CB8AC3E}">
        <p14:creationId xmlns:p14="http://schemas.microsoft.com/office/powerpoint/2010/main" val="1141363591"/>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442DDD-BD58-2246-84A8-1A389BAE27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710329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Rectangle 4"/>
          <p:cNvSpPr>
            <a:spLocks noGrp="1" noChangeArrowheads="1"/>
          </p:cNvSpPr>
          <p:nvPr>
            <p:ph type="dt" sz="half" idx="10"/>
          </p:nvPr>
        </p:nvSpPr>
        <p:spPr/>
        <p:txBody>
          <a:bodyPr/>
          <a:lstStyle>
            <a:lvl1pPr algn="ct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29BE9A9C-AAD1-2744-818B-12FB81DFBDB4}" type="slidenum">
              <a:rPr lang="en-GB"/>
              <a:pPr>
                <a:defRPr/>
              </a:pPr>
              <a:t>‹#›</a:t>
            </a:fld>
            <a:endParaRPr lang="en-GB"/>
          </a:p>
        </p:txBody>
      </p:sp>
    </p:spTree>
    <p:extLst>
      <p:ext uri="{BB962C8B-B14F-4D97-AF65-F5344CB8AC3E}">
        <p14:creationId xmlns:p14="http://schemas.microsoft.com/office/powerpoint/2010/main" val="53893887"/>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1FC408D-21ED-8748-8B68-C41D517B26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9436817"/>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0001D7-6901-8E4F-973A-18F2D0A4B1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58827696"/>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822E649-D261-054D-AB7E-CE07B90A28E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79035185"/>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BA594A0-61CC-0E4A-99C1-B26353BC8DD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0310128"/>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BFA4182-673A-AA45-BB24-E339E2C56C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7681966"/>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96E75BE-31B7-DE44-A97B-C3F4FCCD68C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6559430"/>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08BE762-8EA5-C843-82C8-57A9E0C2B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0130480"/>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85772E-3B09-704E-9E83-18BCB3AACD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3158009"/>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2784EC-0711-A948-AE4B-347580A40E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60953359"/>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E2067E-63B3-9942-AF93-C946252C478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744489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02A76370-71BD-FC4A-8CF5-F36D2739450E}" type="slidenum">
              <a:rPr lang="en-GB"/>
              <a:pPr>
                <a:defRPr/>
              </a:pPr>
              <a:t>‹#›</a:t>
            </a:fld>
            <a:endParaRPr lang="en-GB"/>
          </a:p>
        </p:txBody>
      </p:sp>
    </p:spTree>
    <p:extLst>
      <p:ext uri="{BB962C8B-B14F-4D97-AF65-F5344CB8AC3E}">
        <p14:creationId xmlns:p14="http://schemas.microsoft.com/office/powerpoint/2010/main" val="290142367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p:txBody>
          <a:bodyPr/>
          <a:lstStyle>
            <a:lvl1pPr defTabSz="449263" eaLnBrk="0" hangingPunct="0">
              <a:defRPr>
                <a:ea typeface="ＭＳ Ｐゴシック"/>
              </a:defRPr>
            </a:lvl1pPr>
          </a:lstStyle>
          <a:p>
            <a:pPr>
              <a:defRPr/>
            </a:pPr>
            <a:fld id="{9DC4A062-FFF7-7344-982A-6D2B6FEDE4CF}" type="slidenum">
              <a:rPr lang="en-GB"/>
              <a:pPr>
                <a:defRPr/>
              </a:pPr>
              <a:t>‹#›</a:t>
            </a:fld>
            <a:endParaRPr lang="en-GB"/>
          </a:p>
        </p:txBody>
      </p:sp>
    </p:spTree>
    <p:extLst>
      <p:ext uri="{BB962C8B-B14F-4D97-AF65-F5344CB8AC3E}">
        <p14:creationId xmlns:p14="http://schemas.microsoft.com/office/powerpoint/2010/main" val="269071142"/>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87"/>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343" indent="0" algn="ctr">
              <a:buNone/>
              <a:defRPr/>
            </a:lvl2pPr>
            <a:lvl3pPr marL="642686" indent="0" algn="ctr">
              <a:buNone/>
              <a:defRPr/>
            </a:lvl3pPr>
            <a:lvl4pPr marL="964030" indent="0" algn="ctr">
              <a:buNone/>
              <a:defRPr/>
            </a:lvl4pPr>
            <a:lvl5pPr marL="1285372" indent="0" algn="ctr">
              <a:buNone/>
              <a:defRPr/>
            </a:lvl5pPr>
            <a:lvl6pPr marL="1606717" indent="0" algn="ctr">
              <a:buNone/>
              <a:defRPr/>
            </a:lvl6pPr>
            <a:lvl7pPr marL="1928060" indent="0" algn="ctr">
              <a:buNone/>
              <a:defRPr/>
            </a:lvl7pPr>
            <a:lvl8pPr marL="2249407" indent="0" algn="ctr">
              <a:buNone/>
              <a:defRPr/>
            </a:lvl8pPr>
            <a:lvl9pPr marL="2570744"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5" name="Footer Placeholder 4"/>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6" name="Slide Number Placeholder 5"/>
          <p:cNvSpPr>
            <a:spLocks noGrp="1"/>
          </p:cNvSpPr>
          <p:nvPr>
            <p:ph type="sldNum" idx="12"/>
          </p:nvPr>
        </p:nvSpPr>
        <p:spPr/>
        <p:txBody>
          <a:bodyPr/>
          <a:lstStyle>
            <a:lvl1pPr>
              <a:defRPr/>
            </a:lvl1pPr>
          </a:lstStyle>
          <a:p>
            <a:fld id="{A12AF6EC-3247-BB4F-989D-6C704377776F}"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239682161"/>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5" name="Footer Placeholder 4"/>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6" name="Slide Number Placeholder 5"/>
          <p:cNvSpPr>
            <a:spLocks noGrp="1"/>
          </p:cNvSpPr>
          <p:nvPr>
            <p:ph type="sldNum" idx="12"/>
          </p:nvPr>
        </p:nvSpPr>
        <p:spPr/>
        <p:txBody>
          <a:bodyPr/>
          <a:lstStyle>
            <a:lvl1pPr>
              <a:defRPr/>
            </a:lvl1pPr>
          </a:lstStyle>
          <a:p>
            <a:fld id="{214DA236-2DFC-8249-826F-4C49F458D955}"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132809881"/>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87" y="4406412"/>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87" y="2907086"/>
            <a:ext cx="7772009" cy="1499316"/>
          </a:xfrm>
        </p:spPr>
        <p:txBody>
          <a:bodyPr anchor="b"/>
          <a:lstStyle>
            <a:lvl1pPr marL="0" indent="0">
              <a:buNone/>
              <a:defRPr sz="1400"/>
            </a:lvl1pPr>
            <a:lvl2pPr marL="321343" indent="0">
              <a:buNone/>
              <a:defRPr sz="1300"/>
            </a:lvl2pPr>
            <a:lvl3pPr marL="642686" indent="0">
              <a:buNone/>
              <a:defRPr sz="1100"/>
            </a:lvl3pPr>
            <a:lvl4pPr marL="964030" indent="0">
              <a:buNone/>
              <a:defRPr sz="1000"/>
            </a:lvl4pPr>
            <a:lvl5pPr marL="1285372" indent="0">
              <a:buNone/>
              <a:defRPr sz="1000"/>
            </a:lvl5pPr>
            <a:lvl6pPr marL="1606717" indent="0">
              <a:buNone/>
              <a:defRPr sz="1000"/>
            </a:lvl6pPr>
            <a:lvl7pPr marL="1928060" indent="0">
              <a:buNone/>
              <a:defRPr sz="1000"/>
            </a:lvl7pPr>
            <a:lvl8pPr marL="2249407" indent="0">
              <a:buNone/>
              <a:defRPr sz="1000"/>
            </a:lvl8pPr>
            <a:lvl9pPr marL="2570744"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5" name="Footer Placeholder 4"/>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6" name="Slide Number Placeholder 5"/>
          <p:cNvSpPr>
            <a:spLocks noGrp="1"/>
          </p:cNvSpPr>
          <p:nvPr>
            <p:ph type="sldNum" idx="12"/>
          </p:nvPr>
        </p:nvSpPr>
        <p:spPr/>
        <p:txBody>
          <a:bodyPr/>
          <a:lstStyle>
            <a:lvl1pPr>
              <a:defRPr/>
            </a:lvl1pPr>
          </a:lstStyle>
          <a:p>
            <a:fld id="{3594B93A-18C2-1542-91F9-E98FF0214EC0}"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2717350827"/>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18" y="1125334"/>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34"/>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6" name="Footer Placeholder 5"/>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7" name="Slide Number Placeholder 6"/>
          <p:cNvSpPr>
            <a:spLocks noGrp="1"/>
          </p:cNvSpPr>
          <p:nvPr>
            <p:ph type="sldNum" idx="12"/>
          </p:nvPr>
        </p:nvSpPr>
        <p:spPr/>
        <p:txBody>
          <a:bodyPr/>
          <a:lstStyle>
            <a:lvl1pPr>
              <a:defRPr/>
            </a:lvl1pPr>
          </a:lstStyle>
          <a:p>
            <a:fld id="{E91F785B-04C0-CA44-9B77-FB99ADEA8BD7}"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231676358"/>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13"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13" y="1535040"/>
            <a:ext cx="4040061" cy="639693"/>
          </a:xfrm>
        </p:spPr>
        <p:txBody>
          <a:bodyPr anchor="b"/>
          <a:lstStyle>
            <a:lvl1pPr marL="0" indent="0">
              <a:buNone/>
              <a:defRPr sz="1700" b="1"/>
            </a:lvl1pPr>
            <a:lvl2pPr marL="321343" indent="0">
              <a:buNone/>
              <a:defRPr sz="1400" b="1"/>
            </a:lvl2pPr>
            <a:lvl3pPr marL="642686" indent="0">
              <a:buNone/>
              <a:defRPr sz="1300" b="1"/>
            </a:lvl3pPr>
            <a:lvl4pPr marL="964030" indent="0">
              <a:buNone/>
              <a:defRPr sz="1100" b="1"/>
            </a:lvl4pPr>
            <a:lvl5pPr marL="1285372" indent="0">
              <a:buNone/>
              <a:defRPr sz="1100" b="1"/>
            </a:lvl5pPr>
            <a:lvl6pPr marL="1606717" indent="0">
              <a:buNone/>
              <a:defRPr sz="1100" b="1"/>
            </a:lvl6pPr>
            <a:lvl7pPr marL="1928060" indent="0">
              <a:buNone/>
              <a:defRPr sz="1100" b="1"/>
            </a:lvl7pPr>
            <a:lvl8pPr marL="2249407" indent="0">
              <a:buNone/>
              <a:defRPr sz="1100" b="1"/>
            </a:lvl8pPr>
            <a:lvl9pPr marL="2570744"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13" y="2174734"/>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343" indent="0">
              <a:buNone/>
              <a:defRPr sz="1400" b="1"/>
            </a:lvl2pPr>
            <a:lvl3pPr marL="642686" indent="0">
              <a:buNone/>
              <a:defRPr sz="1300" b="1"/>
            </a:lvl3pPr>
            <a:lvl4pPr marL="964030" indent="0">
              <a:buNone/>
              <a:defRPr sz="1100" b="1"/>
            </a:lvl4pPr>
            <a:lvl5pPr marL="1285372" indent="0">
              <a:buNone/>
              <a:defRPr sz="1100" b="1"/>
            </a:lvl5pPr>
            <a:lvl6pPr marL="1606717" indent="0">
              <a:buNone/>
              <a:defRPr sz="1100" b="1"/>
            </a:lvl6pPr>
            <a:lvl7pPr marL="1928060" indent="0">
              <a:buNone/>
              <a:defRPr sz="1100" b="1"/>
            </a:lvl7pPr>
            <a:lvl8pPr marL="2249407" indent="0">
              <a:buNone/>
              <a:defRPr sz="1100" b="1"/>
            </a:lvl8pPr>
            <a:lvl9pPr marL="2570744"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8" name="Footer Placeholder 7"/>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9" name="Slide Number Placeholder 8"/>
          <p:cNvSpPr>
            <a:spLocks noGrp="1"/>
          </p:cNvSpPr>
          <p:nvPr>
            <p:ph type="sldNum" idx="12"/>
          </p:nvPr>
        </p:nvSpPr>
        <p:spPr/>
        <p:txBody>
          <a:bodyPr/>
          <a:lstStyle>
            <a:lvl1pPr>
              <a:defRPr/>
            </a:lvl1pPr>
          </a:lstStyle>
          <a:p>
            <a:fld id="{CE37D75B-D99F-7047-AB69-E8FC0FE6E932}"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13206234"/>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4" name="Footer Placeholder 3"/>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5" name="Slide Number Placeholder 4"/>
          <p:cNvSpPr>
            <a:spLocks noGrp="1"/>
          </p:cNvSpPr>
          <p:nvPr>
            <p:ph type="sldNum" idx="12"/>
          </p:nvPr>
        </p:nvSpPr>
        <p:spPr/>
        <p:txBody>
          <a:bodyPr/>
          <a:lstStyle>
            <a:lvl1pPr>
              <a:defRPr/>
            </a:lvl1pPr>
          </a:lstStyle>
          <a:p>
            <a:fld id="{7BBC3D53-28E4-3C4C-AC49-1FBCFD756FC5}"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3736668305"/>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3" name="Footer Placeholder 2"/>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4" name="Slide Number Placeholder 3"/>
          <p:cNvSpPr>
            <a:spLocks noGrp="1"/>
          </p:cNvSpPr>
          <p:nvPr>
            <p:ph type="sldNum" idx="12"/>
          </p:nvPr>
        </p:nvSpPr>
        <p:spPr/>
        <p:txBody>
          <a:bodyPr/>
          <a:lstStyle>
            <a:lvl1pPr>
              <a:defRPr/>
            </a:lvl1pPr>
          </a:lstStyle>
          <a:p>
            <a:fld id="{69B55EEA-ACCC-B84E-8549-81E93C4C8218}"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3541618434"/>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13"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13" y="1434565"/>
            <a:ext cx="3007439" cy="4691082"/>
          </a:xfrm>
        </p:spPr>
        <p:txBody>
          <a:bodyPr/>
          <a:lstStyle>
            <a:lvl1pPr marL="0" indent="0">
              <a:buNone/>
              <a:defRPr sz="1000"/>
            </a:lvl1pPr>
            <a:lvl2pPr marL="321343" indent="0">
              <a:buNone/>
              <a:defRPr sz="800"/>
            </a:lvl2pPr>
            <a:lvl3pPr marL="642686" indent="0">
              <a:buNone/>
              <a:defRPr sz="700"/>
            </a:lvl3pPr>
            <a:lvl4pPr marL="964030" indent="0">
              <a:buNone/>
              <a:defRPr sz="600"/>
            </a:lvl4pPr>
            <a:lvl5pPr marL="1285372" indent="0">
              <a:buNone/>
              <a:defRPr sz="600"/>
            </a:lvl5pPr>
            <a:lvl6pPr marL="1606717" indent="0">
              <a:buNone/>
              <a:defRPr sz="600"/>
            </a:lvl6pPr>
            <a:lvl7pPr marL="1928060" indent="0">
              <a:buNone/>
              <a:defRPr sz="600"/>
            </a:lvl7pPr>
            <a:lvl8pPr marL="2249407" indent="0">
              <a:buNone/>
              <a:defRPr sz="600"/>
            </a:lvl8pPr>
            <a:lvl9pPr marL="2570744"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6" name="Footer Placeholder 5"/>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7" name="Slide Number Placeholder 6"/>
          <p:cNvSpPr>
            <a:spLocks noGrp="1"/>
          </p:cNvSpPr>
          <p:nvPr>
            <p:ph type="sldNum" idx="12"/>
          </p:nvPr>
        </p:nvSpPr>
        <p:spPr/>
        <p:txBody>
          <a:bodyPr/>
          <a:lstStyle>
            <a:lvl1pPr>
              <a:defRPr/>
            </a:lvl1pPr>
          </a:lstStyle>
          <a:p>
            <a:fld id="{A2344513-4EE7-0042-B6E9-ACB443695BB2}"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282596581"/>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498"/>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10"/>
            <a:ext cx="5486846" cy="4115023"/>
          </a:xfrm>
        </p:spPr>
        <p:txBody>
          <a:bodyPr/>
          <a:lstStyle>
            <a:lvl1pPr marL="0" indent="0">
              <a:buNone/>
              <a:defRPr sz="2300"/>
            </a:lvl1pPr>
            <a:lvl2pPr marL="321343" indent="0">
              <a:buNone/>
              <a:defRPr sz="2000"/>
            </a:lvl2pPr>
            <a:lvl3pPr marL="642686" indent="0">
              <a:buNone/>
              <a:defRPr sz="1700"/>
            </a:lvl3pPr>
            <a:lvl4pPr marL="964030" indent="0">
              <a:buNone/>
              <a:defRPr sz="1400"/>
            </a:lvl4pPr>
            <a:lvl5pPr marL="1285372" indent="0">
              <a:buNone/>
              <a:defRPr sz="1400"/>
            </a:lvl5pPr>
            <a:lvl6pPr marL="1606717" indent="0">
              <a:buNone/>
              <a:defRPr sz="1400"/>
            </a:lvl6pPr>
            <a:lvl7pPr marL="1928060" indent="0">
              <a:buNone/>
              <a:defRPr sz="1400"/>
            </a:lvl7pPr>
            <a:lvl8pPr marL="2249407" indent="0">
              <a:buNone/>
              <a:defRPr sz="1400"/>
            </a:lvl8pPr>
            <a:lvl9pPr marL="2570744" indent="0">
              <a:buNone/>
              <a:defRPr sz="1400"/>
            </a:lvl9pPr>
          </a:lstStyle>
          <a:p>
            <a:endParaRPr lang="en-US"/>
          </a:p>
        </p:txBody>
      </p:sp>
      <p:sp>
        <p:nvSpPr>
          <p:cNvPr id="4" name="Text Placeholder 3"/>
          <p:cNvSpPr>
            <a:spLocks noGrp="1"/>
          </p:cNvSpPr>
          <p:nvPr>
            <p:ph type="body" sz="half" idx="2"/>
          </p:nvPr>
        </p:nvSpPr>
        <p:spPr>
          <a:xfrm>
            <a:off x="1791738" y="5367626"/>
            <a:ext cx="5486846" cy="804919"/>
          </a:xfrm>
        </p:spPr>
        <p:txBody>
          <a:bodyPr/>
          <a:lstStyle>
            <a:lvl1pPr marL="0" indent="0">
              <a:buNone/>
              <a:defRPr sz="1000"/>
            </a:lvl1pPr>
            <a:lvl2pPr marL="321343" indent="0">
              <a:buNone/>
              <a:defRPr sz="800"/>
            </a:lvl2pPr>
            <a:lvl3pPr marL="642686" indent="0">
              <a:buNone/>
              <a:defRPr sz="700"/>
            </a:lvl3pPr>
            <a:lvl4pPr marL="964030" indent="0">
              <a:buNone/>
              <a:defRPr sz="600"/>
            </a:lvl4pPr>
            <a:lvl5pPr marL="1285372" indent="0">
              <a:buNone/>
              <a:defRPr sz="600"/>
            </a:lvl5pPr>
            <a:lvl6pPr marL="1606717" indent="0">
              <a:buNone/>
              <a:defRPr sz="600"/>
            </a:lvl6pPr>
            <a:lvl7pPr marL="1928060" indent="0">
              <a:buNone/>
              <a:defRPr sz="600"/>
            </a:lvl7pPr>
            <a:lvl8pPr marL="2249407" indent="0">
              <a:buNone/>
              <a:defRPr sz="600"/>
            </a:lvl8pPr>
            <a:lvl9pPr marL="2570744"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6" name="Footer Placeholder 5"/>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7" name="Slide Number Placeholder 6"/>
          <p:cNvSpPr>
            <a:spLocks noGrp="1"/>
          </p:cNvSpPr>
          <p:nvPr>
            <p:ph type="sldNum" idx="12"/>
          </p:nvPr>
        </p:nvSpPr>
        <p:spPr/>
        <p:txBody>
          <a:bodyPr/>
          <a:lstStyle>
            <a:lvl1pPr>
              <a:defRPr/>
            </a:lvl1pPr>
          </a:lstStyle>
          <a:p>
            <a:fld id="{6FFD4711-5D81-1D41-B576-07C91C12D1F3}"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42045065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3124200"/>
            <a:ext cx="9144000" cy="3581400"/>
            <a:chOff x="0" y="1968"/>
            <a:chExt cx="5760" cy="2256"/>
          </a:xfrm>
        </p:grpSpPr>
        <p:sp>
          <p:nvSpPr>
            <p:cNvPr id="5" name="Rectangle 3"/>
            <p:cNvSpPr>
              <a:spLocks noChangeArrowheads="1"/>
            </p:cNvSpPr>
            <p:nvPr/>
          </p:nvSpPr>
          <p:spPr bwMode="auto">
            <a:xfrm>
              <a:off x="0" y="2160"/>
              <a:ext cx="5760" cy="528"/>
            </a:xfrm>
            <a:prstGeom prst="rect">
              <a:avLst/>
            </a:prstGeom>
            <a:gradFill rotWithShape="0">
              <a:gsLst>
                <a:gs pos="0">
                  <a:schemeClr val="bg1"/>
                </a:gs>
                <a:gs pos="100000">
                  <a:srgbClr val="262626"/>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6" name="Rectangle 4"/>
            <p:cNvSpPr>
              <a:spLocks noChangeArrowheads="1"/>
            </p:cNvSpPr>
            <p:nvPr/>
          </p:nvSpPr>
          <p:spPr bwMode="auto">
            <a:xfrm>
              <a:off x="0" y="2688"/>
              <a:ext cx="5760" cy="1152"/>
            </a:xfrm>
            <a:prstGeom prst="rect">
              <a:avLst/>
            </a:prstGeom>
            <a:gradFill rotWithShape="0">
              <a:gsLst>
                <a:gs pos="0">
                  <a:srgbClr val="262626"/>
                </a:gs>
                <a:gs pos="100000">
                  <a:schemeClr val="bg1"/>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7" name="Rectangle 5"/>
            <p:cNvSpPr>
              <a:spLocks noChangeArrowheads="1"/>
            </p:cNvSpPr>
            <p:nvPr/>
          </p:nvSpPr>
          <p:spPr bwMode="auto">
            <a:xfrm>
              <a:off x="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8" name="Rectangle 6"/>
            <p:cNvSpPr>
              <a:spLocks noChangeArrowheads="1"/>
            </p:cNvSpPr>
            <p:nvPr/>
          </p:nvSpPr>
          <p:spPr bwMode="auto">
            <a:xfrm>
              <a:off x="1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9" name="Rectangle 7"/>
            <p:cNvSpPr>
              <a:spLocks noChangeArrowheads="1"/>
            </p:cNvSpPr>
            <p:nvPr/>
          </p:nvSpPr>
          <p:spPr bwMode="auto">
            <a:xfrm>
              <a:off x="2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0" name="Rectangle 8"/>
            <p:cNvSpPr>
              <a:spLocks noChangeArrowheads="1"/>
            </p:cNvSpPr>
            <p:nvPr/>
          </p:nvSpPr>
          <p:spPr bwMode="auto">
            <a:xfrm>
              <a:off x="3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1" name="Rectangle 9"/>
            <p:cNvSpPr>
              <a:spLocks noChangeArrowheads="1"/>
            </p:cNvSpPr>
            <p:nvPr/>
          </p:nvSpPr>
          <p:spPr bwMode="auto">
            <a:xfrm>
              <a:off x="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2" name="Rectangle 10"/>
            <p:cNvSpPr>
              <a:spLocks noChangeArrowheads="1"/>
            </p:cNvSpPr>
            <p:nvPr/>
          </p:nvSpPr>
          <p:spPr bwMode="auto">
            <a:xfrm>
              <a:off x="4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3" name="Rectangle 11"/>
            <p:cNvSpPr>
              <a:spLocks noChangeArrowheads="1"/>
            </p:cNvSpPr>
            <p:nvPr/>
          </p:nvSpPr>
          <p:spPr bwMode="auto">
            <a:xfrm>
              <a:off x="5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4" name="Rectangle 12"/>
            <p:cNvSpPr>
              <a:spLocks noChangeArrowheads="1"/>
            </p:cNvSpPr>
            <p:nvPr/>
          </p:nvSpPr>
          <p:spPr bwMode="auto">
            <a:xfrm>
              <a:off x="6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5" name="Rectangle 13"/>
            <p:cNvSpPr>
              <a:spLocks noChangeArrowheads="1"/>
            </p:cNvSpPr>
            <p:nvPr/>
          </p:nvSpPr>
          <p:spPr bwMode="auto">
            <a:xfrm>
              <a:off x="7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 name="Rectangle 14"/>
            <p:cNvSpPr>
              <a:spLocks noChangeArrowheads="1"/>
            </p:cNvSpPr>
            <p:nvPr/>
          </p:nvSpPr>
          <p:spPr bwMode="auto">
            <a:xfrm>
              <a:off x="8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7" name="Rectangle 15"/>
            <p:cNvSpPr>
              <a:spLocks noChangeArrowheads="1"/>
            </p:cNvSpPr>
            <p:nvPr/>
          </p:nvSpPr>
          <p:spPr bwMode="auto">
            <a:xfrm>
              <a:off x="9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8" name="Rectangle 16"/>
            <p:cNvSpPr>
              <a:spLocks noChangeArrowheads="1"/>
            </p:cNvSpPr>
            <p:nvPr/>
          </p:nvSpPr>
          <p:spPr bwMode="auto">
            <a:xfrm>
              <a:off x="10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9" name="Rectangle 17"/>
            <p:cNvSpPr>
              <a:spLocks noChangeArrowheads="1"/>
            </p:cNvSpPr>
            <p:nvPr/>
          </p:nvSpPr>
          <p:spPr bwMode="auto">
            <a:xfrm>
              <a:off x="11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20" name="Rectangle 18"/>
            <p:cNvSpPr>
              <a:spLocks noChangeArrowheads="1"/>
            </p:cNvSpPr>
            <p:nvPr/>
          </p:nvSpPr>
          <p:spPr bwMode="auto">
            <a:xfrm>
              <a:off x="12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21" name="Rectangle 19"/>
            <p:cNvSpPr>
              <a:spLocks noChangeArrowheads="1"/>
            </p:cNvSpPr>
            <p:nvPr/>
          </p:nvSpPr>
          <p:spPr bwMode="auto">
            <a:xfrm>
              <a:off x="13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22" name="Rectangle 20"/>
            <p:cNvSpPr>
              <a:spLocks noChangeArrowheads="1"/>
            </p:cNvSpPr>
            <p:nvPr/>
          </p:nvSpPr>
          <p:spPr bwMode="auto">
            <a:xfrm>
              <a:off x="144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23" name="Rectangle 21"/>
            <p:cNvSpPr>
              <a:spLocks noChangeArrowheads="1"/>
            </p:cNvSpPr>
            <p:nvPr/>
          </p:nvSpPr>
          <p:spPr bwMode="auto">
            <a:xfrm>
              <a:off x="15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24" name="Rectangle 22"/>
            <p:cNvSpPr>
              <a:spLocks noChangeArrowheads="1"/>
            </p:cNvSpPr>
            <p:nvPr/>
          </p:nvSpPr>
          <p:spPr bwMode="auto">
            <a:xfrm>
              <a:off x="163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25" name="Rectangle 23"/>
            <p:cNvSpPr>
              <a:spLocks noChangeArrowheads="1"/>
            </p:cNvSpPr>
            <p:nvPr/>
          </p:nvSpPr>
          <p:spPr bwMode="auto">
            <a:xfrm>
              <a:off x="17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26" name="Rectangle 24"/>
            <p:cNvSpPr>
              <a:spLocks noChangeArrowheads="1"/>
            </p:cNvSpPr>
            <p:nvPr/>
          </p:nvSpPr>
          <p:spPr bwMode="auto">
            <a:xfrm>
              <a:off x="18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27" name="Rectangle 25"/>
            <p:cNvSpPr>
              <a:spLocks noChangeArrowheads="1"/>
            </p:cNvSpPr>
            <p:nvPr/>
          </p:nvSpPr>
          <p:spPr bwMode="auto">
            <a:xfrm>
              <a:off x="19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28" name="Rectangle 26"/>
            <p:cNvSpPr>
              <a:spLocks noChangeArrowheads="1"/>
            </p:cNvSpPr>
            <p:nvPr/>
          </p:nvSpPr>
          <p:spPr bwMode="auto">
            <a:xfrm>
              <a:off x="20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29" name="Rectangle 27"/>
            <p:cNvSpPr>
              <a:spLocks noChangeArrowheads="1"/>
            </p:cNvSpPr>
            <p:nvPr/>
          </p:nvSpPr>
          <p:spPr bwMode="auto">
            <a:xfrm>
              <a:off x="21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30" name="Rectangle 28"/>
            <p:cNvSpPr>
              <a:spLocks noChangeArrowheads="1"/>
            </p:cNvSpPr>
            <p:nvPr/>
          </p:nvSpPr>
          <p:spPr bwMode="auto">
            <a:xfrm>
              <a:off x="22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31" name="Rectangle 29"/>
            <p:cNvSpPr>
              <a:spLocks noChangeArrowheads="1"/>
            </p:cNvSpPr>
            <p:nvPr/>
          </p:nvSpPr>
          <p:spPr bwMode="auto">
            <a:xfrm>
              <a:off x="23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32" name="Rectangle 30"/>
            <p:cNvSpPr>
              <a:spLocks noChangeArrowheads="1"/>
            </p:cNvSpPr>
            <p:nvPr/>
          </p:nvSpPr>
          <p:spPr bwMode="auto">
            <a:xfrm>
              <a:off x="24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33" name="Rectangle 31"/>
            <p:cNvSpPr>
              <a:spLocks noChangeArrowheads="1"/>
            </p:cNvSpPr>
            <p:nvPr/>
          </p:nvSpPr>
          <p:spPr bwMode="auto">
            <a:xfrm>
              <a:off x="24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34" name="Rectangle 32"/>
            <p:cNvSpPr>
              <a:spLocks noChangeArrowheads="1"/>
            </p:cNvSpPr>
            <p:nvPr/>
          </p:nvSpPr>
          <p:spPr bwMode="auto">
            <a:xfrm>
              <a:off x="25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35" name="Rectangle 33"/>
            <p:cNvSpPr>
              <a:spLocks noChangeArrowheads="1"/>
            </p:cNvSpPr>
            <p:nvPr/>
          </p:nvSpPr>
          <p:spPr bwMode="auto">
            <a:xfrm>
              <a:off x="26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36" name="Rectangle 34"/>
            <p:cNvSpPr>
              <a:spLocks noChangeArrowheads="1"/>
            </p:cNvSpPr>
            <p:nvPr/>
          </p:nvSpPr>
          <p:spPr bwMode="auto">
            <a:xfrm>
              <a:off x="27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37" name="Rectangle 35"/>
            <p:cNvSpPr>
              <a:spLocks noChangeArrowheads="1"/>
            </p:cNvSpPr>
            <p:nvPr/>
          </p:nvSpPr>
          <p:spPr bwMode="auto">
            <a:xfrm>
              <a:off x="28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38" name="Rectangle 36"/>
            <p:cNvSpPr>
              <a:spLocks noChangeArrowheads="1"/>
            </p:cNvSpPr>
            <p:nvPr/>
          </p:nvSpPr>
          <p:spPr bwMode="auto">
            <a:xfrm>
              <a:off x="29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39" name="Rectangle 37"/>
            <p:cNvSpPr>
              <a:spLocks noChangeArrowheads="1"/>
            </p:cNvSpPr>
            <p:nvPr/>
          </p:nvSpPr>
          <p:spPr bwMode="auto">
            <a:xfrm>
              <a:off x="30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40" name="Rectangle 38"/>
            <p:cNvSpPr>
              <a:spLocks noChangeArrowheads="1"/>
            </p:cNvSpPr>
            <p:nvPr/>
          </p:nvSpPr>
          <p:spPr bwMode="auto">
            <a:xfrm>
              <a:off x="31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41" name="Rectangle 39"/>
            <p:cNvSpPr>
              <a:spLocks noChangeArrowheads="1"/>
            </p:cNvSpPr>
            <p:nvPr/>
          </p:nvSpPr>
          <p:spPr bwMode="auto">
            <a:xfrm>
              <a:off x="32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42" name="Rectangle 40"/>
            <p:cNvSpPr>
              <a:spLocks noChangeArrowheads="1"/>
            </p:cNvSpPr>
            <p:nvPr/>
          </p:nvSpPr>
          <p:spPr bwMode="auto">
            <a:xfrm>
              <a:off x="33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43" name="Rectangle 41"/>
            <p:cNvSpPr>
              <a:spLocks noChangeArrowheads="1"/>
            </p:cNvSpPr>
            <p:nvPr/>
          </p:nvSpPr>
          <p:spPr bwMode="auto">
            <a:xfrm>
              <a:off x="34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44" name="Rectangle 42"/>
            <p:cNvSpPr>
              <a:spLocks noChangeArrowheads="1"/>
            </p:cNvSpPr>
            <p:nvPr/>
          </p:nvSpPr>
          <p:spPr bwMode="auto">
            <a:xfrm>
              <a:off x="35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45" name="Rectangle 43"/>
            <p:cNvSpPr>
              <a:spLocks noChangeArrowheads="1"/>
            </p:cNvSpPr>
            <p:nvPr/>
          </p:nvSpPr>
          <p:spPr bwMode="auto">
            <a:xfrm>
              <a:off x="36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46" name="Rectangle 44"/>
            <p:cNvSpPr>
              <a:spLocks noChangeArrowheads="1"/>
            </p:cNvSpPr>
            <p:nvPr/>
          </p:nvSpPr>
          <p:spPr bwMode="auto">
            <a:xfrm>
              <a:off x="37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47" name="Rectangle 45"/>
            <p:cNvSpPr>
              <a:spLocks noChangeArrowheads="1"/>
            </p:cNvSpPr>
            <p:nvPr/>
          </p:nvSpPr>
          <p:spPr bwMode="auto">
            <a:xfrm>
              <a:off x="379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48" name="Rectangle 46"/>
            <p:cNvSpPr>
              <a:spLocks noChangeArrowheads="1"/>
            </p:cNvSpPr>
            <p:nvPr/>
          </p:nvSpPr>
          <p:spPr bwMode="auto">
            <a:xfrm>
              <a:off x="39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49" name="Rectangle 47"/>
            <p:cNvSpPr>
              <a:spLocks noChangeArrowheads="1"/>
            </p:cNvSpPr>
            <p:nvPr/>
          </p:nvSpPr>
          <p:spPr bwMode="auto">
            <a:xfrm>
              <a:off x="403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50" name="Rectangle 48"/>
            <p:cNvSpPr>
              <a:spLocks noChangeArrowheads="1"/>
            </p:cNvSpPr>
            <p:nvPr/>
          </p:nvSpPr>
          <p:spPr bwMode="auto">
            <a:xfrm>
              <a:off x="41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51" name="Rectangle 49"/>
            <p:cNvSpPr>
              <a:spLocks noChangeArrowheads="1"/>
            </p:cNvSpPr>
            <p:nvPr/>
          </p:nvSpPr>
          <p:spPr bwMode="auto">
            <a:xfrm>
              <a:off x="42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52" name="Rectangle 50"/>
            <p:cNvSpPr>
              <a:spLocks noChangeArrowheads="1"/>
            </p:cNvSpPr>
            <p:nvPr/>
          </p:nvSpPr>
          <p:spPr bwMode="auto">
            <a:xfrm>
              <a:off x="43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53" name="Rectangle 51"/>
            <p:cNvSpPr>
              <a:spLocks noChangeArrowheads="1"/>
            </p:cNvSpPr>
            <p:nvPr/>
          </p:nvSpPr>
          <p:spPr bwMode="auto">
            <a:xfrm>
              <a:off x="44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54" name="Rectangle 52"/>
            <p:cNvSpPr>
              <a:spLocks noChangeArrowheads="1"/>
            </p:cNvSpPr>
            <p:nvPr/>
          </p:nvSpPr>
          <p:spPr bwMode="auto">
            <a:xfrm>
              <a:off x="45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55" name="Rectangle 53"/>
            <p:cNvSpPr>
              <a:spLocks noChangeArrowheads="1"/>
            </p:cNvSpPr>
            <p:nvPr/>
          </p:nvSpPr>
          <p:spPr bwMode="auto">
            <a:xfrm>
              <a:off x="46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56" name="Rectangle 54"/>
            <p:cNvSpPr>
              <a:spLocks noChangeArrowheads="1"/>
            </p:cNvSpPr>
            <p:nvPr/>
          </p:nvSpPr>
          <p:spPr bwMode="auto">
            <a:xfrm>
              <a:off x="47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57" name="Rectangle 55"/>
            <p:cNvSpPr>
              <a:spLocks noChangeArrowheads="1"/>
            </p:cNvSpPr>
            <p:nvPr/>
          </p:nvSpPr>
          <p:spPr bwMode="auto">
            <a:xfrm>
              <a:off x="48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58" name="Rectangle 56"/>
            <p:cNvSpPr>
              <a:spLocks noChangeArrowheads="1"/>
            </p:cNvSpPr>
            <p:nvPr/>
          </p:nvSpPr>
          <p:spPr bwMode="auto">
            <a:xfrm>
              <a:off x="48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59" name="Rectangle 57"/>
            <p:cNvSpPr>
              <a:spLocks noChangeArrowheads="1"/>
            </p:cNvSpPr>
            <p:nvPr/>
          </p:nvSpPr>
          <p:spPr bwMode="auto">
            <a:xfrm>
              <a:off x="49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60" name="Rectangle 58"/>
            <p:cNvSpPr>
              <a:spLocks noChangeArrowheads="1"/>
            </p:cNvSpPr>
            <p:nvPr/>
          </p:nvSpPr>
          <p:spPr bwMode="auto">
            <a:xfrm>
              <a:off x="50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61" name="Rectangle 59"/>
            <p:cNvSpPr>
              <a:spLocks noChangeArrowheads="1"/>
            </p:cNvSpPr>
            <p:nvPr/>
          </p:nvSpPr>
          <p:spPr bwMode="auto">
            <a:xfrm>
              <a:off x="51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62" name="Rectangle 60"/>
            <p:cNvSpPr>
              <a:spLocks noChangeArrowheads="1"/>
            </p:cNvSpPr>
            <p:nvPr/>
          </p:nvSpPr>
          <p:spPr bwMode="auto">
            <a:xfrm>
              <a:off x="52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63" name="Rectangle 61"/>
            <p:cNvSpPr>
              <a:spLocks noChangeArrowheads="1"/>
            </p:cNvSpPr>
            <p:nvPr/>
          </p:nvSpPr>
          <p:spPr bwMode="auto">
            <a:xfrm>
              <a:off x="53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64" name="Rectangle 62"/>
            <p:cNvSpPr>
              <a:spLocks noChangeArrowheads="1"/>
            </p:cNvSpPr>
            <p:nvPr/>
          </p:nvSpPr>
          <p:spPr bwMode="auto">
            <a:xfrm>
              <a:off x="54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65" name="Rectangle 63"/>
            <p:cNvSpPr>
              <a:spLocks noChangeArrowheads="1"/>
            </p:cNvSpPr>
            <p:nvPr/>
          </p:nvSpPr>
          <p:spPr bwMode="auto">
            <a:xfrm>
              <a:off x="55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66" name="Rectangle 64"/>
            <p:cNvSpPr>
              <a:spLocks noChangeArrowheads="1"/>
            </p:cNvSpPr>
            <p:nvPr/>
          </p:nvSpPr>
          <p:spPr bwMode="auto">
            <a:xfrm>
              <a:off x="56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67" name="Rectangle 65"/>
            <p:cNvSpPr>
              <a:spLocks noChangeArrowheads="1"/>
            </p:cNvSpPr>
            <p:nvPr/>
          </p:nvSpPr>
          <p:spPr bwMode="auto">
            <a:xfrm>
              <a:off x="0" y="2736"/>
              <a:ext cx="5760" cy="4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grpSp>
      <p:sp>
        <p:nvSpPr>
          <p:cNvPr id="68" name="Freeform 70"/>
          <p:cNvSpPr>
            <a:spLocks/>
          </p:cNvSpPr>
          <p:nvPr/>
        </p:nvSpPr>
        <p:spPr bwMode="auto">
          <a:xfrm rot="16200000">
            <a:off x="3871135" y="1005684"/>
            <a:ext cx="150813" cy="4845050"/>
          </a:xfrm>
          <a:custGeom>
            <a:avLst/>
            <a:gdLst>
              <a:gd name="T0" fmla="*/ 2147483647 w 95"/>
              <a:gd name="T1" fmla="*/ 2147483647 h 3052"/>
              <a:gd name="T2" fmla="*/ 2147483647 w 95"/>
              <a:gd name="T3" fmla="*/ 2147483647 h 3052"/>
              <a:gd name="T4" fmla="*/ 2147483647 w 95"/>
              <a:gd name="T5" fmla="*/ 2147483647 h 3052"/>
              <a:gd name="T6" fmla="*/ 2147483647 w 95"/>
              <a:gd name="T7" fmla="*/ 2147483647 h 3052"/>
              <a:gd name="T8" fmla="*/ 2147483647 w 95"/>
              <a:gd name="T9" fmla="*/ 2147483647 h 3052"/>
              <a:gd name="T10" fmla="*/ 2147483647 w 95"/>
              <a:gd name="T11" fmla="*/ 2147483647 h 3052"/>
              <a:gd name="T12" fmla="*/ 2147483647 w 95"/>
              <a:gd name="T13" fmla="*/ 2147483647 h 3052"/>
              <a:gd name="T14" fmla="*/ 2147483647 w 95"/>
              <a:gd name="T15" fmla="*/ 2147483647 h 3052"/>
              <a:gd name="T16" fmla="*/ 2147483647 w 95"/>
              <a:gd name="T17" fmla="*/ 2147483647 h 3052"/>
              <a:gd name="T18" fmla="*/ 2147483647 w 95"/>
              <a:gd name="T19" fmla="*/ 2147483647 h 3052"/>
              <a:gd name="T20" fmla="*/ 2147483647 w 95"/>
              <a:gd name="T21" fmla="*/ 2147483647 h 3052"/>
              <a:gd name="T22" fmla="*/ 2147483647 w 95"/>
              <a:gd name="T23" fmla="*/ 2147483647 h 3052"/>
              <a:gd name="T24" fmla="*/ 2147483647 w 95"/>
              <a:gd name="T25" fmla="*/ 2147483647 h 3052"/>
              <a:gd name="T26" fmla="*/ 2147483647 w 95"/>
              <a:gd name="T27" fmla="*/ 2147483647 h 3052"/>
              <a:gd name="T28" fmla="*/ 2147483647 w 95"/>
              <a:gd name="T29" fmla="*/ 2147483647 h 3052"/>
              <a:gd name="T30" fmla="*/ 2147483647 w 95"/>
              <a:gd name="T31" fmla="*/ 2147483647 h 3052"/>
              <a:gd name="T32" fmla="*/ 2147483647 w 95"/>
              <a:gd name="T33" fmla="*/ 2147483647 h 3052"/>
              <a:gd name="T34" fmla="*/ 2147483647 w 95"/>
              <a:gd name="T35" fmla="*/ 2147483647 h 3052"/>
              <a:gd name="T36" fmla="*/ 2147483647 w 95"/>
              <a:gd name="T37" fmla="*/ 2147483647 h 3052"/>
              <a:gd name="T38" fmla="*/ 2147483647 w 95"/>
              <a:gd name="T39" fmla="*/ 2147483647 h 3052"/>
              <a:gd name="T40" fmla="*/ 2147483647 w 95"/>
              <a:gd name="T41" fmla="*/ 2147483647 h 3052"/>
              <a:gd name="T42" fmla="*/ 2147483647 w 95"/>
              <a:gd name="T43" fmla="*/ 2147483647 h 3052"/>
              <a:gd name="T44" fmla="*/ 2147483647 w 95"/>
              <a:gd name="T45" fmla="*/ 2147483647 h 3052"/>
              <a:gd name="T46" fmla="*/ 2147483647 w 95"/>
              <a:gd name="T47" fmla="*/ 2147483647 h 3052"/>
              <a:gd name="T48" fmla="*/ 2147483647 w 95"/>
              <a:gd name="T49" fmla="*/ 2147483647 h 3052"/>
              <a:gd name="T50" fmla="*/ 2147483647 w 95"/>
              <a:gd name="T51" fmla="*/ 2147483647 h 3052"/>
              <a:gd name="T52" fmla="*/ 2147483647 w 95"/>
              <a:gd name="T53" fmla="*/ 2147483647 h 3052"/>
              <a:gd name="T54" fmla="*/ 2147483647 w 95"/>
              <a:gd name="T55" fmla="*/ 2147483647 h 3052"/>
              <a:gd name="T56" fmla="*/ 2147483647 w 95"/>
              <a:gd name="T57" fmla="*/ 2147483647 h 3052"/>
              <a:gd name="T58" fmla="*/ 2147483647 w 95"/>
              <a:gd name="T59" fmla="*/ 2147483647 h 3052"/>
              <a:gd name="T60" fmla="*/ 2147483647 w 95"/>
              <a:gd name="T61" fmla="*/ 2147483647 h 3052"/>
              <a:gd name="T62" fmla="*/ 2147483647 w 95"/>
              <a:gd name="T63" fmla="*/ 2147483647 h 3052"/>
              <a:gd name="T64" fmla="*/ 2147483647 w 95"/>
              <a:gd name="T65" fmla="*/ 2147483647 h 3052"/>
              <a:gd name="T66" fmla="*/ 2147483647 w 95"/>
              <a:gd name="T67" fmla="*/ 2147483647 h 3052"/>
              <a:gd name="T68" fmla="*/ 2147483647 w 95"/>
              <a:gd name="T69" fmla="*/ 0 h 3052"/>
              <a:gd name="T70" fmla="*/ 2147483647 w 95"/>
              <a:gd name="T71" fmla="*/ 2147483647 h 3052"/>
              <a:gd name="T72" fmla="*/ 2147483647 w 95"/>
              <a:gd name="T73" fmla="*/ 2147483647 h 3052"/>
              <a:gd name="T74" fmla="*/ 2147483647 w 95"/>
              <a:gd name="T75" fmla="*/ 2147483647 h 3052"/>
              <a:gd name="T76" fmla="*/ 2147483647 w 95"/>
              <a:gd name="T77" fmla="*/ 2147483647 h 3052"/>
              <a:gd name="T78" fmla="*/ 0 w 95"/>
              <a:gd name="T79" fmla="*/ 2147483647 h 3052"/>
              <a:gd name="T80" fmla="*/ 2147483647 w 95"/>
              <a:gd name="T81" fmla="*/ 2147483647 h 3052"/>
              <a:gd name="T82" fmla="*/ 2147483647 w 95"/>
              <a:gd name="T83" fmla="*/ 2147483647 h 3052"/>
              <a:gd name="T84" fmla="*/ 2147483647 w 95"/>
              <a:gd name="T85" fmla="*/ 2147483647 h 3052"/>
              <a:gd name="T86" fmla="*/ 2147483647 w 95"/>
              <a:gd name="T87" fmla="*/ 2147483647 h 3052"/>
              <a:gd name="T88" fmla="*/ 2147483647 w 95"/>
              <a:gd name="T89" fmla="*/ 2147483647 h 3052"/>
              <a:gd name="T90" fmla="*/ 2147483647 w 95"/>
              <a:gd name="T91" fmla="*/ 2147483647 h 3052"/>
              <a:gd name="T92" fmla="*/ 2147483647 w 95"/>
              <a:gd name="T93" fmla="*/ 2147483647 h 3052"/>
              <a:gd name="T94" fmla="*/ 2147483647 w 95"/>
              <a:gd name="T95" fmla="*/ 2147483647 h 3052"/>
              <a:gd name="T96" fmla="*/ 2147483647 w 95"/>
              <a:gd name="T97" fmla="*/ 2147483647 h 3052"/>
              <a:gd name="T98" fmla="*/ 2147483647 w 95"/>
              <a:gd name="T99" fmla="*/ 2147483647 h 3052"/>
              <a:gd name="T100" fmla="*/ 2147483647 w 95"/>
              <a:gd name="T101" fmla="*/ 2147483647 h 3052"/>
              <a:gd name="T102" fmla="*/ 2147483647 w 95"/>
              <a:gd name="T103" fmla="*/ 2147483647 h 3052"/>
              <a:gd name="T104" fmla="*/ 2147483647 w 95"/>
              <a:gd name="T105" fmla="*/ 2147483647 h 3052"/>
              <a:gd name="T106" fmla="*/ 2147483647 w 95"/>
              <a:gd name="T107" fmla="*/ 2147483647 h 30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5" h="3052">
                <a:moveTo>
                  <a:pt x="4" y="3052"/>
                </a:moveTo>
                <a:lnTo>
                  <a:pt x="4" y="3032"/>
                </a:lnTo>
                <a:lnTo>
                  <a:pt x="5" y="3008"/>
                </a:lnTo>
                <a:lnTo>
                  <a:pt x="12" y="2948"/>
                </a:lnTo>
                <a:lnTo>
                  <a:pt x="19" y="2882"/>
                </a:lnTo>
                <a:lnTo>
                  <a:pt x="21" y="2846"/>
                </a:lnTo>
                <a:lnTo>
                  <a:pt x="23" y="2810"/>
                </a:lnTo>
                <a:lnTo>
                  <a:pt x="26" y="2736"/>
                </a:lnTo>
                <a:lnTo>
                  <a:pt x="28" y="2662"/>
                </a:lnTo>
                <a:lnTo>
                  <a:pt x="32" y="2596"/>
                </a:lnTo>
                <a:lnTo>
                  <a:pt x="35" y="2540"/>
                </a:lnTo>
                <a:lnTo>
                  <a:pt x="44" y="2426"/>
                </a:lnTo>
                <a:lnTo>
                  <a:pt x="43" y="2444"/>
                </a:lnTo>
                <a:lnTo>
                  <a:pt x="35" y="2540"/>
                </a:lnTo>
                <a:lnTo>
                  <a:pt x="32" y="2602"/>
                </a:lnTo>
                <a:lnTo>
                  <a:pt x="28" y="2676"/>
                </a:lnTo>
                <a:lnTo>
                  <a:pt x="36" y="2582"/>
                </a:lnTo>
                <a:lnTo>
                  <a:pt x="40" y="2540"/>
                </a:lnTo>
                <a:lnTo>
                  <a:pt x="45" y="2504"/>
                </a:lnTo>
                <a:lnTo>
                  <a:pt x="48" y="2456"/>
                </a:lnTo>
                <a:lnTo>
                  <a:pt x="50" y="2404"/>
                </a:lnTo>
                <a:lnTo>
                  <a:pt x="52" y="2350"/>
                </a:lnTo>
                <a:lnTo>
                  <a:pt x="54" y="2294"/>
                </a:lnTo>
                <a:lnTo>
                  <a:pt x="54" y="2184"/>
                </a:lnTo>
                <a:lnTo>
                  <a:pt x="52" y="2074"/>
                </a:lnTo>
                <a:lnTo>
                  <a:pt x="52" y="1966"/>
                </a:lnTo>
                <a:lnTo>
                  <a:pt x="52" y="1916"/>
                </a:lnTo>
                <a:lnTo>
                  <a:pt x="55" y="1854"/>
                </a:lnTo>
                <a:lnTo>
                  <a:pt x="57" y="1794"/>
                </a:lnTo>
                <a:lnTo>
                  <a:pt x="59" y="1768"/>
                </a:lnTo>
                <a:lnTo>
                  <a:pt x="61" y="1746"/>
                </a:lnTo>
                <a:lnTo>
                  <a:pt x="59" y="1786"/>
                </a:lnTo>
                <a:lnTo>
                  <a:pt x="57" y="1826"/>
                </a:lnTo>
                <a:lnTo>
                  <a:pt x="55" y="1906"/>
                </a:lnTo>
                <a:lnTo>
                  <a:pt x="55" y="1986"/>
                </a:lnTo>
                <a:lnTo>
                  <a:pt x="55" y="2068"/>
                </a:lnTo>
                <a:lnTo>
                  <a:pt x="57" y="2230"/>
                </a:lnTo>
                <a:lnTo>
                  <a:pt x="57" y="2310"/>
                </a:lnTo>
                <a:lnTo>
                  <a:pt x="55" y="2392"/>
                </a:lnTo>
                <a:lnTo>
                  <a:pt x="56" y="2374"/>
                </a:lnTo>
                <a:lnTo>
                  <a:pt x="58" y="2290"/>
                </a:lnTo>
                <a:lnTo>
                  <a:pt x="58" y="2204"/>
                </a:lnTo>
                <a:lnTo>
                  <a:pt x="57" y="2034"/>
                </a:lnTo>
                <a:lnTo>
                  <a:pt x="58" y="1974"/>
                </a:lnTo>
                <a:lnTo>
                  <a:pt x="57" y="2034"/>
                </a:lnTo>
                <a:lnTo>
                  <a:pt x="59" y="2108"/>
                </a:lnTo>
                <a:lnTo>
                  <a:pt x="60" y="2188"/>
                </a:lnTo>
                <a:lnTo>
                  <a:pt x="60" y="2242"/>
                </a:lnTo>
                <a:lnTo>
                  <a:pt x="60" y="2294"/>
                </a:lnTo>
                <a:lnTo>
                  <a:pt x="58" y="2336"/>
                </a:lnTo>
                <a:lnTo>
                  <a:pt x="56" y="2374"/>
                </a:lnTo>
                <a:lnTo>
                  <a:pt x="54" y="2426"/>
                </a:lnTo>
                <a:lnTo>
                  <a:pt x="54" y="2442"/>
                </a:lnTo>
                <a:lnTo>
                  <a:pt x="56" y="2428"/>
                </a:lnTo>
                <a:lnTo>
                  <a:pt x="58" y="2408"/>
                </a:lnTo>
                <a:lnTo>
                  <a:pt x="62" y="2348"/>
                </a:lnTo>
                <a:lnTo>
                  <a:pt x="64" y="2270"/>
                </a:lnTo>
                <a:lnTo>
                  <a:pt x="66" y="2180"/>
                </a:lnTo>
                <a:lnTo>
                  <a:pt x="68" y="2006"/>
                </a:lnTo>
                <a:lnTo>
                  <a:pt x="68" y="1900"/>
                </a:lnTo>
                <a:lnTo>
                  <a:pt x="68" y="1858"/>
                </a:lnTo>
                <a:lnTo>
                  <a:pt x="67" y="1818"/>
                </a:lnTo>
                <a:lnTo>
                  <a:pt x="67" y="1776"/>
                </a:lnTo>
                <a:lnTo>
                  <a:pt x="68" y="1732"/>
                </a:lnTo>
                <a:lnTo>
                  <a:pt x="71" y="1704"/>
                </a:lnTo>
                <a:lnTo>
                  <a:pt x="72" y="1690"/>
                </a:lnTo>
                <a:lnTo>
                  <a:pt x="72" y="1678"/>
                </a:lnTo>
                <a:lnTo>
                  <a:pt x="72" y="1672"/>
                </a:lnTo>
                <a:lnTo>
                  <a:pt x="72" y="1660"/>
                </a:lnTo>
                <a:lnTo>
                  <a:pt x="74" y="1628"/>
                </a:lnTo>
                <a:lnTo>
                  <a:pt x="78" y="1598"/>
                </a:lnTo>
                <a:lnTo>
                  <a:pt x="80" y="1570"/>
                </a:lnTo>
                <a:lnTo>
                  <a:pt x="81" y="1544"/>
                </a:lnTo>
                <a:lnTo>
                  <a:pt x="82" y="1534"/>
                </a:lnTo>
                <a:lnTo>
                  <a:pt x="84" y="1520"/>
                </a:lnTo>
                <a:lnTo>
                  <a:pt x="88" y="1492"/>
                </a:lnTo>
                <a:lnTo>
                  <a:pt x="94" y="1466"/>
                </a:lnTo>
                <a:lnTo>
                  <a:pt x="95" y="1456"/>
                </a:lnTo>
                <a:lnTo>
                  <a:pt x="95" y="1452"/>
                </a:lnTo>
                <a:lnTo>
                  <a:pt x="91" y="1442"/>
                </a:lnTo>
                <a:lnTo>
                  <a:pt x="90" y="1440"/>
                </a:lnTo>
                <a:lnTo>
                  <a:pt x="90" y="1436"/>
                </a:lnTo>
                <a:lnTo>
                  <a:pt x="92" y="1422"/>
                </a:lnTo>
                <a:lnTo>
                  <a:pt x="93" y="1390"/>
                </a:lnTo>
                <a:lnTo>
                  <a:pt x="90" y="1372"/>
                </a:lnTo>
                <a:lnTo>
                  <a:pt x="88" y="1360"/>
                </a:lnTo>
                <a:lnTo>
                  <a:pt x="87" y="1348"/>
                </a:lnTo>
                <a:lnTo>
                  <a:pt x="86" y="1320"/>
                </a:lnTo>
                <a:lnTo>
                  <a:pt x="84" y="1298"/>
                </a:lnTo>
                <a:lnTo>
                  <a:pt x="82" y="1274"/>
                </a:lnTo>
                <a:lnTo>
                  <a:pt x="79" y="1244"/>
                </a:lnTo>
                <a:lnTo>
                  <a:pt x="75" y="1198"/>
                </a:lnTo>
                <a:lnTo>
                  <a:pt x="74" y="1164"/>
                </a:lnTo>
                <a:lnTo>
                  <a:pt x="73" y="1130"/>
                </a:lnTo>
                <a:lnTo>
                  <a:pt x="69" y="1090"/>
                </a:lnTo>
                <a:lnTo>
                  <a:pt x="66" y="1032"/>
                </a:lnTo>
                <a:lnTo>
                  <a:pt x="63" y="980"/>
                </a:lnTo>
                <a:lnTo>
                  <a:pt x="63" y="924"/>
                </a:lnTo>
                <a:lnTo>
                  <a:pt x="63" y="876"/>
                </a:lnTo>
                <a:lnTo>
                  <a:pt x="63" y="830"/>
                </a:lnTo>
                <a:lnTo>
                  <a:pt x="66" y="784"/>
                </a:lnTo>
                <a:lnTo>
                  <a:pt x="63" y="756"/>
                </a:lnTo>
                <a:lnTo>
                  <a:pt x="62" y="726"/>
                </a:lnTo>
                <a:lnTo>
                  <a:pt x="60" y="662"/>
                </a:lnTo>
                <a:lnTo>
                  <a:pt x="58" y="598"/>
                </a:lnTo>
                <a:lnTo>
                  <a:pt x="55" y="536"/>
                </a:lnTo>
                <a:lnTo>
                  <a:pt x="52" y="486"/>
                </a:lnTo>
                <a:lnTo>
                  <a:pt x="51" y="444"/>
                </a:lnTo>
                <a:lnTo>
                  <a:pt x="54" y="360"/>
                </a:lnTo>
                <a:lnTo>
                  <a:pt x="54" y="334"/>
                </a:lnTo>
                <a:lnTo>
                  <a:pt x="54" y="314"/>
                </a:lnTo>
                <a:lnTo>
                  <a:pt x="54" y="304"/>
                </a:lnTo>
                <a:lnTo>
                  <a:pt x="52" y="290"/>
                </a:lnTo>
                <a:lnTo>
                  <a:pt x="51" y="274"/>
                </a:lnTo>
                <a:lnTo>
                  <a:pt x="51" y="258"/>
                </a:lnTo>
                <a:lnTo>
                  <a:pt x="54" y="262"/>
                </a:lnTo>
                <a:lnTo>
                  <a:pt x="55" y="238"/>
                </a:lnTo>
                <a:lnTo>
                  <a:pt x="55" y="232"/>
                </a:lnTo>
                <a:lnTo>
                  <a:pt x="56" y="234"/>
                </a:lnTo>
                <a:lnTo>
                  <a:pt x="58" y="236"/>
                </a:lnTo>
                <a:lnTo>
                  <a:pt x="59" y="238"/>
                </a:lnTo>
                <a:lnTo>
                  <a:pt x="60" y="236"/>
                </a:lnTo>
                <a:lnTo>
                  <a:pt x="61" y="230"/>
                </a:lnTo>
                <a:lnTo>
                  <a:pt x="63" y="190"/>
                </a:lnTo>
                <a:lnTo>
                  <a:pt x="66" y="150"/>
                </a:lnTo>
                <a:lnTo>
                  <a:pt x="66" y="110"/>
                </a:lnTo>
                <a:lnTo>
                  <a:pt x="66" y="72"/>
                </a:lnTo>
                <a:lnTo>
                  <a:pt x="64" y="68"/>
                </a:lnTo>
                <a:lnTo>
                  <a:pt x="62" y="64"/>
                </a:lnTo>
                <a:lnTo>
                  <a:pt x="63" y="40"/>
                </a:lnTo>
                <a:lnTo>
                  <a:pt x="61" y="38"/>
                </a:lnTo>
                <a:lnTo>
                  <a:pt x="60" y="36"/>
                </a:lnTo>
                <a:lnTo>
                  <a:pt x="58" y="34"/>
                </a:lnTo>
                <a:lnTo>
                  <a:pt x="57" y="32"/>
                </a:lnTo>
                <a:lnTo>
                  <a:pt x="55" y="30"/>
                </a:lnTo>
                <a:lnTo>
                  <a:pt x="52" y="26"/>
                </a:lnTo>
                <a:lnTo>
                  <a:pt x="48" y="12"/>
                </a:lnTo>
                <a:lnTo>
                  <a:pt x="44" y="2"/>
                </a:lnTo>
                <a:lnTo>
                  <a:pt x="41" y="0"/>
                </a:lnTo>
                <a:lnTo>
                  <a:pt x="39" y="0"/>
                </a:lnTo>
                <a:lnTo>
                  <a:pt x="37" y="8"/>
                </a:lnTo>
                <a:lnTo>
                  <a:pt x="34" y="28"/>
                </a:lnTo>
                <a:lnTo>
                  <a:pt x="31" y="50"/>
                </a:lnTo>
                <a:lnTo>
                  <a:pt x="26" y="68"/>
                </a:lnTo>
                <a:lnTo>
                  <a:pt x="26" y="70"/>
                </a:lnTo>
                <a:lnTo>
                  <a:pt x="25" y="70"/>
                </a:lnTo>
                <a:lnTo>
                  <a:pt x="24" y="66"/>
                </a:lnTo>
                <a:lnTo>
                  <a:pt x="22" y="56"/>
                </a:lnTo>
                <a:lnTo>
                  <a:pt x="20" y="72"/>
                </a:lnTo>
                <a:lnTo>
                  <a:pt x="19" y="80"/>
                </a:lnTo>
                <a:lnTo>
                  <a:pt x="17" y="80"/>
                </a:lnTo>
                <a:lnTo>
                  <a:pt x="16" y="80"/>
                </a:lnTo>
                <a:lnTo>
                  <a:pt x="15" y="72"/>
                </a:lnTo>
                <a:lnTo>
                  <a:pt x="14" y="86"/>
                </a:lnTo>
                <a:lnTo>
                  <a:pt x="11" y="78"/>
                </a:lnTo>
                <a:lnTo>
                  <a:pt x="5" y="134"/>
                </a:lnTo>
                <a:lnTo>
                  <a:pt x="1" y="190"/>
                </a:lnTo>
                <a:lnTo>
                  <a:pt x="0" y="220"/>
                </a:lnTo>
                <a:lnTo>
                  <a:pt x="0" y="248"/>
                </a:lnTo>
                <a:lnTo>
                  <a:pt x="0" y="274"/>
                </a:lnTo>
                <a:lnTo>
                  <a:pt x="1" y="302"/>
                </a:lnTo>
                <a:lnTo>
                  <a:pt x="3" y="328"/>
                </a:lnTo>
                <a:lnTo>
                  <a:pt x="7" y="358"/>
                </a:lnTo>
                <a:lnTo>
                  <a:pt x="7" y="374"/>
                </a:lnTo>
                <a:lnTo>
                  <a:pt x="7" y="390"/>
                </a:lnTo>
                <a:lnTo>
                  <a:pt x="9" y="396"/>
                </a:lnTo>
                <a:lnTo>
                  <a:pt x="11" y="400"/>
                </a:lnTo>
                <a:lnTo>
                  <a:pt x="14" y="404"/>
                </a:lnTo>
                <a:lnTo>
                  <a:pt x="15" y="450"/>
                </a:lnTo>
                <a:lnTo>
                  <a:pt x="16" y="502"/>
                </a:lnTo>
                <a:lnTo>
                  <a:pt x="17" y="526"/>
                </a:lnTo>
                <a:lnTo>
                  <a:pt x="20" y="544"/>
                </a:lnTo>
                <a:lnTo>
                  <a:pt x="22" y="556"/>
                </a:lnTo>
                <a:lnTo>
                  <a:pt x="23" y="558"/>
                </a:lnTo>
                <a:lnTo>
                  <a:pt x="25" y="558"/>
                </a:lnTo>
                <a:lnTo>
                  <a:pt x="26" y="584"/>
                </a:lnTo>
                <a:lnTo>
                  <a:pt x="28" y="602"/>
                </a:lnTo>
                <a:lnTo>
                  <a:pt x="32" y="622"/>
                </a:lnTo>
                <a:lnTo>
                  <a:pt x="34" y="648"/>
                </a:lnTo>
                <a:lnTo>
                  <a:pt x="38" y="740"/>
                </a:lnTo>
                <a:lnTo>
                  <a:pt x="40" y="790"/>
                </a:lnTo>
                <a:lnTo>
                  <a:pt x="41" y="840"/>
                </a:lnTo>
                <a:lnTo>
                  <a:pt x="43" y="896"/>
                </a:lnTo>
                <a:lnTo>
                  <a:pt x="41" y="952"/>
                </a:lnTo>
                <a:lnTo>
                  <a:pt x="41" y="992"/>
                </a:lnTo>
                <a:lnTo>
                  <a:pt x="43" y="1094"/>
                </a:lnTo>
                <a:lnTo>
                  <a:pt x="46" y="1190"/>
                </a:lnTo>
                <a:lnTo>
                  <a:pt x="50" y="1282"/>
                </a:lnTo>
                <a:lnTo>
                  <a:pt x="55" y="1370"/>
                </a:lnTo>
                <a:lnTo>
                  <a:pt x="57" y="1414"/>
                </a:lnTo>
                <a:lnTo>
                  <a:pt x="56" y="1456"/>
                </a:lnTo>
                <a:lnTo>
                  <a:pt x="55" y="1500"/>
                </a:lnTo>
                <a:lnTo>
                  <a:pt x="52" y="1544"/>
                </a:lnTo>
                <a:lnTo>
                  <a:pt x="46" y="1636"/>
                </a:lnTo>
                <a:lnTo>
                  <a:pt x="40" y="1736"/>
                </a:lnTo>
                <a:lnTo>
                  <a:pt x="38" y="1786"/>
                </a:lnTo>
                <a:lnTo>
                  <a:pt x="38" y="1838"/>
                </a:lnTo>
                <a:lnTo>
                  <a:pt x="37" y="1942"/>
                </a:lnTo>
                <a:lnTo>
                  <a:pt x="39" y="2046"/>
                </a:lnTo>
                <a:lnTo>
                  <a:pt x="40" y="2148"/>
                </a:lnTo>
                <a:lnTo>
                  <a:pt x="41" y="2248"/>
                </a:lnTo>
                <a:lnTo>
                  <a:pt x="40" y="2344"/>
                </a:lnTo>
                <a:lnTo>
                  <a:pt x="39" y="2392"/>
                </a:lnTo>
                <a:lnTo>
                  <a:pt x="37" y="2438"/>
                </a:lnTo>
                <a:lnTo>
                  <a:pt x="35" y="2482"/>
                </a:lnTo>
                <a:lnTo>
                  <a:pt x="31" y="2526"/>
                </a:lnTo>
                <a:lnTo>
                  <a:pt x="25" y="2612"/>
                </a:lnTo>
                <a:lnTo>
                  <a:pt x="22" y="2692"/>
                </a:lnTo>
                <a:lnTo>
                  <a:pt x="20" y="2766"/>
                </a:lnTo>
                <a:lnTo>
                  <a:pt x="15" y="2830"/>
                </a:lnTo>
                <a:lnTo>
                  <a:pt x="11" y="2886"/>
                </a:lnTo>
                <a:lnTo>
                  <a:pt x="5" y="2936"/>
                </a:lnTo>
                <a:lnTo>
                  <a:pt x="2" y="2976"/>
                </a:lnTo>
                <a:lnTo>
                  <a:pt x="1" y="2994"/>
                </a:lnTo>
                <a:lnTo>
                  <a:pt x="0" y="3010"/>
                </a:lnTo>
                <a:lnTo>
                  <a:pt x="2" y="3032"/>
                </a:lnTo>
                <a:lnTo>
                  <a:pt x="4" y="3052"/>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lIns="91334" tIns="45667" rIns="91334" bIns="45667"/>
          <a:lstStyle/>
          <a:p>
            <a:endParaRPr lang="en-US"/>
          </a:p>
        </p:txBody>
      </p:sp>
      <p:sp>
        <p:nvSpPr>
          <p:cNvPr id="135236" name="Rectangle 68"/>
          <p:cNvSpPr>
            <a:spLocks noGrp="1" noChangeArrowheads="1"/>
          </p:cNvSpPr>
          <p:nvPr>
            <p:ph type="ctrTitle"/>
          </p:nvPr>
        </p:nvSpPr>
        <p:spPr>
          <a:xfrm>
            <a:off x="457200" y="2286000"/>
            <a:ext cx="8229600" cy="1143000"/>
          </a:xfrm>
        </p:spPr>
        <p:txBody>
          <a:bodyPr/>
          <a:lstStyle>
            <a:lvl1pPr algn="ctr">
              <a:defRPr sz="4400"/>
            </a:lvl1pPr>
          </a:lstStyle>
          <a:p>
            <a:r>
              <a:rPr lang="en-US" altLang="ja-JP"/>
              <a:t>Click to edit Master title style</a:t>
            </a:r>
          </a:p>
        </p:txBody>
      </p:sp>
      <p:sp>
        <p:nvSpPr>
          <p:cNvPr id="135237" name="Rectangle 69"/>
          <p:cNvSpPr>
            <a:spLocks noGrp="1" noChangeArrowheads="1"/>
          </p:cNvSpPr>
          <p:nvPr>
            <p:ph type="subTitle" idx="1"/>
          </p:nvPr>
        </p:nvSpPr>
        <p:spPr>
          <a:xfrm>
            <a:off x="1371600" y="3886201"/>
            <a:ext cx="6400800" cy="1752600"/>
          </a:xfrm>
        </p:spPr>
        <p:txBody>
          <a:bodyPr/>
          <a:lstStyle>
            <a:lvl1pPr marL="0" indent="101485" algn="ctr">
              <a:buFont typeface="Wingdings" pitchFamily="-110" charset="2"/>
              <a:buNone/>
              <a:defRPr/>
            </a:lvl1pPr>
          </a:lstStyle>
          <a:p>
            <a:r>
              <a:rPr lang="en-US" altLang="ja-JP"/>
              <a:t>Click to edit Master subtitle style</a:t>
            </a:r>
          </a:p>
        </p:txBody>
      </p:sp>
      <p:sp>
        <p:nvSpPr>
          <p:cNvPr id="69" name="Rectangle 66"/>
          <p:cNvSpPr>
            <a:spLocks noGrp="1" noChangeArrowheads="1"/>
          </p:cNvSpPr>
          <p:nvPr>
            <p:ph type="dt" sz="half" idx="10"/>
          </p:nvPr>
        </p:nvSpPr>
        <p:spPr/>
        <p:txBody>
          <a:bodyPr/>
          <a:lstStyle>
            <a:lvl1pPr>
              <a:defRPr>
                <a:solidFill>
                  <a:srgbClr val="FFFFFF"/>
                </a:solidFill>
              </a:defRPr>
            </a:lvl1pPr>
          </a:lstStyle>
          <a:p>
            <a:pPr>
              <a:defRPr/>
            </a:pPr>
            <a:endParaRPr lang="en-US" altLang="ja-JP"/>
          </a:p>
        </p:txBody>
      </p:sp>
      <p:sp>
        <p:nvSpPr>
          <p:cNvPr id="70" name="Rectangle 67"/>
          <p:cNvSpPr>
            <a:spLocks noGrp="1" noChangeArrowheads="1"/>
          </p:cNvSpPr>
          <p:nvPr>
            <p:ph type="ftr" sz="quarter" idx="11"/>
          </p:nvPr>
        </p:nvSpPr>
        <p:spPr>
          <a:xfrm>
            <a:off x="2057400" y="6248400"/>
            <a:ext cx="5257800" cy="457200"/>
          </a:xfrm>
        </p:spPr>
        <p:txBody>
          <a:bodyPr/>
          <a:lstStyle>
            <a:lvl1pPr>
              <a:defRPr>
                <a:solidFill>
                  <a:srgbClr val="FFFFFF"/>
                </a:solidFill>
              </a:defRPr>
            </a:lvl1pPr>
          </a:lstStyle>
          <a:p>
            <a:pPr>
              <a:defRPr/>
            </a:pPr>
            <a:endParaRPr lang="en-US" altLang="ja-JP"/>
          </a:p>
        </p:txBody>
      </p:sp>
      <p:sp>
        <p:nvSpPr>
          <p:cNvPr id="71" name="Rectangle 71"/>
          <p:cNvSpPr>
            <a:spLocks noGrp="1" noChangeArrowheads="1"/>
          </p:cNvSpPr>
          <p:nvPr>
            <p:ph type="sldNum" sz="quarter" idx="12"/>
          </p:nvPr>
        </p:nvSpPr>
        <p:spPr/>
        <p:txBody>
          <a:bodyPr/>
          <a:lstStyle>
            <a:lvl1pPr algn="r">
              <a:defRPr/>
            </a:lvl1pPr>
          </a:lstStyle>
          <a:p>
            <a:pPr>
              <a:defRPr/>
            </a:pPr>
            <a:fld id="{4B5FB220-4C30-6544-8C42-700ABDB58112}" type="slidenum">
              <a:rPr lang="en-US" altLang="ja-JP"/>
              <a:pPr>
                <a:defRPr/>
              </a:pPr>
              <a:t>‹#›</a:t>
            </a:fld>
            <a:endParaRPr lang="en-US" altLang="ja-JP"/>
          </a:p>
        </p:txBody>
      </p:sp>
    </p:spTree>
    <p:extLst>
      <p:ext uri="{BB962C8B-B14F-4D97-AF65-F5344CB8AC3E}">
        <p14:creationId xmlns:p14="http://schemas.microsoft.com/office/powerpoint/2010/main" val="1478483936"/>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5" name="Footer Placeholder 4"/>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6" name="Slide Number Placeholder 5"/>
          <p:cNvSpPr>
            <a:spLocks noGrp="1"/>
          </p:cNvSpPr>
          <p:nvPr>
            <p:ph type="sldNum" idx="12"/>
          </p:nvPr>
        </p:nvSpPr>
        <p:spPr/>
        <p:txBody>
          <a:bodyPr/>
          <a:lstStyle>
            <a:lvl1pPr>
              <a:defRPr/>
            </a:lvl1pPr>
          </a:lstStyle>
          <a:p>
            <a:fld id="{BF486477-9020-AB47-A362-9CDF615742DD}"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1001612067"/>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latin typeface="Arial"/>
              <a:ea typeface="ＭＳ Ｐゴシック"/>
              <a:cs typeface="DejaVu Sans"/>
            </a:endParaRPr>
          </a:p>
        </p:txBody>
      </p:sp>
      <p:sp>
        <p:nvSpPr>
          <p:cNvPr id="5" name="Footer Placeholder 4"/>
          <p:cNvSpPr>
            <a:spLocks noGrp="1"/>
          </p:cNvSpPr>
          <p:nvPr>
            <p:ph type="ftr" idx="11"/>
          </p:nvPr>
        </p:nvSpPr>
        <p:spPr/>
        <p:txBody>
          <a:bodyPr/>
          <a:lstStyle>
            <a:lvl1pPr>
              <a:defRPr/>
            </a:lvl1pPr>
          </a:lstStyle>
          <a:p>
            <a:endParaRPr lang="en-US">
              <a:latin typeface="Arial"/>
              <a:ea typeface="ＭＳ Ｐゴシック"/>
              <a:cs typeface="DejaVu Sans"/>
            </a:endParaRPr>
          </a:p>
        </p:txBody>
      </p:sp>
      <p:sp>
        <p:nvSpPr>
          <p:cNvPr id="6" name="Slide Number Placeholder 5"/>
          <p:cNvSpPr>
            <a:spLocks noGrp="1"/>
          </p:cNvSpPr>
          <p:nvPr>
            <p:ph type="sldNum" idx="12"/>
          </p:nvPr>
        </p:nvSpPr>
        <p:spPr/>
        <p:txBody>
          <a:bodyPr/>
          <a:lstStyle>
            <a:lvl1pPr>
              <a:defRPr/>
            </a:lvl1pPr>
          </a:lstStyle>
          <a:p>
            <a:fld id="{1AF2EF24-E3B6-E445-A24C-41B364EEC635}" type="slidenum">
              <a:rPr lang="en-US">
                <a:latin typeface="Arial"/>
                <a:ea typeface="ＭＳ Ｐゴシック"/>
                <a:cs typeface="DejaVu Sans"/>
              </a:rPr>
              <a:pPr/>
              <a:t>‹#›</a:t>
            </a:fld>
            <a:endParaRPr lang="en-US">
              <a:latin typeface="Arial"/>
              <a:ea typeface="ＭＳ Ｐゴシック"/>
              <a:cs typeface="DejaVu Sans"/>
            </a:endParaRPr>
          </a:p>
        </p:txBody>
      </p:sp>
    </p:spTree>
    <p:extLst>
      <p:ext uri="{BB962C8B-B14F-4D97-AF65-F5344CB8AC3E}">
        <p14:creationId xmlns:p14="http://schemas.microsoft.com/office/powerpoint/2010/main" val="2059890541"/>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00480" y="1789131"/>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8" name="Freeform 6"/>
            <p:cNvSpPr>
              <a:spLocks noEditPoints="1"/>
            </p:cNvSpPr>
            <p:nvPr/>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14" name="Freeform 12"/>
            <p:cNvSpPr>
              <a:spLocks/>
            </p:cNvSpPr>
            <p:nvPr/>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5" name="Freeform 13"/>
            <p:cNvSpPr>
              <a:spLocks/>
            </p:cNvSpPr>
            <p:nvPr/>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6" name="Freeform 14"/>
            <p:cNvSpPr>
              <a:spLocks/>
            </p:cNvSpPr>
            <p:nvPr/>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7" name="Freeform 15"/>
            <p:cNvSpPr>
              <a:spLocks/>
            </p:cNvSpPr>
            <p:nvPr/>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sp>
          <p:nvSpPr>
            <p:cNvPr id="18" name="Freeform 16"/>
            <p:cNvSpPr>
              <a:spLocks/>
            </p:cNvSpPr>
            <p:nvPr/>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9" name="Freeform 17"/>
            <p:cNvSpPr>
              <a:spLocks noEditPoints="1"/>
            </p:cNvSpPr>
            <p:nvPr/>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0" name="Freeform 18"/>
            <p:cNvSpPr>
              <a:spLocks noEditPoints="1"/>
            </p:cNvSpPr>
            <p:nvPr/>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1" name="Freeform 19"/>
            <p:cNvSpPr>
              <a:spLocks/>
            </p:cNvSpPr>
            <p:nvPr/>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2" name="Freeform 20"/>
            <p:cNvSpPr>
              <a:spLocks noEditPoints="1"/>
            </p:cNvSpPr>
            <p:nvPr/>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3" name="Freeform 21"/>
            <p:cNvSpPr>
              <a:spLocks noEditPoints="1"/>
            </p:cNvSpPr>
            <p:nvPr/>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4" name="Freeform 22"/>
            <p:cNvSpPr>
              <a:spLocks noEditPoints="1"/>
            </p:cNvSpPr>
            <p:nvPr/>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5" name="Freeform 23"/>
            <p:cNvSpPr>
              <a:spLocks/>
            </p:cNvSpPr>
            <p:nvPr/>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sp>
          <p:nvSpPr>
            <p:cNvPr id="26" name="Freeform 24"/>
            <p:cNvSpPr>
              <a:spLocks noEditPoints="1"/>
            </p:cNvSpPr>
            <p:nvPr/>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7" name="Freeform 25"/>
            <p:cNvSpPr>
              <a:spLocks noEditPoints="1"/>
            </p:cNvSpPr>
            <p:nvPr/>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8" name="Freeform 26"/>
            <p:cNvSpPr>
              <a:spLocks noEditPoints="1"/>
            </p:cNvSpPr>
            <p:nvPr/>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32" name="Freeform 30"/>
            <p:cNvSpPr>
              <a:spLocks noEditPoints="1"/>
            </p:cNvSpPr>
            <p:nvPr/>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33" name="Freeform 31"/>
            <p:cNvSpPr>
              <a:spLocks noEditPoints="1"/>
            </p:cNvSpPr>
            <p:nvPr/>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37" name="Freeform 35"/>
            <p:cNvSpPr>
              <a:spLocks/>
            </p:cNvSpPr>
            <p:nvPr/>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38" name="Freeform 36"/>
            <p:cNvSpPr>
              <a:spLocks/>
            </p:cNvSpPr>
            <p:nvPr/>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grpSp>
      <p:sp>
        <p:nvSpPr>
          <p:cNvPr id="408615" name="Rectangle 39"/>
          <p:cNvSpPr>
            <a:spLocks noGrp="1" noChangeArrowheads="1"/>
          </p:cNvSpPr>
          <p:nvPr>
            <p:ph type="subTitle" idx="1"/>
          </p:nvPr>
        </p:nvSpPr>
        <p:spPr>
          <a:xfrm>
            <a:off x="1371600" y="3886201"/>
            <a:ext cx="6400800" cy="1752600"/>
          </a:xfrm>
        </p:spPr>
        <p:txBody>
          <a:bodyPr/>
          <a:lstStyle>
            <a:lvl1pPr marL="0" indent="0" algn="ctr">
              <a:buFont typeface="Wingdings" pitchFamily="-110" charset="2"/>
              <a:buNone/>
              <a:defRPr/>
            </a:lvl1pPr>
          </a:lstStyle>
          <a:p>
            <a:r>
              <a:rPr lang="en-US"/>
              <a:t>Click to edit Master subtitle style</a:t>
            </a:r>
          </a:p>
        </p:txBody>
      </p:sp>
      <p:sp>
        <p:nvSpPr>
          <p:cNvPr id="408616" name="Rectangle 40"/>
          <p:cNvSpPr>
            <a:spLocks noGrp="1" noChangeArrowheads="1"/>
          </p:cNvSpPr>
          <p:nvPr>
            <p:ph type="ctrTitle"/>
          </p:nvPr>
        </p:nvSpPr>
        <p:spPr>
          <a:xfrm>
            <a:off x="685800" y="1768491"/>
            <a:ext cx="7772400" cy="1736725"/>
          </a:xfrm>
        </p:spPr>
        <p:txBody>
          <a:bodyPr anchor="b" anchorCtr="1"/>
          <a:lstStyle>
            <a:lvl1pPr>
              <a:defRPr sz="5400"/>
            </a:lvl1pPr>
          </a:lstStyle>
          <a:p>
            <a:r>
              <a:rPr lang="en-US"/>
              <a:t>Click to edit Master title style</a:t>
            </a:r>
          </a:p>
        </p:txBody>
      </p:sp>
      <p:sp>
        <p:nvSpPr>
          <p:cNvPr id="39" name="Rectangle 37"/>
          <p:cNvSpPr>
            <a:spLocks noGrp="1" noChangeArrowheads="1"/>
          </p:cNvSpPr>
          <p:nvPr>
            <p:ph type="dt" sz="half" idx="10"/>
          </p:nvPr>
        </p:nvSpPr>
        <p:spPr/>
        <p:txBody>
          <a:bodyPr/>
          <a:lstStyle>
            <a:lvl1pPr>
              <a:defRPr/>
            </a:lvl1pPr>
          </a:lstStyle>
          <a:p>
            <a:pPr>
              <a:defRPr/>
            </a:pPr>
            <a:endParaRPr lang="en-US"/>
          </a:p>
        </p:txBody>
      </p:sp>
      <p:sp>
        <p:nvSpPr>
          <p:cNvPr id="40" name="Rectangle 38"/>
          <p:cNvSpPr>
            <a:spLocks noGrp="1" noChangeArrowheads="1"/>
          </p:cNvSpPr>
          <p:nvPr>
            <p:ph type="ftr" sz="quarter" idx="11"/>
          </p:nvPr>
        </p:nvSpPr>
        <p:spPr/>
        <p:txBody>
          <a:bodyPr/>
          <a:lstStyle>
            <a:lvl1pPr>
              <a:defRPr/>
            </a:lvl1pPr>
          </a:lstStyle>
          <a:p>
            <a:pPr>
              <a:defRPr/>
            </a:pPr>
            <a:endParaRPr lang="en-US"/>
          </a:p>
        </p:txBody>
      </p:sp>
      <p:sp>
        <p:nvSpPr>
          <p:cNvPr id="41" name="Rectangle 41"/>
          <p:cNvSpPr>
            <a:spLocks noGrp="1" noChangeArrowheads="1"/>
          </p:cNvSpPr>
          <p:nvPr>
            <p:ph type="sldNum" sz="quarter" idx="12"/>
          </p:nvPr>
        </p:nvSpPr>
        <p:spPr/>
        <p:txBody>
          <a:bodyPr/>
          <a:lstStyle>
            <a:lvl1pPr>
              <a:defRPr/>
            </a:lvl1pPr>
          </a:lstStyle>
          <a:p>
            <a:pPr>
              <a:defRPr/>
            </a:pPr>
            <a:fld id="{08A129A9-051D-D543-8E44-91D3777567F9}" type="slidenum">
              <a:rPr lang="en-US"/>
              <a:pPr>
                <a:defRPr/>
              </a:pPr>
              <a:t>‹#›</a:t>
            </a:fld>
            <a:endParaRPr lang="en-US"/>
          </a:p>
        </p:txBody>
      </p:sp>
    </p:spTree>
    <p:extLst>
      <p:ext uri="{BB962C8B-B14F-4D97-AF65-F5344CB8AC3E}">
        <p14:creationId xmlns:p14="http://schemas.microsoft.com/office/powerpoint/2010/main" val="246292345"/>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9"/>
          <p:cNvSpPr>
            <a:spLocks noGrp="1" noChangeArrowheads="1"/>
          </p:cNvSpPr>
          <p:nvPr>
            <p:ph type="dt" sz="half" idx="10"/>
          </p:nvPr>
        </p:nvSpPr>
        <p:spPr>
          <a:ln/>
        </p:spPr>
        <p:txBody>
          <a:bodyPr/>
          <a:lstStyle>
            <a:lvl1pPr>
              <a:defRPr/>
            </a:lvl1pPr>
          </a:lstStyle>
          <a:p>
            <a:pPr>
              <a:defRPr/>
            </a:pPr>
            <a:endParaRPr lang="en-US"/>
          </a:p>
        </p:txBody>
      </p:sp>
      <p:sp>
        <p:nvSpPr>
          <p:cNvPr id="5" name="Rectangle 40"/>
          <p:cNvSpPr>
            <a:spLocks noGrp="1" noChangeArrowheads="1"/>
          </p:cNvSpPr>
          <p:nvPr>
            <p:ph type="ftr" sz="quarter" idx="11"/>
          </p:nvPr>
        </p:nvSpPr>
        <p:spPr>
          <a:ln/>
        </p:spPr>
        <p:txBody>
          <a:bodyPr/>
          <a:lstStyle>
            <a:lvl1pPr>
              <a:defRPr/>
            </a:lvl1pPr>
          </a:lstStyle>
          <a:p>
            <a:pPr>
              <a:defRPr/>
            </a:pPr>
            <a:endParaRPr lang="en-US"/>
          </a:p>
        </p:txBody>
      </p:sp>
      <p:sp>
        <p:nvSpPr>
          <p:cNvPr id="6" name="Rectangle 41"/>
          <p:cNvSpPr>
            <a:spLocks noGrp="1" noChangeArrowheads="1"/>
          </p:cNvSpPr>
          <p:nvPr>
            <p:ph type="sldNum" sz="quarter" idx="12"/>
          </p:nvPr>
        </p:nvSpPr>
        <p:spPr>
          <a:ln/>
        </p:spPr>
        <p:txBody>
          <a:bodyPr/>
          <a:lstStyle>
            <a:lvl1pPr>
              <a:defRPr/>
            </a:lvl1pPr>
          </a:lstStyle>
          <a:p>
            <a:pPr>
              <a:defRPr/>
            </a:pPr>
            <a:fld id="{57447AC4-94A8-F24C-AE04-5DE65E352E8D}" type="slidenum">
              <a:rPr lang="en-US"/>
              <a:pPr>
                <a:defRPr/>
              </a:pPr>
              <a:t>‹#›</a:t>
            </a:fld>
            <a:endParaRPr lang="en-US"/>
          </a:p>
        </p:txBody>
      </p:sp>
    </p:spTree>
    <p:extLst>
      <p:ext uri="{BB962C8B-B14F-4D97-AF65-F5344CB8AC3E}">
        <p14:creationId xmlns:p14="http://schemas.microsoft.com/office/powerpoint/2010/main" val="3368235132"/>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9"/>
          <p:cNvSpPr>
            <a:spLocks noGrp="1" noChangeArrowheads="1"/>
          </p:cNvSpPr>
          <p:nvPr>
            <p:ph type="dt" sz="half" idx="10"/>
          </p:nvPr>
        </p:nvSpPr>
        <p:spPr>
          <a:ln/>
        </p:spPr>
        <p:txBody>
          <a:bodyPr/>
          <a:lstStyle>
            <a:lvl1pPr>
              <a:defRPr/>
            </a:lvl1pPr>
          </a:lstStyle>
          <a:p>
            <a:pPr>
              <a:defRPr/>
            </a:pPr>
            <a:endParaRPr lang="en-US"/>
          </a:p>
        </p:txBody>
      </p:sp>
      <p:sp>
        <p:nvSpPr>
          <p:cNvPr id="5" name="Rectangle 40"/>
          <p:cNvSpPr>
            <a:spLocks noGrp="1" noChangeArrowheads="1"/>
          </p:cNvSpPr>
          <p:nvPr>
            <p:ph type="ftr" sz="quarter" idx="11"/>
          </p:nvPr>
        </p:nvSpPr>
        <p:spPr>
          <a:ln/>
        </p:spPr>
        <p:txBody>
          <a:bodyPr/>
          <a:lstStyle>
            <a:lvl1pPr>
              <a:defRPr/>
            </a:lvl1pPr>
          </a:lstStyle>
          <a:p>
            <a:pPr>
              <a:defRPr/>
            </a:pPr>
            <a:endParaRPr lang="en-US"/>
          </a:p>
        </p:txBody>
      </p:sp>
      <p:sp>
        <p:nvSpPr>
          <p:cNvPr id="6" name="Rectangle 41"/>
          <p:cNvSpPr>
            <a:spLocks noGrp="1" noChangeArrowheads="1"/>
          </p:cNvSpPr>
          <p:nvPr>
            <p:ph type="sldNum" sz="quarter" idx="12"/>
          </p:nvPr>
        </p:nvSpPr>
        <p:spPr>
          <a:ln/>
        </p:spPr>
        <p:txBody>
          <a:bodyPr/>
          <a:lstStyle>
            <a:lvl1pPr>
              <a:defRPr/>
            </a:lvl1pPr>
          </a:lstStyle>
          <a:p>
            <a:pPr>
              <a:defRPr/>
            </a:pPr>
            <a:fld id="{88399A5D-045B-E643-8458-F3DF30316D9C}" type="slidenum">
              <a:rPr lang="en-US"/>
              <a:pPr>
                <a:defRPr/>
              </a:pPr>
              <a:t>‹#›</a:t>
            </a:fld>
            <a:endParaRPr lang="en-US"/>
          </a:p>
        </p:txBody>
      </p:sp>
    </p:spTree>
    <p:extLst>
      <p:ext uri="{BB962C8B-B14F-4D97-AF65-F5344CB8AC3E}">
        <p14:creationId xmlns:p14="http://schemas.microsoft.com/office/powerpoint/2010/main" val="4244136751"/>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16"/>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16"/>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9"/>
          <p:cNvSpPr>
            <a:spLocks noGrp="1" noChangeArrowheads="1"/>
          </p:cNvSpPr>
          <p:nvPr>
            <p:ph type="dt" sz="half" idx="10"/>
          </p:nvPr>
        </p:nvSpPr>
        <p:spPr>
          <a:ln/>
        </p:spPr>
        <p:txBody>
          <a:bodyPr/>
          <a:lstStyle>
            <a:lvl1pPr>
              <a:defRPr/>
            </a:lvl1pPr>
          </a:lstStyle>
          <a:p>
            <a:pPr>
              <a:defRPr/>
            </a:pPr>
            <a:endParaRPr lang="en-US"/>
          </a:p>
        </p:txBody>
      </p:sp>
      <p:sp>
        <p:nvSpPr>
          <p:cNvPr id="6" name="Rectangle 40"/>
          <p:cNvSpPr>
            <a:spLocks noGrp="1" noChangeArrowheads="1"/>
          </p:cNvSpPr>
          <p:nvPr>
            <p:ph type="ftr" sz="quarter" idx="11"/>
          </p:nvPr>
        </p:nvSpPr>
        <p:spPr>
          <a:ln/>
        </p:spPr>
        <p:txBody>
          <a:bodyPr/>
          <a:lstStyle>
            <a:lvl1pPr>
              <a:defRPr/>
            </a:lvl1pPr>
          </a:lstStyle>
          <a:p>
            <a:pPr>
              <a:defRPr/>
            </a:pPr>
            <a:endParaRPr lang="en-US"/>
          </a:p>
        </p:txBody>
      </p:sp>
      <p:sp>
        <p:nvSpPr>
          <p:cNvPr id="7" name="Rectangle 41"/>
          <p:cNvSpPr>
            <a:spLocks noGrp="1" noChangeArrowheads="1"/>
          </p:cNvSpPr>
          <p:nvPr>
            <p:ph type="sldNum" sz="quarter" idx="12"/>
          </p:nvPr>
        </p:nvSpPr>
        <p:spPr>
          <a:ln/>
        </p:spPr>
        <p:txBody>
          <a:bodyPr/>
          <a:lstStyle>
            <a:lvl1pPr>
              <a:defRPr/>
            </a:lvl1pPr>
          </a:lstStyle>
          <a:p>
            <a:pPr>
              <a:defRPr/>
            </a:pPr>
            <a:fld id="{B8AF76DA-1F40-2341-A0A6-BD2B214925EE}" type="slidenum">
              <a:rPr lang="en-US"/>
              <a:pPr>
                <a:defRPr/>
              </a:pPr>
              <a:t>‹#›</a:t>
            </a:fld>
            <a:endParaRPr lang="en-US"/>
          </a:p>
        </p:txBody>
      </p:sp>
    </p:spTree>
    <p:extLst>
      <p:ext uri="{BB962C8B-B14F-4D97-AF65-F5344CB8AC3E}">
        <p14:creationId xmlns:p14="http://schemas.microsoft.com/office/powerpoint/2010/main" val="2017601181"/>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9"/>
          <p:cNvSpPr>
            <a:spLocks noGrp="1" noChangeArrowheads="1"/>
          </p:cNvSpPr>
          <p:nvPr>
            <p:ph type="dt" sz="half" idx="10"/>
          </p:nvPr>
        </p:nvSpPr>
        <p:spPr>
          <a:ln/>
        </p:spPr>
        <p:txBody>
          <a:bodyPr/>
          <a:lstStyle>
            <a:lvl1pPr>
              <a:defRPr/>
            </a:lvl1pPr>
          </a:lstStyle>
          <a:p>
            <a:pPr>
              <a:defRPr/>
            </a:pPr>
            <a:endParaRPr lang="en-US"/>
          </a:p>
        </p:txBody>
      </p:sp>
      <p:sp>
        <p:nvSpPr>
          <p:cNvPr id="8" name="Rectangle 40"/>
          <p:cNvSpPr>
            <a:spLocks noGrp="1" noChangeArrowheads="1"/>
          </p:cNvSpPr>
          <p:nvPr>
            <p:ph type="ftr" sz="quarter" idx="11"/>
          </p:nvPr>
        </p:nvSpPr>
        <p:spPr>
          <a:ln/>
        </p:spPr>
        <p:txBody>
          <a:bodyPr/>
          <a:lstStyle>
            <a:lvl1pPr>
              <a:defRPr/>
            </a:lvl1pPr>
          </a:lstStyle>
          <a:p>
            <a:pPr>
              <a:defRPr/>
            </a:pPr>
            <a:endParaRPr lang="en-US"/>
          </a:p>
        </p:txBody>
      </p:sp>
      <p:sp>
        <p:nvSpPr>
          <p:cNvPr id="9" name="Rectangle 41"/>
          <p:cNvSpPr>
            <a:spLocks noGrp="1" noChangeArrowheads="1"/>
          </p:cNvSpPr>
          <p:nvPr>
            <p:ph type="sldNum" sz="quarter" idx="12"/>
          </p:nvPr>
        </p:nvSpPr>
        <p:spPr>
          <a:ln/>
        </p:spPr>
        <p:txBody>
          <a:bodyPr/>
          <a:lstStyle>
            <a:lvl1pPr>
              <a:defRPr/>
            </a:lvl1pPr>
          </a:lstStyle>
          <a:p>
            <a:pPr>
              <a:defRPr/>
            </a:pPr>
            <a:fld id="{F004D3FA-EDC4-AA49-AC39-CAB707684874}" type="slidenum">
              <a:rPr lang="en-US"/>
              <a:pPr>
                <a:defRPr/>
              </a:pPr>
              <a:t>‹#›</a:t>
            </a:fld>
            <a:endParaRPr lang="en-US"/>
          </a:p>
        </p:txBody>
      </p:sp>
    </p:spTree>
    <p:extLst>
      <p:ext uri="{BB962C8B-B14F-4D97-AF65-F5344CB8AC3E}">
        <p14:creationId xmlns:p14="http://schemas.microsoft.com/office/powerpoint/2010/main" val="3340067791"/>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9"/>
          <p:cNvSpPr>
            <a:spLocks noGrp="1" noChangeArrowheads="1"/>
          </p:cNvSpPr>
          <p:nvPr>
            <p:ph type="dt" sz="half" idx="10"/>
          </p:nvPr>
        </p:nvSpPr>
        <p:spPr>
          <a:ln/>
        </p:spPr>
        <p:txBody>
          <a:bodyPr/>
          <a:lstStyle>
            <a:lvl1pPr>
              <a:defRPr/>
            </a:lvl1pPr>
          </a:lstStyle>
          <a:p>
            <a:pPr>
              <a:defRPr/>
            </a:pPr>
            <a:endParaRPr lang="en-US"/>
          </a:p>
        </p:txBody>
      </p:sp>
      <p:sp>
        <p:nvSpPr>
          <p:cNvPr id="4" name="Rectangle 40"/>
          <p:cNvSpPr>
            <a:spLocks noGrp="1" noChangeArrowheads="1"/>
          </p:cNvSpPr>
          <p:nvPr>
            <p:ph type="ftr" sz="quarter" idx="11"/>
          </p:nvPr>
        </p:nvSpPr>
        <p:spPr>
          <a:ln/>
        </p:spPr>
        <p:txBody>
          <a:bodyPr/>
          <a:lstStyle>
            <a:lvl1pPr>
              <a:defRPr/>
            </a:lvl1pPr>
          </a:lstStyle>
          <a:p>
            <a:pPr>
              <a:defRPr/>
            </a:pPr>
            <a:endParaRPr lang="en-US"/>
          </a:p>
        </p:txBody>
      </p:sp>
      <p:sp>
        <p:nvSpPr>
          <p:cNvPr id="5" name="Rectangle 41"/>
          <p:cNvSpPr>
            <a:spLocks noGrp="1" noChangeArrowheads="1"/>
          </p:cNvSpPr>
          <p:nvPr>
            <p:ph type="sldNum" sz="quarter" idx="12"/>
          </p:nvPr>
        </p:nvSpPr>
        <p:spPr>
          <a:ln/>
        </p:spPr>
        <p:txBody>
          <a:bodyPr/>
          <a:lstStyle>
            <a:lvl1pPr>
              <a:defRPr/>
            </a:lvl1pPr>
          </a:lstStyle>
          <a:p>
            <a:pPr>
              <a:defRPr/>
            </a:pPr>
            <a:fld id="{815672A1-67C9-9441-A61A-22F9DD7F0061}" type="slidenum">
              <a:rPr lang="en-US"/>
              <a:pPr>
                <a:defRPr/>
              </a:pPr>
              <a:t>‹#›</a:t>
            </a:fld>
            <a:endParaRPr lang="en-US"/>
          </a:p>
        </p:txBody>
      </p:sp>
    </p:spTree>
    <p:extLst>
      <p:ext uri="{BB962C8B-B14F-4D97-AF65-F5344CB8AC3E}">
        <p14:creationId xmlns:p14="http://schemas.microsoft.com/office/powerpoint/2010/main" val="2267406558"/>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endParaRPr lang="en-US"/>
          </a:p>
        </p:txBody>
      </p:sp>
      <p:sp>
        <p:nvSpPr>
          <p:cNvPr id="3" name="Rectangle 40"/>
          <p:cNvSpPr>
            <a:spLocks noGrp="1" noChangeArrowheads="1"/>
          </p:cNvSpPr>
          <p:nvPr>
            <p:ph type="ftr" sz="quarter" idx="11"/>
          </p:nvPr>
        </p:nvSpPr>
        <p:spPr>
          <a:ln/>
        </p:spPr>
        <p:txBody>
          <a:bodyPr/>
          <a:lstStyle>
            <a:lvl1pPr>
              <a:defRPr/>
            </a:lvl1pPr>
          </a:lstStyle>
          <a:p>
            <a:pPr>
              <a:defRPr/>
            </a:pPr>
            <a:endParaRPr lang="en-US"/>
          </a:p>
        </p:txBody>
      </p:sp>
      <p:sp>
        <p:nvSpPr>
          <p:cNvPr id="4" name="Rectangle 41"/>
          <p:cNvSpPr>
            <a:spLocks noGrp="1" noChangeArrowheads="1"/>
          </p:cNvSpPr>
          <p:nvPr>
            <p:ph type="sldNum" sz="quarter" idx="12"/>
          </p:nvPr>
        </p:nvSpPr>
        <p:spPr>
          <a:ln/>
        </p:spPr>
        <p:txBody>
          <a:bodyPr/>
          <a:lstStyle>
            <a:lvl1pPr>
              <a:defRPr/>
            </a:lvl1pPr>
          </a:lstStyle>
          <a:p>
            <a:pPr>
              <a:defRPr/>
            </a:pPr>
            <a:fld id="{63EF2508-D4F7-874F-B85C-6D50AD08F309}" type="slidenum">
              <a:rPr lang="en-US"/>
              <a:pPr>
                <a:defRPr/>
              </a:pPr>
              <a:t>‹#›</a:t>
            </a:fld>
            <a:endParaRPr lang="en-US"/>
          </a:p>
        </p:txBody>
      </p:sp>
    </p:spTree>
    <p:extLst>
      <p:ext uri="{BB962C8B-B14F-4D97-AF65-F5344CB8AC3E}">
        <p14:creationId xmlns:p14="http://schemas.microsoft.com/office/powerpoint/2010/main" val="2331108630"/>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9"/>
          <p:cNvSpPr>
            <a:spLocks noGrp="1" noChangeArrowheads="1"/>
          </p:cNvSpPr>
          <p:nvPr>
            <p:ph type="dt" sz="half" idx="10"/>
          </p:nvPr>
        </p:nvSpPr>
        <p:spPr>
          <a:ln/>
        </p:spPr>
        <p:txBody>
          <a:bodyPr/>
          <a:lstStyle>
            <a:lvl1pPr>
              <a:defRPr/>
            </a:lvl1pPr>
          </a:lstStyle>
          <a:p>
            <a:pPr>
              <a:defRPr/>
            </a:pPr>
            <a:endParaRPr lang="en-US"/>
          </a:p>
        </p:txBody>
      </p:sp>
      <p:sp>
        <p:nvSpPr>
          <p:cNvPr id="6" name="Rectangle 40"/>
          <p:cNvSpPr>
            <a:spLocks noGrp="1" noChangeArrowheads="1"/>
          </p:cNvSpPr>
          <p:nvPr>
            <p:ph type="ftr" sz="quarter" idx="11"/>
          </p:nvPr>
        </p:nvSpPr>
        <p:spPr>
          <a:ln/>
        </p:spPr>
        <p:txBody>
          <a:bodyPr/>
          <a:lstStyle>
            <a:lvl1pPr>
              <a:defRPr/>
            </a:lvl1pPr>
          </a:lstStyle>
          <a:p>
            <a:pPr>
              <a:defRPr/>
            </a:pPr>
            <a:endParaRPr lang="en-US"/>
          </a:p>
        </p:txBody>
      </p:sp>
      <p:sp>
        <p:nvSpPr>
          <p:cNvPr id="7" name="Rectangle 41"/>
          <p:cNvSpPr>
            <a:spLocks noGrp="1" noChangeArrowheads="1"/>
          </p:cNvSpPr>
          <p:nvPr>
            <p:ph type="sldNum" sz="quarter" idx="12"/>
          </p:nvPr>
        </p:nvSpPr>
        <p:spPr>
          <a:ln/>
        </p:spPr>
        <p:txBody>
          <a:bodyPr/>
          <a:lstStyle>
            <a:lvl1pPr>
              <a:defRPr/>
            </a:lvl1pPr>
          </a:lstStyle>
          <a:p>
            <a:pPr>
              <a:defRPr/>
            </a:pPr>
            <a:fld id="{1CB7D909-E14E-924B-A11B-2FEF80B461A5}" type="slidenum">
              <a:rPr lang="en-US"/>
              <a:pPr>
                <a:defRPr/>
              </a:pPr>
              <a:t>‹#›</a:t>
            </a:fld>
            <a:endParaRPr lang="en-US"/>
          </a:p>
        </p:txBody>
      </p:sp>
    </p:spTree>
    <p:extLst>
      <p:ext uri="{BB962C8B-B14F-4D97-AF65-F5344CB8AC3E}">
        <p14:creationId xmlns:p14="http://schemas.microsoft.com/office/powerpoint/2010/main" val="34955921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E8385102-CCE0-3947-9D9A-614661443D29}" type="slidenum">
              <a:rPr lang="en-GB"/>
              <a:pPr>
                <a:defRPr/>
              </a:pPr>
              <a:t>‹#›</a:t>
            </a:fld>
            <a:endParaRPr lang="en-GB"/>
          </a:p>
        </p:txBody>
      </p:sp>
    </p:spTree>
    <p:extLst>
      <p:ext uri="{BB962C8B-B14F-4D97-AF65-F5344CB8AC3E}">
        <p14:creationId xmlns:p14="http://schemas.microsoft.com/office/powerpoint/2010/main" val="3832769082"/>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9"/>
          <p:cNvSpPr>
            <a:spLocks noGrp="1" noChangeArrowheads="1"/>
          </p:cNvSpPr>
          <p:nvPr>
            <p:ph type="dt" sz="half" idx="10"/>
          </p:nvPr>
        </p:nvSpPr>
        <p:spPr>
          <a:ln/>
        </p:spPr>
        <p:txBody>
          <a:bodyPr/>
          <a:lstStyle>
            <a:lvl1pPr>
              <a:defRPr/>
            </a:lvl1pPr>
          </a:lstStyle>
          <a:p>
            <a:pPr>
              <a:defRPr/>
            </a:pPr>
            <a:endParaRPr lang="en-US"/>
          </a:p>
        </p:txBody>
      </p:sp>
      <p:sp>
        <p:nvSpPr>
          <p:cNvPr id="6" name="Rectangle 40"/>
          <p:cNvSpPr>
            <a:spLocks noGrp="1" noChangeArrowheads="1"/>
          </p:cNvSpPr>
          <p:nvPr>
            <p:ph type="ftr" sz="quarter" idx="11"/>
          </p:nvPr>
        </p:nvSpPr>
        <p:spPr>
          <a:ln/>
        </p:spPr>
        <p:txBody>
          <a:bodyPr/>
          <a:lstStyle>
            <a:lvl1pPr>
              <a:defRPr/>
            </a:lvl1pPr>
          </a:lstStyle>
          <a:p>
            <a:pPr>
              <a:defRPr/>
            </a:pPr>
            <a:endParaRPr lang="en-US"/>
          </a:p>
        </p:txBody>
      </p:sp>
      <p:sp>
        <p:nvSpPr>
          <p:cNvPr id="7" name="Rectangle 41"/>
          <p:cNvSpPr>
            <a:spLocks noGrp="1" noChangeArrowheads="1"/>
          </p:cNvSpPr>
          <p:nvPr>
            <p:ph type="sldNum" sz="quarter" idx="12"/>
          </p:nvPr>
        </p:nvSpPr>
        <p:spPr>
          <a:ln/>
        </p:spPr>
        <p:txBody>
          <a:bodyPr/>
          <a:lstStyle>
            <a:lvl1pPr>
              <a:defRPr/>
            </a:lvl1pPr>
          </a:lstStyle>
          <a:p>
            <a:pPr>
              <a:defRPr/>
            </a:pPr>
            <a:fld id="{CC5A6FE2-030F-F449-9D78-45779A37610E}" type="slidenum">
              <a:rPr lang="en-US"/>
              <a:pPr>
                <a:defRPr/>
              </a:pPr>
              <a:t>‹#›</a:t>
            </a:fld>
            <a:endParaRPr lang="en-US"/>
          </a:p>
        </p:txBody>
      </p:sp>
    </p:spTree>
    <p:extLst>
      <p:ext uri="{BB962C8B-B14F-4D97-AF65-F5344CB8AC3E}">
        <p14:creationId xmlns:p14="http://schemas.microsoft.com/office/powerpoint/2010/main" val="662067500"/>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9"/>
          <p:cNvSpPr>
            <a:spLocks noGrp="1" noChangeArrowheads="1"/>
          </p:cNvSpPr>
          <p:nvPr>
            <p:ph type="dt" sz="half" idx="10"/>
          </p:nvPr>
        </p:nvSpPr>
        <p:spPr>
          <a:ln/>
        </p:spPr>
        <p:txBody>
          <a:bodyPr/>
          <a:lstStyle>
            <a:lvl1pPr>
              <a:defRPr/>
            </a:lvl1pPr>
          </a:lstStyle>
          <a:p>
            <a:pPr>
              <a:defRPr/>
            </a:pPr>
            <a:endParaRPr lang="en-US"/>
          </a:p>
        </p:txBody>
      </p:sp>
      <p:sp>
        <p:nvSpPr>
          <p:cNvPr id="5" name="Rectangle 40"/>
          <p:cNvSpPr>
            <a:spLocks noGrp="1" noChangeArrowheads="1"/>
          </p:cNvSpPr>
          <p:nvPr>
            <p:ph type="ftr" sz="quarter" idx="11"/>
          </p:nvPr>
        </p:nvSpPr>
        <p:spPr>
          <a:ln/>
        </p:spPr>
        <p:txBody>
          <a:bodyPr/>
          <a:lstStyle>
            <a:lvl1pPr>
              <a:defRPr/>
            </a:lvl1pPr>
          </a:lstStyle>
          <a:p>
            <a:pPr>
              <a:defRPr/>
            </a:pPr>
            <a:endParaRPr lang="en-US"/>
          </a:p>
        </p:txBody>
      </p:sp>
      <p:sp>
        <p:nvSpPr>
          <p:cNvPr id="6" name="Rectangle 41"/>
          <p:cNvSpPr>
            <a:spLocks noGrp="1" noChangeArrowheads="1"/>
          </p:cNvSpPr>
          <p:nvPr>
            <p:ph type="sldNum" sz="quarter" idx="12"/>
          </p:nvPr>
        </p:nvSpPr>
        <p:spPr>
          <a:ln/>
        </p:spPr>
        <p:txBody>
          <a:bodyPr/>
          <a:lstStyle>
            <a:lvl1pPr>
              <a:defRPr/>
            </a:lvl1pPr>
          </a:lstStyle>
          <a:p>
            <a:pPr>
              <a:defRPr/>
            </a:pPr>
            <a:fld id="{103E2CBF-FDB6-744D-8640-123475F5AB7F}" type="slidenum">
              <a:rPr lang="en-US"/>
              <a:pPr>
                <a:defRPr/>
              </a:pPr>
              <a:t>‹#›</a:t>
            </a:fld>
            <a:endParaRPr lang="en-US"/>
          </a:p>
        </p:txBody>
      </p:sp>
    </p:spTree>
    <p:extLst>
      <p:ext uri="{BB962C8B-B14F-4D97-AF65-F5344CB8AC3E}">
        <p14:creationId xmlns:p14="http://schemas.microsoft.com/office/powerpoint/2010/main" val="3572362955"/>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6"/>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6"/>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9"/>
          <p:cNvSpPr>
            <a:spLocks noGrp="1" noChangeArrowheads="1"/>
          </p:cNvSpPr>
          <p:nvPr>
            <p:ph type="dt" sz="half" idx="10"/>
          </p:nvPr>
        </p:nvSpPr>
        <p:spPr>
          <a:ln/>
        </p:spPr>
        <p:txBody>
          <a:bodyPr/>
          <a:lstStyle>
            <a:lvl1pPr>
              <a:defRPr/>
            </a:lvl1pPr>
          </a:lstStyle>
          <a:p>
            <a:pPr>
              <a:defRPr/>
            </a:pPr>
            <a:endParaRPr lang="en-US"/>
          </a:p>
        </p:txBody>
      </p:sp>
      <p:sp>
        <p:nvSpPr>
          <p:cNvPr id="5" name="Rectangle 40"/>
          <p:cNvSpPr>
            <a:spLocks noGrp="1" noChangeArrowheads="1"/>
          </p:cNvSpPr>
          <p:nvPr>
            <p:ph type="ftr" sz="quarter" idx="11"/>
          </p:nvPr>
        </p:nvSpPr>
        <p:spPr>
          <a:ln/>
        </p:spPr>
        <p:txBody>
          <a:bodyPr/>
          <a:lstStyle>
            <a:lvl1pPr>
              <a:defRPr/>
            </a:lvl1pPr>
          </a:lstStyle>
          <a:p>
            <a:pPr>
              <a:defRPr/>
            </a:pPr>
            <a:endParaRPr lang="en-US"/>
          </a:p>
        </p:txBody>
      </p:sp>
      <p:sp>
        <p:nvSpPr>
          <p:cNvPr id="6" name="Rectangle 41"/>
          <p:cNvSpPr>
            <a:spLocks noGrp="1" noChangeArrowheads="1"/>
          </p:cNvSpPr>
          <p:nvPr>
            <p:ph type="sldNum" sz="quarter" idx="12"/>
          </p:nvPr>
        </p:nvSpPr>
        <p:spPr>
          <a:ln/>
        </p:spPr>
        <p:txBody>
          <a:bodyPr/>
          <a:lstStyle>
            <a:lvl1pPr>
              <a:defRPr/>
            </a:lvl1pPr>
          </a:lstStyle>
          <a:p>
            <a:pPr>
              <a:defRPr/>
            </a:pPr>
            <a:fld id="{6BE4F866-2326-4442-80DF-F6DB80EF538C}" type="slidenum">
              <a:rPr lang="en-US"/>
              <a:pPr>
                <a:defRPr/>
              </a:pPr>
              <a:t>‹#›</a:t>
            </a:fld>
            <a:endParaRPr lang="en-US"/>
          </a:p>
        </p:txBody>
      </p:sp>
    </p:spTree>
    <p:extLst>
      <p:ext uri="{BB962C8B-B14F-4D97-AF65-F5344CB8AC3E}">
        <p14:creationId xmlns:p14="http://schemas.microsoft.com/office/powerpoint/2010/main" val="2620553954"/>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290514" y="2546357"/>
            <a:ext cx="711200" cy="474663"/>
            <a:chOff x="720" y="336"/>
            <a:chExt cx="624" cy="432"/>
          </a:xfrm>
        </p:grpSpPr>
        <p:sp>
          <p:nvSpPr>
            <p:cNvPr id="5" name="Rectangle 3"/>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6" name="Rectangle 4"/>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7" name="Group 5"/>
          <p:cNvGrpSpPr>
            <a:grpSpLocks/>
          </p:cNvGrpSpPr>
          <p:nvPr/>
        </p:nvGrpSpPr>
        <p:grpSpPr bwMode="auto">
          <a:xfrm>
            <a:off x="414340" y="2968632"/>
            <a:ext cx="738187" cy="474663"/>
            <a:chOff x="912" y="2640"/>
            <a:chExt cx="672" cy="432"/>
          </a:xfrm>
        </p:grpSpPr>
        <p:sp>
          <p:nvSpPr>
            <p:cNvPr id="8" name="Rectangle 6"/>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9" name="Rectangle 7"/>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sp>
        <p:nvSpPr>
          <p:cNvPr id="10" name="Rectangle 8"/>
          <p:cNvSpPr>
            <a:spLocks noChangeArrowheads="1"/>
          </p:cNvSpPr>
          <p:nvPr/>
        </p:nvSpPr>
        <p:spPr bwMode="auto">
          <a:xfrm>
            <a:off x="1" y="2895614"/>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nchor="ctr"/>
          <a:lstStyle/>
          <a:p>
            <a:endParaRPr lang="en-US"/>
          </a:p>
        </p:txBody>
      </p:sp>
      <p:sp>
        <p:nvSpPr>
          <p:cNvPr id="11" name="Rectangle 9"/>
          <p:cNvSpPr>
            <a:spLocks noChangeArrowheads="1"/>
          </p:cNvSpPr>
          <p:nvPr/>
        </p:nvSpPr>
        <p:spPr bwMode="auto">
          <a:xfrm>
            <a:off x="635001" y="2438405"/>
            <a:ext cx="31750" cy="1052513"/>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nchor="ctr"/>
          <a:lstStyle/>
          <a:p>
            <a:endParaRPr lang="en-US"/>
          </a:p>
        </p:txBody>
      </p:sp>
      <p:sp>
        <p:nvSpPr>
          <p:cNvPr id="12" name="Rectangle 15"/>
          <p:cNvSpPr>
            <a:spLocks noChangeArrowheads="1"/>
          </p:cNvSpPr>
          <p:nvPr/>
        </p:nvSpPr>
        <p:spPr bwMode="gray">
          <a:xfrm flipV="1">
            <a:off x="315929" y="3265496"/>
            <a:ext cx="8683625" cy="46037"/>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rot="10800000" wrap="none" lIns="91334" tIns="45667" rIns="91334" bIns="45667" anchor="ctr"/>
          <a:lstStyle/>
          <a:p>
            <a:endParaRPr kumimoji="1" lang="en-US">
              <a:latin typeface="Arial" charset="0"/>
            </a:endParaRPr>
          </a:p>
        </p:txBody>
      </p:sp>
      <p:sp>
        <p:nvSpPr>
          <p:cNvPr id="261130" name="Rectangle 10"/>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261131" name="Rectangle 11"/>
          <p:cNvSpPr>
            <a:spLocks noGrp="1" noChangeArrowheads="1"/>
          </p:cNvSpPr>
          <p:nvPr>
            <p:ph type="subTitle" idx="1"/>
          </p:nvPr>
        </p:nvSpPr>
        <p:spPr>
          <a:xfrm>
            <a:off x="1371600" y="3886201"/>
            <a:ext cx="6400800" cy="1752600"/>
          </a:xfrm>
        </p:spPr>
        <p:txBody>
          <a:bodyPr/>
          <a:lstStyle>
            <a:lvl1pPr marL="0" indent="0" algn="ctr">
              <a:buFont typeface="Wingdings" pitchFamily="-110" charset="2"/>
              <a:buNone/>
              <a:defRPr/>
            </a:lvl1pPr>
          </a:lstStyle>
          <a:p>
            <a:r>
              <a:rPr lang="en-US"/>
              <a:t>Click to edit Master subtitle style</a:t>
            </a:r>
          </a:p>
        </p:txBody>
      </p:sp>
      <p:sp>
        <p:nvSpPr>
          <p:cNvPr id="13" name="Rectangle 12"/>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4" name="Rectangle 13"/>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5" name="Rectangle 14"/>
          <p:cNvSpPr>
            <a:spLocks noGrp="1" noChangeArrowheads="1"/>
          </p:cNvSpPr>
          <p:nvPr>
            <p:ph type="sldNum" sz="quarter" idx="12"/>
          </p:nvPr>
        </p:nvSpPr>
        <p:spPr>
          <a:xfrm>
            <a:off x="6858001" y="6248400"/>
            <a:ext cx="1905000" cy="457200"/>
          </a:xfrm>
        </p:spPr>
        <p:txBody>
          <a:bodyPr/>
          <a:lstStyle>
            <a:lvl1pPr>
              <a:defRPr>
                <a:solidFill>
                  <a:schemeClr val="bg2"/>
                </a:solidFill>
              </a:defRPr>
            </a:lvl1pPr>
          </a:lstStyle>
          <a:p>
            <a:pPr>
              <a:defRPr/>
            </a:pPr>
            <a:fld id="{8F2EB59A-266D-8E48-A524-7917C2F3FD31}" type="slidenum">
              <a:rPr lang="en-US"/>
              <a:pPr>
                <a:defRPr/>
              </a:pPr>
              <a:t>‹#›</a:t>
            </a:fld>
            <a:endParaRPr lang="en-US"/>
          </a:p>
        </p:txBody>
      </p:sp>
    </p:spTree>
    <p:extLst>
      <p:ext uri="{BB962C8B-B14F-4D97-AF65-F5344CB8AC3E}">
        <p14:creationId xmlns:p14="http://schemas.microsoft.com/office/powerpoint/2010/main" val="1429992608"/>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239A881F-8D20-FF4B-B899-DCE4FE0CD804}" type="slidenum">
              <a:rPr lang="en-US"/>
              <a:pPr>
                <a:defRPr/>
              </a:pPr>
              <a:t>‹#›</a:t>
            </a:fld>
            <a:endParaRPr lang="en-US"/>
          </a:p>
        </p:txBody>
      </p:sp>
    </p:spTree>
    <p:extLst>
      <p:ext uri="{BB962C8B-B14F-4D97-AF65-F5344CB8AC3E}">
        <p14:creationId xmlns:p14="http://schemas.microsoft.com/office/powerpoint/2010/main" val="219091826"/>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6FAE7ECA-FEC6-F34F-9468-5CB890AA102D}" type="slidenum">
              <a:rPr lang="en-US"/>
              <a:pPr>
                <a:defRPr/>
              </a:pPr>
              <a:t>‹#›</a:t>
            </a:fld>
            <a:endParaRPr lang="en-US"/>
          </a:p>
        </p:txBody>
      </p:sp>
    </p:spTree>
    <p:extLst>
      <p:ext uri="{BB962C8B-B14F-4D97-AF65-F5344CB8AC3E}">
        <p14:creationId xmlns:p14="http://schemas.microsoft.com/office/powerpoint/2010/main" val="254039950"/>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9"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A56B7CA5-93D3-694C-9415-827BFF21411E}" type="slidenum">
              <a:rPr lang="en-US"/>
              <a:pPr>
                <a:defRPr/>
              </a:pPr>
              <a:t>‹#›</a:t>
            </a:fld>
            <a:endParaRPr lang="en-US"/>
          </a:p>
        </p:txBody>
      </p:sp>
    </p:spTree>
    <p:extLst>
      <p:ext uri="{BB962C8B-B14F-4D97-AF65-F5344CB8AC3E}">
        <p14:creationId xmlns:p14="http://schemas.microsoft.com/office/powerpoint/2010/main" val="345769627"/>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9FF4B77C-FEBC-1041-9247-FFDC302FE894}" type="slidenum">
              <a:rPr lang="en-US"/>
              <a:pPr>
                <a:defRPr/>
              </a:pPr>
              <a:t>‹#›</a:t>
            </a:fld>
            <a:endParaRPr lang="en-US"/>
          </a:p>
        </p:txBody>
      </p:sp>
    </p:spTree>
    <p:extLst>
      <p:ext uri="{BB962C8B-B14F-4D97-AF65-F5344CB8AC3E}">
        <p14:creationId xmlns:p14="http://schemas.microsoft.com/office/powerpoint/2010/main" val="1174989391"/>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8252355C-75F6-7E4B-A0FE-C271CF7F226A}" type="slidenum">
              <a:rPr lang="en-US"/>
              <a:pPr>
                <a:defRPr/>
              </a:pPr>
              <a:t>‹#›</a:t>
            </a:fld>
            <a:endParaRPr lang="en-US"/>
          </a:p>
        </p:txBody>
      </p:sp>
    </p:spTree>
    <p:extLst>
      <p:ext uri="{BB962C8B-B14F-4D97-AF65-F5344CB8AC3E}">
        <p14:creationId xmlns:p14="http://schemas.microsoft.com/office/powerpoint/2010/main" val="2421036780"/>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8E18A7D7-646D-F742-818B-D7C51C339235}" type="slidenum">
              <a:rPr lang="en-US"/>
              <a:pPr>
                <a:defRPr/>
              </a:pPr>
              <a:t>‹#›</a:t>
            </a:fld>
            <a:endParaRPr lang="en-US"/>
          </a:p>
        </p:txBody>
      </p:sp>
    </p:spTree>
    <p:extLst>
      <p:ext uri="{BB962C8B-B14F-4D97-AF65-F5344CB8AC3E}">
        <p14:creationId xmlns:p14="http://schemas.microsoft.com/office/powerpoint/2010/main" val="3713351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BADC882C-0CE8-A94C-9FA8-5B0D59ED452D}" type="slidenum">
              <a:rPr lang="en-US"/>
              <a:pPr>
                <a:defRPr/>
              </a:pPr>
              <a:t>‹#›</a:t>
            </a:fld>
            <a:endParaRPr lang="en-US"/>
          </a:p>
        </p:txBody>
      </p:sp>
    </p:spTree>
    <p:extLst>
      <p:ext uri="{BB962C8B-B14F-4D97-AF65-F5344CB8AC3E}">
        <p14:creationId xmlns:p14="http://schemas.microsoft.com/office/powerpoint/2010/main" val="9892742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4E9CD73F-538D-1D42-90DF-EE17D3D1EC75}" type="slidenum">
              <a:rPr lang="en-GB"/>
              <a:pPr>
                <a:defRPr/>
              </a:pPr>
              <a:t>‹#›</a:t>
            </a:fld>
            <a:endParaRPr lang="en-GB"/>
          </a:p>
        </p:txBody>
      </p:sp>
    </p:spTree>
    <p:extLst>
      <p:ext uri="{BB962C8B-B14F-4D97-AF65-F5344CB8AC3E}">
        <p14:creationId xmlns:p14="http://schemas.microsoft.com/office/powerpoint/2010/main" val="3915004240"/>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88DCC31-6F85-3E4A-A8A9-C79D114B0431}" type="slidenum">
              <a:rPr lang="en-US"/>
              <a:pPr>
                <a:defRPr/>
              </a:pPr>
              <a:t>‹#›</a:t>
            </a:fld>
            <a:endParaRPr lang="en-US"/>
          </a:p>
        </p:txBody>
      </p:sp>
    </p:spTree>
    <p:extLst>
      <p:ext uri="{BB962C8B-B14F-4D97-AF65-F5344CB8AC3E}">
        <p14:creationId xmlns:p14="http://schemas.microsoft.com/office/powerpoint/2010/main" val="2385984658"/>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F9F4333-BE2D-EB4F-8EA8-6AD873D1FA29}" type="slidenum">
              <a:rPr lang="en-US"/>
              <a:pPr>
                <a:defRPr/>
              </a:pPr>
              <a:t>‹#›</a:t>
            </a:fld>
            <a:endParaRPr lang="en-US"/>
          </a:p>
        </p:txBody>
      </p:sp>
    </p:spTree>
    <p:extLst>
      <p:ext uri="{BB962C8B-B14F-4D97-AF65-F5344CB8AC3E}">
        <p14:creationId xmlns:p14="http://schemas.microsoft.com/office/powerpoint/2010/main" val="4149068458"/>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68201126-8A81-B141-8229-4058C8EF2591}" type="slidenum">
              <a:rPr lang="en-US"/>
              <a:pPr>
                <a:defRPr/>
              </a:pPr>
              <a:t>‹#›</a:t>
            </a:fld>
            <a:endParaRPr lang="en-US"/>
          </a:p>
        </p:txBody>
      </p:sp>
    </p:spTree>
    <p:extLst>
      <p:ext uri="{BB962C8B-B14F-4D97-AF65-F5344CB8AC3E}">
        <p14:creationId xmlns:p14="http://schemas.microsoft.com/office/powerpoint/2010/main" val="375600978"/>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617546"/>
            <a:ext cx="1951038" cy="55149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50939" y="617546"/>
            <a:ext cx="5700712" cy="5514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F566B233-E84F-154C-9F40-F03141577701}" type="slidenum">
              <a:rPr lang="en-US"/>
              <a:pPr>
                <a:defRPr/>
              </a:pPr>
              <a:t>‹#›</a:t>
            </a:fld>
            <a:endParaRPr lang="en-US"/>
          </a:p>
        </p:txBody>
      </p:sp>
    </p:spTree>
    <p:extLst>
      <p:ext uri="{BB962C8B-B14F-4D97-AF65-F5344CB8AC3E}">
        <p14:creationId xmlns:p14="http://schemas.microsoft.com/office/powerpoint/2010/main" val="3943115813"/>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sz="1800">
                  <a:latin typeface="Garamond" pitchFamily="-112" charset="0"/>
                  <a:ea typeface="+mn-ea"/>
                  <a:cs typeface="+mn-cs"/>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1163 h 1906"/>
                <a:gd name="T4" fmla="*/ 5866 w 5740"/>
                <a:gd name="T5" fmla="*/ 1163 h 1906"/>
                <a:gd name="T6" fmla="*/ 5866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14347"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1434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11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9616223-79E5-DF46-A695-61CA9157B236}" type="slidenum">
              <a:rPr lang="en-US"/>
              <a:pPr>
                <a:defRPr/>
              </a:pPr>
              <a:t>‹#›</a:t>
            </a:fld>
            <a:endParaRPr lang="en-US"/>
          </a:p>
        </p:txBody>
      </p:sp>
    </p:spTree>
    <p:extLst>
      <p:ext uri="{BB962C8B-B14F-4D97-AF65-F5344CB8AC3E}">
        <p14:creationId xmlns:p14="http://schemas.microsoft.com/office/powerpoint/2010/main" val="2342152148"/>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7E6D543-4E07-5041-B06B-14674DE973C7}" type="slidenum">
              <a:rPr lang="en-US"/>
              <a:pPr>
                <a:defRPr/>
              </a:pPr>
              <a:t>‹#›</a:t>
            </a:fld>
            <a:endParaRPr lang="en-US"/>
          </a:p>
        </p:txBody>
      </p:sp>
      <p:sp>
        <p:nvSpPr>
          <p:cNvPr id="6" name="Footer Placeholder 5"/>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3920171455"/>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4DE3EB5-9C5D-5143-BD56-95955048D76C}" type="slidenum">
              <a:rPr lang="en-US"/>
              <a:pPr>
                <a:defRPr/>
              </a:pPr>
              <a:t>‹#›</a:t>
            </a:fld>
            <a:endParaRPr lang="en-US"/>
          </a:p>
        </p:txBody>
      </p:sp>
      <p:sp>
        <p:nvSpPr>
          <p:cNvPr id="6" name="Footer Placeholder 5"/>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486999260"/>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6"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60AD916-4D0D-7F48-9508-D1931BC11354}" type="slidenum">
              <a:rPr lang="en-US"/>
              <a:pPr>
                <a:defRPr/>
              </a:pPr>
              <a:t>‹#›</a:t>
            </a:fld>
            <a:endParaRPr lang="en-US"/>
          </a:p>
        </p:txBody>
      </p:sp>
      <p:sp>
        <p:nvSpPr>
          <p:cNvPr id="7" name="Footer Placeholder 6"/>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2843744453"/>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8"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1078A2D-C665-A54A-B8F7-10AFE10A8470}" type="slidenum">
              <a:rPr lang="en-US"/>
              <a:pPr>
                <a:defRPr/>
              </a:pPr>
              <a:t>‹#›</a:t>
            </a:fld>
            <a:endParaRPr lang="en-US"/>
          </a:p>
        </p:txBody>
      </p:sp>
      <p:sp>
        <p:nvSpPr>
          <p:cNvPr id="9" name="Footer Placeholder 8"/>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1994300647"/>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4" name="Slide Number Placeholder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4BD92F4-81C9-994D-867C-E67781AFAF28}" type="slidenum">
              <a:rPr lang="en-US"/>
              <a:pPr>
                <a:defRPr/>
              </a:pPr>
              <a:t>‹#›</a:t>
            </a:fld>
            <a:endParaRPr lang="en-US"/>
          </a:p>
        </p:txBody>
      </p:sp>
      <p:sp>
        <p:nvSpPr>
          <p:cNvPr id="5" name="Footer Placeholder 4"/>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23729586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p:txBody>
          <a:bodyPr/>
          <a:lstStyle>
            <a:lvl1pPr algn="ctr">
              <a:defRPr>
                <a:ea typeface="+mn-ea"/>
                <a:cs typeface="+mn-cs"/>
              </a:defRPr>
            </a:lvl1pPr>
          </a:lstStyle>
          <a:p>
            <a:pPr>
              <a:defRPr/>
            </a:pPr>
            <a:endParaRPr lang="en-US"/>
          </a:p>
        </p:txBody>
      </p:sp>
      <p:sp>
        <p:nvSpPr>
          <p:cNvPr id="3" name="Rectangle 7"/>
          <p:cNvSpPr>
            <a:spLocks noGrp="1" noChangeArrowheads="1"/>
          </p:cNvSpPr>
          <p:nvPr>
            <p:ph type="ftr" sz="quarter" idx="11"/>
          </p:nvPr>
        </p:nvSpPr>
        <p:spPr/>
        <p:txBody>
          <a:bodyPr/>
          <a:lstStyle>
            <a:lvl1pPr>
              <a:defRPr>
                <a:ea typeface="+mn-ea"/>
                <a:cs typeface="+mn-cs"/>
              </a:defRPr>
            </a:lvl1pPr>
          </a:lstStyle>
          <a:p>
            <a:pPr>
              <a:defRPr/>
            </a:pPr>
            <a:endParaRPr lang="en-US"/>
          </a:p>
        </p:txBody>
      </p:sp>
      <p:sp>
        <p:nvSpPr>
          <p:cNvPr id="4" name="Rectangle 8"/>
          <p:cNvSpPr>
            <a:spLocks noGrp="1" noChangeArrowheads="1"/>
          </p:cNvSpPr>
          <p:nvPr>
            <p:ph type="sldNum" sz="quarter" idx="12"/>
          </p:nvPr>
        </p:nvSpPr>
        <p:spPr/>
        <p:txBody>
          <a:bodyPr/>
          <a:lstStyle>
            <a:lvl1pPr>
              <a:defRPr/>
            </a:lvl1pPr>
          </a:lstStyle>
          <a:p>
            <a:pPr>
              <a:defRPr/>
            </a:pPr>
            <a:fld id="{044288F6-D6FA-1D4F-B12B-44426FBA29CF}" type="slidenum">
              <a:rPr lang="en-US"/>
              <a:pPr>
                <a:defRPr/>
              </a:pPr>
              <a:t>‹#›</a:t>
            </a:fld>
            <a:endParaRPr lang="en-US"/>
          </a:p>
        </p:txBody>
      </p:sp>
    </p:spTree>
    <p:extLst>
      <p:ext uri="{BB962C8B-B14F-4D97-AF65-F5344CB8AC3E}">
        <p14:creationId xmlns:p14="http://schemas.microsoft.com/office/powerpoint/2010/main" val="3863028546"/>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3"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F98A0A9-44E8-804F-9427-CCC49077932A}" type="slidenum">
              <a:rPr lang="en-US"/>
              <a:pPr>
                <a:defRPr/>
              </a:pPr>
              <a:t>‹#›</a:t>
            </a:fld>
            <a:endParaRPr lang="en-US"/>
          </a:p>
        </p:txBody>
      </p:sp>
      <p:sp>
        <p:nvSpPr>
          <p:cNvPr id="4" name="Footer Placeholder 3"/>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3483499962"/>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6"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32960ED-C755-1D47-943E-B36E842E9A1D}" type="slidenum">
              <a:rPr lang="en-US"/>
              <a:pPr>
                <a:defRPr/>
              </a:pPr>
              <a:t>‹#›</a:t>
            </a:fld>
            <a:endParaRPr lang="en-US"/>
          </a:p>
        </p:txBody>
      </p:sp>
      <p:sp>
        <p:nvSpPr>
          <p:cNvPr id="7" name="Footer Placeholder 6"/>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2607084330"/>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6"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C8EA0D9-4F9A-3841-9C21-804DEA93E2A0}" type="slidenum">
              <a:rPr lang="en-US"/>
              <a:pPr>
                <a:defRPr/>
              </a:pPr>
              <a:t>‹#›</a:t>
            </a:fld>
            <a:endParaRPr lang="en-US"/>
          </a:p>
        </p:txBody>
      </p:sp>
      <p:sp>
        <p:nvSpPr>
          <p:cNvPr id="7" name="Footer Placeholder 6"/>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2183985453"/>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F52F6A6A-AF7A-5246-AB35-312CD574DB41}" type="slidenum">
              <a:rPr lang="en-US"/>
              <a:pPr>
                <a:defRPr/>
              </a:pPr>
              <a:t>‹#›</a:t>
            </a:fld>
            <a:endParaRPr lang="en-US"/>
          </a:p>
        </p:txBody>
      </p:sp>
      <p:sp>
        <p:nvSpPr>
          <p:cNvPr id="6" name="Footer Placeholder 5"/>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1817389378"/>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8E81FD8-4D4A-604D-8643-D7B8AD82D99D}" type="slidenum">
              <a:rPr lang="en-US"/>
              <a:pPr>
                <a:defRPr/>
              </a:pPr>
              <a:t>‹#›</a:t>
            </a:fld>
            <a:endParaRPr lang="en-US"/>
          </a:p>
        </p:txBody>
      </p:sp>
      <p:sp>
        <p:nvSpPr>
          <p:cNvPr id="6" name="Footer Placeholder 5"/>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2854741498"/>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4060B96-80F5-EC46-BD92-B14CB5FE10C5}" type="slidenum">
              <a:rPr lang="en-US"/>
              <a:pPr>
                <a:defRPr/>
              </a:pPr>
              <a:t>‹#›</a:t>
            </a:fld>
            <a:endParaRPr lang="en-US"/>
          </a:p>
        </p:txBody>
      </p:sp>
      <p:sp>
        <p:nvSpPr>
          <p:cNvPr id="6" name="Footer Placeholder 5"/>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1646845876"/>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6"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7"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8" name="Freeform 6"/>
            <p:cNvSpPr>
              <a:spLocks/>
            </p:cNvSpPr>
            <p:nvPr/>
          </p:nvSpPr>
          <p:spPr bwMode="hidden">
            <a:xfrm>
              <a:off x="4038" y="3577"/>
              <a:ext cx="1720" cy="65"/>
            </a:xfrm>
            <a:custGeom>
              <a:avLst/>
              <a:gdLst>
                <a:gd name="T0" fmla="*/ 1658 w 1722"/>
                <a:gd name="T1" fmla="*/ 34 h 66"/>
                <a:gd name="T2" fmla="*/ 1658 w 1722"/>
                <a:gd name="T3" fmla="*/ 33 h 66"/>
                <a:gd name="T4" fmla="*/ 0 w 1722"/>
                <a:gd name="T5" fmla="*/ 0 h 66"/>
                <a:gd name="T6" fmla="*/ 0 w 1722"/>
                <a:gd name="T7" fmla="*/ 33 h 66"/>
                <a:gd name="T8" fmla="*/ 1658 w 1722"/>
                <a:gd name="T9" fmla="*/ 34 h 66"/>
                <a:gd name="T10" fmla="*/ 1658 w 1722"/>
                <a:gd name="T11" fmla="*/ 34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9"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rgbClr val="808080"/>
                    </a:outerShdw>
                  </a:effectLst>
                </a14:hiddenEffects>
              </a:ext>
            </a:extLst>
          </p:spPr>
          <p:txBody>
            <a:bodyPr/>
            <a:lstStyle/>
            <a:p>
              <a:pPr eaLnBrk="0" hangingPunct="0">
                <a:defRPr/>
              </a:pPr>
              <a:endParaRPr lang="en-US">
                <a:solidFill>
                  <a:srgbClr val="FFFFFF"/>
                </a:solidFill>
                <a:latin typeface="Arial" charset="0"/>
              </a:endParaRPr>
            </a:p>
          </p:txBody>
        </p:sp>
        <p:sp>
          <p:nvSpPr>
            <p:cNvPr id="10" name="Freeform 8"/>
            <p:cNvSpPr>
              <a:spLocks/>
            </p:cNvSpPr>
            <p:nvPr/>
          </p:nvSpPr>
          <p:spPr bwMode="hidden">
            <a:xfrm>
              <a:off x="4784" y="3702"/>
              <a:ext cx="974" cy="101"/>
            </a:xfrm>
            <a:custGeom>
              <a:avLst/>
              <a:gdLst>
                <a:gd name="T0" fmla="*/ 943 w 975"/>
                <a:gd name="T1" fmla="*/ 48 h 101"/>
                <a:gd name="T2" fmla="*/ 943 w 975"/>
                <a:gd name="T3" fmla="*/ 0 h 101"/>
                <a:gd name="T4" fmla="*/ 0 w 975"/>
                <a:gd name="T5" fmla="*/ 24 h 101"/>
                <a:gd name="T6" fmla="*/ 0 w 975"/>
                <a:gd name="T7" fmla="*/ 101 h 101"/>
                <a:gd name="T8" fmla="*/ 943 w 975"/>
                <a:gd name="T9" fmla="*/ 48 h 101"/>
                <a:gd name="T10" fmla="*/ 943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1" name="Freeform 9"/>
            <p:cNvSpPr>
              <a:spLocks/>
            </p:cNvSpPr>
            <p:nvPr/>
          </p:nvSpPr>
          <p:spPr bwMode="hidden">
            <a:xfrm>
              <a:off x="3619" y="3815"/>
              <a:ext cx="2139" cy="198"/>
            </a:xfrm>
            <a:custGeom>
              <a:avLst/>
              <a:gdLst>
                <a:gd name="T0" fmla="*/ 2077 w 2141"/>
                <a:gd name="T1" fmla="*/ 0 h 198"/>
                <a:gd name="T2" fmla="*/ 0 w 2141"/>
                <a:gd name="T3" fmla="*/ 156 h 198"/>
                <a:gd name="T4" fmla="*/ 0 w 2141"/>
                <a:gd name="T5" fmla="*/ 198 h 198"/>
                <a:gd name="T6" fmla="*/ 2077 w 2141"/>
                <a:gd name="T7" fmla="*/ 0 h 198"/>
                <a:gd name="T8" fmla="*/ 2077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2"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13" name="Freeform 11"/>
            <p:cNvSpPr>
              <a:spLocks/>
            </p:cNvSpPr>
            <p:nvPr/>
          </p:nvSpPr>
          <p:spPr bwMode="hidden">
            <a:xfrm>
              <a:off x="2097" y="4043"/>
              <a:ext cx="2514" cy="276"/>
            </a:xfrm>
            <a:custGeom>
              <a:avLst/>
              <a:gdLst>
                <a:gd name="T0" fmla="*/ 2089 w 2517"/>
                <a:gd name="T1" fmla="*/ 276 h 276"/>
                <a:gd name="T2" fmla="*/ 2421 w 2517"/>
                <a:gd name="T3" fmla="*/ 204 h 276"/>
                <a:gd name="T4" fmla="*/ 2164 w 2517"/>
                <a:gd name="T5" fmla="*/ 0 h 276"/>
                <a:gd name="T6" fmla="*/ 0 w 2517"/>
                <a:gd name="T7" fmla="*/ 276 h 276"/>
                <a:gd name="T8" fmla="*/ 2089 w 2517"/>
                <a:gd name="T9" fmla="*/ 276 h 276"/>
                <a:gd name="T10" fmla="*/ 208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4"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15" name="Freeform 13"/>
            <p:cNvSpPr>
              <a:spLocks/>
            </p:cNvSpPr>
            <p:nvPr/>
          </p:nvSpPr>
          <p:spPr bwMode="hidden">
            <a:xfrm>
              <a:off x="5030" y="3151"/>
              <a:ext cx="728" cy="240"/>
            </a:xfrm>
            <a:custGeom>
              <a:avLst/>
              <a:gdLst>
                <a:gd name="T0" fmla="*/ 697 w 729"/>
                <a:gd name="T1" fmla="*/ 240 h 240"/>
                <a:gd name="T2" fmla="*/ 0 w 729"/>
                <a:gd name="T3" fmla="*/ 0 h 240"/>
                <a:gd name="T4" fmla="*/ 0 w 729"/>
                <a:gd name="T5" fmla="*/ 6 h 240"/>
                <a:gd name="T6" fmla="*/ 697 w 729"/>
                <a:gd name="T7" fmla="*/ 240 h 240"/>
                <a:gd name="T8" fmla="*/ 697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6"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17" name="Freeform 15"/>
            <p:cNvSpPr>
              <a:spLocks/>
            </p:cNvSpPr>
            <p:nvPr/>
          </p:nvSpPr>
          <p:spPr bwMode="hidden">
            <a:xfrm>
              <a:off x="5030" y="3049"/>
              <a:ext cx="728" cy="318"/>
            </a:xfrm>
            <a:custGeom>
              <a:avLst/>
              <a:gdLst>
                <a:gd name="T0" fmla="*/ 697 w 729"/>
                <a:gd name="T1" fmla="*/ 318 h 318"/>
                <a:gd name="T2" fmla="*/ 697 w 729"/>
                <a:gd name="T3" fmla="*/ 312 h 318"/>
                <a:gd name="T4" fmla="*/ 0 w 729"/>
                <a:gd name="T5" fmla="*/ 0 h 318"/>
                <a:gd name="T6" fmla="*/ 0 w 729"/>
                <a:gd name="T7" fmla="*/ 54 h 318"/>
                <a:gd name="T8" fmla="*/ 697 w 729"/>
                <a:gd name="T9" fmla="*/ 318 h 318"/>
                <a:gd name="T10" fmla="*/ 697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8"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19"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0"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1"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2"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3"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5"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rgbClr val="808080"/>
                    </a:outerShdw>
                  </a:effectLst>
                </a14:hiddenEffects>
              </a:ext>
            </a:extLst>
          </p:spPr>
          <p:txBody>
            <a:bodyPr/>
            <a:lstStyle/>
            <a:p>
              <a:pPr eaLnBrk="0" hangingPunct="0">
                <a:defRPr/>
              </a:pPr>
              <a:endParaRPr lang="en-US">
                <a:solidFill>
                  <a:srgbClr val="FFFFFF"/>
                </a:solidFill>
                <a:latin typeface="Arial" charset="0"/>
              </a:endParaRPr>
            </a:p>
          </p:txBody>
        </p:sp>
        <p:sp>
          <p:nvSpPr>
            <p:cNvPr id="26"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7"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8"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9"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30" name="Freeform 28"/>
            <p:cNvSpPr>
              <a:spLocks/>
            </p:cNvSpPr>
            <p:nvPr/>
          </p:nvSpPr>
          <p:spPr bwMode="hidden">
            <a:xfrm>
              <a:off x="5698" y="653"/>
              <a:ext cx="60" cy="311"/>
            </a:xfrm>
            <a:custGeom>
              <a:avLst/>
              <a:gdLst>
                <a:gd name="T0" fmla="*/ 0 w 60"/>
                <a:gd name="T1" fmla="*/ 144 h 312"/>
                <a:gd name="T2" fmla="*/ 60 w 60"/>
                <a:gd name="T3" fmla="*/ 280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1"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32"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3"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34"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35"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36"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37"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38"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39"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40"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43"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grpSp>
      </p:grpSp>
      <p:sp>
        <p:nvSpPr>
          <p:cNvPr id="250922" name="Rectangle 42"/>
          <p:cNvSpPr>
            <a:spLocks noGrp="1" noChangeArrowheads="1"/>
          </p:cNvSpPr>
          <p:nvPr>
            <p:ph type="ctrTitle" sz="quarter"/>
          </p:nvPr>
        </p:nvSpPr>
        <p:spPr>
          <a:xfrm>
            <a:off x="457200" y="1600200"/>
            <a:ext cx="8229600" cy="1828800"/>
          </a:xfrm>
        </p:spPr>
        <p:txBody>
          <a:bodyPr/>
          <a:lstStyle>
            <a:lvl1pPr>
              <a:defRPr sz="4800"/>
            </a:lvl1pPr>
          </a:lstStyle>
          <a:p>
            <a:pPr lvl="0"/>
            <a:r>
              <a:rPr lang="en-US" noProof="0"/>
              <a:t>Click to edit Master title style</a:t>
            </a:r>
          </a:p>
        </p:txBody>
      </p:sp>
      <p:sp>
        <p:nvSpPr>
          <p:cNvPr id="250923" name="Rectangle 43"/>
          <p:cNvSpPr>
            <a:spLocks noGrp="1" noChangeArrowheads="1"/>
          </p:cNvSpPr>
          <p:nvPr>
            <p:ph type="subTitle" sz="quarter" idx="1"/>
          </p:nvPr>
        </p:nvSpPr>
        <p:spPr>
          <a:xfrm>
            <a:off x="1371600" y="3886200"/>
            <a:ext cx="6400800" cy="1752600"/>
          </a:xfrm>
        </p:spPr>
        <p:txBody>
          <a:bodyPr/>
          <a:lstStyle>
            <a:lvl1pPr marL="0" indent="0" algn="ctr">
              <a:buFont typeface="Wingdings" charset="0"/>
              <a:buNone/>
              <a:defRPr sz="3600"/>
            </a:lvl1pPr>
          </a:lstStyle>
          <a:p>
            <a:pPr lvl="0"/>
            <a:r>
              <a:rPr lang="en-US" noProof="0"/>
              <a:t>Click to edit Master subtitle style</a:t>
            </a:r>
          </a:p>
        </p:txBody>
      </p:sp>
      <p:sp>
        <p:nvSpPr>
          <p:cNvPr id="44" name="Rectangle 44"/>
          <p:cNvSpPr>
            <a:spLocks noGrp="1" noChangeArrowheads="1"/>
          </p:cNvSpPr>
          <p:nvPr>
            <p:ph type="dt" sz="quarter" idx="10"/>
          </p:nvPr>
        </p:nvSpPr>
        <p:spPr/>
        <p:txBody>
          <a:bodyPr/>
          <a:lstStyle>
            <a:lvl1pPr algn="ctr">
              <a:defRPr b="1">
                <a:latin typeface="Arial"/>
                <a:ea typeface="ＭＳ Ｐゴシック"/>
              </a:defRPr>
            </a:lvl1pPr>
          </a:lstStyle>
          <a:p>
            <a:pPr>
              <a:defRPr/>
            </a:pPr>
            <a:endParaRPr lang="en-US"/>
          </a:p>
        </p:txBody>
      </p:sp>
      <p:sp>
        <p:nvSpPr>
          <p:cNvPr id="45"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46"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283E7972-2268-184B-8DEF-0E1AA723E59A}" type="slidenum">
              <a:rPr lang="en-US"/>
              <a:pPr>
                <a:defRPr/>
              </a:pPr>
              <a:t>‹#›</a:t>
            </a:fld>
            <a:endParaRPr lang="en-US"/>
          </a:p>
        </p:txBody>
      </p:sp>
    </p:spTree>
    <p:extLst>
      <p:ext uri="{BB962C8B-B14F-4D97-AF65-F5344CB8AC3E}">
        <p14:creationId xmlns:p14="http://schemas.microsoft.com/office/powerpoint/2010/main" val="904730373"/>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p:cNvSpPr>
            <a:spLocks noGrp="1" noChangeArrowheads="1"/>
          </p:cNvSpPr>
          <p:nvPr>
            <p:ph type="dt" sz="half" idx="10"/>
          </p:nvPr>
        </p:nvSpPr>
        <p:spPr/>
        <p:txBody>
          <a:bodyPr/>
          <a:lstStyle>
            <a:lvl1pPr algn="ctr">
              <a:defRPr b="1">
                <a:latin typeface="Arial"/>
                <a:ea typeface="ＭＳ Ｐゴシック"/>
              </a:defRPr>
            </a:lvl1pPr>
          </a:lstStyle>
          <a:p>
            <a:pPr>
              <a:defRPr/>
            </a:pPr>
            <a:endParaRPr lang="en-US"/>
          </a:p>
        </p:txBody>
      </p:sp>
      <p:sp>
        <p:nvSpPr>
          <p:cNvPr id="5"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6"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F86B7F73-E8D0-9B49-B323-85D1F50450D7}" type="slidenum">
              <a:rPr lang="en-US"/>
              <a:pPr>
                <a:defRPr/>
              </a:pPr>
              <a:t>‹#›</a:t>
            </a:fld>
            <a:endParaRPr lang="en-US"/>
          </a:p>
        </p:txBody>
      </p:sp>
    </p:spTree>
    <p:extLst>
      <p:ext uri="{BB962C8B-B14F-4D97-AF65-F5344CB8AC3E}">
        <p14:creationId xmlns:p14="http://schemas.microsoft.com/office/powerpoint/2010/main" val="3895070805"/>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4"/>
          <p:cNvSpPr>
            <a:spLocks noGrp="1" noChangeArrowheads="1"/>
          </p:cNvSpPr>
          <p:nvPr>
            <p:ph type="dt" sz="half" idx="10"/>
          </p:nvPr>
        </p:nvSpPr>
        <p:spPr/>
        <p:txBody>
          <a:bodyPr/>
          <a:lstStyle>
            <a:lvl1pPr algn="ctr">
              <a:defRPr b="1">
                <a:latin typeface="Arial"/>
                <a:ea typeface="ＭＳ Ｐゴシック"/>
              </a:defRPr>
            </a:lvl1pPr>
          </a:lstStyle>
          <a:p>
            <a:pPr>
              <a:defRPr/>
            </a:pPr>
            <a:endParaRPr lang="en-US"/>
          </a:p>
        </p:txBody>
      </p:sp>
      <p:sp>
        <p:nvSpPr>
          <p:cNvPr id="5"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6"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67F84453-A41C-1A40-A02B-6997E0E77919}" type="slidenum">
              <a:rPr lang="en-US"/>
              <a:pPr>
                <a:defRPr/>
              </a:pPr>
              <a:t>‹#›</a:t>
            </a:fld>
            <a:endParaRPr lang="en-US"/>
          </a:p>
        </p:txBody>
      </p:sp>
    </p:spTree>
    <p:extLst>
      <p:ext uri="{BB962C8B-B14F-4D97-AF65-F5344CB8AC3E}">
        <p14:creationId xmlns:p14="http://schemas.microsoft.com/office/powerpoint/2010/main" val="4075337269"/>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p:cNvSpPr>
            <a:spLocks noGrp="1" noChangeArrowheads="1"/>
          </p:cNvSpPr>
          <p:nvPr>
            <p:ph type="dt" sz="half" idx="10"/>
          </p:nvPr>
        </p:nvSpPr>
        <p:spPr/>
        <p:txBody>
          <a:bodyPr/>
          <a:lstStyle>
            <a:lvl1pPr algn="ctr">
              <a:defRPr b="1">
                <a:latin typeface="Arial"/>
                <a:ea typeface="ＭＳ Ｐゴシック"/>
              </a:defRPr>
            </a:lvl1pPr>
          </a:lstStyle>
          <a:p>
            <a:pPr>
              <a:defRPr/>
            </a:pPr>
            <a:endParaRPr lang="en-US"/>
          </a:p>
        </p:txBody>
      </p:sp>
      <p:sp>
        <p:nvSpPr>
          <p:cNvPr id="6"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7"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88FEBE5E-1AF4-9448-A0D0-1DAADDBDB51F}" type="slidenum">
              <a:rPr lang="en-US"/>
              <a:pPr>
                <a:defRPr/>
              </a:pPr>
              <a:t>‹#›</a:t>
            </a:fld>
            <a:endParaRPr lang="en-US"/>
          </a:p>
        </p:txBody>
      </p:sp>
    </p:spTree>
    <p:extLst>
      <p:ext uri="{BB962C8B-B14F-4D97-AF65-F5344CB8AC3E}">
        <p14:creationId xmlns:p14="http://schemas.microsoft.com/office/powerpoint/2010/main" val="11602528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solidFill>
                  <a:srgbClr val="EAEAEA"/>
                </a:solidFill>
              </a:defRPr>
            </a:lvl1pPr>
          </a:lstStyle>
          <a:p>
            <a:pPr>
              <a:defRPr/>
            </a:pPr>
            <a:fld id="{7DFCA3B4-1E60-C84D-8B9F-A03684888515}" type="slidenum">
              <a:rPr lang="en-US"/>
              <a:pPr>
                <a:defRPr/>
              </a:pPr>
              <a:t>‹#›</a:t>
            </a:fld>
            <a:endParaRPr lang="en-US"/>
          </a:p>
        </p:txBody>
      </p:sp>
    </p:spTree>
    <p:extLst>
      <p:ext uri="{BB962C8B-B14F-4D97-AF65-F5344CB8AC3E}">
        <p14:creationId xmlns:p14="http://schemas.microsoft.com/office/powerpoint/2010/main" val="749441218"/>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p:cNvSpPr>
            <a:spLocks noGrp="1" noChangeArrowheads="1"/>
          </p:cNvSpPr>
          <p:nvPr>
            <p:ph type="dt" sz="half" idx="10"/>
          </p:nvPr>
        </p:nvSpPr>
        <p:spPr/>
        <p:txBody>
          <a:bodyPr/>
          <a:lstStyle>
            <a:lvl1pPr algn="ctr">
              <a:defRPr b="1">
                <a:latin typeface="Arial"/>
                <a:ea typeface="ＭＳ Ｐゴシック"/>
              </a:defRPr>
            </a:lvl1pPr>
          </a:lstStyle>
          <a:p>
            <a:pPr>
              <a:defRPr/>
            </a:pPr>
            <a:endParaRPr lang="en-US"/>
          </a:p>
        </p:txBody>
      </p:sp>
      <p:sp>
        <p:nvSpPr>
          <p:cNvPr id="8"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9"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50719DA0-7291-2643-9D9D-DEABA4C2C1A0}" type="slidenum">
              <a:rPr lang="en-US"/>
              <a:pPr>
                <a:defRPr/>
              </a:pPr>
              <a:t>‹#›</a:t>
            </a:fld>
            <a:endParaRPr lang="en-US"/>
          </a:p>
        </p:txBody>
      </p:sp>
    </p:spTree>
    <p:extLst>
      <p:ext uri="{BB962C8B-B14F-4D97-AF65-F5344CB8AC3E}">
        <p14:creationId xmlns:p14="http://schemas.microsoft.com/office/powerpoint/2010/main" val="2271110531"/>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4"/>
          <p:cNvSpPr>
            <a:spLocks noGrp="1" noChangeArrowheads="1"/>
          </p:cNvSpPr>
          <p:nvPr>
            <p:ph type="dt" sz="half" idx="10"/>
          </p:nvPr>
        </p:nvSpPr>
        <p:spPr/>
        <p:txBody>
          <a:bodyPr/>
          <a:lstStyle>
            <a:lvl1pPr algn="ctr">
              <a:defRPr b="1">
                <a:latin typeface="Arial"/>
                <a:ea typeface="ＭＳ Ｐゴシック"/>
              </a:defRPr>
            </a:lvl1pPr>
          </a:lstStyle>
          <a:p>
            <a:pPr>
              <a:defRPr/>
            </a:pPr>
            <a:endParaRPr lang="en-US"/>
          </a:p>
        </p:txBody>
      </p:sp>
      <p:sp>
        <p:nvSpPr>
          <p:cNvPr id="4"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5"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AF86E74D-9C59-6841-8316-0C9C1C8241B3}" type="slidenum">
              <a:rPr lang="en-US"/>
              <a:pPr>
                <a:defRPr/>
              </a:pPr>
              <a:t>‹#›</a:t>
            </a:fld>
            <a:endParaRPr lang="en-US"/>
          </a:p>
        </p:txBody>
      </p:sp>
    </p:spTree>
    <p:extLst>
      <p:ext uri="{BB962C8B-B14F-4D97-AF65-F5344CB8AC3E}">
        <p14:creationId xmlns:p14="http://schemas.microsoft.com/office/powerpoint/2010/main" val="437317773"/>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p:txBody>
          <a:bodyPr/>
          <a:lstStyle>
            <a:lvl1pPr algn="ctr">
              <a:defRPr b="1">
                <a:latin typeface="Arial"/>
                <a:ea typeface="ＭＳ Ｐゴシック"/>
              </a:defRPr>
            </a:lvl1pPr>
          </a:lstStyle>
          <a:p>
            <a:pPr>
              <a:defRPr/>
            </a:pPr>
            <a:endParaRPr lang="en-US"/>
          </a:p>
        </p:txBody>
      </p:sp>
      <p:sp>
        <p:nvSpPr>
          <p:cNvPr id="3"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4"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35ADC0F5-76FA-9147-B341-F7B5529F12A5}" type="slidenum">
              <a:rPr lang="en-US"/>
              <a:pPr>
                <a:defRPr/>
              </a:pPr>
              <a:t>‹#›</a:t>
            </a:fld>
            <a:endParaRPr lang="en-US"/>
          </a:p>
        </p:txBody>
      </p:sp>
    </p:spTree>
    <p:extLst>
      <p:ext uri="{BB962C8B-B14F-4D97-AF65-F5344CB8AC3E}">
        <p14:creationId xmlns:p14="http://schemas.microsoft.com/office/powerpoint/2010/main" val="2302943612"/>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p:cNvSpPr>
            <a:spLocks noGrp="1" noChangeArrowheads="1"/>
          </p:cNvSpPr>
          <p:nvPr>
            <p:ph type="dt" sz="half" idx="10"/>
          </p:nvPr>
        </p:nvSpPr>
        <p:spPr/>
        <p:txBody>
          <a:bodyPr/>
          <a:lstStyle>
            <a:lvl1pPr algn="ctr">
              <a:defRPr b="1">
                <a:latin typeface="Arial"/>
                <a:ea typeface="ＭＳ Ｐゴシック"/>
              </a:defRPr>
            </a:lvl1pPr>
          </a:lstStyle>
          <a:p>
            <a:pPr>
              <a:defRPr/>
            </a:pPr>
            <a:endParaRPr lang="en-US"/>
          </a:p>
        </p:txBody>
      </p:sp>
      <p:sp>
        <p:nvSpPr>
          <p:cNvPr id="6"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7"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2AC01C11-AF11-DA45-83E8-6D6EDE361A73}" type="slidenum">
              <a:rPr lang="en-US"/>
              <a:pPr>
                <a:defRPr/>
              </a:pPr>
              <a:t>‹#›</a:t>
            </a:fld>
            <a:endParaRPr lang="en-US"/>
          </a:p>
        </p:txBody>
      </p:sp>
    </p:spTree>
    <p:extLst>
      <p:ext uri="{BB962C8B-B14F-4D97-AF65-F5344CB8AC3E}">
        <p14:creationId xmlns:p14="http://schemas.microsoft.com/office/powerpoint/2010/main" val="532903801"/>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p:cNvSpPr>
            <a:spLocks noGrp="1" noChangeArrowheads="1"/>
          </p:cNvSpPr>
          <p:nvPr>
            <p:ph type="dt" sz="half" idx="10"/>
          </p:nvPr>
        </p:nvSpPr>
        <p:spPr/>
        <p:txBody>
          <a:bodyPr/>
          <a:lstStyle>
            <a:lvl1pPr algn="ctr">
              <a:defRPr b="1">
                <a:latin typeface="Arial"/>
                <a:ea typeface="ＭＳ Ｐゴシック"/>
              </a:defRPr>
            </a:lvl1pPr>
          </a:lstStyle>
          <a:p>
            <a:pPr>
              <a:defRPr/>
            </a:pPr>
            <a:endParaRPr lang="en-US"/>
          </a:p>
        </p:txBody>
      </p:sp>
      <p:sp>
        <p:nvSpPr>
          <p:cNvPr id="6"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7"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EA5380F9-1CFF-8347-9990-CE4E1ADD7E2E}" type="slidenum">
              <a:rPr lang="en-US"/>
              <a:pPr>
                <a:defRPr/>
              </a:pPr>
              <a:t>‹#›</a:t>
            </a:fld>
            <a:endParaRPr lang="en-US"/>
          </a:p>
        </p:txBody>
      </p:sp>
    </p:spTree>
    <p:extLst>
      <p:ext uri="{BB962C8B-B14F-4D97-AF65-F5344CB8AC3E}">
        <p14:creationId xmlns:p14="http://schemas.microsoft.com/office/powerpoint/2010/main" val="553149843"/>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p:cNvSpPr>
            <a:spLocks noGrp="1" noChangeArrowheads="1"/>
          </p:cNvSpPr>
          <p:nvPr>
            <p:ph type="dt" sz="half" idx="10"/>
          </p:nvPr>
        </p:nvSpPr>
        <p:spPr/>
        <p:txBody>
          <a:bodyPr/>
          <a:lstStyle>
            <a:lvl1pPr algn="ctr">
              <a:defRPr b="1">
                <a:latin typeface="Arial"/>
                <a:ea typeface="ＭＳ Ｐゴシック"/>
              </a:defRPr>
            </a:lvl1pPr>
          </a:lstStyle>
          <a:p>
            <a:pPr>
              <a:defRPr/>
            </a:pPr>
            <a:endParaRPr lang="en-US"/>
          </a:p>
        </p:txBody>
      </p:sp>
      <p:sp>
        <p:nvSpPr>
          <p:cNvPr id="5"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6"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BD44E6C9-6A6C-DB4B-AC2E-008900415069}" type="slidenum">
              <a:rPr lang="en-US"/>
              <a:pPr>
                <a:defRPr/>
              </a:pPr>
              <a:t>‹#›</a:t>
            </a:fld>
            <a:endParaRPr lang="en-US"/>
          </a:p>
        </p:txBody>
      </p:sp>
    </p:spTree>
    <p:extLst>
      <p:ext uri="{BB962C8B-B14F-4D97-AF65-F5344CB8AC3E}">
        <p14:creationId xmlns:p14="http://schemas.microsoft.com/office/powerpoint/2010/main" val="399258926"/>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p:cNvSpPr>
            <a:spLocks noGrp="1" noChangeArrowheads="1"/>
          </p:cNvSpPr>
          <p:nvPr>
            <p:ph type="dt" sz="half" idx="10"/>
          </p:nvPr>
        </p:nvSpPr>
        <p:spPr/>
        <p:txBody>
          <a:bodyPr/>
          <a:lstStyle>
            <a:lvl1pPr algn="ctr">
              <a:defRPr b="1">
                <a:latin typeface="Arial"/>
                <a:ea typeface="ＭＳ Ｐゴシック"/>
              </a:defRPr>
            </a:lvl1pPr>
          </a:lstStyle>
          <a:p>
            <a:pPr>
              <a:defRPr/>
            </a:pPr>
            <a:endParaRPr lang="en-US"/>
          </a:p>
        </p:txBody>
      </p:sp>
      <p:sp>
        <p:nvSpPr>
          <p:cNvPr id="5" name="Rectangle 45"/>
          <p:cNvSpPr>
            <a:spLocks noGrp="1" noChangeArrowheads="1"/>
          </p:cNvSpPr>
          <p:nvPr>
            <p:ph type="ftr" sz="quarter" idx="11"/>
          </p:nvPr>
        </p:nvSpPr>
        <p:spPr/>
        <p:txBody>
          <a:bodyPr/>
          <a:lstStyle>
            <a:lvl1pPr>
              <a:defRPr b="1">
                <a:latin typeface="Arial"/>
                <a:ea typeface="ＭＳ Ｐゴシック"/>
              </a:defRPr>
            </a:lvl1pPr>
          </a:lstStyle>
          <a:p>
            <a:pPr>
              <a:defRPr/>
            </a:pPr>
            <a:endParaRPr lang="en-US"/>
          </a:p>
        </p:txBody>
      </p:sp>
      <p:sp>
        <p:nvSpPr>
          <p:cNvPr id="6" name="Rectangle 46"/>
          <p:cNvSpPr>
            <a:spLocks noGrp="1" noChangeArrowheads="1"/>
          </p:cNvSpPr>
          <p:nvPr>
            <p:ph type="sldNum" sz="quarter" idx="12"/>
          </p:nvPr>
        </p:nvSpPr>
        <p:spPr/>
        <p:txBody>
          <a:bodyPr/>
          <a:lstStyle>
            <a:lvl1pPr>
              <a:defRPr b="1">
                <a:latin typeface="Arial"/>
                <a:ea typeface="ＭＳ Ｐゴシック"/>
              </a:defRPr>
            </a:lvl1pPr>
          </a:lstStyle>
          <a:p>
            <a:pPr>
              <a:defRPr/>
            </a:pPr>
            <a:fld id="{7A396AF2-6D44-D441-BBD3-248CCE9EE20F}" type="slidenum">
              <a:rPr lang="en-US"/>
              <a:pPr>
                <a:defRPr/>
              </a:pPr>
              <a:t>‹#›</a:t>
            </a:fld>
            <a:endParaRPr lang="en-US"/>
          </a:p>
        </p:txBody>
      </p:sp>
    </p:spTree>
    <p:extLst>
      <p:ext uri="{BB962C8B-B14F-4D97-AF65-F5344CB8AC3E}">
        <p14:creationId xmlns:p14="http://schemas.microsoft.com/office/powerpoint/2010/main" val="2704967695"/>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541D6D-04D8-CA40-A883-DAE62DFCE123}" type="slidenum">
              <a:rPr lang="en-US"/>
              <a:pPr>
                <a:defRPr/>
              </a:pPr>
              <a:t>‹#›</a:t>
            </a:fld>
            <a:endParaRPr lang="en-US"/>
          </a:p>
        </p:txBody>
      </p:sp>
    </p:spTree>
    <p:extLst>
      <p:ext uri="{BB962C8B-B14F-4D97-AF65-F5344CB8AC3E}">
        <p14:creationId xmlns:p14="http://schemas.microsoft.com/office/powerpoint/2010/main" val="2825465349"/>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0A87D1C-2E41-4543-852D-64759423CE89}" type="slidenum">
              <a:rPr lang="en-US"/>
              <a:pPr>
                <a:defRPr/>
              </a:pPr>
              <a:t>‹#›</a:t>
            </a:fld>
            <a:endParaRPr lang="en-US"/>
          </a:p>
        </p:txBody>
      </p:sp>
    </p:spTree>
    <p:extLst>
      <p:ext uri="{BB962C8B-B14F-4D97-AF65-F5344CB8AC3E}">
        <p14:creationId xmlns:p14="http://schemas.microsoft.com/office/powerpoint/2010/main" val="4231204545"/>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49448E6-4B1F-EB43-94F0-2F4F3766A407}" type="slidenum">
              <a:rPr lang="en-US"/>
              <a:pPr>
                <a:defRPr/>
              </a:pPr>
              <a:t>‹#›</a:t>
            </a:fld>
            <a:endParaRPr lang="en-US"/>
          </a:p>
        </p:txBody>
      </p:sp>
    </p:spTree>
    <p:extLst>
      <p:ext uri="{BB962C8B-B14F-4D97-AF65-F5344CB8AC3E}">
        <p14:creationId xmlns:p14="http://schemas.microsoft.com/office/powerpoint/2010/main" val="27230153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3014232"/>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2E476C-C41C-DA4B-B253-641AACCDC3E6}" type="slidenum">
              <a:rPr lang="en-US"/>
              <a:pPr>
                <a:defRPr/>
              </a:pPr>
              <a:t>‹#›</a:t>
            </a:fld>
            <a:endParaRPr lang="en-US"/>
          </a:p>
        </p:txBody>
      </p:sp>
    </p:spTree>
    <p:extLst>
      <p:ext uri="{BB962C8B-B14F-4D97-AF65-F5344CB8AC3E}">
        <p14:creationId xmlns:p14="http://schemas.microsoft.com/office/powerpoint/2010/main" val="2975373736"/>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6A1B726-AC31-DD41-AB5D-E115BAD0E971}" type="slidenum">
              <a:rPr lang="en-US"/>
              <a:pPr>
                <a:defRPr/>
              </a:pPr>
              <a:t>‹#›</a:t>
            </a:fld>
            <a:endParaRPr lang="en-US"/>
          </a:p>
        </p:txBody>
      </p:sp>
    </p:spTree>
    <p:extLst>
      <p:ext uri="{BB962C8B-B14F-4D97-AF65-F5344CB8AC3E}">
        <p14:creationId xmlns:p14="http://schemas.microsoft.com/office/powerpoint/2010/main" val="2372320671"/>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C963857-1C4B-4D40-A88C-C3713B589F61}" type="slidenum">
              <a:rPr lang="en-US"/>
              <a:pPr>
                <a:defRPr/>
              </a:pPr>
              <a:t>‹#›</a:t>
            </a:fld>
            <a:endParaRPr lang="en-US"/>
          </a:p>
        </p:txBody>
      </p:sp>
    </p:spTree>
    <p:extLst>
      <p:ext uri="{BB962C8B-B14F-4D97-AF65-F5344CB8AC3E}">
        <p14:creationId xmlns:p14="http://schemas.microsoft.com/office/powerpoint/2010/main" val="292418383"/>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6F2B545-5E4F-9E49-AD65-5847648009DC}" type="slidenum">
              <a:rPr lang="en-US"/>
              <a:pPr>
                <a:defRPr/>
              </a:pPr>
              <a:t>‹#›</a:t>
            </a:fld>
            <a:endParaRPr lang="en-US"/>
          </a:p>
        </p:txBody>
      </p:sp>
    </p:spTree>
    <p:extLst>
      <p:ext uri="{BB962C8B-B14F-4D97-AF65-F5344CB8AC3E}">
        <p14:creationId xmlns:p14="http://schemas.microsoft.com/office/powerpoint/2010/main" val="2815573462"/>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FBF58F5-8F5D-5747-A975-274B1174775F}" type="slidenum">
              <a:rPr lang="en-US"/>
              <a:pPr>
                <a:defRPr/>
              </a:pPr>
              <a:t>‹#›</a:t>
            </a:fld>
            <a:endParaRPr lang="en-US"/>
          </a:p>
        </p:txBody>
      </p:sp>
    </p:spTree>
    <p:extLst>
      <p:ext uri="{BB962C8B-B14F-4D97-AF65-F5344CB8AC3E}">
        <p14:creationId xmlns:p14="http://schemas.microsoft.com/office/powerpoint/2010/main" val="663897133"/>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50CB52-A093-EF46-91E1-341F51C42E1D}" type="slidenum">
              <a:rPr lang="en-US"/>
              <a:pPr>
                <a:defRPr/>
              </a:pPr>
              <a:t>‹#›</a:t>
            </a:fld>
            <a:endParaRPr lang="en-US"/>
          </a:p>
        </p:txBody>
      </p:sp>
    </p:spTree>
    <p:extLst>
      <p:ext uri="{BB962C8B-B14F-4D97-AF65-F5344CB8AC3E}">
        <p14:creationId xmlns:p14="http://schemas.microsoft.com/office/powerpoint/2010/main" val="2759574586"/>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48F608-615A-FD4E-98BC-C37A20871B77}" type="slidenum">
              <a:rPr lang="en-US"/>
              <a:pPr>
                <a:defRPr/>
              </a:pPr>
              <a:t>‹#›</a:t>
            </a:fld>
            <a:endParaRPr lang="en-US"/>
          </a:p>
        </p:txBody>
      </p:sp>
    </p:spTree>
    <p:extLst>
      <p:ext uri="{BB962C8B-B14F-4D97-AF65-F5344CB8AC3E}">
        <p14:creationId xmlns:p14="http://schemas.microsoft.com/office/powerpoint/2010/main" val="2156483994"/>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DE267F8-738B-FE4D-A3C0-0F978113489F}" type="slidenum">
              <a:rPr lang="en-US"/>
              <a:pPr>
                <a:defRPr/>
              </a:pPr>
              <a:t>‹#›</a:t>
            </a:fld>
            <a:endParaRPr lang="en-US"/>
          </a:p>
        </p:txBody>
      </p:sp>
    </p:spTree>
    <p:extLst>
      <p:ext uri="{BB962C8B-B14F-4D97-AF65-F5344CB8AC3E}">
        <p14:creationId xmlns:p14="http://schemas.microsoft.com/office/powerpoint/2010/main" val="91037608"/>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atin typeface="Comic Sans MS" charset="0"/>
              </a:defRPr>
            </a:lvl1pPr>
          </a:lstStyle>
          <a:p>
            <a:pPr>
              <a:defRPr/>
            </a:pPr>
            <a:fld id="{01A19C15-DD51-334D-B108-CB5C8980062D}" type="slidenum">
              <a:rPr lang="en-US"/>
              <a:pPr>
                <a:defRPr/>
              </a:pPr>
              <a:t>‹#›</a:t>
            </a:fld>
            <a:endParaRPr lang="en-US"/>
          </a:p>
        </p:txBody>
      </p:sp>
    </p:spTree>
    <p:extLst>
      <p:ext uri="{BB962C8B-B14F-4D97-AF65-F5344CB8AC3E}">
        <p14:creationId xmlns:p14="http://schemas.microsoft.com/office/powerpoint/2010/main" val="2109337210"/>
      </p:ext>
    </p:extLst>
  </p:cSld>
  <p:clrMapOvr>
    <a:masterClrMapping/>
  </p:clrMapOvr>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CB744A04-D559-0A40-854C-FBB0121AC194}" type="slidenum">
              <a:rPr lang="en-US"/>
              <a:pPr>
                <a:defRPr/>
              </a:pPr>
              <a:t>‹#›</a:t>
            </a:fld>
            <a:endParaRPr lang="en-US"/>
          </a:p>
        </p:txBody>
      </p:sp>
    </p:spTree>
    <p:extLst>
      <p:ext uri="{BB962C8B-B14F-4D97-AF65-F5344CB8AC3E}">
        <p14:creationId xmlns:p14="http://schemas.microsoft.com/office/powerpoint/2010/main" val="6617306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57682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1CAB4269-2ED4-8E46-BA40-6058DD5053E6}" type="slidenum">
              <a:rPr lang="en-US"/>
              <a:pPr>
                <a:defRPr/>
              </a:pPr>
              <a:t>‹#›</a:t>
            </a:fld>
            <a:endParaRPr lang="en-US"/>
          </a:p>
        </p:txBody>
      </p:sp>
    </p:spTree>
    <p:extLst>
      <p:ext uri="{BB962C8B-B14F-4D97-AF65-F5344CB8AC3E}">
        <p14:creationId xmlns:p14="http://schemas.microsoft.com/office/powerpoint/2010/main" val="2821402320"/>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BFE10116-0FCB-D647-9798-CBC8C78C67A3}" type="slidenum">
              <a:rPr lang="en-US"/>
              <a:pPr>
                <a:defRPr/>
              </a:pPr>
              <a:t>‹#›</a:t>
            </a:fld>
            <a:endParaRPr lang="en-US"/>
          </a:p>
        </p:txBody>
      </p:sp>
    </p:spTree>
    <p:extLst>
      <p:ext uri="{BB962C8B-B14F-4D97-AF65-F5344CB8AC3E}">
        <p14:creationId xmlns:p14="http://schemas.microsoft.com/office/powerpoint/2010/main" val="2979390875"/>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5B31DEB6-9941-B646-BFCA-4D03966117CC}" type="slidenum">
              <a:rPr lang="en-US"/>
              <a:pPr>
                <a:defRPr/>
              </a:pPr>
              <a:t>‹#›</a:t>
            </a:fld>
            <a:endParaRPr lang="en-US"/>
          </a:p>
        </p:txBody>
      </p:sp>
    </p:spTree>
    <p:extLst>
      <p:ext uri="{BB962C8B-B14F-4D97-AF65-F5344CB8AC3E}">
        <p14:creationId xmlns:p14="http://schemas.microsoft.com/office/powerpoint/2010/main" val="3900009264"/>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6889426D-1A7E-764C-87DA-129D10BA6977}" type="slidenum">
              <a:rPr lang="en-US"/>
              <a:pPr>
                <a:defRPr/>
              </a:pPr>
              <a:t>‹#›</a:t>
            </a:fld>
            <a:endParaRPr lang="en-US"/>
          </a:p>
        </p:txBody>
      </p:sp>
    </p:spTree>
    <p:extLst>
      <p:ext uri="{BB962C8B-B14F-4D97-AF65-F5344CB8AC3E}">
        <p14:creationId xmlns:p14="http://schemas.microsoft.com/office/powerpoint/2010/main" val="3568028538"/>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49FE2D16-9500-0741-8DA8-DE1FC6062FEB}" type="slidenum">
              <a:rPr lang="en-US"/>
              <a:pPr>
                <a:defRPr/>
              </a:pPr>
              <a:t>‹#›</a:t>
            </a:fld>
            <a:endParaRPr lang="en-US"/>
          </a:p>
        </p:txBody>
      </p:sp>
    </p:spTree>
    <p:extLst>
      <p:ext uri="{BB962C8B-B14F-4D97-AF65-F5344CB8AC3E}">
        <p14:creationId xmlns:p14="http://schemas.microsoft.com/office/powerpoint/2010/main" val="1867850425"/>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F529E797-1A5D-E544-A4B3-31AC100048CE}" type="slidenum">
              <a:rPr lang="en-US"/>
              <a:pPr>
                <a:defRPr/>
              </a:pPr>
              <a:t>‹#›</a:t>
            </a:fld>
            <a:endParaRPr lang="en-US"/>
          </a:p>
        </p:txBody>
      </p:sp>
    </p:spTree>
    <p:extLst>
      <p:ext uri="{BB962C8B-B14F-4D97-AF65-F5344CB8AC3E}">
        <p14:creationId xmlns:p14="http://schemas.microsoft.com/office/powerpoint/2010/main" val="2711522723"/>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21534D82-B374-1845-9195-04F83F51F39E}" type="slidenum">
              <a:rPr lang="en-US"/>
              <a:pPr>
                <a:defRPr/>
              </a:pPr>
              <a:t>‹#›</a:t>
            </a:fld>
            <a:endParaRPr lang="en-US"/>
          </a:p>
        </p:txBody>
      </p:sp>
    </p:spTree>
    <p:extLst>
      <p:ext uri="{BB962C8B-B14F-4D97-AF65-F5344CB8AC3E}">
        <p14:creationId xmlns:p14="http://schemas.microsoft.com/office/powerpoint/2010/main" val="810976431"/>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71BBA6A1-EB52-4240-A057-D036021BACD4}" type="slidenum">
              <a:rPr lang="en-US"/>
              <a:pPr>
                <a:defRPr/>
              </a:pPr>
              <a:t>‹#›</a:t>
            </a:fld>
            <a:endParaRPr lang="en-US"/>
          </a:p>
        </p:txBody>
      </p:sp>
    </p:spTree>
    <p:extLst>
      <p:ext uri="{BB962C8B-B14F-4D97-AF65-F5344CB8AC3E}">
        <p14:creationId xmlns:p14="http://schemas.microsoft.com/office/powerpoint/2010/main" val="3882600007"/>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AA34E780-0D41-5C42-B799-E6D68EFEF06B}" type="slidenum">
              <a:rPr lang="en-US"/>
              <a:pPr>
                <a:defRPr/>
              </a:pPr>
              <a:t>‹#›</a:t>
            </a:fld>
            <a:endParaRPr lang="en-US"/>
          </a:p>
        </p:txBody>
      </p:sp>
    </p:spTree>
    <p:extLst>
      <p:ext uri="{BB962C8B-B14F-4D97-AF65-F5344CB8AC3E}">
        <p14:creationId xmlns:p14="http://schemas.microsoft.com/office/powerpoint/2010/main" val="3346967532"/>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30FC7B6A-71A0-CF46-96EF-5873234C4EEE}" type="slidenum">
              <a:rPr lang="en-US"/>
              <a:pPr>
                <a:defRPr/>
              </a:pPr>
              <a:t>‹#›</a:t>
            </a:fld>
            <a:endParaRPr lang="en-US"/>
          </a:p>
        </p:txBody>
      </p:sp>
    </p:spTree>
    <p:extLst>
      <p:ext uri="{BB962C8B-B14F-4D97-AF65-F5344CB8AC3E}">
        <p14:creationId xmlns:p14="http://schemas.microsoft.com/office/powerpoint/2010/main" val="12897108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ctr" eaLnBrk="1" hangingPunct="1">
              <a:defRPr>
                <a:ea typeface="ＭＳ Ｐゴシック" charset="-128"/>
                <a:cs typeface="ＭＳ Ｐゴシック" charset="-128"/>
              </a:defRPr>
            </a:lvl1pPr>
          </a:lstStyle>
          <a:p>
            <a:pPr>
              <a:defRPr/>
            </a:pPr>
            <a:endParaRPr lang="en-US"/>
          </a:p>
        </p:txBody>
      </p:sp>
      <p:sp>
        <p:nvSpPr>
          <p:cNvPr id="3" name="Footer Placeholder 2"/>
          <p:cNvSpPr>
            <a:spLocks noGrp="1"/>
          </p:cNvSpPr>
          <p:nvPr>
            <p:ph type="ftr" sz="quarter" idx="11"/>
          </p:nvPr>
        </p:nvSpPr>
        <p:spPr/>
        <p:txBody>
          <a:bodyPr/>
          <a:lstStyle>
            <a:lvl1pPr eaLnBrk="1" hangingPunct="1">
              <a:defRPr>
                <a:ea typeface="ＭＳ Ｐゴシック" charset="-128"/>
                <a:cs typeface="ＭＳ Ｐゴシック" charset="-128"/>
              </a:defRPr>
            </a:lvl1pPr>
          </a:lstStyle>
          <a:p>
            <a:pPr>
              <a:defRPr/>
            </a:pPr>
            <a:endParaRPr lang="en-US"/>
          </a:p>
        </p:txBody>
      </p:sp>
      <p:sp>
        <p:nvSpPr>
          <p:cNvPr id="4" name="Slide Number Placeholder 3"/>
          <p:cNvSpPr>
            <a:spLocks noGrp="1"/>
          </p:cNvSpPr>
          <p:nvPr>
            <p:ph type="sldNum" sz="quarter" idx="12"/>
          </p:nvPr>
        </p:nvSpPr>
        <p:spPr/>
        <p:txBody>
          <a:bodyPr/>
          <a:lstStyle>
            <a:lvl1pPr eaLnBrk="1" hangingPunct="1">
              <a:defRPr/>
            </a:lvl1pPr>
          </a:lstStyle>
          <a:p>
            <a:pPr>
              <a:defRPr/>
            </a:pPr>
            <a:fld id="{7EADB7B1-4189-1E49-A5B7-53405E42C478}" type="slidenum">
              <a:rPr lang="en-US"/>
              <a:pPr>
                <a:defRPr/>
              </a:pPr>
              <a:t>‹#›</a:t>
            </a:fld>
            <a:endParaRPr lang="en-US"/>
          </a:p>
        </p:txBody>
      </p:sp>
    </p:spTree>
    <p:extLst>
      <p:ext uri="{BB962C8B-B14F-4D97-AF65-F5344CB8AC3E}">
        <p14:creationId xmlns:p14="http://schemas.microsoft.com/office/powerpoint/2010/main" val="1788513043"/>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85800" y="4114800"/>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7"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C98649EF-9FD8-EE46-9F75-3BBBEACB0A1E}" type="slidenum">
              <a:rPr lang="en-US"/>
              <a:pPr>
                <a:defRPr/>
              </a:pPr>
              <a:t>‹#›</a:t>
            </a:fld>
            <a:endParaRPr lang="en-US"/>
          </a:p>
        </p:txBody>
      </p:sp>
    </p:spTree>
    <p:extLst>
      <p:ext uri="{BB962C8B-B14F-4D97-AF65-F5344CB8AC3E}">
        <p14:creationId xmlns:p14="http://schemas.microsoft.com/office/powerpoint/2010/main" val="448322827"/>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E8D361DC-EC87-B949-946C-0E6568EEC020}" type="slidenum">
              <a:rPr lang="en-US"/>
              <a:pPr>
                <a:defRPr/>
              </a:pPr>
              <a:t>‹#›</a:t>
            </a:fld>
            <a:endParaRPr lang="en-US"/>
          </a:p>
        </p:txBody>
      </p:sp>
    </p:spTree>
    <p:extLst>
      <p:ext uri="{BB962C8B-B14F-4D97-AF65-F5344CB8AC3E}">
        <p14:creationId xmlns:p14="http://schemas.microsoft.com/office/powerpoint/2010/main" val="2822658211"/>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F36CF214-0029-5145-B7D9-1AD3DE546FC3}" type="slidenum">
              <a:rPr lang="en-US"/>
              <a:pPr>
                <a:defRPr/>
              </a:pPr>
              <a:t>‹#›</a:t>
            </a:fld>
            <a:endParaRPr lang="en-US"/>
          </a:p>
        </p:txBody>
      </p:sp>
    </p:spTree>
    <p:extLst>
      <p:ext uri="{BB962C8B-B14F-4D97-AF65-F5344CB8AC3E}">
        <p14:creationId xmlns:p14="http://schemas.microsoft.com/office/powerpoint/2010/main" val="553688932"/>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0EF8BAD1-C988-AF45-90DA-FEDA1C9782AF}" type="slidenum">
              <a:rPr lang="en-US"/>
              <a:pPr>
                <a:defRPr/>
              </a:pPr>
              <a:t>‹#›</a:t>
            </a:fld>
            <a:endParaRPr lang="en-US"/>
          </a:p>
        </p:txBody>
      </p:sp>
    </p:spTree>
    <p:extLst>
      <p:ext uri="{BB962C8B-B14F-4D97-AF65-F5344CB8AC3E}">
        <p14:creationId xmlns:p14="http://schemas.microsoft.com/office/powerpoint/2010/main" val="3183738605"/>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B936A6B5-5683-A348-8287-BDE0B5F760F4}" type="slidenum">
              <a:rPr lang="en-US"/>
              <a:pPr>
                <a:defRPr/>
              </a:pPr>
              <a:t>‹#›</a:t>
            </a:fld>
            <a:endParaRPr lang="en-US"/>
          </a:p>
        </p:txBody>
      </p:sp>
    </p:spTree>
    <p:extLst>
      <p:ext uri="{BB962C8B-B14F-4D97-AF65-F5344CB8AC3E}">
        <p14:creationId xmlns:p14="http://schemas.microsoft.com/office/powerpoint/2010/main" val="2397353797"/>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DB32643E-F11D-2746-BFF5-8FBD58D4FC5B}" type="slidenum">
              <a:rPr lang="en-US"/>
              <a:pPr>
                <a:defRPr/>
              </a:pPr>
              <a:t>‹#›</a:t>
            </a:fld>
            <a:endParaRPr lang="en-US"/>
          </a:p>
        </p:txBody>
      </p:sp>
    </p:spTree>
    <p:extLst>
      <p:ext uri="{BB962C8B-B14F-4D97-AF65-F5344CB8AC3E}">
        <p14:creationId xmlns:p14="http://schemas.microsoft.com/office/powerpoint/2010/main" val="181824508"/>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1DAFBB99-11F7-C74C-B5CB-A38110C4EF56}" type="slidenum">
              <a:rPr lang="en-US"/>
              <a:pPr>
                <a:defRPr/>
              </a:pPr>
              <a:t>‹#›</a:t>
            </a:fld>
            <a:endParaRPr lang="en-US"/>
          </a:p>
        </p:txBody>
      </p:sp>
    </p:spTree>
    <p:extLst>
      <p:ext uri="{BB962C8B-B14F-4D97-AF65-F5344CB8AC3E}">
        <p14:creationId xmlns:p14="http://schemas.microsoft.com/office/powerpoint/2010/main" val="60209829"/>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DA416B12-381F-574C-8C8E-19D5E222D5BE}" type="slidenum">
              <a:rPr lang="en-US"/>
              <a:pPr>
                <a:defRPr/>
              </a:pPr>
              <a:t>‹#›</a:t>
            </a:fld>
            <a:endParaRPr lang="en-US"/>
          </a:p>
        </p:txBody>
      </p:sp>
    </p:spTree>
    <p:extLst>
      <p:ext uri="{BB962C8B-B14F-4D97-AF65-F5344CB8AC3E}">
        <p14:creationId xmlns:p14="http://schemas.microsoft.com/office/powerpoint/2010/main" val="3426526759"/>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56A72C84-35EC-6144-877F-DC9301F7843E}" type="slidenum">
              <a:rPr lang="en-US"/>
              <a:pPr>
                <a:defRPr/>
              </a:pPr>
              <a:t>‹#›</a:t>
            </a:fld>
            <a:endParaRPr lang="en-US"/>
          </a:p>
        </p:txBody>
      </p:sp>
    </p:spTree>
    <p:extLst>
      <p:ext uri="{BB962C8B-B14F-4D97-AF65-F5344CB8AC3E}">
        <p14:creationId xmlns:p14="http://schemas.microsoft.com/office/powerpoint/2010/main" val="3790479473"/>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3EC94394-CAEA-8349-8AC5-F7BF3922E97C}" type="slidenum">
              <a:rPr lang="en-US"/>
              <a:pPr>
                <a:defRPr/>
              </a:pPr>
              <a:t>‹#›</a:t>
            </a:fld>
            <a:endParaRPr lang="en-US"/>
          </a:p>
        </p:txBody>
      </p:sp>
    </p:spTree>
    <p:extLst>
      <p:ext uri="{BB962C8B-B14F-4D97-AF65-F5344CB8AC3E}">
        <p14:creationId xmlns:p14="http://schemas.microsoft.com/office/powerpoint/2010/main" val="12137552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F1C0E793-67D2-E940-862C-C8F7A8D7E302}" type="slidenum">
              <a:rPr lang="en-US"/>
              <a:pPr>
                <a:defRPr/>
              </a:pPr>
              <a:t>‹#›</a:t>
            </a:fld>
            <a:endParaRPr lang="en-US"/>
          </a:p>
        </p:txBody>
      </p:sp>
    </p:spTree>
    <p:extLst>
      <p:ext uri="{BB962C8B-B14F-4D97-AF65-F5344CB8AC3E}">
        <p14:creationId xmlns:p14="http://schemas.microsoft.com/office/powerpoint/2010/main" val="3404482892"/>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976C61F8-41F0-9546-B645-64E4266A324C}" type="slidenum">
              <a:rPr lang="en-US"/>
              <a:pPr>
                <a:defRPr/>
              </a:pPr>
              <a:t>‹#›</a:t>
            </a:fld>
            <a:endParaRPr lang="en-US"/>
          </a:p>
        </p:txBody>
      </p:sp>
    </p:spTree>
    <p:extLst>
      <p:ext uri="{BB962C8B-B14F-4D97-AF65-F5344CB8AC3E}">
        <p14:creationId xmlns:p14="http://schemas.microsoft.com/office/powerpoint/2010/main" val="2318379665"/>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749B9AA7-15FC-E94A-AAA4-8CFAF6977AE3}" type="slidenum">
              <a:rPr lang="en-US"/>
              <a:pPr>
                <a:defRPr/>
              </a:pPr>
              <a:t>‹#›</a:t>
            </a:fld>
            <a:endParaRPr lang="en-US"/>
          </a:p>
        </p:txBody>
      </p:sp>
    </p:spTree>
    <p:extLst>
      <p:ext uri="{BB962C8B-B14F-4D97-AF65-F5344CB8AC3E}">
        <p14:creationId xmlns:p14="http://schemas.microsoft.com/office/powerpoint/2010/main" val="3906264448"/>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85800" y="4114800"/>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7"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3714162A-6733-EA46-80A5-F047D30DCDAE}" type="slidenum">
              <a:rPr lang="en-US"/>
              <a:pPr>
                <a:defRPr/>
              </a:pPr>
              <a:t>‹#›</a:t>
            </a:fld>
            <a:endParaRPr lang="en-US"/>
          </a:p>
        </p:txBody>
      </p:sp>
    </p:spTree>
    <p:extLst>
      <p:ext uri="{BB962C8B-B14F-4D97-AF65-F5344CB8AC3E}">
        <p14:creationId xmlns:p14="http://schemas.microsoft.com/office/powerpoint/2010/main" val="2825907358"/>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31"/>
          <p:cNvGrpSpPr>
            <a:grpSpLocks/>
          </p:cNvGrpSpPr>
          <p:nvPr/>
        </p:nvGrpSpPr>
        <p:grpSpPr bwMode="auto">
          <a:xfrm>
            <a:off x="0" y="0"/>
            <a:ext cx="6362700" cy="6858000"/>
            <a:chOff x="0" y="0"/>
            <a:chExt cx="4008" cy="4320"/>
          </a:xfrm>
        </p:grpSpPr>
        <p:pic>
          <p:nvPicPr>
            <p:cNvPr id="5" name="Picture 1032" descr="Expbann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invGray">
            <a:xfrm>
              <a:off x="0" y="0"/>
              <a:ext cx="432" cy="4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033" descr="EXPHOR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08" y="3600"/>
              <a:ext cx="1800" cy="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7" name="Picture 1034" descr="EXPHORS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81200" y="3657600"/>
            <a:ext cx="5715000" cy="95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4402" name="Rectangle 1026"/>
          <p:cNvSpPr>
            <a:spLocks noGrp="1" noChangeArrowheads="1"/>
          </p:cNvSpPr>
          <p:nvPr>
            <p:ph type="ctrTitle"/>
          </p:nvPr>
        </p:nvSpPr>
        <p:spPr>
          <a:xfrm>
            <a:off x="1752600" y="990600"/>
            <a:ext cx="6400800" cy="2514600"/>
          </a:xfrm>
          <a:ln w="76200" cmpd="tri"/>
        </p:spPr>
        <p:txBody>
          <a:bodyPr/>
          <a:lstStyle>
            <a:lvl1pPr>
              <a:defRPr/>
            </a:lvl1pPr>
          </a:lstStyle>
          <a:p>
            <a:r>
              <a:rPr lang="en-US"/>
              <a:t>Click to edit Master title style</a:t>
            </a:r>
          </a:p>
        </p:txBody>
      </p:sp>
      <p:sp>
        <p:nvSpPr>
          <p:cNvPr id="614403" name="Rectangle 1027"/>
          <p:cNvSpPr>
            <a:spLocks noGrp="1" noChangeArrowheads="1"/>
          </p:cNvSpPr>
          <p:nvPr>
            <p:ph type="subTitle" idx="1"/>
          </p:nvPr>
        </p:nvSpPr>
        <p:spPr>
          <a:xfrm>
            <a:off x="1752600" y="3886200"/>
            <a:ext cx="6400800" cy="1752600"/>
          </a:xfrm>
          <a:ln w="6350"/>
        </p:spPr>
        <p:txBody>
          <a:bodyPr/>
          <a:lstStyle>
            <a:lvl1pPr marL="0" indent="0" algn="ctr">
              <a:buFontTx/>
              <a:buNone/>
              <a:defRPr/>
            </a:lvl1pPr>
          </a:lstStyle>
          <a:p>
            <a:r>
              <a:rPr lang="en-US"/>
              <a:t>Click to edit Master subtitle style</a:t>
            </a:r>
          </a:p>
        </p:txBody>
      </p:sp>
      <p:sp>
        <p:nvSpPr>
          <p:cNvPr id="8" name="Rectangle 1028"/>
          <p:cNvSpPr>
            <a:spLocks noGrp="1" noChangeArrowheads="1"/>
          </p:cNvSpPr>
          <p:nvPr>
            <p:ph type="dt" sz="half" idx="10"/>
          </p:nvPr>
        </p:nvSpPr>
        <p:spPr>
          <a:xfrm>
            <a:off x="914400" y="6400800"/>
            <a:ext cx="1905000" cy="457200"/>
          </a:xfrm>
        </p:spPr>
        <p:txBody>
          <a:bodyPr anchorCtr="0"/>
          <a:lstStyle>
            <a:lvl1pPr>
              <a:defRPr/>
            </a:lvl1pPr>
          </a:lstStyle>
          <a:p>
            <a:pPr>
              <a:defRPr/>
            </a:pPr>
            <a:endParaRPr lang="en-US"/>
          </a:p>
        </p:txBody>
      </p:sp>
      <p:sp>
        <p:nvSpPr>
          <p:cNvPr id="9" name="Rectangle 1029"/>
          <p:cNvSpPr>
            <a:spLocks noGrp="1" noChangeArrowheads="1"/>
          </p:cNvSpPr>
          <p:nvPr>
            <p:ph type="ftr" sz="quarter" idx="11"/>
          </p:nvPr>
        </p:nvSpPr>
        <p:spPr>
          <a:xfrm>
            <a:off x="3505200" y="6400800"/>
            <a:ext cx="2895600" cy="457200"/>
          </a:xfrm>
        </p:spPr>
        <p:txBody>
          <a:bodyPr anchorCtr="0"/>
          <a:lstStyle>
            <a:lvl1pPr>
              <a:defRPr/>
            </a:lvl1pPr>
          </a:lstStyle>
          <a:p>
            <a:pPr>
              <a:defRPr/>
            </a:pPr>
            <a:endParaRPr lang="en-US"/>
          </a:p>
        </p:txBody>
      </p:sp>
      <p:sp>
        <p:nvSpPr>
          <p:cNvPr id="10" name="Rectangle 1030"/>
          <p:cNvSpPr>
            <a:spLocks noGrp="1" noChangeArrowheads="1"/>
          </p:cNvSpPr>
          <p:nvPr>
            <p:ph type="sldNum" sz="quarter" idx="12"/>
          </p:nvPr>
        </p:nvSpPr>
        <p:spPr/>
        <p:txBody>
          <a:bodyPr anchorCtr="0"/>
          <a:lstStyle>
            <a:lvl1pPr>
              <a:defRPr/>
            </a:lvl1pPr>
          </a:lstStyle>
          <a:p>
            <a:pPr>
              <a:defRPr/>
            </a:pPr>
            <a:fld id="{F82B1550-47EC-F74F-A2F4-95555EB1B22B}" type="slidenum">
              <a:rPr lang="en-US"/>
              <a:pPr>
                <a:defRPr/>
              </a:pPr>
              <a:t>‹#›</a:t>
            </a:fld>
            <a:endParaRPr lang="en-US"/>
          </a:p>
        </p:txBody>
      </p:sp>
    </p:spTree>
    <p:extLst>
      <p:ext uri="{BB962C8B-B14F-4D97-AF65-F5344CB8AC3E}">
        <p14:creationId xmlns:p14="http://schemas.microsoft.com/office/powerpoint/2010/main" val="1580188969"/>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B4772A8-EAAA-9648-A65C-5DD49143300A}" type="slidenum">
              <a:rPr lang="en-US"/>
              <a:pPr>
                <a:defRPr/>
              </a:pPr>
              <a:t>‹#›</a:t>
            </a:fld>
            <a:endParaRPr lang="en-US"/>
          </a:p>
        </p:txBody>
      </p:sp>
    </p:spTree>
    <p:extLst>
      <p:ext uri="{BB962C8B-B14F-4D97-AF65-F5344CB8AC3E}">
        <p14:creationId xmlns:p14="http://schemas.microsoft.com/office/powerpoint/2010/main" val="852591179"/>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4E6F145-A191-FA45-9AB2-FF36BA978A8C}" type="slidenum">
              <a:rPr lang="en-US"/>
              <a:pPr>
                <a:defRPr/>
              </a:pPr>
              <a:t>‹#›</a:t>
            </a:fld>
            <a:endParaRPr lang="en-US"/>
          </a:p>
        </p:txBody>
      </p:sp>
    </p:spTree>
    <p:extLst>
      <p:ext uri="{BB962C8B-B14F-4D97-AF65-F5344CB8AC3E}">
        <p14:creationId xmlns:p14="http://schemas.microsoft.com/office/powerpoint/2010/main" val="3675861823"/>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2038" y="1766888"/>
            <a:ext cx="3808412"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2850" y="1766888"/>
            <a:ext cx="3808413"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7D98946-6AEE-A548-9FE7-D22BD4D4531D}" type="slidenum">
              <a:rPr lang="en-US"/>
              <a:pPr>
                <a:defRPr/>
              </a:pPr>
              <a:t>‹#›</a:t>
            </a:fld>
            <a:endParaRPr lang="en-US"/>
          </a:p>
        </p:txBody>
      </p:sp>
    </p:spTree>
    <p:extLst>
      <p:ext uri="{BB962C8B-B14F-4D97-AF65-F5344CB8AC3E}">
        <p14:creationId xmlns:p14="http://schemas.microsoft.com/office/powerpoint/2010/main" val="2050337895"/>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5807A63-3D70-1446-B5E0-67ACE9BAF29B}" type="slidenum">
              <a:rPr lang="en-US"/>
              <a:pPr>
                <a:defRPr/>
              </a:pPr>
              <a:t>‹#›</a:t>
            </a:fld>
            <a:endParaRPr lang="en-US"/>
          </a:p>
        </p:txBody>
      </p:sp>
    </p:spTree>
    <p:extLst>
      <p:ext uri="{BB962C8B-B14F-4D97-AF65-F5344CB8AC3E}">
        <p14:creationId xmlns:p14="http://schemas.microsoft.com/office/powerpoint/2010/main" val="1952045290"/>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06457EC-6676-3D45-9685-F7503DB56A28}" type="slidenum">
              <a:rPr lang="en-US"/>
              <a:pPr>
                <a:defRPr/>
              </a:pPr>
              <a:t>‹#›</a:t>
            </a:fld>
            <a:endParaRPr lang="en-US"/>
          </a:p>
        </p:txBody>
      </p:sp>
    </p:spTree>
    <p:extLst>
      <p:ext uri="{BB962C8B-B14F-4D97-AF65-F5344CB8AC3E}">
        <p14:creationId xmlns:p14="http://schemas.microsoft.com/office/powerpoint/2010/main" val="1107402863"/>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1FC09E4-051F-C247-90D8-6B97ABC03D15}" type="slidenum">
              <a:rPr lang="en-US"/>
              <a:pPr>
                <a:defRPr/>
              </a:pPr>
              <a:t>‹#›</a:t>
            </a:fld>
            <a:endParaRPr lang="en-US"/>
          </a:p>
        </p:txBody>
      </p:sp>
    </p:spTree>
    <p:extLst>
      <p:ext uri="{BB962C8B-B14F-4D97-AF65-F5344CB8AC3E}">
        <p14:creationId xmlns:p14="http://schemas.microsoft.com/office/powerpoint/2010/main" val="39852177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C161791F-5465-574E-9817-C032392DBEBC}" type="slidenum">
              <a:rPr lang="en-US"/>
              <a:pPr>
                <a:defRPr/>
              </a:pPr>
              <a:t>‹#›</a:t>
            </a:fld>
            <a:endParaRPr lang="en-US"/>
          </a:p>
        </p:txBody>
      </p:sp>
    </p:spTree>
    <p:extLst>
      <p:ext uri="{BB962C8B-B14F-4D97-AF65-F5344CB8AC3E}">
        <p14:creationId xmlns:p14="http://schemas.microsoft.com/office/powerpoint/2010/main" val="902953830"/>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46EC96B-713C-A241-A722-A88C34401C43}" type="slidenum">
              <a:rPr lang="en-US"/>
              <a:pPr>
                <a:defRPr/>
              </a:pPr>
              <a:t>‹#›</a:t>
            </a:fld>
            <a:endParaRPr lang="en-US"/>
          </a:p>
        </p:txBody>
      </p:sp>
    </p:spTree>
    <p:extLst>
      <p:ext uri="{BB962C8B-B14F-4D97-AF65-F5344CB8AC3E}">
        <p14:creationId xmlns:p14="http://schemas.microsoft.com/office/powerpoint/2010/main" val="122928283"/>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72C093-206E-5243-8F52-75AD26588244}" type="slidenum">
              <a:rPr lang="en-US"/>
              <a:pPr>
                <a:defRPr/>
              </a:pPr>
              <a:t>‹#›</a:t>
            </a:fld>
            <a:endParaRPr lang="en-US"/>
          </a:p>
        </p:txBody>
      </p:sp>
    </p:spTree>
    <p:extLst>
      <p:ext uri="{BB962C8B-B14F-4D97-AF65-F5344CB8AC3E}">
        <p14:creationId xmlns:p14="http://schemas.microsoft.com/office/powerpoint/2010/main" val="1693321086"/>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CDE4A3-239E-0C4C-B609-85D03477CB08}" type="slidenum">
              <a:rPr lang="en-US"/>
              <a:pPr>
                <a:defRPr/>
              </a:pPr>
              <a:t>‹#›</a:t>
            </a:fld>
            <a:endParaRPr lang="en-US"/>
          </a:p>
        </p:txBody>
      </p:sp>
    </p:spTree>
    <p:extLst>
      <p:ext uri="{BB962C8B-B14F-4D97-AF65-F5344CB8AC3E}">
        <p14:creationId xmlns:p14="http://schemas.microsoft.com/office/powerpoint/2010/main" val="2097070150"/>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381000"/>
            <a:ext cx="1943100" cy="5499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2038" y="381000"/>
            <a:ext cx="5681662" cy="5499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CF250FB-3AC6-FD4C-8354-971B6CC6EA2E}" type="slidenum">
              <a:rPr lang="en-US"/>
              <a:pPr>
                <a:defRPr/>
              </a:pPr>
              <a:t>‹#›</a:t>
            </a:fld>
            <a:endParaRPr lang="en-US"/>
          </a:p>
        </p:txBody>
      </p:sp>
    </p:spTree>
    <p:extLst>
      <p:ext uri="{BB962C8B-B14F-4D97-AF65-F5344CB8AC3E}">
        <p14:creationId xmlns:p14="http://schemas.microsoft.com/office/powerpoint/2010/main" val="65272236"/>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1062038" y="1766888"/>
            <a:ext cx="3808412" cy="4113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2850" y="1766888"/>
            <a:ext cx="3808413" cy="4113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EEF0B3C-2126-9140-9E33-2190F67FC998}" type="slidenum">
              <a:rPr lang="en-US"/>
              <a:pPr>
                <a:defRPr/>
              </a:pPr>
              <a:t>‹#›</a:t>
            </a:fld>
            <a:endParaRPr lang="en-US"/>
          </a:p>
        </p:txBody>
      </p:sp>
    </p:spTree>
    <p:extLst>
      <p:ext uri="{BB962C8B-B14F-4D97-AF65-F5344CB8AC3E}">
        <p14:creationId xmlns:p14="http://schemas.microsoft.com/office/powerpoint/2010/main" val="1010657499"/>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1062038" y="1766888"/>
            <a:ext cx="3808412" cy="4113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022850" y="1766888"/>
            <a:ext cx="3808413" cy="1979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022850" y="3898900"/>
            <a:ext cx="3808413"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F65CC7F8-C091-B149-9E08-DBEA299A3081}" type="slidenum">
              <a:rPr lang="en-US"/>
              <a:pPr>
                <a:defRPr/>
              </a:pPr>
              <a:t>‹#›</a:t>
            </a:fld>
            <a:endParaRPr lang="en-US"/>
          </a:p>
        </p:txBody>
      </p:sp>
    </p:spTree>
    <p:extLst>
      <p:ext uri="{BB962C8B-B14F-4D97-AF65-F5344CB8AC3E}">
        <p14:creationId xmlns:p14="http://schemas.microsoft.com/office/powerpoint/2010/main" val="2987620917"/>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858503221"/>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704679624"/>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092306629"/>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5298136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D1A1CC04-35BF-C84D-AF5A-D2D758FC73DE}" type="slidenum">
              <a:rPr lang="en-US"/>
              <a:pPr>
                <a:defRPr/>
              </a:pPr>
              <a:t>‹#›</a:t>
            </a:fld>
            <a:endParaRPr lang="en-US"/>
          </a:p>
        </p:txBody>
      </p:sp>
    </p:spTree>
    <p:extLst>
      <p:ext uri="{BB962C8B-B14F-4D97-AF65-F5344CB8AC3E}">
        <p14:creationId xmlns:p14="http://schemas.microsoft.com/office/powerpoint/2010/main" val="300286257"/>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171462847"/>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567236117"/>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9272989"/>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836943075"/>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189929046"/>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441792348"/>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16755019"/>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1062038" y="1766888"/>
            <a:ext cx="3808412" cy="4113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2850" y="1766888"/>
            <a:ext cx="3808413" cy="4113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EEF0B3C-2126-9140-9E33-2190F67FC998}" type="slidenum">
              <a:rPr lang="en-US"/>
              <a:pPr>
                <a:defRPr/>
              </a:pPr>
              <a:t>‹#›</a:t>
            </a:fld>
            <a:endParaRPr lang="en-US"/>
          </a:p>
        </p:txBody>
      </p:sp>
    </p:spTree>
    <p:extLst>
      <p:ext uri="{BB962C8B-B14F-4D97-AF65-F5344CB8AC3E}">
        <p14:creationId xmlns:p14="http://schemas.microsoft.com/office/powerpoint/2010/main" val="680029200"/>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15"/>
        <p:cNvGrpSpPr/>
        <p:nvPr/>
      </p:nvGrpSpPr>
      <p:grpSpPr>
        <a:xfrm>
          <a:off x="0" y="0"/>
          <a:ext cx="0" cy="0"/>
          <a:chOff x="0" y="0"/>
          <a:chExt cx="0" cy="0"/>
        </a:xfrm>
      </p:grpSpPr>
      <p:pic>
        <p:nvPicPr>
          <p:cNvPr id="4" name="Picture 3">
            <a:extLst>
              <a:ext uri="{FF2B5EF4-FFF2-40B4-BE49-F238E27FC236}">
                <a16:creationId xmlns:a16="http://schemas.microsoft.com/office/drawing/2014/main" id="{E31D27F2-FA07-4037-AB52-2036B4D21D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2740461982"/>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5BD313-365E-4BBB-BC4C-A7604FCDB0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28" y="0"/>
            <a:ext cx="9139943" cy="5486400"/>
          </a:xfrm>
          <a:prstGeom prst="rect">
            <a:avLst/>
          </a:prstGeom>
        </p:spPr>
      </p:pic>
      <p:sp>
        <p:nvSpPr>
          <p:cNvPr id="4" name="TextBox 3">
            <a:extLst>
              <a:ext uri="{FF2B5EF4-FFF2-40B4-BE49-F238E27FC236}">
                <a16:creationId xmlns:a16="http://schemas.microsoft.com/office/drawing/2014/main" id="{8E46B6D3-324C-4659-8702-DB4B941A9E4D}"/>
              </a:ext>
            </a:extLst>
          </p:cNvPr>
          <p:cNvSpPr txBox="1"/>
          <p:nvPr userDrawn="1"/>
        </p:nvSpPr>
        <p:spPr>
          <a:xfrm>
            <a:off x="-2029" y="5473005"/>
            <a:ext cx="9144000" cy="1384995"/>
          </a:xfrm>
          <a:prstGeom prst="rect">
            <a:avLst/>
          </a:prstGeom>
          <a:solidFill>
            <a:srgbClr val="3B273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bg1"/>
              </a:solidFill>
              <a:effectLst/>
              <a:uLnTx/>
              <a:uFillTx/>
              <a:latin typeface="Tw Cen MT" panose="020B06020201040206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bg1"/>
              </a:solidFill>
              <a:effectLst/>
              <a:uLnTx/>
              <a:uFillTx/>
              <a:latin typeface="Tw Cen MT" panose="020B06020201040206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bg1"/>
              </a:solidFill>
              <a:effectLst/>
              <a:uLnTx/>
              <a:uFillTx/>
              <a:latin typeface="Tw Cen MT" panose="020B0602020104020603" pitchFamily="34" charset="0"/>
            </a:endParaRPr>
          </a:p>
        </p:txBody>
      </p:sp>
    </p:spTree>
    <p:extLst>
      <p:ext uri="{BB962C8B-B14F-4D97-AF65-F5344CB8AC3E}">
        <p14:creationId xmlns:p14="http://schemas.microsoft.com/office/powerpoint/2010/main" val="1241168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1"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84C39584-992B-2846-9BF3-A6415C18C244}" type="slidenum">
              <a:rPr lang="en-US"/>
              <a:pPr>
                <a:defRPr/>
              </a:pPr>
              <a:t>‹#›</a:t>
            </a:fld>
            <a:endParaRPr lang="en-US"/>
          </a:p>
        </p:txBody>
      </p:sp>
    </p:spTree>
    <p:extLst>
      <p:ext uri="{BB962C8B-B14F-4D97-AF65-F5344CB8AC3E}">
        <p14:creationId xmlns:p14="http://schemas.microsoft.com/office/powerpoint/2010/main" val="1320617919"/>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5BD313-365E-4BBB-BC4C-A7604FCDB01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3956213369"/>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5AA71A73-9EAD-43C2-92B2-4A97DAECFFE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975456175"/>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
        <p:cNvGrpSpPr/>
        <p:nvPr/>
      </p:nvGrpSpPr>
      <p:grpSpPr>
        <a:xfrm>
          <a:off x="0" y="0"/>
          <a:ext cx="0" cy="0"/>
          <a:chOff x="0" y="0"/>
          <a:chExt cx="0" cy="0"/>
        </a:xfrm>
      </p:grpSpPr>
      <p:pic>
        <p:nvPicPr>
          <p:cNvPr id="4" name="Picture 3">
            <a:extLst>
              <a:ext uri="{FF2B5EF4-FFF2-40B4-BE49-F238E27FC236}">
                <a16:creationId xmlns:a16="http://schemas.microsoft.com/office/drawing/2014/main" id="{2F670BC4-2DA6-436F-89E5-627D0405A36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2014440681"/>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298A32-BD62-4E3E-8F0C-5958E7A2E39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1866504935"/>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298A32-BD62-4E3E-8F0C-5958E7A2E39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pic>
        <p:nvPicPr>
          <p:cNvPr id="6" name="Picture 5">
            <a:extLst>
              <a:ext uri="{FF2B5EF4-FFF2-40B4-BE49-F238E27FC236}">
                <a16:creationId xmlns:a16="http://schemas.microsoft.com/office/drawing/2014/main" id="{13E3D510-E373-4D22-9004-F977C0A36993}"/>
              </a:ext>
            </a:extLst>
          </p:cNvPr>
          <p:cNvPicPr>
            <a:picLocks noChangeAspect="1"/>
          </p:cNvPicPr>
          <p:nvPr userDrawn="1"/>
        </p:nvPicPr>
        <p:blipFill rotWithShape="1">
          <a:blip r:embed="rId3" cstate="email">
            <a:clrChange>
              <a:clrFrom>
                <a:srgbClr val="880015"/>
              </a:clrFrom>
              <a:clrTo>
                <a:srgbClr val="880015">
                  <a:alpha val="0"/>
                </a:srgbClr>
              </a:clrTo>
            </a:clrChange>
            <a:extLst>
              <a:ext uri="{28A0092B-C50C-407E-A947-70E740481C1C}">
                <a14:useLocalDpi xmlns:a14="http://schemas.microsoft.com/office/drawing/2010/main"/>
              </a:ext>
            </a:extLst>
          </a:blip>
          <a:srcRect/>
          <a:stretch/>
        </p:blipFill>
        <p:spPr>
          <a:xfrm>
            <a:off x="0" y="4591050"/>
            <a:ext cx="9144000" cy="2266950"/>
          </a:xfrm>
          <a:prstGeom prst="rect">
            <a:avLst/>
          </a:prstGeom>
        </p:spPr>
      </p:pic>
    </p:spTree>
    <p:extLst>
      <p:ext uri="{BB962C8B-B14F-4D97-AF65-F5344CB8AC3E}">
        <p14:creationId xmlns:p14="http://schemas.microsoft.com/office/powerpoint/2010/main" val="2683618445"/>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CDBADC-7805-4739-860A-A5AE2795A3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521"/>
            <a:ext cx="9141971" cy="6859521"/>
          </a:xfrm>
          <a:prstGeom prst="rect">
            <a:avLst/>
          </a:prstGeom>
        </p:spPr>
      </p:pic>
    </p:spTree>
    <p:extLst>
      <p:ext uri="{BB962C8B-B14F-4D97-AF65-F5344CB8AC3E}">
        <p14:creationId xmlns:p14="http://schemas.microsoft.com/office/powerpoint/2010/main" val="1568599739"/>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7870421"/>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7BF9312B-C0CC-4031-A6E9-4CE3449FD33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2630015182"/>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082" indent="0" algn="ctr">
              <a:buNone/>
              <a:defRPr/>
            </a:lvl2pPr>
            <a:lvl3pPr marL="914165" indent="0" algn="ctr">
              <a:buNone/>
              <a:defRPr/>
            </a:lvl3pPr>
            <a:lvl4pPr marL="1371250" indent="0" algn="ctr">
              <a:buNone/>
              <a:defRPr/>
            </a:lvl4pPr>
            <a:lvl5pPr marL="1828332" indent="0" algn="ctr">
              <a:buNone/>
              <a:defRPr/>
            </a:lvl5pPr>
            <a:lvl6pPr marL="2285415" indent="0" algn="ctr">
              <a:buNone/>
              <a:defRPr/>
            </a:lvl6pPr>
            <a:lvl7pPr marL="2742500" indent="0" algn="ctr">
              <a:buNone/>
              <a:defRPr/>
            </a:lvl7pPr>
            <a:lvl8pPr marL="3199580" indent="0" algn="ctr">
              <a:buNone/>
              <a:defRPr/>
            </a:lvl8pPr>
            <a:lvl9pPr marL="3656665" indent="0" algn="ctr">
              <a:buNone/>
              <a:defRPr/>
            </a:lvl9pPr>
          </a:lstStyle>
          <a:p>
            <a:r>
              <a:rPr lang="en-US"/>
              <a:t>Click to edit Master subtitle style</a:t>
            </a:r>
          </a:p>
        </p:txBody>
      </p:sp>
      <p:sp>
        <p:nvSpPr>
          <p:cNvPr id="4" name="Date Placeholder 3"/>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5" name="Footer Placeholder 4"/>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8FDE86DF-DE13-5142-AD4D-0A3E1339F665}" type="slidenum">
              <a:rPr lang="en-US"/>
              <a:pPr/>
              <a:t>‹#›</a:t>
            </a:fld>
            <a:endParaRPr lang="en-US"/>
          </a:p>
        </p:txBody>
      </p:sp>
    </p:spTree>
    <p:extLst>
      <p:ext uri="{BB962C8B-B14F-4D97-AF65-F5344CB8AC3E}">
        <p14:creationId xmlns:p14="http://schemas.microsoft.com/office/powerpoint/2010/main" val="474738619"/>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5" name="Footer Placeholder 4"/>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1041A013-34CE-DF46-80BD-FCA1F46815EA}" type="slidenum">
              <a:rPr lang="en-US"/>
              <a:pPr/>
              <a:t>‹#›</a:t>
            </a:fld>
            <a:endParaRPr lang="en-US"/>
          </a:p>
        </p:txBody>
      </p:sp>
    </p:spTree>
    <p:extLst>
      <p:ext uri="{BB962C8B-B14F-4D97-AF65-F5344CB8AC3E}">
        <p14:creationId xmlns:p14="http://schemas.microsoft.com/office/powerpoint/2010/main" val="76890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623AFB7A-F072-1C4B-9874-FDA644B8E638}" type="slidenum">
              <a:rPr lang="en-US"/>
              <a:pPr>
                <a:defRPr/>
              </a:pPr>
              <a:t>‹#›</a:t>
            </a:fld>
            <a:endParaRPr lang="en-US"/>
          </a:p>
        </p:txBody>
      </p:sp>
    </p:spTree>
    <p:extLst>
      <p:ext uri="{BB962C8B-B14F-4D97-AF65-F5344CB8AC3E}">
        <p14:creationId xmlns:p14="http://schemas.microsoft.com/office/powerpoint/2010/main" val="29619604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0FD18EAE-A2D2-074C-AECA-526DB808F753}" type="slidenum">
              <a:rPr lang="en-US"/>
              <a:pPr>
                <a:defRPr/>
              </a:pPr>
              <a:t>‹#›</a:t>
            </a:fld>
            <a:endParaRPr lang="en-US"/>
          </a:p>
        </p:txBody>
      </p:sp>
    </p:spTree>
    <p:extLst>
      <p:ext uri="{BB962C8B-B14F-4D97-AF65-F5344CB8AC3E}">
        <p14:creationId xmlns:p14="http://schemas.microsoft.com/office/powerpoint/2010/main" val="1787302471"/>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Date Placeholder 3"/>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5" name="Footer Placeholder 4"/>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F526A827-1FDE-DC48-B64B-C27300069D60}" type="slidenum">
              <a:rPr lang="en-US"/>
              <a:pPr/>
              <a:t>‹#›</a:t>
            </a:fld>
            <a:endParaRPr lang="en-US"/>
          </a:p>
        </p:txBody>
      </p:sp>
    </p:spTree>
    <p:extLst>
      <p:ext uri="{BB962C8B-B14F-4D97-AF65-F5344CB8AC3E}">
        <p14:creationId xmlns:p14="http://schemas.microsoft.com/office/powerpoint/2010/main" val="783040494"/>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6" name="Footer Placeholder 5"/>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7" name="Slide Number Placeholder 6"/>
          <p:cNvSpPr>
            <a:spLocks noGrp="1"/>
          </p:cNvSpPr>
          <p:nvPr>
            <p:ph type="sldNum" sz="quarter" idx="12"/>
          </p:nvPr>
        </p:nvSpPr>
        <p:spPr/>
        <p:txBody>
          <a:bodyPr/>
          <a:lstStyle>
            <a:lvl1pPr>
              <a:defRPr/>
            </a:lvl1pPr>
          </a:lstStyle>
          <a:p>
            <a:fld id="{5966001B-24CF-654C-9C01-A3F785B2051E}" type="slidenum">
              <a:rPr lang="en-US"/>
              <a:pPr/>
              <a:t>‹#›</a:t>
            </a:fld>
            <a:endParaRPr lang="en-US"/>
          </a:p>
        </p:txBody>
      </p:sp>
    </p:spTree>
    <p:extLst>
      <p:ext uri="{BB962C8B-B14F-4D97-AF65-F5344CB8AC3E}">
        <p14:creationId xmlns:p14="http://schemas.microsoft.com/office/powerpoint/2010/main" val="286032013"/>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8" name="Footer Placeholder 7"/>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9" name="Slide Number Placeholder 8"/>
          <p:cNvSpPr>
            <a:spLocks noGrp="1"/>
          </p:cNvSpPr>
          <p:nvPr>
            <p:ph type="sldNum" sz="quarter" idx="12"/>
          </p:nvPr>
        </p:nvSpPr>
        <p:spPr/>
        <p:txBody>
          <a:bodyPr/>
          <a:lstStyle>
            <a:lvl1pPr>
              <a:defRPr/>
            </a:lvl1pPr>
          </a:lstStyle>
          <a:p>
            <a:fld id="{643BD033-1754-B44C-9B50-EF43F819F908}" type="slidenum">
              <a:rPr lang="en-US"/>
              <a:pPr/>
              <a:t>‹#›</a:t>
            </a:fld>
            <a:endParaRPr lang="en-US"/>
          </a:p>
        </p:txBody>
      </p:sp>
    </p:spTree>
    <p:extLst>
      <p:ext uri="{BB962C8B-B14F-4D97-AF65-F5344CB8AC3E}">
        <p14:creationId xmlns:p14="http://schemas.microsoft.com/office/powerpoint/2010/main" val="3576919376"/>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4" name="Footer Placeholder 3"/>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5" name="Slide Number Placeholder 4"/>
          <p:cNvSpPr>
            <a:spLocks noGrp="1"/>
          </p:cNvSpPr>
          <p:nvPr>
            <p:ph type="sldNum" sz="quarter" idx="12"/>
          </p:nvPr>
        </p:nvSpPr>
        <p:spPr/>
        <p:txBody>
          <a:bodyPr/>
          <a:lstStyle>
            <a:lvl1pPr>
              <a:defRPr/>
            </a:lvl1pPr>
          </a:lstStyle>
          <a:p>
            <a:fld id="{A54200B3-326D-1849-8CED-61E23B8B444A}" type="slidenum">
              <a:rPr lang="en-US"/>
              <a:pPr/>
              <a:t>‹#›</a:t>
            </a:fld>
            <a:endParaRPr lang="en-US"/>
          </a:p>
        </p:txBody>
      </p:sp>
    </p:spTree>
    <p:extLst>
      <p:ext uri="{BB962C8B-B14F-4D97-AF65-F5344CB8AC3E}">
        <p14:creationId xmlns:p14="http://schemas.microsoft.com/office/powerpoint/2010/main" val="3592221257"/>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3" name="Footer Placeholder 2"/>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4" name="Slide Number Placeholder 3"/>
          <p:cNvSpPr>
            <a:spLocks noGrp="1"/>
          </p:cNvSpPr>
          <p:nvPr>
            <p:ph type="sldNum" sz="quarter" idx="12"/>
          </p:nvPr>
        </p:nvSpPr>
        <p:spPr/>
        <p:txBody>
          <a:bodyPr/>
          <a:lstStyle>
            <a:lvl1pPr>
              <a:defRPr/>
            </a:lvl1pPr>
          </a:lstStyle>
          <a:p>
            <a:fld id="{59BDDD77-02B7-F043-AB0C-133E9FE10BFE}" type="slidenum">
              <a:rPr lang="en-US"/>
              <a:pPr/>
              <a:t>‹#›</a:t>
            </a:fld>
            <a:endParaRPr lang="en-US"/>
          </a:p>
        </p:txBody>
      </p:sp>
    </p:spTree>
    <p:extLst>
      <p:ext uri="{BB962C8B-B14F-4D97-AF65-F5344CB8AC3E}">
        <p14:creationId xmlns:p14="http://schemas.microsoft.com/office/powerpoint/2010/main" val="772397321"/>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Date Placeholder 4"/>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6" name="Footer Placeholder 5"/>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7" name="Slide Number Placeholder 6"/>
          <p:cNvSpPr>
            <a:spLocks noGrp="1"/>
          </p:cNvSpPr>
          <p:nvPr>
            <p:ph type="sldNum" sz="quarter" idx="12"/>
          </p:nvPr>
        </p:nvSpPr>
        <p:spPr/>
        <p:txBody>
          <a:bodyPr/>
          <a:lstStyle>
            <a:lvl1pPr>
              <a:defRPr/>
            </a:lvl1pPr>
          </a:lstStyle>
          <a:p>
            <a:fld id="{BE5132A9-9B3C-EE41-BA30-028B369D69CE}" type="slidenum">
              <a:rPr lang="en-US"/>
              <a:pPr/>
              <a:t>‹#›</a:t>
            </a:fld>
            <a:endParaRPr lang="en-US"/>
          </a:p>
        </p:txBody>
      </p:sp>
    </p:spTree>
    <p:extLst>
      <p:ext uri="{BB962C8B-B14F-4D97-AF65-F5344CB8AC3E}">
        <p14:creationId xmlns:p14="http://schemas.microsoft.com/office/powerpoint/2010/main" val="541963123"/>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Date Placeholder 4"/>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6" name="Footer Placeholder 5"/>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7" name="Slide Number Placeholder 6"/>
          <p:cNvSpPr>
            <a:spLocks noGrp="1"/>
          </p:cNvSpPr>
          <p:nvPr>
            <p:ph type="sldNum" sz="quarter" idx="12"/>
          </p:nvPr>
        </p:nvSpPr>
        <p:spPr/>
        <p:txBody>
          <a:bodyPr/>
          <a:lstStyle>
            <a:lvl1pPr>
              <a:defRPr/>
            </a:lvl1pPr>
          </a:lstStyle>
          <a:p>
            <a:fld id="{F6CB876F-E295-9342-A3FE-768F0A877272}" type="slidenum">
              <a:rPr lang="en-US"/>
              <a:pPr/>
              <a:t>‹#›</a:t>
            </a:fld>
            <a:endParaRPr lang="en-US"/>
          </a:p>
        </p:txBody>
      </p:sp>
    </p:spTree>
    <p:extLst>
      <p:ext uri="{BB962C8B-B14F-4D97-AF65-F5344CB8AC3E}">
        <p14:creationId xmlns:p14="http://schemas.microsoft.com/office/powerpoint/2010/main" val="3176632955"/>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5" name="Footer Placeholder 4"/>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829D8DB8-A652-AC4A-9E71-E16BC194F111}" type="slidenum">
              <a:rPr lang="en-US"/>
              <a:pPr/>
              <a:t>‹#›</a:t>
            </a:fld>
            <a:endParaRPr lang="en-US"/>
          </a:p>
        </p:txBody>
      </p:sp>
    </p:spTree>
    <p:extLst>
      <p:ext uri="{BB962C8B-B14F-4D97-AF65-F5344CB8AC3E}">
        <p14:creationId xmlns:p14="http://schemas.microsoft.com/office/powerpoint/2010/main" val="2956147666"/>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5" name="Footer Placeholder 4"/>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23BFE488-7444-D444-822D-916A8F57B8A2}" type="slidenum">
              <a:rPr lang="en-US"/>
              <a:pPr/>
              <a:t>‹#›</a:t>
            </a:fld>
            <a:endParaRPr lang="en-US"/>
          </a:p>
        </p:txBody>
      </p:sp>
    </p:spTree>
    <p:extLst>
      <p:ext uri="{BB962C8B-B14F-4D97-AF65-F5344CB8AC3E}">
        <p14:creationId xmlns:p14="http://schemas.microsoft.com/office/powerpoint/2010/main" val="3966685374"/>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952" indent="0" algn="ctr">
              <a:buNone/>
              <a:defRPr/>
            </a:lvl2pPr>
            <a:lvl3pPr marL="913905" indent="0" algn="ctr">
              <a:buNone/>
              <a:defRPr/>
            </a:lvl3pPr>
            <a:lvl4pPr marL="1370852" indent="0" algn="ctr">
              <a:buNone/>
              <a:defRPr/>
            </a:lvl4pPr>
            <a:lvl5pPr marL="1827807" indent="0" algn="ctr">
              <a:buNone/>
              <a:defRPr/>
            </a:lvl5pPr>
            <a:lvl6pPr marL="2284752" indent="0" algn="ctr">
              <a:buNone/>
              <a:defRPr/>
            </a:lvl6pPr>
            <a:lvl7pPr marL="2741704" indent="0" algn="ctr">
              <a:buNone/>
              <a:defRPr/>
            </a:lvl7pPr>
            <a:lvl8pPr marL="3198654" indent="0" algn="ctr">
              <a:buNone/>
              <a:defRPr/>
            </a:lvl8pPr>
            <a:lvl9pPr marL="3655603"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6436D9-025B-E242-870A-BCEBB4C1E26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399810"/>
      </p:ext>
    </p:extLst>
  </p:cSld>
  <p:clrMapOvr>
    <a:masterClrMapping/>
  </p:clrMapOvr>
  <p:transition spd="med">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1D2B1313-9CC3-F646-81D4-5C0103F2F565}" type="slidenum">
              <a:rPr lang="en-US"/>
              <a:pPr>
                <a:defRPr/>
              </a:pPr>
              <a:t>‹#›</a:t>
            </a:fld>
            <a:endParaRPr lang="en-US"/>
          </a:p>
        </p:txBody>
      </p:sp>
    </p:spTree>
    <p:extLst>
      <p:ext uri="{BB962C8B-B14F-4D97-AF65-F5344CB8AC3E}">
        <p14:creationId xmlns:p14="http://schemas.microsoft.com/office/powerpoint/2010/main" val="3917286138"/>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C71831-CDB0-CC4A-8C55-6E169958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6848242"/>
      </p:ext>
    </p:extLst>
  </p:cSld>
  <p:clrMapOvr>
    <a:masterClrMapping/>
  </p:clrMapOvr>
  <p:transition spd="med">
    <p:randomBar dir="vert"/>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E4100E2-05B2-574D-9DEB-4B4A8F13A8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9564515"/>
      </p:ext>
    </p:extLst>
  </p:cSld>
  <p:clrMapOvr>
    <a:masterClrMapping/>
  </p:clrMapOvr>
  <p:transition spd="med">
    <p:randomBar dir="vert"/>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9044A8-A125-4D45-B008-255DC190A2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6687466"/>
      </p:ext>
    </p:extLst>
  </p:cSld>
  <p:clrMapOvr>
    <a:masterClrMapping/>
  </p:clrMapOvr>
  <p:transition spd="med">
    <p:randomBar dir="vert"/>
  </p:transition>
</p:sldLayout>
</file>

<file path=ppt/slideLayouts/slideLayout6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C958B23-DD10-5542-A235-05D5E0D6E2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46517473"/>
      </p:ext>
    </p:extLst>
  </p:cSld>
  <p:clrMapOvr>
    <a:masterClrMapping/>
  </p:clrMapOvr>
  <p:transition spd="med">
    <p:randomBar dir="vert"/>
  </p:transition>
</p:sldLayout>
</file>

<file path=ppt/slideLayouts/slideLayout6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353054F-1011-F544-A3CE-22D45F31D1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1658719"/>
      </p:ext>
    </p:extLst>
  </p:cSld>
  <p:clrMapOvr>
    <a:masterClrMapping/>
  </p:clrMapOvr>
  <p:transition spd="med">
    <p:randomBar dir="vert"/>
  </p:transition>
</p:sldLayout>
</file>

<file path=ppt/slideLayouts/slideLayout6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DF87033-77F4-6B4F-AC5F-4CF809347D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23681346"/>
      </p:ext>
    </p:extLst>
  </p:cSld>
  <p:clrMapOvr>
    <a:masterClrMapping/>
  </p:clrMapOvr>
  <p:transition spd="med">
    <p:randomBar dir="vert"/>
  </p:transition>
</p:sldLayout>
</file>

<file path=ppt/slideLayouts/slideLayout6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F0A6CA-E7C0-A54B-9228-4DC0979BE8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6618553"/>
      </p:ext>
    </p:extLst>
  </p:cSld>
  <p:clrMapOvr>
    <a:masterClrMapping/>
  </p:clrMapOvr>
  <p:transition spd="med">
    <p:randomBar dir="vert"/>
  </p:transition>
</p:sldLayout>
</file>

<file path=ppt/slideLayouts/slideLayout6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CA20493-40E5-C643-903C-E3AB06725D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37802170"/>
      </p:ext>
    </p:extLst>
  </p:cSld>
  <p:clrMapOvr>
    <a:masterClrMapping/>
  </p:clrMapOvr>
  <p:transition spd="med">
    <p:randomBar dir="vert"/>
  </p:transition>
</p:sldLayout>
</file>

<file path=ppt/slideLayouts/slideLayout6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2F6F45E-B9F2-AA47-B75D-0BAD841220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934658"/>
      </p:ext>
    </p:extLst>
  </p:cSld>
  <p:clrMapOvr>
    <a:masterClrMapping/>
  </p:clrMapOvr>
  <p:transition spd="med">
    <p:randomBar dir="vert"/>
  </p:transition>
</p:sldLayout>
</file>

<file path=ppt/slideLayouts/slideLayout6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FA5A44-3E5D-F34C-AAE9-AC2FB5B70D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8741177"/>
      </p:ext>
    </p:extLst>
  </p:cSld>
  <p:clrMapOvr>
    <a:masterClrMapping/>
  </p:clrMapOvr>
  <p:transition spd="med">
    <p:randomBar dir="vert"/>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76FFE4C6-B204-174C-9474-B2A00B69D0E4}" type="slidenum">
              <a:rPr lang="en-US"/>
              <a:pPr>
                <a:defRPr/>
              </a:pPr>
              <a:t>‹#›</a:t>
            </a:fld>
            <a:endParaRPr lang="en-US"/>
          </a:p>
        </p:txBody>
      </p:sp>
    </p:spTree>
    <p:extLst>
      <p:ext uri="{BB962C8B-B14F-4D97-AF65-F5344CB8AC3E}">
        <p14:creationId xmlns:p14="http://schemas.microsoft.com/office/powerpoint/2010/main" val="2958217242"/>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7D06842-3127-4D45-BE26-BC873B843BE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48548947"/>
      </p:ext>
    </p:extLst>
  </p:cSld>
  <p:clrMapOvr>
    <a:masterClrMapping/>
  </p:clrMapOvr>
  <p:transition spd="med">
    <p:randomBar dir="vert"/>
  </p:transition>
</p:sldLayout>
</file>

<file path=ppt/slideLayouts/slideLayout62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3798798"/>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blank" preserve="1">
  <p:cSld name="5_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5C8EFD-0870-4400-802D-C41EFAA2E38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5773613"/>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blank" preserve="1">
  <p:cSld name="11_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5C8EFD-0870-4400-802D-C41EFAA2E38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Picture 2">
            <a:extLst>
              <a:ext uri="{FF2B5EF4-FFF2-40B4-BE49-F238E27FC236}">
                <a16:creationId xmlns:a16="http://schemas.microsoft.com/office/drawing/2014/main" id="{24340936-A7A8-4DC4-B0E3-8D1FBF333E1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1562"/>
          <a:stretch/>
        </p:blipFill>
        <p:spPr>
          <a:xfrm>
            <a:off x="-1" y="5279010"/>
            <a:ext cx="9144001" cy="1590971"/>
          </a:xfrm>
          <a:prstGeom prst="rect">
            <a:avLst/>
          </a:prstGeom>
        </p:spPr>
      </p:pic>
    </p:spTree>
    <p:extLst>
      <p:ext uri="{BB962C8B-B14F-4D97-AF65-F5344CB8AC3E}">
        <p14:creationId xmlns:p14="http://schemas.microsoft.com/office/powerpoint/2010/main" val="3906651965"/>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blank" preserve="1">
  <p:cSld name="7_Blank">
    <p:bg>
      <p:bgPr>
        <a:gradFill flip="none" rotWithShape="1">
          <a:gsLst>
            <a:gs pos="0">
              <a:srgbClr val="DFDBD5">
                <a:alpha val="0"/>
              </a:srgbClr>
            </a:gs>
            <a:gs pos="100000">
              <a:srgbClr val="DFDBD5"/>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9ADA04-41C4-485B-9537-12256DBF566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1562"/>
          <a:stretch/>
        </p:blipFill>
        <p:spPr>
          <a:xfrm>
            <a:off x="-1" y="5279010"/>
            <a:ext cx="9144001" cy="1590971"/>
          </a:xfrm>
          <a:prstGeom prst="rect">
            <a:avLst/>
          </a:prstGeom>
        </p:spPr>
      </p:pic>
      <p:sp>
        <p:nvSpPr>
          <p:cNvPr id="4" name="Rectangle 3">
            <a:extLst>
              <a:ext uri="{FF2B5EF4-FFF2-40B4-BE49-F238E27FC236}">
                <a16:creationId xmlns:a16="http://schemas.microsoft.com/office/drawing/2014/main" id="{0C99E948-3C38-4047-8CBC-9688A53DC3CE}"/>
              </a:ext>
            </a:extLst>
          </p:cNvPr>
          <p:cNvSpPr/>
          <p:nvPr userDrawn="1"/>
        </p:nvSpPr>
        <p:spPr>
          <a:xfrm>
            <a:off x="0" y="1"/>
            <a:ext cx="9144000" cy="5279010"/>
          </a:xfrm>
          <a:prstGeom prst="rect">
            <a:avLst/>
          </a:prstGeom>
          <a:gradFill flip="none" rotWithShape="1">
            <a:gsLst>
              <a:gs pos="0">
                <a:srgbClr val="DFDBD5">
                  <a:alpha val="0"/>
                </a:srgbClr>
              </a:gs>
              <a:gs pos="100000">
                <a:srgbClr val="DFDBD5"/>
              </a:gs>
            </a:gsLst>
            <a:lin ang="5400000" scaled="0"/>
            <a:tileRect/>
          </a:gra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46502589"/>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blank" preserve="1">
  <p:cSld name="9_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F08FB7-9294-4A28-841D-A369D83FAC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00" y="5799"/>
            <a:ext cx="9132600" cy="6846401"/>
          </a:xfrm>
          <a:prstGeom prst="rect">
            <a:avLst/>
          </a:prstGeom>
        </p:spPr>
      </p:pic>
    </p:spTree>
    <p:extLst>
      <p:ext uri="{BB962C8B-B14F-4D97-AF65-F5344CB8AC3E}">
        <p14:creationId xmlns:p14="http://schemas.microsoft.com/office/powerpoint/2010/main" val="83982454"/>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blank" preserve="1">
  <p:cSld name="8_Blank">
    <p:bg>
      <p:bgPr>
        <a:solidFill>
          <a:schemeClr val="bg1"/>
        </a:solidFill>
        <a:effectLst/>
      </p:bgPr>
    </p:bg>
    <p:spTree>
      <p:nvGrpSpPr>
        <p:cNvPr id="1" name=""/>
        <p:cNvGrpSpPr/>
        <p:nvPr/>
      </p:nvGrpSpPr>
      <p:grpSpPr>
        <a:xfrm>
          <a:off x="0" y="0"/>
          <a:ext cx="0" cy="0"/>
          <a:chOff x="0" y="0"/>
          <a:chExt cx="0" cy="0"/>
        </a:xfrm>
      </p:grpSpPr>
      <p:pic>
        <p:nvPicPr>
          <p:cNvPr id="2" name="Picture 2" descr="sunsetcross">
            <a:extLst>
              <a:ext uri="{FF2B5EF4-FFF2-40B4-BE49-F238E27FC236}">
                <a16:creationId xmlns:a16="http://schemas.microsoft.com/office/drawing/2014/main" id="{B825BF47-36A3-4A4B-B238-58E0C53D56EC}"/>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82354895"/>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blank" preserve="1">
  <p:cSld name="13_Blank">
    <p:bg>
      <p:bgPr>
        <a:solidFill>
          <a:schemeClr val="bg1"/>
        </a:solidFill>
        <a:effectLst/>
      </p:bgPr>
    </p:bg>
    <p:spTree>
      <p:nvGrpSpPr>
        <p:cNvPr id="1" name=""/>
        <p:cNvGrpSpPr/>
        <p:nvPr/>
      </p:nvGrpSpPr>
      <p:grpSpPr>
        <a:xfrm>
          <a:off x="0" y="0"/>
          <a:ext cx="0" cy="0"/>
          <a:chOff x="0" y="0"/>
          <a:chExt cx="0" cy="0"/>
        </a:xfrm>
      </p:grpSpPr>
      <p:pic>
        <p:nvPicPr>
          <p:cNvPr id="3" name="Picture 2" descr="Nephilim in the Bible - Olive Tree Blog">
            <a:extLst>
              <a:ext uri="{FF2B5EF4-FFF2-40B4-BE49-F238E27FC236}">
                <a16:creationId xmlns:a16="http://schemas.microsoft.com/office/drawing/2014/main" id="{16153032-F590-4DBB-8792-16745FA35059}"/>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2301" y="0"/>
            <a:ext cx="9141699"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021824"/>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blank" preserve="1">
  <p:cSld name="10_Blank">
    <p:bg>
      <p:bgPr>
        <a:solidFill>
          <a:schemeClr val="bg1"/>
        </a:solidFill>
        <a:effectLst/>
      </p:bgPr>
    </p:bg>
    <p:spTree>
      <p:nvGrpSpPr>
        <p:cNvPr id="1" name=""/>
        <p:cNvGrpSpPr/>
        <p:nvPr/>
      </p:nvGrpSpPr>
      <p:grpSpPr>
        <a:xfrm>
          <a:off x="0" y="0"/>
          <a:ext cx="0" cy="0"/>
          <a:chOff x="0" y="0"/>
          <a:chExt cx="0" cy="0"/>
        </a:xfrm>
      </p:grpSpPr>
      <p:pic>
        <p:nvPicPr>
          <p:cNvPr id="2" name="Picture 2" descr="DSS">
            <a:extLst>
              <a:ext uri="{FF2B5EF4-FFF2-40B4-BE49-F238E27FC236}">
                <a16:creationId xmlns:a16="http://schemas.microsoft.com/office/drawing/2014/main" id="{9A6A0A1B-89EE-4C24-9B65-0780A1FC65B5}"/>
              </a:ext>
            </a:extLst>
          </p:cNvPr>
          <p:cNvPicPr>
            <a:picLocks noChangeAspect="1" noChangeArrowheads="1"/>
          </p:cNvPicPr>
          <p:nvPr userDrawn="1"/>
        </p:nvPicPr>
        <p:blipFill>
          <a:blip r:embed="rId2">
            <a:lum bright="-36000"/>
            <a:extLst>
              <a:ext uri="{28A0092B-C50C-407E-A947-70E740481C1C}">
                <a14:useLocalDpi xmlns:a14="http://schemas.microsoft.com/office/drawing/2010/main"/>
              </a:ext>
            </a:extLst>
          </a:blip>
          <a:srcRect/>
          <a:stretch>
            <a:fillRect/>
          </a:stretch>
        </p:blipFill>
        <p:spPr bwMode="auto">
          <a:xfrm>
            <a:off x="-228600" y="-42863"/>
            <a:ext cx="9372600" cy="6900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06175006"/>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blank" preserve="1">
  <p:cSld name="6_Blank">
    <p:bg>
      <p:bgPr>
        <a:solidFill>
          <a:schemeClr val="bg1"/>
        </a:solidFill>
        <a:effectLst/>
      </p:bgPr>
    </p:bg>
    <p:spTree>
      <p:nvGrpSpPr>
        <p:cNvPr id="1" name=""/>
        <p:cNvGrpSpPr/>
        <p:nvPr/>
      </p:nvGrpSpPr>
      <p:grpSpPr>
        <a:xfrm>
          <a:off x="0" y="0"/>
          <a:ext cx="0" cy="0"/>
          <a:chOff x="0" y="0"/>
          <a:chExt cx="0" cy="0"/>
        </a:xfrm>
      </p:grpSpPr>
      <p:pic>
        <p:nvPicPr>
          <p:cNvPr id="2" name="Picture 2" descr="bible page on gray concrete surface">
            <a:extLst>
              <a:ext uri="{FF2B5EF4-FFF2-40B4-BE49-F238E27FC236}">
                <a16:creationId xmlns:a16="http://schemas.microsoft.com/office/drawing/2014/main" id="{BABCC1E7-8976-4891-95C3-431104AFED5E}"/>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5765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600585CD-8F46-1344-94AD-FC3A89CE86C6}" type="slidenum">
              <a:rPr lang="en-US"/>
              <a:pPr>
                <a:defRPr/>
              </a:pPr>
              <a:t>‹#›</a:t>
            </a:fld>
            <a:endParaRPr lang="en-US"/>
          </a:p>
        </p:txBody>
      </p:sp>
    </p:spTree>
    <p:extLst>
      <p:ext uri="{BB962C8B-B14F-4D97-AF65-F5344CB8AC3E}">
        <p14:creationId xmlns:p14="http://schemas.microsoft.com/office/powerpoint/2010/main" val="160858928"/>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664316338"/>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p:cNvSpPr>
          <p:nvPr/>
        </p:nvSpPr>
        <p:spPr bwMode="auto">
          <a:xfrm>
            <a:off x="3024188" y="46038"/>
            <a:ext cx="3144837" cy="1046162"/>
          </a:xfrm>
          <a:custGeom>
            <a:avLst/>
            <a:gdLst>
              <a:gd name="T0" fmla="*/ 26 w 1981"/>
              <a:gd name="T1" fmla="*/ 107 h 659"/>
              <a:gd name="T2" fmla="*/ 42 w 1981"/>
              <a:gd name="T3" fmla="*/ 100 h 659"/>
              <a:gd name="T4" fmla="*/ 717 w 1981"/>
              <a:gd name="T5" fmla="*/ 100 h 659"/>
              <a:gd name="T6" fmla="*/ 767 w 1981"/>
              <a:gd name="T7" fmla="*/ 64 h 659"/>
              <a:gd name="T8" fmla="*/ 801 w 1981"/>
              <a:gd name="T9" fmla="*/ 44 h 659"/>
              <a:gd name="T10" fmla="*/ 835 w 1981"/>
              <a:gd name="T11" fmla="*/ 28 h 659"/>
              <a:gd name="T12" fmla="*/ 877 w 1981"/>
              <a:gd name="T13" fmla="*/ 18 h 659"/>
              <a:gd name="T14" fmla="*/ 917 w 1981"/>
              <a:gd name="T15" fmla="*/ 9 h 659"/>
              <a:gd name="T16" fmla="*/ 960 w 1981"/>
              <a:gd name="T17" fmla="*/ 4 h 659"/>
              <a:gd name="T18" fmla="*/ 1014 w 1981"/>
              <a:gd name="T19" fmla="*/ 0 h 659"/>
              <a:gd name="T20" fmla="*/ 1076 w 1981"/>
              <a:gd name="T21" fmla="*/ 9 h 659"/>
              <a:gd name="T22" fmla="*/ 1133 w 1981"/>
              <a:gd name="T23" fmla="*/ 24 h 659"/>
              <a:gd name="T24" fmla="*/ 1174 w 1981"/>
              <a:gd name="T25" fmla="*/ 44 h 659"/>
              <a:gd name="T26" fmla="*/ 1219 w 1981"/>
              <a:gd name="T27" fmla="*/ 64 h 659"/>
              <a:gd name="T28" fmla="*/ 1247 w 1981"/>
              <a:gd name="T29" fmla="*/ 82 h 659"/>
              <a:gd name="T30" fmla="*/ 1273 w 1981"/>
              <a:gd name="T31" fmla="*/ 103 h 659"/>
              <a:gd name="T32" fmla="*/ 1919 w 1981"/>
              <a:gd name="T33" fmla="*/ 100 h 659"/>
              <a:gd name="T34" fmla="*/ 1941 w 1981"/>
              <a:gd name="T35" fmla="*/ 105 h 659"/>
              <a:gd name="T36" fmla="*/ 1956 w 1981"/>
              <a:gd name="T37" fmla="*/ 116 h 659"/>
              <a:gd name="T38" fmla="*/ 1970 w 1981"/>
              <a:gd name="T39" fmla="*/ 146 h 659"/>
              <a:gd name="T40" fmla="*/ 1978 w 1981"/>
              <a:gd name="T41" fmla="*/ 180 h 659"/>
              <a:gd name="T42" fmla="*/ 1980 w 1981"/>
              <a:gd name="T43" fmla="*/ 220 h 659"/>
              <a:gd name="T44" fmla="*/ 1980 w 1981"/>
              <a:gd name="T45" fmla="*/ 559 h 659"/>
              <a:gd name="T46" fmla="*/ 1284 w 1981"/>
              <a:gd name="T47" fmla="*/ 560 h 659"/>
              <a:gd name="T48" fmla="*/ 1112 w 1981"/>
              <a:gd name="T49" fmla="*/ 656 h 659"/>
              <a:gd name="T50" fmla="*/ 829 w 1981"/>
              <a:gd name="T51" fmla="*/ 658 h 659"/>
              <a:gd name="T52" fmla="*/ 694 w 1981"/>
              <a:gd name="T53" fmla="*/ 554 h 659"/>
              <a:gd name="T54" fmla="*/ 74 w 1981"/>
              <a:gd name="T55" fmla="*/ 559 h 659"/>
              <a:gd name="T56" fmla="*/ 0 w 1981"/>
              <a:gd name="T57" fmla="*/ 559 h 659"/>
              <a:gd name="T58" fmla="*/ 0 w 1981"/>
              <a:gd name="T59" fmla="*/ 243 h 659"/>
              <a:gd name="T60" fmla="*/ 0 w 1981"/>
              <a:gd name="T61" fmla="*/ 196 h 659"/>
              <a:gd name="T62" fmla="*/ 8 w 1981"/>
              <a:gd name="T63" fmla="*/ 151 h 659"/>
              <a:gd name="T64" fmla="*/ 15 w 1981"/>
              <a:gd name="T65" fmla="*/ 128 h 659"/>
              <a:gd name="T66" fmla="*/ 26 w 1981"/>
              <a:gd name="T67" fmla="*/ 107 h 6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81" h="659">
                <a:moveTo>
                  <a:pt x="26" y="107"/>
                </a:moveTo>
                <a:lnTo>
                  <a:pt x="42" y="100"/>
                </a:lnTo>
                <a:lnTo>
                  <a:pt x="717" y="100"/>
                </a:lnTo>
                <a:lnTo>
                  <a:pt x="767" y="64"/>
                </a:lnTo>
                <a:lnTo>
                  <a:pt x="801" y="44"/>
                </a:lnTo>
                <a:lnTo>
                  <a:pt x="835" y="28"/>
                </a:lnTo>
                <a:lnTo>
                  <a:pt x="877" y="18"/>
                </a:lnTo>
                <a:lnTo>
                  <a:pt x="917" y="9"/>
                </a:lnTo>
                <a:lnTo>
                  <a:pt x="960" y="4"/>
                </a:lnTo>
                <a:lnTo>
                  <a:pt x="1014" y="0"/>
                </a:lnTo>
                <a:lnTo>
                  <a:pt x="1076" y="9"/>
                </a:lnTo>
                <a:lnTo>
                  <a:pt x="1133" y="24"/>
                </a:lnTo>
                <a:lnTo>
                  <a:pt x="1174" y="44"/>
                </a:lnTo>
                <a:lnTo>
                  <a:pt x="1219" y="64"/>
                </a:lnTo>
                <a:lnTo>
                  <a:pt x="1247" y="82"/>
                </a:lnTo>
                <a:lnTo>
                  <a:pt x="1273" y="103"/>
                </a:lnTo>
                <a:lnTo>
                  <a:pt x="1919" y="100"/>
                </a:lnTo>
                <a:lnTo>
                  <a:pt x="1941" y="105"/>
                </a:lnTo>
                <a:lnTo>
                  <a:pt x="1956" y="116"/>
                </a:lnTo>
                <a:lnTo>
                  <a:pt x="1970" y="146"/>
                </a:lnTo>
                <a:lnTo>
                  <a:pt x="1978" y="180"/>
                </a:lnTo>
                <a:lnTo>
                  <a:pt x="1980" y="220"/>
                </a:lnTo>
                <a:lnTo>
                  <a:pt x="1980" y="559"/>
                </a:lnTo>
                <a:lnTo>
                  <a:pt x="1284" y="560"/>
                </a:lnTo>
                <a:lnTo>
                  <a:pt x="1112" y="656"/>
                </a:lnTo>
                <a:lnTo>
                  <a:pt x="829" y="658"/>
                </a:lnTo>
                <a:lnTo>
                  <a:pt x="694" y="554"/>
                </a:lnTo>
                <a:lnTo>
                  <a:pt x="74" y="559"/>
                </a:lnTo>
                <a:lnTo>
                  <a:pt x="0" y="559"/>
                </a:lnTo>
                <a:lnTo>
                  <a:pt x="0" y="243"/>
                </a:lnTo>
                <a:lnTo>
                  <a:pt x="0" y="196"/>
                </a:lnTo>
                <a:lnTo>
                  <a:pt x="8" y="151"/>
                </a:lnTo>
                <a:lnTo>
                  <a:pt x="15" y="128"/>
                </a:lnTo>
                <a:lnTo>
                  <a:pt x="26" y="10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5" name="Oval 8"/>
          <p:cNvSpPr>
            <a:spLocks noChangeArrowheads="1"/>
          </p:cNvSpPr>
          <p:nvPr/>
        </p:nvSpPr>
        <p:spPr bwMode="auto">
          <a:xfrm>
            <a:off x="4003675" y="57150"/>
            <a:ext cx="1217613" cy="10795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ctr"/>
            <a:endParaRPr kumimoji="1" lang="en-US">
              <a:solidFill>
                <a:srgbClr val="FFFFCC"/>
              </a:solidFill>
              <a:effectLst/>
            </a:endParaRPr>
          </a:p>
        </p:txBody>
      </p:sp>
      <p:sp>
        <p:nvSpPr>
          <p:cNvPr id="6" name="Freeform 9"/>
          <p:cNvSpPr>
            <a:spLocks/>
          </p:cNvSpPr>
          <p:nvPr/>
        </p:nvSpPr>
        <p:spPr bwMode="auto">
          <a:xfrm>
            <a:off x="3022600" y="684213"/>
            <a:ext cx="3146425" cy="485775"/>
          </a:xfrm>
          <a:custGeom>
            <a:avLst/>
            <a:gdLst>
              <a:gd name="T0" fmla="*/ 96 w 1982"/>
              <a:gd name="T1" fmla="*/ 68 h 306"/>
              <a:gd name="T2" fmla="*/ 156 w 1982"/>
              <a:gd name="T3" fmla="*/ 68 h 306"/>
              <a:gd name="T4" fmla="*/ 203 w 1982"/>
              <a:gd name="T5" fmla="*/ 101 h 306"/>
              <a:gd name="T6" fmla="*/ 279 w 1982"/>
              <a:gd name="T7" fmla="*/ 82 h 306"/>
              <a:gd name="T8" fmla="*/ 366 w 1982"/>
              <a:gd name="T9" fmla="*/ 71 h 306"/>
              <a:gd name="T10" fmla="*/ 427 w 1982"/>
              <a:gd name="T11" fmla="*/ 92 h 306"/>
              <a:gd name="T12" fmla="*/ 493 w 1982"/>
              <a:gd name="T13" fmla="*/ 82 h 306"/>
              <a:gd name="T14" fmla="*/ 599 w 1982"/>
              <a:gd name="T15" fmla="*/ 87 h 306"/>
              <a:gd name="T16" fmla="*/ 667 w 1982"/>
              <a:gd name="T17" fmla="*/ 101 h 306"/>
              <a:gd name="T18" fmla="*/ 766 w 1982"/>
              <a:gd name="T19" fmla="*/ 128 h 306"/>
              <a:gd name="T20" fmla="*/ 814 w 1982"/>
              <a:gd name="T21" fmla="*/ 158 h 306"/>
              <a:gd name="T22" fmla="*/ 850 w 1982"/>
              <a:gd name="T23" fmla="*/ 208 h 306"/>
              <a:gd name="T24" fmla="*/ 917 w 1982"/>
              <a:gd name="T25" fmla="*/ 206 h 306"/>
              <a:gd name="T26" fmla="*/ 979 w 1982"/>
              <a:gd name="T27" fmla="*/ 222 h 306"/>
              <a:gd name="T28" fmla="*/ 1033 w 1982"/>
              <a:gd name="T29" fmla="*/ 210 h 306"/>
              <a:gd name="T30" fmla="*/ 1091 w 1982"/>
              <a:gd name="T31" fmla="*/ 194 h 306"/>
              <a:gd name="T32" fmla="*/ 1156 w 1982"/>
              <a:gd name="T33" fmla="*/ 162 h 306"/>
              <a:gd name="T34" fmla="*/ 1220 w 1982"/>
              <a:gd name="T35" fmla="*/ 109 h 306"/>
              <a:gd name="T36" fmla="*/ 1291 w 1982"/>
              <a:gd name="T37" fmla="*/ 83 h 306"/>
              <a:gd name="T38" fmla="*/ 1339 w 1982"/>
              <a:gd name="T39" fmla="*/ 90 h 306"/>
              <a:gd name="T40" fmla="*/ 1398 w 1982"/>
              <a:gd name="T41" fmla="*/ 91 h 306"/>
              <a:gd name="T42" fmla="*/ 1480 w 1982"/>
              <a:gd name="T43" fmla="*/ 111 h 306"/>
              <a:gd name="T44" fmla="*/ 1527 w 1982"/>
              <a:gd name="T45" fmla="*/ 82 h 306"/>
              <a:gd name="T46" fmla="*/ 1569 w 1982"/>
              <a:gd name="T47" fmla="*/ 88 h 306"/>
              <a:gd name="T48" fmla="*/ 1642 w 1982"/>
              <a:gd name="T49" fmla="*/ 53 h 306"/>
              <a:gd name="T50" fmla="*/ 1687 w 1982"/>
              <a:gd name="T51" fmla="*/ 57 h 306"/>
              <a:gd name="T52" fmla="*/ 1739 w 1982"/>
              <a:gd name="T53" fmla="*/ 11 h 306"/>
              <a:gd name="T54" fmla="*/ 1792 w 1982"/>
              <a:gd name="T55" fmla="*/ 51 h 306"/>
              <a:gd name="T56" fmla="*/ 1847 w 1982"/>
              <a:gd name="T57" fmla="*/ 0 h 306"/>
              <a:gd name="T58" fmla="*/ 1896 w 1982"/>
              <a:gd name="T59" fmla="*/ 61 h 306"/>
              <a:gd name="T60" fmla="*/ 1946 w 1982"/>
              <a:gd name="T61" fmla="*/ 26 h 306"/>
              <a:gd name="T62" fmla="*/ 1981 w 1982"/>
              <a:gd name="T63" fmla="*/ 46 h 306"/>
              <a:gd name="T64" fmla="*/ 1304 w 1982"/>
              <a:gd name="T65" fmla="*/ 230 h 306"/>
              <a:gd name="T66" fmla="*/ 893 w 1982"/>
              <a:gd name="T67" fmla="*/ 305 h 306"/>
              <a:gd name="T68" fmla="*/ 699 w 1982"/>
              <a:gd name="T69" fmla="*/ 157 h 306"/>
              <a:gd name="T70" fmla="*/ 0 w 1982"/>
              <a:gd name="T71" fmla="*/ 31 h 306"/>
              <a:gd name="T72" fmla="*/ 29 w 1982"/>
              <a:gd name="T73" fmla="*/ 53 h 306"/>
              <a:gd name="T74" fmla="*/ 68 w 1982"/>
              <a:gd name="T75" fmla="*/ 61 h 3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82" h="306">
                <a:moveTo>
                  <a:pt x="68" y="61"/>
                </a:moveTo>
                <a:lnTo>
                  <a:pt x="96" y="68"/>
                </a:lnTo>
                <a:lnTo>
                  <a:pt x="126" y="61"/>
                </a:lnTo>
                <a:lnTo>
                  <a:pt x="156" y="68"/>
                </a:lnTo>
                <a:lnTo>
                  <a:pt x="178" y="86"/>
                </a:lnTo>
                <a:lnTo>
                  <a:pt x="203" y="101"/>
                </a:lnTo>
                <a:lnTo>
                  <a:pt x="244" y="88"/>
                </a:lnTo>
                <a:lnTo>
                  <a:pt x="279" y="82"/>
                </a:lnTo>
                <a:lnTo>
                  <a:pt x="330" y="82"/>
                </a:lnTo>
                <a:lnTo>
                  <a:pt x="366" y="71"/>
                </a:lnTo>
                <a:lnTo>
                  <a:pt x="398" y="81"/>
                </a:lnTo>
                <a:lnTo>
                  <a:pt x="427" y="92"/>
                </a:lnTo>
                <a:lnTo>
                  <a:pt x="452" y="95"/>
                </a:lnTo>
                <a:lnTo>
                  <a:pt x="493" y="82"/>
                </a:lnTo>
                <a:lnTo>
                  <a:pt x="536" y="82"/>
                </a:lnTo>
                <a:lnTo>
                  <a:pt x="599" y="87"/>
                </a:lnTo>
                <a:lnTo>
                  <a:pt x="625" y="105"/>
                </a:lnTo>
                <a:lnTo>
                  <a:pt x="667" y="101"/>
                </a:lnTo>
                <a:lnTo>
                  <a:pt x="725" y="95"/>
                </a:lnTo>
                <a:lnTo>
                  <a:pt x="766" y="128"/>
                </a:lnTo>
                <a:lnTo>
                  <a:pt x="790" y="135"/>
                </a:lnTo>
                <a:lnTo>
                  <a:pt x="814" y="158"/>
                </a:lnTo>
                <a:lnTo>
                  <a:pt x="826" y="194"/>
                </a:lnTo>
                <a:lnTo>
                  <a:pt x="850" y="208"/>
                </a:lnTo>
                <a:lnTo>
                  <a:pt x="880" y="208"/>
                </a:lnTo>
                <a:lnTo>
                  <a:pt x="917" y="206"/>
                </a:lnTo>
                <a:lnTo>
                  <a:pt x="953" y="208"/>
                </a:lnTo>
                <a:lnTo>
                  <a:pt x="979" y="222"/>
                </a:lnTo>
                <a:lnTo>
                  <a:pt x="999" y="211"/>
                </a:lnTo>
                <a:lnTo>
                  <a:pt x="1033" y="210"/>
                </a:lnTo>
                <a:lnTo>
                  <a:pt x="1065" y="189"/>
                </a:lnTo>
                <a:lnTo>
                  <a:pt x="1091" y="194"/>
                </a:lnTo>
                <a:lnTo>
                  <a:pt x="1136" y="187"/>
                </a:lnTo>
                <a:lnTo>
                  <a:pt x="1156" y="162"/>
                </a:lnTo>
                <a:lnTo>
                  <a:pt x="1208" y="141"/>
                </a:lnTo>
                <a:lnTo>
                  <a:pt x="1220" y="109"/>
                </a:lnTo>
                <a:lnTo>
                  <a:pt x="1246" y="93"/>
                </a:lnTo>
                <a:lnTo>
                  <a:pt x="1291" y="83"/>
                </a:lnTo>
                <a:lnTo>
                  <a:pt x="1315" y="95"/>
                </a:lnTo>
                <a:lnTo>
                  <a:pt x="1339" y="90"/>
                </a:lnTo>
                <a:lnTo>
                  <a:pt x="1368" y="101"/>
                </a:lnTo>
                <a:lnTo>
                  <a:pt x="1398" y="91"/>
                </a:lnTo>
                <a:lnTo>
                  <a:pt x="1455" y="101"/>
                </a:lnTo>
                <a:lnTo>
                  <a:pt x="1480" y="111"/>
                </a:lnTo>
                <a:lnTo>
                  <a:pt x="1508" y="84"/>
                </a:lnTo>
                <a:lnTo>
                  <a:pt x="1527" y="82"/>
                </a:lnTo>
                <a:lnTo>
                  <a:pt x="1549" y="92"/>
                </a:lnTo>
                <a:lnTo>
                  <a:pt x="1569" y="88"/>
                </a:lnTo>
                <a:lnTo>
                  <a:pt x="1596" y="61"/>
                </a:lnTo>
                <a:lnTo>
                  <a:pt x="1642" y="53"/>
                </a:lnTo>
                <a:lnTo>
                  <a:pt x="1664" y="57"/>
                </a:lnTo>
                <a:lnTo>
                  <a:pt x="1687" y="57"/>
                </a:lnTo>
                <a:lnTo>
                  <a:pt x="1720" y="23"/>
                </a:lnTo>
                <a:lnTo>
                  <a:pt x="1739" y="11"/>
                </a:lnTo>
                <a:lnTo>
                  <a:pt x="1764" y="16"/>
                </a:lnTo>
                <a:lnTo>
                  <a:pt x="1792" y="51"/>
                </a:lnTo>
                <a:lnTo>
                  <a:pt x="1820" y="29"/>
                </a:lnTo>
                <a:lnTo>
                  <a:pt x="1847" y="0"/>
                </a:lnTo>
                <a:lnTo>
                  <a:pt x="1870" y="1"/>
                </a:lnTo>
                <a:lnTo>
                  <a:pt x="1896" y="61"/>
                </a:lnTo>
                <a:lnTo>
                  <a:pt x="1917" y="51"/>
                </a:lnTo>
                <a:lnTo>
                  <a:pt x="1946" y="26"/>
                </a:lnTo>
                <a:lnTo>
                  <a:pt x="1969" y="25"/>
                </a:lnTo>
                <a:lnTo>
                  <a:pt x="1981" y="46"/>
                </a:lnTo>
                <a:lnTo>
                  <a:pt x="1981" y="196"/>
                </a:lnTo>
                <a:lnTo>
                  <a:pt x="1304" y="230"/>
                </a:lnTo>
                <a:lnTo>
                  <a:pt x="1098" y="293"/>
                </a:lnTo>
                <a:lnTo>
                  <a:pt x="893" y="305"/>
                </a:lnTo>
                <a:lnTo>
                  <a:pt x="792" y="250"/>
                </a:lnTo>
                <a:lnTo>
                  <a:pt x="699" y="157"/>
                </a:lnTo>
                <a:lnTo>
                  <a:pt x="0" y="141"/>
                </a:lnTo>
                <a:lnTo>
                  <a:pt x="0" y="31"/>
                </a:lnTo>
                <a:lnTo>
                  <a:pt x="12" y="47"/>
                </a:lnTo>
                <a:lnTo>
                  <a:pt x="29" y="53"/>
                </a:lnTo>
                <a:lnTo>
                  <a:pt x="51" y="55"/>
                </a:lnTo>
                <a:lnTo>
                  <a:pt x="68" y="61"/>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7" name="Freeform 10"/>
          <p:cNvSpPr>
            <a:spLocks/>
          </p:cNvSpPr>
          <p:nvPr/>
        </p:nvSpPr>
        <p:spPr bwMode="auto">
          <a:xfrm>
            <a:off x="3022600" y="771525"/>
            <a:ext cx="3146425" cy="490538"/>
          </a:xfrm>
          <a:custGeom>
            <a:avLst/>
            <a:gdLst>
              <a:gd name="T0" fmla="*/ 42 w 1982"/>
              <a:gd name="T1" fmla="*/ 200 h 309"/>
              <a:gd name="T2" fmla="*/ 714 w 1982"/>
              <a:gd name="T3" fmla="*/ 201 h 309"/>
              <a:gd name="T4" fmla="*/ 772 w 1982"/>
              <a:gd name="T5" fmla="*/ 249 h 309"/>
              <a:gd name="T6" fmla="*/ 844 w 1982"/>
              <a:gd name="T7" fmla="*/ 281 h 309"/>
              <a:gd name="T8" fmla="*/ 932 w 1982"/>
              <a:gd name="T9" fmla="*/ 301 h 309"/>
              <a:gd name="T10" fmla="*/ 1065 w 1982"/>
              <a:gd name="T11" fmla="*/ 301 h 309"/>
              <a:gd name="T12" fmla="*/ 1221 w 1982"/>
              <a:gd name="T13" fmla="*/ 253 h 309"/>
              <a:gd name="T14" fmla="*/ 1287 w 1982"/>
              <a:gd name="T15" fmla="*/ 200 h 309"/>
              <a:gd name="T16" fmla="*/ 1942 w 1982"/>
              <a:gd name="T17" fmla="*/ 199 h 309"/>
              <a:gd name="T18" fmla="*/ 1971 w 1982"/>
              <a:gd name="T19" fmla="*/ 184 h 309"/>
              <a:gd name="T20" fmla="*/ 1981 w 1982"/>
              <a:gd name="T21" fmla="*/ 155 h 309"/>
              <a:gd name="T22" fmla="*/ 1964 w 1982"/>
              <a:gd name="T23" fmla="*/ 0 h 309"/>
              <a:gd name="T24" fmla="*/ 1946 w 1982"/>
              <a:gd name="T25" fmla="*/ 29 h 309"/>
              <a:gd name="T26" fmla="*/ 1931 w 1982"/>
              <a:gd name="T27" fmla="*/ 53 h 309"/>
              <a:gd name="T28" fmla="*/ 1897 w 1982"/>
              <a:gd name="T29" fmla="*/ 38 h 309"/>
              <a:gd name="T30" fmla="*/ 1856 w 1982"/>
              <a:gd name="T31" fmla="*/ 23 h 309"/>
              <a:gd name="T32" fmla="*/ 1805 w 1982"/>
              <a:gd name="T33" fmla="*/ 53 h 309"/>
              <a:gd name="T34" fmla="*/ 1771 w 1982"/>
              <a:gd name="T35" fmla="*/ 38 h 309"/>
              <a:gd name="T36" fmla="*/ 1727 w 1982"/>
              <a:gd name="T37" fmla="*/ 31 h 309"/>
              <a:gd name="T38" fmla="*/ 1705 w 1982"/>
              <a:gd name="T39" fmla="*/ 61 h 309"/>
              <a:gd name="T40" fmla="*/ 1660 w 1982"/>
              <a:gd name="T41" fmla="*/ 53 h 309"/>
              <a:gd name="T42" fmla="*/ 1597 w 1982"/>
              <a:gd name="T43" fmla="*/ 61 h 309"/>
              <a:gd name="T44" fmla="*/ 1538 w 1982"/>
              <a:gd name="T45" fmla="*/ 53 h 309"/>
              <a:gd name="T46" fmla="*/ 1479 w 1982"/>
              <a:gd name="T47" fmla="*/ 76 h 309"/>
              <a:gd name="T48" fmla="*/ 1429 w 1982"/>
              <a:gd name="T49" fmla="*/ 55 h 309"/>
              <a:gd name="T50" fmla="*/ 1344 w 1982"/>
              <a:gd name="T51" fmla="*/ 72 h 309"/>
              <a:gd name="T52" fmla="*/ 1281 w 1982"/>
              <a:gd name="T53" fmla="*/ 69 h 309"/>
              <a:gd name="T54" fmla="*/ 1242 w 1982"/>
              <a:gd name="T55" fmla="*/ 130 h 309"/>
              <a:gd name="T56" fmla="*/ 1214 w 1982"/>
              <a:gd name="T57" fmla="*/ 178 h 309"/>
              <a:gd name="T58" fmla="*/ 1156 w 1982"/>
              <a:gd name="T59" fmla="*/ 196 h 309"/>
              <a:gd name="T60" fmla="*/ 1106 w 1982"/>
              <a:gd name="T61" fmla="*/ 213 h 309"/>
              <a:gd name="T62" fmla="*/ 1005 w 1982"/>
              <a:gd name="T63" fmla="*/ 221 h 309"/>
              <a:gd name="T64" fmla="*/ 883 w 1982"/>
              <a:gd name="T65" fmla="*/ 233 h 309"/>
              <a:gd name="T66" fmla="*/ 792 w 1982"/>
              <a:gd name="T67" fmla="*/ 186 h 309"/>
              <a:gd name="T68" fmla="*/ 721 w 1982"/>
              <a:gd name="T69" fmla="*/ 91 h 309"/>
              <a:gd name="T70" fmla="*/ 634 w 1982"/>
              <a:gd name="T71" fmla="*/ 76 h 309"/>
              <a:gd name="T72" fmla="*/ 526 w 1982"/>
              <a:gd name="T73" fmla="*/ 53 h 309"/>
              <a:gd name="T74" fmla="*/ 415 w 1982"/>
              <a:gd name="T75" fmla="*/ 38 h 309"/>
              <a:gd name="T76" fmla="*/ 339 w 1982"/>
              <a:gd name="T77" fmla="*/ 57 h 309"/>
              <a:gd name="T78" fmla="*/ 295 w 1982"/>
              <a:gd name="T79" fmla="*/ 51 h 309"/>
              <a:gd name="T80" fmla="*/ 231 w 1982"/>
              <a:gd name="T81" fmla="*/ 59 h 309"/>
              <a:gd name="T82" fmla="*/ 162 w 1982"/>
              <a:gd name="T83" fmla="*/ 57 h 309"/>
              <a:gd name="T84" fmla="*/ 90 w 1982"/>
              <a:gd name="T85" fmla="*/ 70 h 309"/>
              <a:gd name="T86" fmla="*/ 18 w 1982"/>
              <a:gd name="T87" fmla="*/ 61 h 309"/>
              <a:gd name="T88" fmla="*/ 2 w 1982"/>
              <a:gd name="T89" fmla="*/ 120 h 309"/>
              <a:gd name="T90" fmla="*/ 14 w 1982"/>
              <a:gd name="T91" fmla="*/ 190 h 3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2" h="309">
                <a:moveTo>
                  <a:pt x="26" y="196"/>
                </a:moveTo>
                <a:lnTo>
                  <a:pt x="42" y="200"/>
                </a:lnTo>
                <a:lnTo>
                  <a:pt x="61" y="201"/>
                </a:lnTo>
                <a:lnTo>
                  <a:pt x="714" y="201"/>
                </a:lnTo>
                <a:lnTo>
                  <a:pt x="727" y="217"/>
                </a:lnTo>
                <a:lnTo>
                  <a:pt x="772" y="249"/>
                </a:lnTo>
                <a:lnTo>
                  <a:pt x="811" y="267"/>
                </a:lnTo>
                <a:lnTo>
                  <a:pt x="844" y="281"/>
                </a:lnTo>
                <a:lnTo>
                  <a:pt x="887" y="296"/>
                </a:lnTo>
                <a:lnTo>
                  <a:pt x="932" y="301"/>
                </a:lnTo>
                <a:lnTo>
                  <a:pt x="1001" y="308"/>
                </a:lnTo>
                <a:lnTo>
                  <a:pt x="1065" y="301"/>
                </a:lnTo>
                <a:lnTo>
                  <a:pt x="1147" y="285"/>
                </a:lnTo>
                <a:lnTo>
                  <a:pt x="1221" y="253"/>
                </a:lnTo>
                <a:lnTo>
                  <a:pt x="1264" y="221"/>
                </a:lnTo>
                <a:lnTo>
                  <a:pt x="1287" y="200"/>
                </a:lnTo>
                <a:lnTo>
                  <a:pt x="1920" y="201"/>
                </a:lnTo>
                <a:lnTo>
                  <a:pt x="1942" y="199"/>
                </a:lnTo>
                <a:lnTo>
                  <a:pt x="1957" y="195"/>
                </a:lnTo>
                <a:lnTo>
                  <a:pt x="1971" y="184"/>
                </a:lnTo>
                <a:lnTo>
                  <a:pt x="1979" y="170"/>
                </a:lnTo>
                <a:lnTo>
                  <a:pt x="1981" y="155"/>
                </a:lnTo>
                <a:lnTo>
                  <a:pt x="1981" y="23"/>
                </a:lnTo>
                <a:lnTo>
                  <a:pt x="1964" y="0"/>
                </a:lnTo>
                <a:lnTo>
                  <a:pt x="1955" y="7"/>
                </a:lnTo>
                <a:lnTo>
                  <a:pt x="1946" y="29"/>
                </a:lnTo>
                <a:lnTo>
                  <a:pt x="1940" y="55"/>
                </a:lnTo>
                <a:lnTo>
                  <a:pt x="1931" y="53"/>
                </a:lnTo>
                <a:lnTo>
                  <a:pt x="1920" y="51"/>
                </a:lnTo>
                <a:lnTo>
                  <a:pt x="1897" y="38"/>
                </a:lnTo>
                <a:lnTo>
                  <a:pt x="1881" y="27"/>
                </a:lnTo>
                <a:lnTo>
                  <a:pt x="1856" y="23"/>
                </a:lnTo>
                <a:lnTo>
                  <a:pt x="1830" y="35"/>
                </a:lnTo>
                <a:lnTo>
                  <a:pt x="1805" y="53"/>
                </a:lnTo>
                <a:lnTo>
                  <a:pt x="1787" y="40"/>
                </a:lnTo>
                <a:lnTo>
                  <a:pt x="1771" y="38"/>
                </a:lnTo>
                <a:lnTo>
                  <a:pt x="1749" y="27"/>
                </a:lnTo>
                <a:lnTo>
                  <a:pt x="1727" y="31"/>
                </a:lnTo>
                <a:lnTo>
                  <a:pt x="1711" y="44"/>
                </a:lnTo>
                <a:lnTo>
                  <a:pt x="1705" y="61"/>
                </a:lnTo>
                <a:lnTo>
                  <a:pt x="1686" y="53"/>
                </a:lnTo>
                <a:lnTo>
                  <a:pt x="1660" y="53"/>
                </a:lnTo>
                <a:lnTo>
                  <a:pt x="1627" y="46"/>
                </a:lnTo>
                <a:lnTo>
                  <a:pt x="1597" y="61"/>
                </a:lnTo>
                <a:lnTo>
                  <a:pt x="1571" y="39"/>
                </a:lnTo>
                <a:lnTo>
                  <a:pt x="1538" y="53"/>
                </a:lnTo>
                <a:lnTo>
                  <a:pt x="1505" y="89"/>
                </a:lnTo>
                <a:lnTo>
                  <a:pt x="1479" y="76"/>
                </a:lnTo>
                <a:lnTo>
                  <a:pt x="1455" y="62"/>
                </a:lnTo>
                <a:lnTo>
                  <a:pt x="1429" y="55"/>
                </a:lnTo>
                <a:lnTo>
                  <a:pt x="1396" y="61"/>
                </a:lnTo>
                <a:lnTo>
                  <a:pt x="1344" y="72"/>
                </a:lnTo>
                <a:lnTo>
                  <a:pt x="1297" y="60"/>
                </a:lnTo>
                <a:lnTo>
                  <a:pt x="1281" y="69"/>
                </a:lnTo>
                <a:lnTo>
                  <a:pt x="1259" y="91"/>
                </a:lnTo>
                <a:lnTo>
                  <a:pt x="1242" y="130"/>
                </a:lnTo>
                <a:lnTo>
                  <a:pt x="1222" y="150"/>
                </a:lnTo>
                <a:lnTo>
                  <a:pt x="1214" y="178"/>
                </a:lnTo>
                <a:lnTo>
                  <a:pt x="1192" y="190"/>
                </a:lnTo>
                <a:lnTo>
                  <a:pt x="1156" y="196"/>
                </a:lnTo>
                <a:lnTo>
                  <a:pt x="1115" y="199"/>
                </a:lnTo>
                <a:lnTo>
                  <a:pt x="1106" y="213"/>
                </a:lnTo>
                <a:lnTo>
                  <a:pt x="1053" y="209"/>
                </a:lnTo>
                <a:lnTo>
                  <a:pt x="1005" y="221"/>
                </a:lnTo>
                <a:lnTo>
                  <a:pt x="960" y="218"/>
                </a:lnTo>
                <a:lnTo>
                  <a:pt x="883" y="233"/>
                </a:lnTo>
                <a:lnTo>
                  <a:pt x="840" y="196"/>
                </a:lnTo>
                <a:lnTo>
                  <a:pt x="792" y="186"/>
                </a:lnTo>
                <a:lnTo>
                  <a:pt x="742" y="121"/>
                </a:lnTo>
                <a:lnTo>
                  <a:pt x="721" y="91"/>
                </a:lnTo>
                <a:lnTo>
                  <a:pt x="696" y="84"/>
                </a:lnTo>
                <a:lnTo>
                  <a:pt x="634" y="76"/>
                </a:lnTo>
                <a:lnTo>
                  <a:pt x="582" y="68"/>
                </a:lnTo>
                <a:lnTo>
                  <a:pt x="526" y="53"/>
                </a:lnTo>
                <a:lnTo>
                  <a:pt x="475" y="68"/>
                </a:lnTo>
                <a:lnTo>
                  <a:pt x="415" y="38"/>
                </a:lnTo>
                <a:lnTo>
                  <a:pt x="370" y="39"/>
                </a:lnTo>
                <a:lnTo>
                  <a:pt x="339" y="57"/>
                </a:lnTo>
                <a:lnTo>
                  <a:pt x="320" y="42"/>
                </a:lnTo>
                <a:lnTo>
                  <a:pt x="295" y="51"/>
                </a:lnTo>
                <a:lnTo>
                  <a:pt x="263" y="53"/>
                </a:lnTo>
                <a:lnTo>
                  <a:pt x="231" y="59"/>
                </a:lnTo>
                <a:lnTo>
                  <a:pt x="193" y="72"/>
                </a:lnTo>
                <a:lnTo>
                  <a:pt x="162" y="57"/>
                </a:lnTo>
                <a:lnTo>
                  <a:pt x="131" y="64"/>
                </a:lnTo>
                <a:lnTo>
                  <a:pt x="90" y="70"/>
                </a:lnTo>
                <a:lnTo>
                  <a:pt x="65" y="64"/>
                </a:lnTo>
                <a:lnTo>
                  <a:pt x="18" y="61"/>
                </a:lnTo>
                <a:lnTo>
                  <a:pt x="0" y="76"/>
                </a:lnTo>
                <a:lnTo>
                  <a:pt x="2" y="120"/>
                </a:lnTo>
                <a:lnTo>
                  <a:pt x="5" y="157"/>
                </a:lnTo>
                <a:lnTo>
                  <a:pt x="14" y="190"/>
                </a:lnTo>
                <a:lnTo>
                  <a:pt x="26" y="196"/>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8" name="Freeform 11"/>
          <p:cNvSpPr>
            <a:spLocks/>
          </p:cNvSpPr>
          <p:nvPr/>
        </p:nvSpPr>
        <p:spPr bwMode="auto">
          <a:xfrm>
            <a:off x="3044825" y="850900"/>
            <a:ext cx="3086100" cy="365125"/>
          </a:xfrm>
          <a:custGeom>
            <a:avLst/>
            <a:gdLst>
              <a:gd name="T0" fmla="*/ 477 w 1944"/>
              <a:gd name="T1" fmla="*/ 72 h 230"/>
              <a:gd name="T2" fmla="*/ 348 w 1944"/>
              <a:gd name="T3" fmla="*/ 81 h 230"/>
              <a:gd name="T4" fmla="*/ 154 w 1944"/>
              <a:gd name="T5" fmla="*/ 81 h 230"/>
              <a:gd name="T6" fmla="*/ 64 w 1944"/>
              <a:gd name="T7" fmla="*/ 79 h 230"/>
              <a:gd name="T8" fmla="*/ 12 w 1944"/>
              <a:gd name="T9" fmla="*/ 58 h 230"/>
              <a:gd name="T10" fmla="*/ 0 w 1944"/>
              <a:gd name="T11" fmla="*/ 74 h 230"/>
              <a:gd name="T12" fmla="*/ 73 w 1944"/>
              <a:gd name="T13" fmla="*/ 103 h 230"/>
              <a:gd name="T14" fmla="*/ 163 w 1944"/>
              <a:gd name="T15" fmla="*/ 101 h 230"/>
              <a:gd name="T16" fmla="*/ 212 w 1944"/>
              <a:gd name="T17" fmla="*/ 105 h 230"/>
              <a:gd name="T18" fmla="*/ 324 w 1944"/>
              <a:gd name="T19" fmla="*/ 109 h 230"/>
              <a:gd name="T20" fmla="*/ 541 w 1944"/>
              <a:gd name="T21" fmla="*/ 101 h 230"/>
              <a:gd name="T22" fmla="*/ 698 w 1944"/>
              <a:gd name="T23" fmla="*/ 103 h 230"/>
              <a:gd name="T24" fmla="*/ 769 w 1944"/>
              <a:gd name="T25" fmla="*/ 168 h 230"/>
              <a:gd name="T26" fmla="*/ 885 w 1944"/>
              <a:gd name="T27" fmla="*/ 218 h 230"/>
              <a:gd name="T28" fmla="*/ 1018 w 1944"/>
              <a:gd name="T29" fmla="*/ 229 h 230"/>
              <a:gd name="T30" fmla="*/ 1154 w 1944"/>
              <a:gd name="T31" fmla="*/ 194 h 230"/>
              <a:gd name="T32" fmla="*/ 1246 w 1944"/>
              <a:gd name="T33" fmla="*/ 131 h 230"/>
              <a:gd name="T34" fmla="*/ 1311 w 1944"/>
              <a:gd name="T35" fmla="*/ 107 h 230"/>
              <a:gd name="T36" fmla="*/ 1485 w 1944"/>
              <a:gd name="T37" fmla="*/ 109 h 230"/>
              <a:gd name="T38" fmla="*/ 1618 w 1944"/>
              <a:gd name="T39" fmla="*/ 107 h 230"/>
              <a:gd name="T40" fmla="*/ 1773 w 1944"/>
              <a:gd name="T41" fmla="*/ 107 h 230"/>
              <a:gd name="T42" fmla="*/ 1919 w 1944"/>
              <a:gd name="T43" fmla="*/ 111 h 230"/>
              <a:gd name="T44" fmla="*/ 1943 w 1944"/>
              <a:gd name="T45" fmla="*/ 54 h 230"/>
              <a:gd name="T46" fmla="*/ 1919 w 1944"/>
              <a:gd name="T47" fmla="*/ 60 h 230"/>
              <a:gd name="T48" fmla="*/ 1857 w 1944"/>
              <a:gd name="T49" fmla="*/ 95 h 230"/>
              <a:gd name="T50" fmla="*/ 1687 w 1944"/>
              <a:gd name="T51" fmla="*/ 91 h 230"/>
              <a:gd name="T52" fmla="*/ 1491 w 1944"/>
              <a:gd name="T53" fmla="*/ 93 h 230"/>
              <a:gd name="T54" fmla="*/ 1349 w 1944"/>
              <a:gd name="T55" fmla="*/ 99 h 230"/>
              <a:gd name="T56" fmla="*/ 1291 w 1944"/>
              <a:gd name="T57" fmla="*/ 85 h 230"/>
              <a:gd name="T58" fmla="*/ 1283 w 1944"/>
              <a:gd name="T59" fmla="*/ 52 h 230"/>
              <a:gd name="T60" fmla="*/ 1265 w 1944"/>
              <a:gd name="T61" fmla="*/ 36 h 230"/>
              <a:gd name="T62" fmla="*/ 1205 w 1944"/>
              <a:gd name="T63" fmla="*/ 115 h 230"/>
              <a:gd name="T64" fmla="*/ 1139 w 1944"/>
              <a:gd name="T65" fmla="*/ 162 h 230"/>
              <a:gd name="T66" fmla="*/ 1063 w 1944"/>
              <a:gd name="T67" fmla="*/ 180 h 230"/>
              <a:gd name="T68" fmla="*/ 980 w 1944"/>
              <a:gd name="T69" fmla="*/ 198 h 230"/>
              <a:gd name="T70" fmla="*/ 883 w 1944"/>
              <a:gd name="T71" fmla="*/ 176 h 230"/>
              <a:gd name="T72" fmla="*/ 825 w 1944"/>
              <a:gd name="T73" fmla="*/ 149 h 230"/>
              <a:gd name="T74" fmla="*/ 771 w 1944"/>
              <a:gd name="T75" fmla="*/ 137 h 230"/>
              <a:gd name="T76" fmla="*/ 730 w 1944"/>
              <a:gd name="T77" fmla="*/ 99 h 230"/>
              <a:gd name="T78" fmla="*/ 685 w 1944"/>
              <a:gd name="T79" fmla="*/ 38 h 230"/>
              <a:gd name="T80" fmla="*/ 655 w 1944"/>
              <a:gd name="T81" fmla="*/ 68 h 230"/>
              <a:gd name="T82" fmla="*/ 537 w 1944"/>
              <a:gd name="T83" fmla="*/ 77 h 2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44" h="230">
                <a:moveTo>
                  <a:pt x="537" y="77"/>
                </a:moveTo>
                <a:lnTo>
                  <a:pt x="477" y="72"/>
                </a:lnTo>
                <a:lnTo>
                  <a:pt x="416" y="81"/>
                </a:lnTo>
                <a:lnTo>
                  <a:pt x="348" y="81"/>
                </a:lnTo>
                <a:lnTo>
                  <a:pt x="255" y="77"/>
                </a:lnTo>
                <a:lnTo>
                  <a:pt x="154" y="81"/>
                </a:lnTo>
                <a:lnTo>
                  <a:pt x="103" y="83"/>
                </a:lnTo>
                <a:lnTo>
                  <a:pt x="64" y="79"/>
                </a:lnTo>
                <a:lnTo>
                  <a:pt x="25" y="83"/>
                </a:lnTo>
                <a:lnTo>
                  <a:pt x="12" y="58"/>
                </a:lnTo>
                <a:lnTo>
                  <a:pt x="2" y="38"/>
                </a:lnTo>
                <a:lnTo>
                  <a:pt x="0" y="74"/>
                </a:lnTo>
                <a:lnTo>
                  <a:pt x="12" y="107"/>
                </a:lnTo>
                <a:lnTo>
                  <a:pt x="73" y="103"/>
                </a:lnTo>
                <a:lnTo>
                  <a:pt x="128" y="99"/>
                </a:lnTo>
                <a:lnTo>
                  <a:pt x="163" y="101"/>
                </a:lnTo>
                <a:lnTo>
                  <a:pt x="193" y="103"/>
                </a:lnTo>
                <a:lnTo>
                  <a:pt x="212" y="105"/>
                </a:lnTo>
                <a:lnTo>
                  <a:pt x="270" y="103"/>
                </a:lnTo>
                <a:lnTo>
                  <a:pt x="324" y="109"/>
                </a:lnTo>
                <a:lnTo>
                  <a:pt x="451" y="103"/>
                </a:lnTo>
                <a:lnTo>
                  <a:pt x="541" y="101"/>
                </a:lnTo>
                <a:lnTo>
                  <a:pt x="616" y="103"/>
                </a:lnTo>
                <a:lnTo>
                  <a:pt x="698" y="103"/>
                </a:lnTo>
                <a:lnTo>
                  <a:pt x="737" y="147"/>
                </a:lnTo>
                <a:lnTo>
                  <a:pt x="769" y="168"/>
                </a:lnTo>
                <a:lnTo>
                  <a:pt x="836" y="210"/>
                </a:lnTo>
                <a:lnTo>
                  <a:pt x="885" y="218"/>
                </a:lnTo>
                <a:lnTo>
                  <a:pt x="945" y="229"/>
                </a:lnTo>
                <a:lnTo>
                  <a:pt x="1018" y="229"/>
                </a:lnTo>
                <a:lnTo>
                  <a:pt x="1085" y="220"/>
                </a:lnTo>
                <a:lnTo>
                  <a:pt x="1154" y="194"/>
                </a:lnTo>
                <a:lnTo>
                  <a:pt x="1205" y="170"/>
                </a:lnTo>
                <a:lnTo>
                  <a:pt x="1246" y="131"/>
                </a:lnTo>
                <a:lnTo>
                  <a:pt x="1278" y="115"/>
                </a:lnTo>
                <a:lnTo>
                  <a:pt x="1311" y="107"/>
                </a:lnTo>
                <a:lnTo>
                  <a:pt x="1390" y="119"/>
                </a:lnTo>
                <a:lnTo>
                  <a:pt x="1485" y="109"/>
                </a:lnTo>
                <a:lnTo>
                  <a:pt x="1577" y="111"/>
                </a:lnTo>
                <a:lnTo>
                  <a:pt x="1618" y="107"/>
                </a:lnTo>
                <a:lnTo>
                  <a:pt x="1697" y="113"/>
                </a:lnTo>
                <a:lnTo>
                  <a:pt x="1773" y="107"/>
                </a:lnTo>
                <a:lnTo>
                  <a:pt x="1839" y="115"/>
                </a:lnTo>
                <a:lnTo>
                  <a:pt x="1919" y="111"/>
                </a:lnTo>
                <a:lnTo>
                  <a:pt x="1938" y="91"/>
                </a:lnTo>
                <a:lnTo>
                  <a:pt x="1943" y="54"/>
                </a:lnTo>
                <a:lnTo>
                  <a:pt x="1940" y="0"/>
                </a:lnTo>
                <a:lnTo>
                  <a:pt x="1919" y="60"/>
                </a:lnTo>
                <a:lnTo>
                  <a:pt x="1908" y="89"/>
                </a:lnTo>
                <a:lnTo>
                  <a:pt x="1857" y="95"/>
                </a:lnTo>
                <a:lnTo>
                  <a:pt x="1762" y="93"/>
                </a:lnTo>
                <a:lnTo>
                  <a:pt x="1687" y="91"/>
                </a:lnTo>
                <a:lnTo>
                  <a:pt x="1558" y="87"/>
                </a:lnTo>
                <a:lnTo>
                  <a:pt x="1491" y="93"/>
                </a:lnTo>
                <a:lnTo>
                  <a:pt x="1403" y="91"/>
                </a:lnTo>
                <a:lnTo>
                  <a:pt x="1349" y="99"/>
                </a:lnTo>
                <a:lnTo>
                  <a:pt x="1313" y="89"/>
                </a:lnTo>
                <a:lnTo>
                  <a:pt x="1291" y="85"/>
                </a:lnTo>
                <a:lnTo>
                  <a:pt x="1274" y="74"/>
                </a:lnTo>
                <a:lnTo>
                  <a:pt x="1283" y="52"/>
                </a:lnTo>
                <a:lnTo>
                  <a:pt x="1283" y="28"/>
                </a:lnTo>
                <a:lnTo>
                  <a:pt x="1265" y="36"/>
                </a:lnTo>
                <a:lnTo>
                  <a:pt x="1246" y="79"/>
                </a:lnTo>
                <a:lnTo>
                  <a:pt x="1205" y="115"/>
                </a:lnTo>
                <a:lnTo>
                  <a:pt x="1182" y="139"/>
                </a:lnTo>
                <a:lnTo>
                  <a:pt x="1139" y="162"/>
                </a:lnTo>
                <a:lnTo>
                  <a:pt x="1111" y="158"/>
                </a:lnTo>
                <a:lnTo>
                  <a:pt x="1063" y="180"/>
                </a:lnTo>
                <a:lnTo>
                  <a:pt x="1020" y="190"/>
                </a:lnTo>
                <a:lnTo>
                  <a:pt x="980" y="198"/>
                </a:lnTo>
                <a:lnTo>
                  <a:pt x="928" y="174"/>
                </a:lnTo>
                <a:lnTo>
                  <a:pt x="883" y="176"/>
                </a:lnTo>
                <a:lnTo>
                  <a:pt x="866" y="147"/>
                </a:lnTo>
                <a:lnTo>
                  <a:pt x="825" y="149"/>
                </a:lnTo>
                <a:lnTo>
                  <a:pt x="803" y="158"/>
                </a:lnTo>
                <a:lnTo>
                  <a:pt x="771" y="137"/>
                </a:lnTo>
                <a:lnTo>
                  <a:pt x="743" y="123"/>
                </a:lnTo>
                <a:lnTo>
                  <a:pt x="730" y="99"/>
                </a:lnTo>
                <a:lnTo>
                  <a:pt x="707" y="46"/>
                </a:lnTo>
                <a:lnTo>
                  <a:pt x="685" y="38"/>
                </a:lnTo>
                <a:lnTo>
                  <a:pt x="674" y="70"/>
                </a:lnTo>
                <a:lnTo>
                  <a:pt x="655" y="68"/>
                </a:lnTo>
                <a:lnTo>
                  <a:pt x="591" y="89"/>
                </a:lnTo>
                <a:lnTo>
                  <a:pt x="537" y="77"/>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9" name="Freeform 12"/>
          <p:cNvSpPr>
            <a:spLocks/>
          </p:cNvSpPr>
          <p:nvPr/>
        </p:nvSpPr>
        <p:spPr bwMode="auto">
          <a:xfrm>
            <a:off x="5057775" y="358775"/>
            <a:ext cx="193675" cy="649288"/>
          </a:xfrm>
          <a:custGeom>
            <a:avLst/>
            <a:gdLst>
              <a:gd name="T0" fmla="*/ 82 w 122"/>
              <a:gd name="T1" fmla="*/ 10 h 409"/>
              <a:gd name="T2" fmla="*/ 75 w 122"/>
              <a:gd name="T3" fmla="*/ 40 h 409"/>
              <a:gd name="T4" fmla="*/ 121 w 122"/>
              <a:gd name="T5" fmla="*/ 44 h 409"/>
              <a:gd name="T6" fmla="*/ 103 w 122"/>
              <a:gd name="T7" fmla="*/ 98 h 409"/>
              <a:gd name="T8" fmla="*/ 105 w 122"/>
              <a:gd name="T9" fmla="*/ 140 h 409"/>
              <a:gd name="T10" fmla="*/ 116 w 122"/>
              <a:gd name="T11" fmla="*/ 176 h 409"/>
              <a:gd name="T12" fmla="*/ 97 w 122"/>
              <a:gd name="T13" fmla="*/ 214 h 409"/>
              <a:gd name="T14" fmla="*/ 90 w 122"/>
              <a:gd name="T15" fmla="*/ 252 h 409"/>
              <a:gd name="T16" fmla="*/ 82 w 122"/>
              <a:gd name="T17" fmla="*/ 290 h 409"/>
              <a:gd name="T18" fmla="*/ 66 w 122"/>
              <a:gd name="T19" fmla="*/ 316 h 409"/>
              <a:gd name="T20" fmla="*/ 51 w 122"/>
              <a:gd name="T21" fmla="*/ 342 h 409"/>
              <a:gd name="T22" fmla="*/ 32 w 122"/>
              <a:gd name="T23" fmla="*/ 368 h 409"/>
              <a:gd name="T24" fmla="*/ 21 w 122"/>
              <a:gd name="T25" fmla="*/ 386 h 409"/>
              <a:gd name="T26" fmla="*/ 0 w 122"/>
              <a:gd name="T27" fmla="*/ 408 h 409"/>
              <a:gd name="T28" fmla="*/ 12 w 122"/>
              <a:gd name="T29" fmla="*/ 368 h 409"/>
              <a:gd name="T30" fmla="*/ 38 w 122"/>
              <a:gd name="T31" fmla="*/ 340 h 409"/>
              <a:gd name="T32" fmla="*/ 34 w 122"/>
              <a:gd name="T33" fmla="*/ 308 h 409"/>
              <a:gd name="T34" fmla="*/ 58 w 122"/>
              <a:gd name="T35" fmla="*/ 268 h 409"/>
              <a:gd name="T36" fmla="*/ 71 w 122"/>
              <a:gd name="T37" fmla="*/ 220 h 409"/>
              <a:gd name="T38" fmla="*/ 64 w 122"/>
              <a:gd name="T39" fmla="*/ 174 h 409"/>
              <a:gd name="T40" fmla="*/ 69 w 122"/>
              <a:gd name="T41" fmla="*/ 136 h 409"/>
              <a:gd name="T42" fmla="*/ 64 w 122"/>
              <a:gd name="T43" fmla="*/ 110 h 409"/>
              <a:gd name="T44" fmla="*/ 30 w 122"/>
              <a:gd name="T45" fmla="*/ 58 h 409"/>
              <a:gd name="T46" fmla="*/ 10 w 122"/>
              <a:gd name="T47" fmla="*/ 6 h 409"/>
              <a:gd name="T48" fmla="*/ 79 w 122"/>
              <a:gd name="T49" fmla="*/ 0 h 409"/>
              <a:gd name="T50" fmla="*/ 82 w 122"/>
              <a:gd name="T51" fmla="*/ 10 h 4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2" h="409">
                <a:moveTo>
                  <a:pt x="82" y="10"/>
                </a:moveTo>
                <a:lnTo>
                  <a:pt x="75" y="40"/>
                </a:lnTo>
                <a:lnTo>
                  <a:pt x="121" y="44"/>
                </a:lnTo>
                <a:lnTo>
                  <a:pt x="103" y="98"/>
                </a:lnTo>
                <a:lnTo>
                  <a:pt x="105" y="140"/>
                </a:lnTo>
                <a:lnTo>
                  <a:pt x="116" y="176"/>
                </a:lnTo>
                <a:lnTo>
                  <a:pt x="97" y="214"/>
                </a:lnTo>
                <a:lnTo>
                  <a:pt x="90" y="252"/>
                </a:lnTo>
                <a:lnTo>
                  <a:pt x="82" y="290"/>
                </a:lnTo>
                <a:lnTo>
                  <a:pt x="66" y="316"/>
                </a:lnTo>
                <a:lnTo>
                  <a:pt x="51" y="342"/>
                </a:lnTo>
                <a:lnTo>
                  <a:pt x="32" y="368"/>
                </a:lnTo>
                <a:lnTo>
                  <a:pt x="21" y="386"/>
                </a:lnTo>
                <a:lnTo>
                  <a:pt x="0" y="408"/>
                </a:lnTo>
                <a:lnTo>
                  <a:pt x="12" y="368"/>
                </a:lnTo>
                <a:lnTo>
                  <a:pt x="38" y="340"/>
                </a:lnTo>
                <a:lnTo>
                  <a:pt x="34" y="308"/>
                </a:lnTo>
                <a:lnTo>
                  <a:pt x="58" y="268"/>
                </a:lnTo>
                <a:lnTo>
                  <a:pt x="71" y="220"/>
                </a:lnTo>
                <a:lnTo>
                  <a:pt x="64" y="174"/>
                </a:lnTo>
                <a:lnTo>
                  <a:pt x="69" y="136"/>
                </a:lnTo>
                <a:lnTo>
                  <a:pt x="64" y="110"/>
                </a:lnTo>
                <a:lnTo>
                  <a:pt x="30" y="58"/>
                </a:lnTo>
                <a:lnTo>
                  <a:pt x="10" y="6"/>
                </a:lnTo>
                <a:lnTo>
                  <a:pt x="79" y="0"/>
                </a:lnTo>
                <a:lnTo>
                  <a:pt x="82" y="10"/>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 name="Freeform 13"/>
          <p:cNvSpPr>
            <a:spLocks/>
          </p:cNvSpPr>
          <p:nvPr/>
        </p:nvSpPr>
        <p:spPr bwMode="auto">
          <a:xfrm>
            <a:off x="3052763" y="4763"/>
            <a:ext cx="3092450" cy="642937"/>
          </a:xfrm>
          <a:custGeom>
            <a:avLst/>
            <a:gdLst>
              <a:gd name="T0" fmla="*/ 0 w 1948"/>
              <a:gd name="T1" fmla="*/ 405 h 405"/>
              <a:gd name="T2" fmla="*/ 8 w 1948"/>
              <a:gd name="T3" fmla="*/ 238 h 405"/>
              <a:gd name="T4" fmla="*/ 37 w 1948"/>
              <a:gd name="T5" fmla="*/ 199 h 405"/>
              <a:gd name="T6" fmla="*/ 88 w 1948"/>
              <a:gd name="T7" fmla="*/ 224 h 405"/>
              <a:gd name="T8" fmla="*/ 135 w 1948"/>
              <a:gd name="T9" fmla="*/ 195 h 405"/>
              <a:gd name="T10" fmla="*/ 185 w 1948"/>
              <a:gd name="T11" fmla="*/ 222 h 405"/>
              <a:gd name="T12" fmla="*/ 242 w 1948"/>
              <a:gd name="T13" fmla="*/ 222 h 405"/>
              <a:gd name="T14" fmla="*/ 330 w 1948"/>
              <a:gd name="T15" fmla="*/ 211 h 405"/>
              <a:gd name="T16" fmla="*/ 395 w 1948"/>
              <a:gd name="T17" fmla="*/ 186 h 405"/>
              <a:gd name="T18" fmla="*/ 458 w 1948"/>
              <a:gd name="T19" fmla="*/ 211 h 405"/>
              <a:gd name="T20" fmla="*/ 495 w 1948"/>
              <a:gd name="T21" fmla="*/ 219 h 405"/>
              <a:gd name="T22" fmla="*/ 573 w 1948"/>
              <a:gd name="T23" fmla="*/ 210 h 405"/>
              <a:gd name="T24" fmla="*/ 712 w 1948"/>
              <a:gd name="T25" fmla="*/ 184 h 405"/>
              <a:gd name="T26" fmla="*/ 791 w 1948"/>
              <a:gd name="T27" fmla="*/ 124 h 405"/>
              <a:gd name="T28" fmla="*/ 776 w 1948"/>
              <a:gd name="T29" fmla="*/ 181 h 405"/>
              <a:gd name="T30" fmla="*/ 842 w 1948"/>
              <a:gd name="T31" fmla="*/ 203 h 405"/>
              <a:gd name="T32" fmla="*/ 887 w 1948"/>
              <a:gd name="T33" fmla="*/ 243 h 405"/>
              <a:gd name="T34" fmla="*/ 929 w 1948"/>
              <a:gd name="T35" fmla="*/ 275 h 405"/>
              <a:gd name="T36" fmla="*/ 955 w 1948"/>
              <a:gd name="T37" fmla="*/ 275 h 405"/>
              <a:gd name="T38" fmla="*/ 921 w 1948"/>
              <a:gd name="T39" fmla="*/ 223 h 405"/>
              <a:gd name="T40" fmla="*/ 889 w 1948"/>
              <a:gd name="T41" fmla="*/ 156 h 405"/>
              <a:gd name="T42" fmla="*/ 867 w 1948"/>
              <a:gd name="T43" fmla="*/ 122 h 405"/>
              <a:gd name="T44" fmla="*/ 910 w 1948"/>
              <a:gd name="T45" fmla="*/ 90 h 405"/>
              <a:gd name="T46" fmla="*/ 849 w 1948"/>
              <a:gd name="T47" fmla="*/ 80 h 405"/>
              <a:gd name="T48" fmla="*/ 951 w 1948"/>
              <a:gd name="T49" fmla="*/ 58 h 405"/>
              <a:gd name="T50" fmla="*/ 1072 w 1948"/>
              <a:gd name="T51" fmla="*/ 78 h 405"/>
              <a:gd name="T52" fmla="*/ 1142 w 1948"/>
              <a:gd name="T53" fmla="*/ 86 h 405"/>
              <a:gd name="T54" fmla="*/ 1225 w 1948"/>
              <a:gd name="T55" fmla="*/ 164 h 405"/>
              <a:gd name="T56" fmla="*/ 1313 w 1948"/>
              <a:gd name="T57" fmla="*/ 214 h 405"/>
              <a:gd name="T58" fmla="*/ 1394 w 1948"/>
              <a:gd name="T59" fmla="*/ 217 h 405"/>
              <a:gd name="T60" fmla="*/ 1471 w 1948"/>
              <a:gd name="T61" fmla="*/ 195 h 405"/>
              <a:gd name="T62" fmla="*/ 1517 w 1948"/>
              <a:gd name="T63" fmla="*/ 214 h 405"/>
              <a:gd name="T64" fmla="*/ 1555 w 1948"/>
              <a:gd name="T65" fmla="*/ 198 h 405"/>
              <a:gd name="T66" fmla="*/ 1608 w 1948"/>
              <a:gd name="T67" fmla="*/ 224 h 405"/>
              <a:gd name="T68" fmla="*/ 1651 w 1948"/>
              <a:gd name="T69" fmla="*/ 222 h 405"/>
              <a:gd name="T70" fmla="*/ 1686 w 1948"/>
              <a:gd name="T71" fmla="*/ 199 h 405"/>
              <a:gd name="T72" fmla="*/ 1742 w 1948"/>
              <a:gd name="T73" fmla="*/ 225 h 405"/>
              <a:gd name="T74" fmla="*/ 1789 w 1948"/>
              <a:gd name="T75" fmla="*/ 214 h 405"/>
              <a:gd name="T76" fmla="*/ 1830 w 1948"/>
              <a:gd name="T77" fmla="*/ 229 h 405"/>
              <a:gd name="T78" fmla="*/ 1898 w 1948"/>
              <a:gd name="T79" fmla="*/ 211 h 405"/>
              <a:gd name="T80" fmla="*/ 1936 w 1948"/>
              <a:gd name="T81" fmla="*/ 254 h 405"/>
              <a:gd name="T82" fmla="*/ 1948 w 1948"/>
              <a:gd name="T83" fmla="*/ 238 h 405"/>
              <a:gd name="T84" fmla="*/ 1940 w 1948"/>
              <a:gd name="T85" fmla="*/ 170 h 405"/>
              <a:gd name="T86" fmla="*/ 1881 w 1948"/>
              <a:gd name="T87" fmla="*/ 140 h 405"/>
              <a:gd name="T88" fmla="*/ 1807 w 1948"/>
              <a:gd name="T89" fmla="*/ 152 h 405"/>
              <a:gd name="T90" fmla="*/ 1742 w 1948"/>
              <a:gd name="T91" fmla="*/ 140 h 405"/>
              <a:gd name="T92" fmla="*/ 1648 w 1948"/>
              <a:gd name="T93" fmla="*/ 142 h 405"/>
              <a:gd name="T94" fmla="*/ 1580 w 1948"/>
              <a:gd name="T95" fmla="*/ 140 h 405"/>
              <a:gd name="T96" fmla="*/ 1514 w 1948"/>
              <a:gd name="T97" fmla="*/ 145 h 405"/>
              <a:gd name="T98" fmla="*/ 1442 w 1948"/>
              <a:gd name="T99" fmla="*/ 145 h 405"/>
              <a:gd name="T100" fmla="*/ 1365 w 1948"/>
              <a:gd name="T101" fmla="*/ 146 h 405"/>
              <a:gd name="T102" fmla="*/ 1310 w 1948"/>
              <a:gd name="T103" fmla="*/ 145 h 405"/>
              <a:gd name="T104" fmla="*/ 1244 w 1948"/>
              <a:gd name="T105" fmla="*/ 102 h 405"/>
              <a:gd name="T106" fmla="*/ 1153 w 1948"/>
              <a:gd name="T107" fmla="*/ 39 h 405"/>
              <a:gd name="T108" fmla="*/ 1008 w 1948"/>
              <a:gd name="T109" fmla="*/ 0 h 405"/>
              <a:gd name="T110" fmla="*/ 821 w 1948"/>
              <a:gd name="T111" fmla="*/ 31 h 405"/>
              <a:gd name="T112" fmla="*/ 676 w 1948"/>
              <a:gd name="T113" fmla="*/ 130 h 405"/>
              <a:gd name="T114" fmla="*/ 558 w 1948"/>
              <a:gd name="T115" fmla="*/ 152 h 405"/>
              <a:gd name="T116" fmla="*/ 395 w 1948"/>
              <a:gd name="T117" fmla="*/ 147 h 405"/>
              <a:gd name="T118" fmla="*/ 234 w 1948"/>
              <a:gd name="T119" fmla="*/ 147 h 405"/>
              <a:gd name="T120" fmla="*/ 51 w 1948"/>
              <a:gd name="T121" fmla="*/ 142 h 405"/>
              <a:gd name="T122" fmla="*/ 4 w 1948"/>
              <a:gd name="T123" fmla="*/ 172 h 405"/>
              <a:gd name="T124" fmla="*/ 0 w 1948"/>
              <a:gd name="T125" fmla="*/ 271 h 4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48" h="405">
                <a:moveTo>
                  <a:pt x="0" y="271"/>
                </a:moveTo>
                <a:lnTo>
                  <a:pt x="0" y="341"/>
                </a:lnTo>
                <a:lnTo>
                  <a:pt x="0" y="405"/>
                </a:lnTo>
                <a:lnTo>
                  <a:pt x="5" y="353"/>
                </a:lnTo>
                <a:lnTo>
                  <a:pt x="6" y="312"/>
                </a:lnTo>
                <a:lnTo>
                  <a:pt x="8" y="238"/>
                </a:lnTo>
                <a:lnTo>
                  <a:pt x="14" y="202"/>
                </a:lnTo>
                <a:lnTo>
                  <a:pt x="25" y="190"/>
                </a:lnTo>
                <a:lnTo>
                  <a:pt x="37" y="199"/>
                </a:lnTo>
                <a:lnTo>
                  <a:pt x="53" y="201"/>
                </a:lnTo>
                <a:lnTo>
                  <a:pt x="75" y="211"/>
                </a:lnTo>
                <a:lnTo>
                  <a:pt x="88" y="224"/>
                </a:lnTo>
                <a:lnTo>
                  <a:pt x="106" y="224"/>
                </a:lnTo>
                <a:lnTo>
                  <a:pt x="120" y="217"/>
                </a:lnTo>
                <a:lnTo>
                  <a:pt x="135" y="195"/>
                </a:lnTo>
                <a:lnTo>
                  <a:pt x="148" y="197"/>
                </a:lnTo>
                <a:lnTo>
                  <a:pt x="172" y="214"/>
                </a:lnTo>
                <a:lnTo>
                  <a:pt x="185" y="222"/>
                </a:lnTo>
                <a:lnTo>
                  <a:pt x="200" y="229"/>
                </a:lnTo>
                <a:lnTo>
                  <a:pt x="216" y="232"/>
                </a:lnTo>
                <a:lnTo>
                  <a:pt x="242" y="222"/>
                </a:lnTo>
                <a:lnTo>
                  <a:pt x="271" y="243"/>
                </a:lnTo>
                <a:lnTo>
                  <a:pt x="293" y="232"/>
                </a:lnTo>
                <a:lnTo>
                  <a:pt x="330" y="211"/>
                </a:lnTo>
                <a:lnTo>
                  <a:pt x="353" y="211"/>
                </a:lnTo>
                <a:lnTo>
                  <a:pt x="378" y="194"/>
                </a:lnTo>
                <a:lnTo>
                  <a:pt x="395" y="186"/>
                </a:lnTo>
                <a:lnTo>
                  <a:pt x="421" y="208"/>
                </a:lnTo>
                <a:lnTo>
                  <a:pt x="441" y="203"/>
                </a:lnTo>
                <a:lnTo>
                  <a:pt x="458" y="211"/>
                </a:lnTo>
                <a:lnTo>
                  <a:pt x="470" y="211"/>
                </a:lnTo>
                <a:lnTo>
                  <a:pt x="484" y="211"/>
                </a:lnTo>
                <a:lnTo>
                  <a:pt x="495" y="219"/>
                </a:lnTo>
                <a:lnTo>
                  <a:pt x="512" y="211"/>
                </a:lnTo>
                <a:lnTo>
                  <a:pt x="525" y="190"/>
                </a:lnTo>
                <a:lnTo>
                  <a:pt x="573" y="210"/>
                </a:lnTo>
                <a:lnTo>
                  <a:pt x="597" y="234"/>
                </a:lnTo>
                <a:lnTo>
                  <a:pt x="606" y="272"/>
                </a:lnTo>
                <a:lnTo>
                  <a:pt x="712" y="184"/>
                </a:lnTo>
                <a:lnTo>
                  <a:pt x="738" y="152"/>
                </a:lnTo>
                <a:lnTo>
                  <a:pt x="763" y="136"/>
                </a:lnTo>
                <a:lnTo>
                  <a:pt x="791" y="124"/>
                </a:lnTo>
                <a:lnTo>
                  <a:pt x="787" y="148"/>
                </a:lnTo>
                <a:lnTo>
                  <a:pt x="755" y="188"/>
                </a:lnTo>
                <a:lnTo>
                  <a:pt x="776" y="181"/>
                </a:lnTo>
                <a:lnTo>
                  <a:pt x="806" y="166"/>
                </a:lnTo>
                <a:lnTo>
                  <a:pt x="827" y="176"/>
                </a:lnTo>
                <a:lnTo>
                  <a:pt x="842" y="203"/>
                </a:lnTo>
                <a:lnTo>
                  <a:pt x="833" y="225"/>
                </a:lnTo>
                <a:lnTo>
                  <a:pt x="863" y="228"/>
                </a:lnTo>
                <a:lnTo>
                  <a:pt x="887" y="243"/>
                </a:lnTo>
                <a:lnTo>
                  <a:pt x="895" y="262"/>
                </a:lnTo>
                <a:lnTo>
                  <a:pt x="917" y="259"/>
                </a:lnTo>
                <a:lnTo>
                  <a:pt x="929" y="275"/>
                </a:lnTo>
                <a:lnTo>
                  <a:pt x="948" y="305"/>
                </a:lnTo>
                <a:lnTo>
                  <a:pt x="963" y="299"/>
                </a:lnTo>
                <a:lnTo>
                  <a:pt x="955" y="275"/>
                </a:lnTo>
                <a:lnTo>
                  <a:pt x="948" y="250"/>
                </a:lnTo>
                <a:lnTo>
                  <a:pt x="936" y="240"/>
                </a:lnTo>
                <a:lnTo>
                  <a:pt x="921" y="223"/>
                </a:lnTo>
                <a:lnTo>
                  <a:pt x="929" y="186"/>
                </a:lnTo>
                <a:lnTo>
                  <a:pt x="919" y="161"/>
                </a:lnTo>
                <a:lnTo>
                  <a:pt x="889" y="156"/>
                </a:lnTo>
                <a:lnTo>
                  <a:pt x="898" y="136"/>
                </a:lnTo>
                <a:lnTo>
                  <a:pt x="917" y="120"/>
                </a:lnTo>
                <a:lnTo>
                  <a:pt x="867" y="122"/>
                </a:lnTo>
                <a:lnTo>
                  <a:pt x="889" y="110"/>
                </a:lnTo>
                <a:lnTo>
                  <a:pt x="931" y="94"/>
                </a:lnTo>
                <a:lnTo>
                  <a:pt x="910" y="90"/>
                </a:lnTo>
                <a:lnTo>
                  <a:pt x="857" y="104"/>
                </a:lnTo>
                <a:lnTo>
                  <a:pt x="831" y="96"/>
                </a:lnTo>
                <a:lnTo>
                  <a:pt x="849" y="80"/>
                </a:lnTo>
                <a:lnTo>
                  <a:pt x="887" y="76"/>
                </a:lnTo>
                <a:lnTo>
                  <a:pt x="919" y="72"/>
                </a:lnTo>
                <a:lnTo>
                  <a:pt x="951" y="58"/>
                </a:lnTo>
                <a:lnTo>
                  <a:pt x="1006" y="50"/>
                </a:lnTo>
                <a:lnTo>
                  <a:pt x="1046" y="56"/>
                </a:lnTo>
                <a:lnTo>
                  <a:pt x="1072" y="78"/>
                </a:lnTo>
                <a:lnTo>
                  <a:pt x="1098" y="92"/>
                </a:lnTo>
                <a:lnTo>
                  <a:pt x="1117" y="82"/>
                </a:lnTo>
                <a:lnTo>
                  <a:pt x="1142" y="86"/>
                </a:lnTo>
                <a:lnTo>
                  <a:pt x="1174" y="106"/>
                </a:lnTo>
                <a:lnTo>
                  <a:pt x="1202" y="132"/>
                </a:lnTo>
                <a:lnTo>
                  <a:pt x="1225" y="164"/>
                </a:lnTo>
                <a:lnTo>
                  <a:pt x="1264" y="174"/>
                </a:lnTo>
                <a:lnTo>
                  <a:pt x="1294" y="195"/>
                </a:lnTo>
                <a:lnTo>
                  <a:pt x="1313" y="214"/>
                </a:lnTo>
                <a:lnTo>
                  <a:pt x="1341" y="232"/>
                </a:lnTo>
                <a:lnTo>
                  <a:pt x="1373" y="227"/>
                </a:lnTo>
                <a:lnTo>
                  <a:pt x="1394" y="217"/>
                </a:lnTo>
                <a:lnTo>
                  <a:pt x="1433" y="217"/>
                </a:lnTo>
                <a:lnTo>
                  <a:pt x="1454" y="193"/>
                </a:lnTo>
                <a:lnTo>
                  <a:pt x="1471" y="195"/>
                </a:lnTo>
                <a:lnTo>
                  <a:pt x="1483" y="195"/>
                </a:lnTo>
                <a:lnTo>
                  <a:pt x="1499" y="206"/>
                </a:lnTo>
                <a:lnTo>
                  <a:pt x="1517" y="214"/>
                </a:lnTo>
                <a:lnTo>
                  <a:pt x="1530" y="197"/>
                </a:lnTo>
                <a:lnTo>
                  <a:pt x="1544" y="193"/>
                </a:lnTo>
                <a:lnTo>
                  <a:pt x="1555" y="198"/>
                </a:lnTo>
                <a:lnTo>
                  <a:pt x="1569" y="190"/>
                </a:lnTo>
                <a:lnTo>
                  <a:pt x="1593" y="202"/>
                </a:lnTo>
                <a:lnTo>
                  <a:pt x="1608" y="224"/>
                </a:lnTo>
                <a:lnTo>
                  <a:pt x="1626" y="227"/>
                </a:lnTo>
                <a:lnTo>
                  <a:pt x="1637" y="229"/>
                </a:lnTo>
                <a:lnTo>
                  <a:pt x="1651" y="222"/>
                </a:lnTo>
                <a:lnTo>
                  <a:pt x="1662" y="212"/>
                </a:lnTo>
                <a:lnTo>
                  <a:pt x="1671" y="208"/>
                </a:lnTo>
                <a:lnTo>
                  <a:pt x="1686" y="199"/>
                </a:lnTo>
                <a:lnTo>
                  <a:pt x="1703" y="198"/>
                </a:lnTo>
                <a:lnTo>
                  <a:pt x="1718" y="214"/>
                </a:lnTo>
                <a:lnTo>
                  <a:pt x="1742" y="225"/>
                </a:lnTo>
                <a:lnTo>
                  <a:pt x="1764" y="214"/>
                </a:lnTo>
                <a:lnTo>
                  <a:pt x="1774" y="208"/>
                </a:lnTo>
                <a:lnTo>
                  <a:pt x="1789" y="214"/>
                </a:lnTo>
                <a:lnTo>
                  <a:pt x="1799" y="217"/>
                </a:lnTo>
                <a:lnTo>
                  <a:pt x="1814" y="229"/>
                </a:lnTo>
                <a:lnTo>
                  <a:pt x="1830" y="229"/>
                </a:lnTo>
                <a:lnTo>
                  <a:pt x="1848" y="225"/>
                </a:lnTo>
                <a:lnTo>
                  <a:pt x="1871" y="219"/>
                </a:lnTo>
                <a:lnTo>
                  <a:pt x="1898" y="211"/>
                </a:lnTo>
                <a:lnTo>
                  <a:pt x="1916" y="219"/>
                </a:lnTo>
                <a:lnTo>
                  <a:pt x="1927" y="231"/>
                </a:lnTo>
                <a:lnTo>
                  <a:pt x="1936" y="254"/>
                </a:lnTo>
                <a:lnTo>
                  <a:pt x="1942" y="294"/>
                </a:lnTo>
                <a:lnTo>
                  <a:pt x="1948" y="346"/>
                </a:lnTo>
                <a:lnTo>
                  <a:pt x="1948" y="238"/>
                </a:lnTo>
                <a:lnTo>
                  <a:pt x="1948" y="210"/>
                </a:lnTo>
                <a:lnTo>
                  <a:pt x="1945" y="192"/>
                </a:lnTo>
                <a:lnTo>
                  <a:pt x="1940" y="170"/>
                </a:lnTo>
                <a:lnTo>
                  <a:pt x="1930" y="151"/>
                </a:lnTo>
                <a:lnTo>
                  <a:pt x="1910" y="142"/>
                </a:lnTo>
                <a:lnTo>
                  <a:pt x="1881" y="140"/>
                </a:lnTo>
                <a:lnTo>
                  <a:pt x="1858" y="142"/>
                </a:lnTo>
                <a:lnTo>
                  <a:pt x="1832" y="137"/>
                </a:lnTo>
                <a:lnTo>
                  <a:pt x="1807" y="152"/>
                </a:lnTo>
                <a:lnTo>
                  <a:pt x="1781" y="145"/>
                </a:lnTo>
                <a:lnTo>
                  <a:pt x="1759" y="140"/>
                </a:lnTo>
                <a:lnTo>
                  <a:pt x="1742" y="140"/>
                </a:lnTo>
                <a:lnTo>
                  <a:pt x="1698" y="145"/>
                </a:lnTo>
                <a:lnTo>
                  <a:pt x="1674" y="148"/>
                </a:lnTo>
                <a:lnTo>
                  <a:pt x="1648" y="142"/>
                </a:lnTo>
                <a:lnTo>
                  <a:pt x="1623" y="149"/>
                </a:lnTo>
                <a:lnTo>
                  <a:pt x="1592" y="142"/>
                </a:lnTo>
                <a:lnTo>
                  <a:pt x="1580" y="140"/>
                </a:lnTo>
                <a:lnTo>
                  <a:pt x="1555" y="140"/>
                </a:lnTo>
                <a:lnTo>
                  <a:pt x="1531" y="137"/>
                </a:lnTo>
                <a:lnTo>
                  <a:pt x="1514" y="145"/>
                </a:lnTo>
                <a:lnTo>
                  <a:pt x="1500" y="142"/>
                </a:lnTo>
                <a:lnTo>
                  <a:pt x="1469" y="140"/>
                </a:lnTo>
                <a:lnTo>
                  <a:pt x="1442" y="145"/>
                </a:lnTo>
                <a:lnTo>
                  <a:pt x="1417" y="145"/>
                </a:lnTo>
                <a:lnTo>
                  <a:pt x="1389" y="137"/>
                </a:lnTo>
                <a:lnTo>
                  <a:pt x="1365" y="146"/>
                </a:lnTo>
                <a:lnTo>
                  <a:pt x="1346" y="140"/>
                </a:lnTo>
                <a:lnTo>
                  <a:pt x="1328" y="149"/>
                </a:lnTo>
                <a:lnTo>
                  <a:pt x="1310" y="145"/>
                </a:lnTo>
                <a:lnTo>
                  <a:pt x="1287" y="140"/>
                </a:lnTo>
                <a:lnTo>
                  <a:pt x="1274" y="132"/>
                </a:lnTo>
                <a:lnTo>
                  <a:pt x="1244" y="102"/>
                </a:lnTo>
                <a:lnTo>
                  <a:pt x="1211" y="74"/>
                </a:lnTo>
                <a:lnTo>
                  <a:pt x="1181" y="55"/>
                </a:lnTo>
                <a:lnTo>
                  <a:pt x="1153" y="39"/>
                </a:lnTo>
                <a:lnTo>
                  <a:pt x="1110" y="19"/>
                </a:lnTo>
                <a:lnTo>
                  <a:pt x="1057" y="7"/>
                </a:lnTo>
                <a:lnTo>
                  <a:pt x="1008" y="0"/>
                </a:lnTo>
                <a:lnTo>
                  <a:pt x="927" y="3"/>
                </a:lnTo>
                <a:lnTo>
                  <a:pt x="858" y="18"/>
                </a:lnTo>
                <a:lnTo>
                  <a:pt x="821" y="31"/>
                </a:lnTo>
                <a:lnTo>
                  <a:pt x="765" y="60"/>
                </a:lnTo>
                <a:lnTo>
                  <a:pt x="720" y="94"/>
                </a:lnTo>
                <a:lnTo>
                  <a:pt x="676" y="130"/>
                </a:lnTo>
                <a:lnTo>
                  <a:pt x="633" y="142"/>
                </a:lnTo>
                <a:lnTo>
                  <a:pt x="597" y="150"/>
                </a:lnTo>
                <a:lnTo>
                  <a:pt x="558" y="152"/>
                </a:lnTo>
                <a:lnTo>
                  <a:pt x="521" y="147"/>
                </a:lnTo>
                <a:lnTo>
                  <a:pt x="490" y="147"/>
                </a:lnTo>
                <a:lnTo>
                  <a:pt x="395" y="147"/>
                </a:lnTo>
                <a:lnTo>
                  <a:pt x="367" y="145"/>
                </a:lnTo>
                <a:lnTo>
                  <a:pt x="285" y="150"/>
                </a:lnTo>
                <a:lnTo>
                  <a:pt x="234" y="147"/>
                </a:lnTo>
                <a:lnTo>
                  <a:pt x="173" y="140"/>
                </a:lnTo>
                <a:lnTo>
                  <a:pt x="97" y="142"/>
                </a:lnTo>
                <a:lnTo>
                  <a:pt x="51" y="142"/>
                </a:lnTo>
                <a:lnTo>
                  <a:pt x="31" y="145"/>
                </a:lnTo>
                <a:lnTo>
                  <a:pt x="17" y="152"/>
                </a:lnTo>
                <a:lnTo>
                  <a:pt x="4" y="172"/>
                </a:lnTo>
                <a:lnTo>
                  <a:pt x="0" y="203"/>
                </a:lnTo>
                <a:lnTo>
                  <a:pt x="0" y="235"/>
                </a:lnTo>
                <a:lnTo>
                  <a:pt x="0" y="271"/>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1" name="Freeform 14"/>
          <p:cNvSpPr>
            <a:spLocks/>
          </p:cNvSpPr>
          <p:nvPr/>
        </p:nvSpPr>
        <p:spPr bwMode="auto">
          <a:xfrm>
            <a:off x="3981450" y="334963"/>
            <a:ext cx="142875" cy="638175"/>
          </a:xfrm>
          <a:custGeom>
            <a:avLst/>
            <a:gdLst>
              <a:gd name="T0" fmla="*/ 21 w 90"/>
              <a:gd name="T1" fmla="*/ 10 h 402"/>
              <a:gd name="T2" fmla="*/ 28 w 90"/>
              <a:gd name="T3" fmla="*/ 40 h 402"/>
              <a:gd name="T4" fmla="*/ 21 w 90"/>
              <a:gd name="T5" fmla="*/ 54 h 402"/>
              <a:gd name="T6" fmla="*/ 10 w 90"/>
              <a:gd name="T7" fmla="*/ 99 h 402"/>
              <a:gd name="T8" fmla="*/ 2 w 90"/>
              <a:gd name="T9" fmla="*/ 138 h 402"/>
              <a:gd name="T10" fmla="*/ 0 w 90"/>
              <a:gd name="T11" fmla="*/ 173 h 402"/>
              <a:gd name="T12" fmla="*/ 8 w 90"/>
              <a:gd name="T13" fmla="*/ 215 h 402"/>
              <a:gd name="T14" fmla="*/ 13 w 90"/>
              <a:gd name="T15" fmla="*/ 256 h 402"/>
              <a:gd name="T16" fmla="*/ 21 w 90"/>
              <a:gd name="T17" fmla="*/ 295 h 402"/>
              <a:gd name="T18" fmla="*/ 43 w 90"/>
              <a:gd name="T19" fmla="*/ 319 h 402"/>
              <a:gd name="T20" fmla="*/ 52 w 90"/>
              <a:gd name="T21" fmla="*/ 348 h 402"/>
              <a:gd name="T22" fmla="*/ 71 w 90"/>
              <a:gd name="T23" fmla="*/ 374 h 402"/>
              <a:gd name="T24" fmla="*/ 89 w 90"/>
              <a:gd name="T25" fmla="*/ 401 h 402"/>
              <a:gd name="T26" fmla="*/ 82 w 90"/>
              <a:gd name="T27" fmla="*/ 376 h 402"/>
              <a:gd name="T28" fmla="*/ 65 w 90"/>
              <a:gd name="T29" fmla="*/ 346 h 402"/>
              <a:gd name="T30" fmla="*/ 69 w 90"/>
              <a:gd name="T31" fmla="*/ 313 h 402"/>
              <a:gd name="T32" fmla="*/ 45 w 90"/>
              <a:gd name="T33" fmla="*/ 272 h 402"/>
              <a:gd name="T34" fmla="*/ 23 w 90"/>
              <a:gd name="T35" fmla="*/ 223 h 402"/>
              <a:gd name="T36" fmla="*/ 19 w 90"/>
              <a:gd name="T37" fmla="*/ 150 h 402"/>
              <a:gd name="T38" fmla="*/ 28 w 90"/>
              <a:gd name="T39" fmla="*/ 103 h 402"/>
              <a:gd name="T40" fmla="*/ 41 w 90"/>
              <a:gd name="T41" fmla="*/ 54 h 402"/>
              <a:gd name="T42" fmla="*/ 43 w 90"/>
              <a:gd name="T43" fmla="*/ 20 h 402"/>
              <a:gd name="T44" fmla="*/ 23 w 90"/>
              <a:gd name="T45" fmla="*/ 0 h 402"/>
              <a:gd name="T46" fmla="*/ 21 w 90"/>
              <a:gd name="T47" fmla="*/ 10 h 4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402">
                <a:moveTo>
                  <a:pt x="21" y="10"/>
                </a:moveTo>
                <a:lnTo>
                  <a:pt x="28" y="40"/>
                </a:lnTo>
                <a:lnTo>
                  <a:pt x="21" y="54"/>
                </a:lnTo>
                <a:lnTo>
                  <a:pt x="10" y="99"/>
                </a:lnTo>
                <a:lnTo>
                  <a:pt x="2" y="138"/>
                </a:lnTo>
                <a:lnTo>
                  <a:pt x="0" y="173"/>
                </a:lnTo>
                <a:lnTo>
                  <a:pt x="8" y="215"/>
                </a:lnTo>
                <a:lnTo>
                  <a:pt x="13" y="256"/>
                </a:lnTo>
                <a:lnTo>
                  <a:pt x="21" y="295"/>
                </a:lnTo>
                <a:lnTo>
                  <a:pt x="43" y="319"/>
                </a:lnTo>
                <a:lnTo>
                  <a:pt x="52" y="348"/>
                </a:lnTo>
                <a:lnTo>
                  <a:pt x="71" y="374"/>
                </a:lnTo>
                <a:lnTo>
                  <a:pt x="89" y="401"/>
                </a:lnTo>
                <a:lnTo>
                  <a:pt x="82" y="376"/>
                </a:lnTo>
                <a:lnTo>
                  <a:pt x="65" y="346"/>
                </a:lnTo>
                <a:lnTo>
                  <a:pt x="69" y="313"/>
                </a:lnTo>
                <a:lnTo>
                  <a:pt x="45" y="272"/>
                </a:lnTo>
                <a:lnTo>
                  <a:pt x="23" y="223"/>
                </a:lnTo>
                <a:lnTo>
                  <a:pt x="19" y="150"/>
                </a:lnTo>
                <a:lnTo>
                  <a:pt x="28" y="103"/>
                </a:lnTo>
                <a:lnTo>
                  <a:pt x="41" y="54"/>
                </a:lnTo>
                <a:lnTo>
                  <a:pt x="43" y="20"/>
                </a:lnTo>
                <a:lnTo>
                  <a:pt x="23" y="0"/>
                </a:lnTo>
                <a:lnTo>
                  <a:pt x="21" y="10"/>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nvGrpSpPr>
          <p:cNvPr id="12" name="Group 15"/>
          <p:cNvGrpSpPr>
            <a:grpSpLocks/>
          </p:cNvGrpSpPr>
          <p:nvPr/>
        </p:nvGrpSpPr>
        <p:grpSpPr bwMode="auto">
          <a:xfrm>
            <a:off x="134938" y="209550"/>
            <a:ext cx="2808287" cy="844550"/>
            <a:chOff x="85" y="132"/>
            <a:chExt cx="1769" cy="532"/>
          </a:xfrm>
        </p:grpSpPr>
        <p:sp>
          <p:nvSpPr>
            <p:cNvPr id="13" name="Freeform 16"/>
            <p:cNvSpPr>
              <a:spLocks/>
            </p:cNvSpPr>
            <p:nvPr/>
          </p:nvSpPr>
          <p:spPr bwMode="auto">
            <a:xfrm>
              <a:off x="93" y="132"/>
              <a:ext cx="1761" cy="427"/>
            </a:xfrm>
            <a:custGeom>
              <a:avLst/>
              <a:gdLst>
                <a:gd name="T0" fmla="*/ 23 w 1761"/>
                <a:gd name="T1" fmla="*/ 6 h 427"/>
                <a:gd name="T2" fmla="*/ 37 w 1761"/>
                <a:gd name="T3" fmla="*/ 0 h 427"/>
                <a:gd name="T4" fmla="*/ 1706 w 1761"/>
                <a:gd name="T5" fmla="*/ 0 h 427"/>
                <a:gd name="T6" fmla="*/ 1725 w 1761"/>
                <a:gd name="T7" fmla="*/ 4 h 427"/>
                <a:gd name="T8" fmla="*/ 1739 w 1761"/>
                <a:gd name="T9" fmla="*/ 15 h 427"/>
                <a:gd name="T10" fmla="*/ 1751 w 1761"/>
                <a:gd name="T11" fmla="*/ 42 h 427"/>
                <a:gd name="T12" fmla="*/ 1758 w 1761"/>
                <a:gd name="T13" fmla="*/ 74 h 427"/>
                <a:gd name="T14" fmla="*/ 1760 w 1761"/>
                <a:gd name="T15" fmla="*/ 110 h 427"/>
                <a:gd name="T16" fmla="*/ 1760 w 1761"/>
                <a:gd name="T17" fmla="*/ 426 h 427"/>
                <a:gd name="T18" fmla="*/ 66 w 1761"/>
                <a:gd name="T19" fmla="*/ 426 h 427"/>
                <a:gd name="T20" fmla="*/ 0 w 1761"/>
                <a:gd name="T21" fmla="*/ 426 h 427"/>
                <a:gd name="T22" fmla="*/ 0 w 1761"/>
                <a:gd name="T23" fmla="*/ 132 h 427"/>
                <a:gd name="T24" fmla="*/ 0 w 1761"/>
                <a:gd name="T25" fmla="*/ 89 h 427"/>
                <a:gd name="T26" fmla="*/ 7 w 1761"/>
                <a:gd name="T27" fmla="*/ 47 h 427"/>
                <a:gd name="T28" fmla="*/ 13 w 1761"/>
                <a:gd name="T29" fmla="*/ 25 h 427"/>
                <a:gd name="T30" fmla="*/ 23 w 1761"/>
                <a:gd name="T31" fmla="*/ 6 h 4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27">
                  <a:moveTo>
                    <a:pt x="23" y="6"/>
                  </a:moveTo>
                  <a:lnTo>
                    <a:pt x="37" y="0"/>
                  </a:lnTo>
                  <a:lnTo>
                    <a:pt x="1706" y="0"/>
                  </a:lnTo>
                  <a:lnTo>
                    <a:pt x="1725" y="4"/>
                  </a:lnTo>
                  <a:lnTo>
                    <a:pt x="1739" y="15"/>
                  </a:lnTo>
                  <a:lnTo>
                    <a:pt x="1751" y="42"/>
                  </a:lnTo>
                  <a:lnTo>
                    <a:pt x="1758" y="74"/>
                  </a:lnTo>
                  <a:lnTo>
                    <a:pt x="1760" y="110"/>
                  </a:lnTo>
                  <a:lnTo>
                    <a:pt x="1760" y="426"/>
                  </a:lnTo>
                  <a:lnTo>
                    <a:pt x="66" y="426"/>
                  </a:lnTo>
                  <a:lnTo>
                    <a:pt x="0" y="426"/>
                  </a:lnTo>
                  <a:lnTo>
                    <a:pt x="0" y="132"/>
                  </a:lnTo>
                  <a:lnTo>
                    <a:pt x="0" y="89"/>
                  </a:lnTo>
                  <a:lnTo>
                    <a:pt x="7" y="47"/>
                  </a:lnTo>
                  <a:lnTo>
                    <a:pt x="13" y="25"/>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4" name="Freeform 17"/>
            <p:cNvSpPr>
              <a:spLocks/>
            </p:cNvSpPr>
            <p:nvPr/>
          </p:nvSpPr>
          <p:spPr bwMode="auto">
            <a:xfrm>
              <a:off x="85" y="412"/>
              <a:ext cx="1761" cy="185"/>
            </a:xfrm>
            <a:custGeom>
              <a:avLst/>
              <a:gdLst>
                <a:gd name="T0" fmla="*/ 85 w 1761"/>
                <a:gd name="T1" fmla="*/ 63 h 185"/>
                <a:gd name="T2" fmla="*/ 138 w 1761"/>
                <a:gd name="T3" fmla="*/ 63 h 185"/>
                <a:gd name="T4" fmla="*/ 180 w 1761"/>
                <a:gd name="T5" fmla="*/ 95 h 185"/>
                <a:gd name="T6" fmla="*/ 248 w 1761"/>
                <a:gd name="T7" fmla="*/ 76 h 185"/>
                <a:gd name="T8" fmla="*/ 325 w 1761"/>
                <a:gd name="T9" fmla="*/ 67 h 185"/>
                <a:gd name="T10" fmla="*/ 379 w 1761"/>
                <a:gd name="T11" fmla="*/ 86 h 185"/>
                <a:gd name="T12" fmla="*/ 438 w 1761"/>
                <a:gd name="T13" fmla="*/ 76 h 185"/>
                <a:gd name="T14" fmla="*/ 532 w 1761"/>
                <a:gd name="T15" fmla="*/ 82 h 185"/>
                <a:gd name="T16" fmla="*/ 592 w 1761"/>
                <a:gd name="T17" fmla="*/ 95 h 185"/>
                <a:gd name="T18" fmla="*/ 663 w 1761"/>
                <a:gd name="T19" fmla="*/ 57 h 185"/>
                <a:gd name="T20" fmla="*/ 716 w 1761"/>
                <a:gd name="T21" fmla="*/ 90 h 185"/>
                <a:gd name="T22" fmla="*/ 787 w 1761"/>
                <a:gd name="T23" fmla="*/ 85 h 185"/>
                <a:gd name="T24" fmla="*/ 824 w 1761"/>
                <a:gd name="T25" fmla="*/ 90 h 185"/>
                <a:gd name="T26" fmla="*/ 857 w 1761"/>
                <a:gd name="T27" fmla="*/ 57 h 185"/>
                <a:gd name="T28" fmla="*/ 899 w 1761"/>
                <a:gd name="T29" fmla="*/ 34 h 185"/>
                <a:gd name="T30" fmla="*/ 949 w 1761"/>
                <a:gd name="T31" fmla="*/ 31 h 185"/>
                <a:gd name="T32" fmla="*/ 991 w 1761"/>
                <a:gd name="T33" fmla="*/ 22 h 185"/>
                <a:gd name="T34" fmla="*/ 1030 w 1761"/>
                <a:gd name="T35" fmla="*/ 48 h 185"/>
                <a:gd name="T36" fmla="*/ 1071 w 1761"/>
                <a:gd name="T37" fmla="*/ 67 h 185"/>
                <a:gd name="T38" fmla="*/ 1138 w 1761"/>
                <a:gd name="T39" fmla="*/ 53 h 185"/>
                <a:gd name="T40" fmla="*/ 1168 w 1761"/>
                <a:gd name="T41" fmla="*/ 89 h 185"/>
                <a:gd name="T42" fmla="*/ 1215 w 1761"/>
                <a:gd name="T43" fmla="*/ 95 h 185"/>
                <a:gd name="T44" fmla="*/ 1293 w 1761"/>
                <a:gd name="T45" fmla="*/ 95 h 185"/>
                <a:gd name="T46" fmla="*/ 1340 w 1761"/>
                <a:gd name="T47" fmla="*/ 79 h 185"/>
                <a:gd name="T48" fmla="*/ 1376 w 1761"/>
                <a:gd name="T49" fmla="*/ 86 h 185"/>
                <a:gd name="T50" fmla="*/ 1418 w 1761"/>
                <a:gd name="T51" fmla="*/ 57 h 185"/>
                <a:gd name="T52" fmla="*/ 1478 w 1761"/>
                <a:gd name="T53" fmla="*/ 53 h 185"/>
                <a:gd name="T54" fmla="*/ 1528 w 1761"/>
                <a:gd name="T55" fmla="*/ 22 h 185"/>
                <a:gd name="T56" fmla="*/ 1567 w 1761"/>
                <a:gd name="T57" fmla="*/ 15 h 185"/>
                <a:gd name="T58" fmla="*/ 1617 w 1761"/>
                <a:gd name="T59" fmla="*/ 27 h 185"/>
                <a:gd name="T60" fmla="*/ 1661 w 1761"/>
                <a:gd name="T61" fmla="*/ 1 h 185"/>
                <a:gd name="T62" fmla="*/ 1703 w 1761"/>
                <a:gd name="T63" fmla="*/ 48 h 185"/>
                <a:gd name="T64" fmla="*/ 1750 w 1761"/>
                <a:gd name="T65" fmla="*/ 24 h 185"/>
                <a:gd name="T66" fmla="*/ 1760 w 1761"/>
                <a:gd name="T67" fmla="*/ 184 h 185"/>
                <a:gd name="T68" fmla="*/ 727 w 1761"/>
                <a:gd name="T69" fmla="*/ 149 h 185"/>
                <a:gd name="T70" fmla="*/ 0 w 1761"/>
                <a:gd name="T71" fmla="*/ 29 h 185"/>
                <a:gd name="T72" fmla="*/ 26 w 1761"/>
                <a:gd name="T73" fmla="*/ 50 h 185"/>
                <a:gd name="T74" fmla="*/ 61 w 1761"/>
                <a:gd name="T75" fmla="*/ 57 h 1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85">
                  <a:moveTo>
                    <a:pt x="61" y="57"/>
                  </a:moveTo>
                  <a:lnTo>
                    <a:pt x="85" y="63"/>
                  </a:lnTo>
                  <a:lnTo>
                    <a:pt x="112" y="57"/>
                  </a:lnTo>
                  <a:lnTo>
                    <a:pt x="138" y="63"/>
                  </a:lnTo>
                  <a:lnTo>
                    <a:pt x="158" y="81"/>
                  </a:lnTo>
                  <a:lnTo>
                    <a:pt x="180" y="95"/>
                  </a:lnTo>
                  <a:lnTo>
                    <a:pt x="217" y="82"/>
                  </a:lnTo>
                  <a:lnTo>
                    <a:pt x="248" y="76"/>
                  </a:lnTo>
                  <a:lnTo>
                    <a:pt x="293" y="76"/>
                  </a:lnTo>
                  <a:lnTo>
                    <a:pt x="325" y="67"/>
                  </a:lnTo>
                  <a:lnTo>
                    <a:pt x="354" y="76"/>
                  </a:lnTo>
                  <a:lnTo>
                    <a:pt x="379" y="86"/>
                  </a:lnTo>
                  <a:lnTo>
                    <a:pt x="402" y="89"/>
                  </a:lnTo>
                  <a:lnTo>
                    <a:pt x="438" y="76"/>
                  </a:lnTo>
                  <a:lnTo>
                    <a:pt x="477" y="76"/>
                  </a:lnTo>
                  <a:lnTo>
                    <a:pt x="532" y="82"/>
                  </a:lnTo>
                  <a:lnTo>
                    <a:pt x="555" y="99"/>
                  </a:lnTo>
                  <a:lnTo>
                    <a:pt x="592" y="95"/>
                  </a:lnTo>
                  <a:lnTo>
                    <a:pt x="629" y="67"/>
                  </a:lnTo>
                  <a:lnTo>
                    <a:pt x="663" y="57"/>
                  </a:lnTo>
                  <a:lnTo>
                    <a:pt x="687" y="67"/>
                  </a:lnTo>
                  <a:lnTo>
                    <a:pt x="716" y="90"/>
                  </a:lnTo>
                  <a:lnTo>
                    <a:pt x="750" y="100"/>
                  </a:lnTo>
                  <a:lnTo>
                    <a:pt x="787" y="85"/>
                  </a:lnTo>
                  <a:lnTo>
                    <a:pt x="805" y="79"/>
                  </a:lnTo>
                  <a:lnTo>
                    <a:pt x="824" y="90"/>
                  </a:lnTo>
                  <a:lnTo>
                    <a:pt x="840" y="76"/>
                  </a:lnTo>
                  <a:lnTo>
                    <a:pt x="857" y="57"/>
                  </a:lnTo>
                  <a:lnTo>
                    <a:pt x="877" y="39"/>
                  </a:lnTo>
                  <a:lnTo>
                    <a:pt x="899" y="34"/>
                  </a:lnTo>
                  <a:lnTo>
                    <a:pt x="924" y="39"/>
                  </a:lnTo>
                  <a:lnTo>
                    <a:pt x="949" y="31"/>
                  </a:lnTo>
                  <a:lnTo>
                    <a:pt x="975" y="22"/>
                  </a:lnTo>
                  <a:lnTo>
                    <a:pt x="991" y="22"/>
                  </a:lnTo>
                  <a:lnTo>
                    <a:pt x="1006" y="25"/>
                  </a:lnTo>
                  <a:lnTo>
                    <a:pt x="1030" y="48"/>
                  </a:lnTo>
                  <a:lnTo>
                    <a:pt x="1052" y="44"/>
                  </a:lnTo>
                  <a:lnTo>
                    <a:pt x="1071" y="67"/>
                  </a:lnTo>
                  <a:lnTo>
                    <a:pt x="1107" y="67"/>
                  </a:lnTo>
                  <a:lnTo>
                    <a:pt x="1138" y="53"/>
                  </a:lnTo>
                  <a:lnTo>
                    <a:pt x="1153" y="71"/>
                  </a:lnTo>
                  <a:lnTo>
                    <a:pt x="1168" y="89"/>
                  </a:lnTo>
                  <a:lnTo>
                    <a:pt x="1190" y="84"/>
                  </a:lnTo>
                  <a:lnTo>
                    <a:pt x="1215" y="95"/>
                  </a:lnTo>
                  <a:lnTo>
                    <a:pt x="1242" y="85"/>
                  </a:lnTo>
                  <a:lnTo>
                    <a:pt x="1293" y="95"/>
                  </a:lnTo>
                  <a:lnTo>
                    <a:pt x="1315" y="104"/>
                  </a:lnTo>
                  <a:lnTo>
                    <a:pt x="1340" y="79"/>
                  </a:lnTo>
                  <a:lnTo>
                    <a:pt x="1357" y="77"/>
                  </a:lnTo>
                  <a:lnTo>
                    <a:pt x="1376" y="86"/>
                  </a:lnTo>
                  <a:lnTo>
                    <a:pt x="1394" y="82"/>
                  </a:lnTo>
                  <a:lnTo>
                    <a:pt x="1418" y="57"/>
                  </a:lnTo>
                  <a:lnTo>
                    <a:pt x="1458" y="50"/>
                  </a:lnTo>
                  <a:lnTo>
                    <a:pt x="1478" y="53"/>
                  </a:lnTo>
                  <a:lnTo>
                    <a:pt x="1498" y="53"/>
                  </a:lnTo>
                  <a:lnTo>
                    <a:pt x="1528" y="22"/>
                  </a:lnTo>
                  <a:lnTo>
                    <a:pt x="1545" y="10"/>
                  </a:lnTo>
                  <a:lnTo>
                    <a:pt x="1567" y="15"/>
                  </a:lnTo>
                  <a:lnTo>
                    <a:pt x="1592" y="48"/>
                  </a:lnTo>
                  <a:lnTo>
                    <a:pt x="1617" y="27"/>
                  </a:lnTo>
                  <a:lnTo>
                    <a:pt x="1641" y="0"/>
                  </a:lnTo>
                  <a:lnTo>
                    <a:pt x="1661" y="1"/>
                  </a:lnTo>
                  <a:lnTo>
                    <a:pt x="1685" y="57"/>
                  </a:lnTo>
                  <a:lnTo>
                    <a:pt x="1703" y="48"/>
                  </a:lnTo>
                  <a:lnTo>
                    <a:pt x="1729" y="25"/>
                  </a:lnTo>
                  <a:lnTo>
                    <a:pt x="1750" y="24"/>
                  </a:lnTo>
                  <a:lnTo>
                    <a:pt x="1760" y="43"/>
                  </a:lnTo>
                  <a:lnTo>
                    <a:pt x="1760" y="184"/>
                  </a:lnTo>
                  <a:lnTo>
                    <a:pt x="740" y="144"/>
                  </a:lnTo>
                  <a:lnTo>
                    <a:pt x="727" y="149"/>
                  </a:lnTo>
                  <a:lnTo>
                    <a:pt x="0" y="133"/>
                  </a:lnTo>
                  <a:lnTo>
                    <a:pt x="0" y="29"/>
                  </a:lnTo>
                  <a:lnTo>
                    <a:pt x="10" y="44"/>
                  </a:lnTo>
                  <a:lnTo>
                    <a:pt x="26" y="50"/>
                  </a:lnTo>
                  <a:lnTo>
                    <a:pt x="46" y="51"/>
                  </a:lnTo>
                  <a:lnTo>
                    <a:pt x="61" y="57"/>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5" name="Freeform 18"/>
            <p:cNvSpPr>
              <a:spLocks/>
            </p:cNvSpPr>
            <p:nvPr/>
          </p:nvSpPr>
          <p:spPr bwMode="auto">
            <a:xfrm>
              <a:off x="85" y="476"/>
              <a:ext cx="1761" cy="188"/>
            </a:xfrm>
            <a:custGeom>
              <a:avLst/>
              <a:gdLst>
                <a:gd name="T0" fmla="*/ 37 w 1761"/>
                <a:gd name="T1" fmla="*/ 185 h 188"/>
                <a:gd name="T2" fmla="*/ 1706 w 1761"/>
                <a:gd name="T3" fmla="*/ 187 h 188"/>
                <a:gd name="T4" fmla="*/ 1739 w 1761"/>
                <a:gd name="T5" fmla="*/ 181 h 188"/>
                <a:gd name="T6" fmla="*/ 1758 w 1761"/>
                <a:gd name="T7" fmla="*/ 158 h 188"/>
                <a:gd name="T8" fmla="*/ 1760 w 1761"/>
                <a:gd name="T9" fmla="*/ 22 h 188"/>
                <a:gd name="T10" fmla="*/ 1736 w 1761"/>
                <a:gd name="T11" fmla="*/ 6 h 188"/>
                <a:gd name="T12" fmla="*/ 1723 w 1761"/>
                <a:gd name="T13" fmla="*/ 51 h 188"/>
                <a:gd name="T14" fmla="*/ 1706 w 1761"/>
                <a:gd name="T15" fmla="*/ 47 h 188"/>
                <a:gd name="T16" fmla="*/ 1671 w 1761"/>
                <a:gd name="T17" fmla="*/ 25 h 188"/>
                <a:gd name="T18" fmla="*/ 1625 w 1761"/>
                <a:gd name="T19" fmla="*/ 32 h 188"/>
                <a:gd name="T20" fmla="*/ 1588 w 1761"/>
                <a:gd name="T21" fmla="*/ 37 h 188"/>
                <a:gd name="T22" fmla="*/ 1554 w 1761"/>
                <a:gd name="T23" fmla="*/ 25 h 188"/>
                <a:gd name="T24" fmla="*/ 1520 w 1761"/>
                <a:gd name="T25" fmla="*/ 40 h 188"/>
                <a:gd name="T26" fmla="*/ 1498 w 1761"/>
                <a:gd name="T27" fmla="*/ 49 h 188"/>
                <a:gd name="T28" fmla="*/ 1445 w 1761"/>
                <a:gd name="T29" fmla="*/ 43 h 188"/>
                <a:gd name="T30" fmla="*/ 1396 w 1761"/>
                <a:gd name="T31" fmla="*/ 36 h 188"/>
                <a:gd name="T32" fmla="*/ 1337 w 1761"/>
                <a:gd name="T33" fmla="*/ 82 h 188"/>
                <a:gd name="T34" fmla="*/ 1293 w 1761"/>
                <a:gd name="T35" fmla="*/ 58 h 188"/>
                <a:gd name="T36" fmla="*/ 1240 w 1761"/>
                <a:gd name="T37" fmla="*/ 56 h 188"/>
                <a:gd name="T38" fmla="*/ 1153 w 1761"/>
                <a:gd name="T39" fmla="*/ 55 h 188"/>
                <a:gd name="T40" fmla="*/ 1112 w 1761"/>
                <a:gd name="T41" fmla="*/ 49 h 188"/>
                <a:gd name="T42" fmla="*/ 1079 w 1761"/>
                <a:gd name="T43" fmla="*/ 36 h 188"/>
                <a:gd name="T44" fmla="*/ 1006 w 1761"/>
                <a:gd name="T45" fmla="*/ 65 h 188"/>
                <a:gd name="T46" fmla="*/ 943 w 1761"/>
                <a:gd name="T47" fmla="*/ 50 h 188"/>
                <a:gd name="T48" fmla="*/ 866 w 1761"/>
                <a:gd name="T49" fmla="*/ 58 h 188"/>
                <a:gd name="T50" fmla="*/ 804 w 1761"/>
                <a:gd name="T51" fmla="*/ 58 h 188"/>
                <a:gd name="T52" fmla="*/ 730 w 1761"/>
                <a:gd name="T53" fmla="*/ 78 h 188"/>
                <a:gd name="T54" fmla="*/ 652 w 1761"/>
                <a:gd name="T55" fmla="*/ 68 h 188"/>
                <a:gd name="T56" fmla="*/ 563 w 1761"/>
                <a:gd name="T57" fmla="*/ 70 h 188"/>
                <a:gd name="T58" fmla="*/ 468 w 1761"/>
                <a:gd name="T59" fmla="*/ 49 h 188"/>
                <a:gd name="T60" fmla="*/ 369 w 1761"/>
                <a:gd name="T61" fmla="*/ 35 h 188"/>
                <a:gd name="T62" fmla="*/ 301 w 1761"/>
                <a:gd name="T63" fmla="*/ 53 h 188"/>
                <a:gd name="T64" fmla="*/ 262 w 1761"/>
                <a:gd name="T65" fmla="*/ 47 h 188"/>
                <a:gd name="T66" fmla="*/ 205 w 1761"/>
                <a:gd name="T67" fmla="*/ 55 h 188"/>
                <a:gd name="T68" fmla="*/ 143 w 1761"/>
                <a:gd name="T69" fmla="*/ 53 h 188"/>
                <a:gd name="T70" fmla="*/ 80 w 1761"/>
                <a:gd name="T71" fmla="*/ 65 h 188"/>
                <a:gd name="T72" fmla="*/ 16 w 1761"/>
                <a:gd name="T73" fmla="*/ 56 h 188"/>
                <a:gd name="T74" fmla="*/ 2 w 1761"/>
                <a:gd name="T75" fmla="*/ 111 h 188"/>
                <a:gd name="T76" fmla="*/ 13 w 1761"/>
                <a:gd name="T77" fmla="*/ 175 h 1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88">
                  <a:moveTo>
                    <a:pt x="23" y="182"/>
                  </a:moveTo>
                  <a:lnTo>
                    <a:pt x="37" y="185"/>
                  </a:lnTo>
                  <a:lnTo>
                    <a:pt x="54" y="187"/>
                  </a:lnTo>
                  <a:lnTo>
                    <a:pt x="1706" y="187"/>
                  </a:lnTo>
                  <a:lnTo>
                    <a:pt x="1725" y="184"/>
                  </a:lnTo>
                  <a:lnTo>
                    <a:pt x="1739" y="181"/>
                  </a:lnTo>
                  <a:lnTo>
                    <a:pt x="1751" y="170"/>
                  </a:lnTo>
                  <a:lnTo>
                    <a:pt x="1758" y="158"/>
                  </a:lnTo>
                  <a:lnTo>
                    <a:pt x="1760" y="143"/>
                  </a:lnTo>
                  <a:lnTo>
                    <a:pt x="1760" y="22"/>
                  </a:lnTo>
                  <a:lnTo>
                    <a:pt x="1745" y="0"/>
                  </a:lnTo>
                  <a:lnTo>
                    <a:pt x="1736" y="6"/>
                  </a:lnTo>
                  <a:lnTo>
                    <a:pt x="1729" y="27"/>
                  </a:lnTo>
                  <a:lnTo>
                    <a:pt x="1723" y="51"/>
                  </a:lnTo>
                  <a:lnTo>
                    <a:pt x="1716" y="49"/>
                  </a:lnTo>
                  <a:lnTo>
                    <a:pt x="1706" y="47"/>
                  </a:lnTo>
                  <a:lnTo>
                    <a:pt x="1685" y="35"/>
                  </a:lnTo>
                  <a:lnTo>
                    <a:pt x="1671" y="25"/>
                  </a:lnTo>
                  <a:lnTo>
                    <a:pt x="1649" y="22"/>
                  </a:lnTo>
                  <a:lnTo>
                    <a:pt x="1625" y="32"/>
                  </a:lnTo>
                  <a:lnTo>
                    <a:pt x="1603" y="49"/>
                  </a:lnTo>
                  <a:lnTo>
                    <a:pt x="1588" y="37"/>
                  </a:lnTo>
                  <a:lnTo>
                    <a:pt x="1574" y="35"/>
                  </a:lnTo>
                  <a:lnTo>
                    <a:pt x="1554" y="25"/>
                  </a:lnTo>
                  <a:lnTo>
                    <a:pt x="1534" y="28"/>
                  </a:lnTo>
                  <a:lnTo>
                    <a:pt x="1520" y="40"/>
                  </a:lnTo>
                  <a:lnTo>
                    <a:pt x="1514" y="56"/>
                  </a:lnTo>
                  <a:lnTo>
                    <a:pt x="1498" y="49"/>
                  </a:lnTo>
                  <a:lnTo>
                    <a:pt x="1475" y="49"/>
                  </a:lnTo>
                  <a:lnTo>
                    <a:pt x="1445" y="43"/>
                  </a:lnTo>
                  <a:lnTo>
                    <a:pt x="1419" y="56"/>
                  </a:lnTo>
                  <a:lnTo>
                    <a:pt x="1396" y="36"/>
                  </a:lnTo>
                  <a:lnTo>
                    <a:pt x="1366" y="49"/>
                  </a:lnTo>
                  <a:lnTo>
                    <a:pt x="1337" y="82"/>
                  </a:lnTo>
                  <a:lnTo>
                    <a:pt x="1314" y="70"/>
                  </a:lnTo>
                  <a:lnTo>
                    <a:pt x="1293" y="58"/>
                  </a:lnTo>
                  <a:lnTo>
                    <a:pt x="1270" y="51"/>
                  </a:lnTo>
                  <a:lnTo>
                    <a:pt x="1240" y="56"/>
                  </a:lnTo>
                  <a:lnTo>
                    <a:pt x="1194" y="66"/>
                  </a:lnTo>
                  <a:lnTo>
                    <a:pt x="1153" y="55"/>
                  </a:lnTo>
                  <a:lnTo>
                    <a:pt x="1135" y="60"/>
                  </a:lnTo>
                  <a:lnTo>
                    <a:pt x="1112" y="49"/>
                  </a:lnTo>
                  <a:lnTo>
                    <a:pt x="1097" y="38"/>
                  </a:lnTo>
                  <a:lnTo>
                    <a:pt x="1079" y="36"/>
                  </a:lnTo>
                  <a:lnTo>
                    <a:pt x="1047" y="43"/>
                  </a:lnTo>
                  <a:lnTo>
                    <a:pt x="1006" y="65"/>
                  </a:lnTo>
                  <a:lnTo>
                    <a:pt x="972" y="45"/>
                  </a:lnTo>
                  <a:lnTo>
                    <a:pt x="943" y="50"/>
                  </a:lnTo>
                  <a:lnTo>
                    <a:pt x="916" y="78"/>
                  </a:lnTo>
                  <a:lnTo>
                    <a:pt x="866" y="58"/>
                  </a:lnTo>
                  <a:lnTo>
                    <a:pt x="829" y="68"/>
                  </a:lnTo>
                  <a:lnTo>
                    <a:pt x="804" y="58"/>
                  </a:lnTo>
                  <a:lnTo>
                    <a:pt x="767" y="63"/>
                  </a:lnTo>
                  <a:lnTo>
                    <a:pt x="730" y="78"/>
                  </a:lnTo>
                  <a:lnTo>
                    <a:pt x="704" y="73"/>
                  </a:lnTo>
                  <a:lnTo>
                    <a:pt x="652" y="68"/>
                  </a:lnTo>
                  <a:lnTo>
                    <a:pt x="619" y="78"/>
                  </a:lnTo>
                  <a:lnTo>
                    <a:pt x="563" y="70"/>
                  </a:lnTo>
                  <a:lnTo>
                    <a:pt x="517" y="63"/>
                  </a:lnTo>
                  <a:lnTo>
                    <a:pt x="468" y="49"/>
                  </a:lnTo>
                  <a:lnTo>
                    <a:pt x="422" y="63"/>
                  </a:lnTo>
                  <a:lnTo>
                    <a:pt x="369" y="35"/>
                  </a:lnTo>
                  <a:lnTo>
                    <a:pt x="329" y="36"/>
                  </a:lnTo>
                  <a:lnTo>
                    <a:pt x="301" y="53"/>
                  </a:lnTo>
                  <a:lnTo>
                    <a:pt x="284" y="39"/>
                  </a:lnTo>
                  <a:lnTo>
                    <a:pt x="262" y="47"/>
                  </a:lnTo>
                  <a:lnTo>
                    <a:pt x="233" y="49"/>
                  </a:lnTo>
                  <a:lnTo>
                    <a:pt x="205" y="55"/>
                  </a:lnTo>
                  <a:lnTo>
                    <a:pt x="171" y="66"/>
                  </a:lnTo>
                  <a:lnTo>
                    <a:pt x="143" y="53"/>
                  </a:lnTo>
                  <a:lnTo>
                    <a:pt x="116" y="59"/>
                  </a:lnTo>
                  <a:lnTo>
                    <a:pt x="80" y="65"/>
                  </a:lnTo>
                  <a:lnTo>
                    <a:pt x="58" y="59"/>
                  </a:lnTo>
                  <a:lnTo>
                    <a:pt x="16" y="56"/>
                  </a:lnTo>
                  <a:lnTo>
                    <a:pt x="0" y="70"/>
                  </a:lnTo>
                  <a:lnTo>
                    <a:pt x="2" y="111"/>
                  </a:lnTo>
                  <a:lnTo>
                    <a:pt x="4" y="146"/>
                  </a:lnTo>
                  <a:lnTo>
                    <a:pt x="13" y="175"/>
                  </a:lnTo>
                  <a:lnTo>
                    <a:pt x="23" y="182"/>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6" name="Freeform 19"/>
            <p:cNvSpPr>
              <a:spLocks/>
            </p:cNvSpPr>
            <p:nvPr/>
          </p:nvSpPr>
          <p:spPr bwMode="auto">
            <a:xfrm>
              <a:off x="95" y="151"/>
              <a:ext cx="1733" cy="245"/>
            </a:xfrm>
            <a:custGeom>
              <a:avLst/>
              <a:gdLst>
                <a:gd name="T0" fmla="*/ 0 w 1733"/>
                <a:gd name="T1" fmla="*/ 185 h 245"/>
                <a:gd name="T2" fmla="*/ 4 w 1733"/>
                <a:gd name="T3" fmla="*/ 196 h 245"/>
                <a:gd name="T4" fmla="*/ 7 w 1733"/>
                <a:gd name="T5" fmla="*/ 88 h 245"/>
                <a:gd name="T6" fmla="*/ 22 w 1733"/>
                <a:gd name="T7" fmla="*/ 44 h 245"/>
                <a:gd name="T8" fmla="*/ 82 w 1733"/>
                <a:gd name="T9" fmla="*/ 39 h 245"/>
                <a:gd name="T10" fmla="*/ 198 w 1733"/>
                <a:gd name="T11" fmla="*/ 45 h 245"/>
                <a:gd name="T12" fmla="*/ 308 w 1733"/>
                <a:gd name="T13" fmla="*/ 42 h 245"/>
                <a:gd name="T14" fmla="*/ 437 w 1733"/>
                <a:gd name="T15" fmla="*/ 45 h 245"/>
                <a:gd name="T16" fmla="*/ 525 w 1733"/>
                <a:gd name="T17" fmla="*/ 39 h 245"/>
                <a:gd name="T18" fmla="*/ 598 w 1733"/>
                <a:gd name="T19" fmla="*/ 39 h 245"/>
                <a:gd name="T20" fmla="*/ 708 w 1733"/>
                <a:gd name="T21" fmla="*/ 51 h 245"/>
                <a:gd name="T22" fmla="*/ 788 w 1733"/>
                <a:gd name="T23" fmla="*/ 53 h 245"/>
                <a:gd name="T24" fmla="*/ 878 w 1733"/>
                <a:gd name="T25" fmla="*/ 45 h 245"/>
                <a:gd name="T26" fmla="*/ 986 w 1733"/>
                <a:gd name="T27" fmla="*/ 61 h 245"/>
                <a:gd name="T28" fmla="*/ 1071 w 1733"/>
                <a:gd name="T29" fmla="*/ 57 h 245"/>
                <a:gd name="T30" fmla="*/ 1150 w 1733"/>
                <a:gd name="T31" fmla="*/ 49 h 245"/>
                <a:gd name="T32" fmla="*/ 1241 w 1733"/>
                <a:gd name="T33" fmla="*/ 54 h 245"/>
                <a:gd name="T34" fmla="*/ 1319 w 1733"/>
                <a:gd name="T35" fmla="*/ 49 h 245"/>
                <a:gd name="T36" fmla="*/ 1395 w 1733"/>
                <a:gd name="T37" fmla="*/ 44 h 245"/>
                <a:gd name="T38" fmla="*/ 1449 w 1733"/>
                <a:gd name="T39" fmla="*/ 48 h 245"/>
                <a:gd name="T40" fmla="*/ 1557 w 1733"/>
                <a:gd name="T41" fmla="*/ 39 h 245"/>
                <a:gd name="T42" fmla="*/ 1665 w 1733"/>
                <a:gd name="T43" fmla="*/ 51 h 245"/>
                <a:gd name="T44" fmla="*/ 1703 w 1733"/>
                <a:gd name="T45" fmla="*/ 71 h 245"/>
                <a:gd name="T46" fmla="*/ 1721 w 1733"/>
                <a:gd name="T47" fmla="*/ 104 h 245"/>
                <a:gd name="T48" fmla="*/ 1732 w 1733"/>
                <a:gd name="T49" fmla="*/ 189 h 245"/>
                <a:gd name="T50" fmla="*/ 1732 w 1733"/>
                <a:gd name="T51" fmla="*/ 63 h 245"/>
                <a:gd name="T52" fmla="*/ 1725 w 1733"/>
                <a:gd name="T53" fmla="*/ 25 h 245"/>
                <a:gd name="T54" fmla="*/ 1606 w 1733"/>
                <a:gd name="T55" fmla="*/ 9 h 245"/>
                <a:gd name="T56" fmla="*/ 1510 w 1733"/>
                <a:gd name="T57" fmla="*/ 2 h 245"/>
                <a:gd name="T58" fmla="*/ 1443 w 1733"/>
                <a:gd name="T59" fmla="*/ 5 h 245"/>
                <a:gd name="T60" fmla="*/ 1349 w 1733"/>
                <a:gd name="T61" fmla="*/ 12 h 245"/>
                <a:gd name="T62" fmla="*/ 1182 w 1733"/>
                <a:gd name="T63" fmla="*/ 9 h 245"/>
                <a:gd name="T64" fmla="*/ 1067 w 1733"/>
                <a:gd name="T65" fmla="*/ 10 h 245"/>
                <a:gd name="T66" fmla="*/ 986 w 1733"/>
                <a:gd name="T67" fmla="*/ 9 h 245"/>
                <a:gd name="T68" fmla="*/ 923 w 1733"/>
                <a:gd name="T69" fmla="*/ 6 h 245"/>
                <a:gd name="T70" fmla="*/ 813 w 1733"/>
                <a:gd name="T71" fmla="*/ 9 h 245"/>
                <a:gd name="T72" fmla="*/ 681 w 1733"/>
                <a:gd name="T73" fmla="*/ 10 h 245"/>
                <a:gd name="T74" fmla="*/ 531 w 1733"/>
                <a:gd name="T75" fmla="*/ 6 h 245"/>
                <a:gd name="T76" fmla="*/ 463 w 1733"/>
                <a:gd name="T77" fmla="*/ 4 h 245"/>
                <a:gd name="T78" fmla="*/ 351 w 1733"/>
                <a:gd name="T79" fmla="*/ 4 h 245"/>
                <a:gd name="T80" fmla="*/ 208 w 1733"/>
                <a:gd name="T81" fmla="*/ 4 h 245"/>
                <a:gd name="T82" fmla="*/ 87 w 1733"/>
                <a:gd name="T83" fmla="*/ 0 h 245"/>
                <a:gd name="T84" fmla="*/ 28 w 1733"/>
                <a:gd name="T85" fmla="*/ 2 h 245"/>
                <a:gd name="T86" fmla="*/ 4 w 1733"/>
                <a:gd name="T87" fmla="*/ 27 h 245"/>
                <a:gd name="T88" fmla="*/ 0 w 1733"/>
                <a:gd name="T89" fmla="*/ 86 h 2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45">
                  <a:moveTo>
                    <a:pt x="0" y="119"/>
                  </a:moveTo>
                  <a:lnTo>
                    <a:pt x="0" y="185"/>
                  </a:lnTo>
                  <a:lnTo>
                    <a:pt x="0" y="244"/>
                  </a:lnTo>
                  <a:lnTo>
                    <a:pt x="4" y="196"/>
                  </a:lnTo>
                  <a:lnTo>
                    <a:pt x="5" y="157"/>
                  </a:lnTo>
                  <a:lnTo>
                    <a:pt x="7" y="88"/>
                  </a:lnTo>
                  <a:lnTo>
                    <a:pt x="12" y="55"/>
                  </a:lnTo>
                  <a:lnTo>
                    <a:pt x="22" y="44"/>
                  </a:lnTo>
                  <a:lnTo>
                    <a:pt x="48" y="36"/>
                  </a:lnTo>
                  <a:lnTo>
                    <a:pt x="82" y="39"/>
                  </a:lnTo>
                  <a:lnTo>
                    <a:pt x="162" y="39"/>
                  </a:lnTo>
                  <a:lnTo>
                    <a:pt x="198" y="45"/>
                  </a:lnTo>
                  <a:lnTo>
                    <a:pt x="249" y="39"/>
                  </a:lnTo>
                  <a:lnTo>
                    <a:pt x="308" y="42"/>
                  </a:lnTo>
                  <a:lnTo>
                    <a:pt x="351" y="40"/>
                  </a:lnTo>
                  <a:lnTo>
                    <a:pt x="437" y="45"/>
                  </a:lnTo>
                  <a:lnTo>
                    <a:pt x="467" y="44"/>
                  </a:lnTo>
                  <a:lnTo>
                    <a:pt x="525" y="39"/>
                  </a:lnTo>
                  <a:lnTo>
                    <a:pt x="544" y="46"/>
                  </a:lnTo>
                  <a:lnTo>
                    <a:pt x="598" y="39"/>
                  </a:lnTo>
                  <a:lnTo>
                    <a:pt x="680" y="44"/>
                  </a:lnTo>
                  <a:lnTo>
                    <a:pt x="708" y="51"/>
                  </a:lnTo>
                  <a:lnTo>
                    <a:pt x="751" y="45"/>
                  </a:lnTo>
                  <a:lnTo>
                    <a:pt x="788" y="53"/>
                  </a:lnTo>
                  <a:lnTo>
                    <a:pt x="818" y="53"/>
                  </a:lnTo>
                  <a:lnTo>
                    <a:pt x="878" y="45"/>
                  </a:lnTo>
                  <a:lnTo>
                    <a:pt x="935" y="51"/>
                  </a:lnTo>
                  <a:lnTo>
                    <a:pt x="986" y="61"/>
                  </a:lnTo>
                  <a:lnTo>
                    <a:pt x="1002" y="63"/>
                  </a:lnTo>
                  <a:lnTo>
                    <a:pt x="1071" y="57"/>
                  </a:lnTo>
                  <a:lnTo>
                    <a:pt x="1135" y="52"/>
                  </a:lnTo>
                  <a:lnTo>
                    <a:pt x="1150" y="49"/>
                  </a:lnTo>
                  <a:lnTo>
                    <a:pt x="1174" y="51"/>
                  </a:lnTo>
                  <a:lnTo>
                    <a:pt x="1241" y="54"/>
                  </a:lnTo>
                  <a:lnTo>
                    <a:pt x="1292" y="46"/>
                  </a:lnTo>
                  <a:lnTo>
                    <a:pt x="1319" y="49"/>
                  </a:lnTo>
                  <a:lnTo>
                    <a:pt x="1360" y="51"/>
                  </a:lnTo>
                  <a:lnTo>
                    <a:pt x="1395" y="44"/>
                  </a:lnTo>
                  <a:lnTo>
                    <a:pt x="1418" y="39"/>
                  </a:lnTo>
                  <a:lnTo>
                    <a:pt x="1449" y="48"/>
                  </a:lnTo>
                  <a:lnTo>
                    <a:pt x="1514" y="52"/>
                  </a:lnTo>
                  <a:lnTo>
                    <a:pt x="1557" y="39"/>
                  </a:lnTo>
                  <a:lnTo>
                    <a:pt x="1620" y="51"/>
                  </a:lnTo>
                  <a:lnTo>
                    <a:pt x="1665" y="51"/>
                  </a:lnTo>
                  <a:lnTo>
                    <a:pt x="1688" y="51"/>
                  </a:lnTo>
                  <a:lnTo>
                    <a:pt x="1703" y="71"/>
                  </a:lnTo>
                  <a:lnTo>
                    <a:pt x="1713" y="82"/>
                  </a:lnTo>
                  <a:lnTo>
                    <a:pt x="1721" y="104"/>
                  </a:lnTo>
                  <a:lnTo>
                    <a:pt x="1727" y="140"/>
                  </a:lnTo>
                  <a:lnTo>
                    <a:pt x="1732" y="189"/>
                  </a:lnTo>
                  <a:lnTo>
                    <a:pt x="1732" y="88"/>
                  </a:lnTo>
                  <a:lnTo>
                    <a:pt x="1732" y="63"/>
                  </a:lnTo>
                  <a:lnTo>
                    <a:pt x="1729" y="46"/>
                  </a:lnTo>
                  <a:lnTo>
                    <a:pt x="1725" y="25"/>
                  </a:lnTo>
                  <a:lnTo>
                    <a:pt x="1700" y="11"/>
                  </a:lnTo>
                  <a:lnTo>
                    <a:pt x="1606" y="9"/>
                  </a:lnTo>
                  <a:lnTo>
                    <a:pt x="1584" y="2"/>
                  </a:lnTo>
                  <a:lnTo>
                    <a:pt x="1510" y="2"/>
                  </a:lnTo>
                  <a:lnTo>
                    <a:pt x="1488" y="5"/>
                  </a:lnTo>
                  <a:lnTo>
                    <a:pt x="1443" y="5"/>
                  </a:lnTo>
                  <a:lnTo>
                    <a:pt x="1410" y="3"/>
                  </a:lnTo>
                  <a:lnTo>
                    <a:pt x="1349" y="12"/>
                  </a:lnTo>
                  <a:lnTo>
                    <a:pt x="1222" y="5"/>
                  </a:lnTo>
                  <a:lnTo>
                    <a:pt x="1182" y="9"/>
                  </a:lnTo>
                  <a:lnTo>
                    <a:pt x="1112" y="15"/>
                  </a:lnTo>
                  <a:lnTo>
                    <a:pt x="1067" y="10"/>
                  </a:lnTo>
                  <a:lnTo>
                    <a:pt x="1022" y="9"/>
                  </a:lnTo>
                  <a:lnTo>
                    <a:pt x="986" y="9"/>
                  </a:lnTo>
                  <a:lnTo>
                    <a:pt x="947" y="13"/>
                  </a:lnTo>
                  <a:lnTo>
                    <a:pt x="923" y="6"/>
                  </a:lnTo>
                  <a:lnTo>
                    <a:pt x="839" y="9"/>
                  </a:lnTo>
                  <a:lnTo>
                    <a:pt x="813" y="9"/>
                  </a:lnTo>
                  <a:lnTo>
                    <a:pt x="769" y="6"/>
                  </a:lnTo>
                  <a:lnTo>
                    <a:pt x="681" y="10"/>
                  </a:lnTo>
                  <a:lnTo>
                    <a:pt x="603" y="6"/>
                  </a:lnTo>
                  <a:lnTo>
                    <a:pt x="531" y="6"/>
                  </a:lnTo>
                  <a:lnTo>
                    <a:pt x="496" y="9"/>
                  </a:lnTo>
                  <a:lnTo>
                    <a:pt x="463" y="4"/>
                  </a:lnTo>
                  <a:lnTo>
                    <a:pt x="435" y="4"/>
                  </a:lnTo>
                  <a:lnTo>
                    <a:pt x="351" y="4"/>
                  </a:lnTo>
                  <a:lnTo>
                    <a:pt x="253" y="6"/>
                  </a:lnTo>
                  <a:lnTo>
                    <a:pt x="208" y="4"/>
                  </a:lnTo>
                  <a:lnTo>
                    <a:pt x="155" y="6"/>
                  </a:lnTo>
                  <a:lnTo>
                    <a:pt x="87" y="0"/>
                  </a:lnTo>
                  <a:lnTo>
                    <a:pt x="45" y="0"/>
                  </a:lnTo>
                  <a:lnTo>
                    <a:pt x="28" y="2"/>
                  </a:lnTo>
                  <a:lnTo>
                    <a:pt x="15" y="9"/>
                  </a:lnTo>
                  <a:lnTo>
                    <a:pt x="4" y="27"/>
                  </a:lnTo>
                  <a:lnTo>
                    <a:pt x="0" y="56"/>
                  </a:lnTo>
                  <a:lnTo>
                    <a:pt x="0" y="86"/>
                  </a:lnTo>
                  <a:lnTo>
                    <a:pt x="0" y="119"/>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7" name="Freeform 20"/>
            <p:cNvSpPr>
              <a:spLocks/>
            </p:cNvSpPr>
            <p:nvPr/>
          </p:nvSpPr>
          <p:spPr bwMode="auto">
            <a:xfrm>
              <a:off x="98" y="539"/>
              <a:ext cx="1733" cy="100"/>
            </a:xfrm>
            <a:custGeom>
              <a:avLst/>
              <a:gdLst>
                <a:gd name="T0" fmla="*/ 0 w 1733"/>
                <a:gd name="T1" fmla="*/ 24 h 100"/>
                <a:gd name="T2" fmla="*/ 4 w 1733"/>
                <a:gd name="T3" fmla="*/ 19 h 100"/>
                <a:gd name="T4" fmla="*/ 6 w 1733"/>
                <a:gd name="T5" fmla="*/ 63 h 100"/>
                <a:gd name="T6" fmla="*/ 22 w 1733"/>
                <a:gd name="T7" fmla="*/ 80 h 100"/>
                <a:gd name="T8" fmla="*/ 48 w 1733"/>
                <a:gd name="T9" fmla="*/ 76 h 100"/>
                <a:gd name="T10" fmla="*/ 90 w 1733"/>
                <a:gd name="T11" fmla="*/ 76 h 100"/>
                <a:gd name="T12" fmla="*/ 132 w 1733"/>
                <a:gd name="T13" fmla="*/ 78 h 100"/>
                <a:gd name="T14" fmla="*/ 156 w 1733"/>
                <a:gd name="T15" fmla="*/ 80 h 100"/>
                <a:gd name="T16" fmla="*/ 202 w 1733"/>
                <a:gd name="T17" fmla="*/ 75 h 100"/>
                <a:gd name="T18" fmla="*/ 266 w 1733"/>
                <a:gd name="T19" fmla="*/ 80 h 100"/>
                <a:gd name="T20" fmla="*/ 336 w 1733"/>
                <a:gd name="T21" fmla="*/ 79 h 100"/>
                <a:gd name="T22" fmla="*/ 390 w 1733"/>
                <a:gd name="T23" fmla="*/ 82 h 100"/>
                <a:gd name="T24" fmla="*/ 421 w 1733"/>
                <a:gd name="T25" fmla="*/ 81 h 100"/>
                <a:gd name="T26" fmla="*/ 525 w 1733"/>
                <a:gd name="T27" fmla="*/ 83 h 100"/>
                <a:gd name="T28" fmla="*/ 590 w 1733"/>
                <a:gd name="T29" fmla="*/ 76 h 100"/>
                <a:gd name="T30" fmla="*/ 656 w 1733"/>
                <a:gd name="T31" fmla="*/ 78 h 100"/>
                <a:gd name="T32" fmla="*/ 708 w 1733"/>
                <a:gd name="T33" fmla="*/ 78 h 100"/>
                <a:gd name="T34" fmla="*/ 788 w 1733"/>
                <a:gd name="T35" fmla="*/ 77 h 100"/>
                <a:gd name="T36" fmla="*/ 850 w 1733"/>
                <a:gd name="T37" fmla="*/ 71 h 100"/>
                <a:gd name="T38" fmla="*/ 942 w 1733"/>
                <a:gd name="T39" fmla="*/ 73 h 100"/>
                <a:gd name="T40" fmla="*/ 1055 w 1733"/>
                <a:gd name="T41" fmla="*/ 76 h 100"/>
                <a:gd name="T42" fmla="*/ 1121 w 1733"/>
                <a:gd name="T43" fmla="*/ 71 h 100"/>
                <a:gd name="T44" fmla="*/ 1150 w 1733"/>
                <a:gd name="T45" fmla="*/ 79 h 100"/>
                <a:gd name="T46" fmla="*/ 1237 w 1733"/>
                <a:gd name="T47" fmla="*/ 79 h 100"/>
                <a:gd name="T48" fmla="*/ 1308 w 1733"/>
                <a:gd name="T49" fmla="*/ 79 h 100"/>
                <a:gd name="T50" fmla="*/ 1332 w 1733"/>
                <a:gd name="T51" fmla="*/ 75 h 100"/>
                <a:gd name="T52" fmla="*/ 1373 w 1733"/>
                <a:gd name="T53" fmla="*/ 80 h 100"/>
                <a:gd name="T54" fmla="*/ 1394 w 1733"/>
                <a:gd name="T55" fmla="*/ 80 h 100"/>
                <a:gd name="T56" fmla="*/ 1451 w 1733"/>
                <a:gd name="T57" fmla="*/ 80 h 100"/>
                <a:gd name="T58" fmla="*/ 1499 w 1733"/>
                <a:gd name="T59" fmla="*/ 77 h 100"/>
                <a:gd name="T60" fmla="*/ 1578 w 1733"/>
                <a:gd name="T61" fmla="*/ 74 h 100"/>
                <a:gd name="T62" fmla="*/ 1687 w 1733"/>
                <a:gd name="T63" fmla="*/ 73 h 100"/>
                <a:gd name="T64" fmla="*/ 1713 w 1733"/>
                <a:gd name="T65" fmla="*/ 65 h 100"/>
                <a:gd name="T66" fmla="*/ 1727 w 1733"/>
                <a:gd name="T67" fmla="*/ 42 h 100"/>
                <a:gd name="T68" fmla="*/ 1732 w 1733"/>
                <a:gd name="T69" fmla="*/ 63 h 100"/>
                <a:gd name="T70" fmla="*/ 1730 w 1733"/>
                <a:gd name="T71" fmla="*/ 80 h 100"/>
                <a:gd name="T72" fmla="*/ 1716 w 1733"/>
                <a:gd name="T73" fmla="*/ 95 h 100"/>
                <a:gd name="T74" fmla="*/ 1606 w 1733"/>
                <a:gd name="T75" fmla="*/ 95 h 100"/>
                <a:gd name="T76" fmla="*/ 1510 w 1733"/>
                <a:gd name="T77" fmla="*/ 97 h 100"/>
                <a:gd name="T78" fmla="*/ 1466 w 1733"/>
                <a:gd name="T79" fmla="*/ 99 h 100"/>
                <a:gd name="T80" fmla="*/ 1416 w 1733"/>
                <a:gd name="T81" fmla="*/ 99 h 100"/>
                <a:gd name="T82" fmla="*/ 1325 w 1733"/>
                <a:gd name="T83" fmla="*/ 93 h 100"/>
                <a:gd name="T84" fmla="*/ 1216 w 1733"/>
                <a:gd name="T85" fmla="*/ 92 h 100"/>
                <a:gd name="T86" fmla="*/ 1125 w 1733"/>
                <a:gd name="T87" fmla="*/ 94 h 100"/>
                <a:gd name="T88" fmla="*/ 1067 w 1733"/>
                <a:gd name="T89" fmla="*/ 94 h 100"/>
                <a:gd name="T90" fmla="*/ 1022 w 1733"/>
                <a:gd name="T91" fmla="*/ 95 h 100"/>
                <a:gd name="T92" fmla="*/ 987 w 1733"/>
                <a:gd name="T93" fmla="*/ 97 h 100"/>
                <a:gd name="T94" fmla="*/ 947 w 1733"/>
                <a:gd name="T95" fmla="*/ 93 h 100"/>
                <a:gd name="T96" fmla="*/ 901 w 1733"/>
                <a:gd name="T97" fmla="*/ 97 h 100"/>
                <a:gd name="T98" fmla="*/ 839 w 1733"/>
                <a:gd name="T99" fmla="*/ 97 h 100"/>
                <a:gd name="T100" fmla="*/ 791 w 1733"/>
                <a:gd name="T101" fmla="*/ 95 h 100"/>
                <a:gd name="T102" fmla="*/ 720 w 1733"/>
                <a:gd name="T103" fmla="*/ 99 h 100"/>
                <a:gd name="T104" fmla="*/ 638 w 1733"/>
                <a:gd name="T105" fmla="*/ 99 h 100"/>
                <a:gd name="T106" fmla="*/ 563 w 1733"/>
                <a:gd name="T107" fmla="*/ 99 h 100"/>
                <a:gd name="T108" fmla="*/ 496 w 1733"/>
                <a:gd name="T109" fmla="*/ 95 h 100"/>
                <a:gd name="T110" fmla="*/ 435 w 1733"/>
                <a:gd name="T111" fmla="*/ 97 h 100"/>
                <a:gd name="T112" fmla="*/ 326 w 1733"/>
                <a:gd name="T113" fmla="*/ 97 h 100"/>
                <a:gd name="T114" fmla="*/ 208 w 1733"/>
                <a:gd name="T115" fmla="*/ 97 h 100"/>
                <a:gd name="T116" fmla="*/ 15 w 1733"/>
                <a:gd name="T117" fmla="*/ 95 h 100"/>
                <a:gd name="T118" fmla="*/ 0 w 1733"/>
                <a:gd name="T119" fmla="*/ 76 h 100"/>
                <a:gd name="T120" fmla="*/ 0 w 1733"/>
                <a:gd name="T121" fmla="*/ 50 h 1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0">
                  <a:moveTo>
                    <a:pt x="0" y="50"/>
                  </a:moveTo>
                  <a:lnTo>
                    <a:pt x="0" y="24"/>
                  </a:lnTo>
                  <a:lnTo>
                    <a:pt x="0" y="0"/>
                  </a:lnTo>
                  <a:lnTo>
                    <a:pt x="4" y="19"/>
                  </a:lnTo>
                  <a:lnTo>
                    <a:pt x="5" y="35"/>
                  </a:lnTo>
                  <a:lnTo>
                    <a:pt x="6" y="63"/>
                  </a:lnTo>
                  <a:lnTo>
                    <a:pt x="12" y="76"/>
                  </a:lnTo>
                  <a:lnTo>
                    <a:pt x="22" y="80"/>
                  </a:lnTo>
                  <a:lnTo>
                    <a:pt x="33" y="77"/>
                  </a:lnTo>
                  <a:lnTo>
                    <a:pt x="48" y="76"/>
                  </a:lnTo>
                  <a:lnTo>
                    <a:pt x="74" y="75"/>
                  </a:lnTo>
                  <a:lnTo>
                    <a:pt x="90" y="76"/>
                  </a:lnTo>
                  <a:lnTo>
                    <a:pt x="103" y="76"/>
                  </a:lnTo>
                  <a:lnTo>
                    <a:pt x="132" y="78"/>
                  </a:lnTo>
                  <a:lnTo>
                    <a:pt x="143" y="79"/>
                  </a:lnTo>
                  <a:lnTo>
                    <a:pt x="156" y="80"/>
                  </a:lnTo>
                  <a:lnTo>
                    <a:pt x="178" y="76"/>
                  </a:lnTo>
                  <a:lnTo>
                    <a:pt x="202" y="75"/>
                  </a:lnTo>
                  <a:lnTo>
                    <a:pt x="231" y="74"/>
                  </a:lnTo>
                  <a:lnTo>
                    <a:pt x="266" y="80"/>
                  </a:lnTo>
                  <a:lnTo>
                    <a:pt x="311" y="82"/>
                  </a:lnTo>
                  <a:lnTo>
                    <a:pt x="336" y="79"/>
                  </a:lnTo>
                  <a:lnTo>
                    <a:pt x="351" y="82"/>
                  </a:lnTo>
                  <a:lnTo>
                    <a:pt x="390" y="82"/>
                  </a:lnTo>
                  <a:lnTo>
                    <a:pt x="404" y="77"/>
                  </a:lnTo>
                  <a:lnTo>
                    <a:pt x="421" y="81"/>
                  </a:lnTo>
                  <a:lnTo>
                    <a:pt x="467" y="80"/>
                  </a:lnTo>
                  <a:lnTo>
                    <a:pt x="525" y="83"/>
                  </a:lnTo>
                  <a:lnTo>
                    <a:pt x="545" y="80"/>
                  </a:lnTo>
                  <a:lnTo>
                    <a:pt x="590" y="76"/>
                  </a:lnTo>
                  <a:lnTo>
                    <a:pt x="620" y="75"/>
                  </a:lnTo>
                  <a:lnTo>
                    <a:pt x="656" y="78"/>
                  </a:lnTo>
                  <a:lnTo>
                    <a:pt x="680" y="80"/>
                  </a:lnTo>
                  <a:lnTo>
                    <a:pt x="708" y="78"/>
                  </a:lnTo>
                  <a:lnTo>
                    <a:pt x="757" y="81"/>
                  </a:lnTo>
                  <a:lnTo>
                    <a:pt x="788" y="77"/>
                  </a:lnTo>
                  <a:lnTo>
                    <a:pt x="818" y="77"/>
                  </a:lnTo>
                  <a:lnTo>
                    <a:pt x="850" y="71"/>
                  </a:lnTo>
                  <a:lnTo>
                    <a:pt x="890" y="77"/>
                  </a:lnTo>
                  <a:lnTo>
                    <a:pt x="942" y="73"/>
                  </a:lnTo>
                  <a:lnTo>
                    <a:pt x="1002" y="73"/>
                  </a:lnTo>
                  <a:lnTo>
                    <a:pt x="1055" y="76"/>
                  </a:lnTo>
                  <a:lnTo>
                    <a:pt x="1086" y="71"/>
                  </a:lnTo>
                  <a:lnTo>
                    <a:pt x="1121" y="71"/>
                  </a:lnTo>
                  <a:lnTo>
                    <a:pt x="1135" y="77"/>
                  </a:lnTo>
                  <a:lnTo>
                    <a:pt x="1150" y="79"/>
                  </a:lnTo>
                  <a:lnTo>
                    <a:pt x="1196" y="76"/>
                  </a:lnTo>
                  <a:lnTo>
                    <a:pt x="1237" y="79"/>
                  </a:lnTo>
                  <a:lnTo>
                    <a:pt x="1292" y="80"/>
                  </a:lnTo>
                  <a:lnTo>
                    <a:pt x="1308" y="79"/>
                  </a:lnTo>
                  <a:lnTo>
                    <a:pt x="1319" y="79"/>
                  </a:lnTo>
                  <a:lnTo>
                    <a:pt x="1332" y="75"/>
                  </a:lnTo>
                  <a:lnTo>
                    <a:pt x="1360" y="78"/>
                  </a:lnTo>
                  <a:lnTo>
                    <a:pt x="1373" y="80"/>
                  </a:lnTo>
                  <a:lnTo>
                    <a:pt x="1382" y="77"/>
                  </a:lnTo>
                  <a:lnTo>
                    <a:pt x="1394" y="80"/>
                  </a:lnTo>
                  <a:lnTo>
                    <a:pt x="1416" y="76"/>
                  </a:lnTo>
                  <a:lnTo>
                    <a:pt x="1451" y="80"/>
                  </a:lnTo>
                  <a:lnTo>
                    <a:pt x="1485" y="74"/>
                  </a:lnTo>
                  <a:lnTo>
                    <a:pt x="1499" y="77"/>
                  </a:lnTo>
                  <a:lnTo>
                    <a:pt x="1514" y="77"/>
                  </a:lnTo>
                  <a:lnTo>
                    <a:pt x="1578" y="74"/>
                  </a:lnTo>
                  <a:lnTo>
                    <a:pt x="1639" y="77"/>
                  </a:lnTo>
                  <a:lnTo>
                    <a:pt x="1687" y="73"/>
                  </a:lnTo>
                  <a:lnTo>
                    <a:pt x="1703" y="70"/>
                  </a:lnTo>
                  <a:lnTo>
                    <a:pt x="1713" y="65"/>
                  </a:lnTo>
                  <a:lnTo>
                    <a:pt x="1721" y="56"/>
                  </a:lnTo>
                  <a:lnTo>
                    <a:pt x="1727" y="42"/>
                  </a:lnTo>
                  <a:lnTo>
                    <a:pt x="1732" y="22"/>
                  </a:lnTo>
                  <a:lnTo>
                    <a:pt x="1732" y="63"/>
                  </a:lnTo>
                  <a:lnTo>
                    <a:pt x="1732" y="73"/>
                  </a:lnTo>
                  <a:lnTo>
                    <a:pt x="1730" y="80"/>
                  </a:lnTo>
                  <a:lnTo>
                    <a:pt x="1725" y="88"/>
                  </a:lnTo>
                  <a:lnTo>
                    <a:pt x="1716" y="95"/>
                  </a:lnTo>
                  <a:lnTo>
                    <a:pt x="1652" y="99"/>
                  </a:lnTo>
                  <a:lnTo>
                    <a:pt x="1606" y="95"/>
                  </a:lnTo>
                  <a:lnTo>
                    <a:pt x="1583" y="97"/>
                  </a:lnTo>
                  <a:lnTo>
                    <a:pt x="1510" y="97"/>
                  </a:lnTo>
                  <a:lnTo>
                    <a:pt x="1488" y="97"/>
                  </a:lnTo>
                  <a:lnTo>
                    <a:pt x="1466" y="99"/>
                  </a:lnTo>
                  <a:lnTo>
                    <a:pt x="1443" y="96"/>
                  </a:lnTo>
                  <a:lnTo>
                    <a:pt x="1416" y="99"/>
                  </a:lnTo>
                  <a:lnTo>
                    <a:pt x="1346" y="97"/>
                  </a:lnTo>
                  <a:lnTo>
                    <a:pt x="1325" y="93"/>
                  </a:lnTo>
                  <a:lnTo>
                    <a:pt x="1260" y="97"/>
                  </a:lnTo>
                  <a:lnTo>
                    <a:pt x="1216" y="92"/>
                  </a:lnTo>
                  <a:lnTo>
                    <a:pt x="1165" y="97"/>
                  </a:lnTo>
                  <a:lnTo>
                    <a:pt x="1125" y="94"/>
                  </a:lnTo>
                  <a:lnTo>
                    <a:pt x="1088" y="97"/>
                  </a:lnTo>
                  <a:lnTo>
                    <a:pt x="1067" y="94"/>
                  </a:lnTo>
                  <a:lnTo>
                    <a:pt x="1048" y="95"/>
                  </a:lnTo>
                  <a:lnTo>
                    <a:pt x="1022" y="95"/>
                  </a:lnTo>
                  <a:lnTo>
                    <a:pt x="1006" y="92"/>
                  </a:lnTo>
                  <a:lnTo>
                    <a:pt x="987" y="97"/>
                  </a:lnTo>
                  <a:lnTo>
                    <a:pt x="967" y="92"/>
                  </a:lnTo>
                  <a:lnTo>
                    <a:pt x="947" y="93"/>
                  </a:lnTo>
                  <a:lnTo>
                    <a:pt x="923" y="95"/>
                  </a:lnTo>
                  <a:lnTo>
                    <a:pt x="901" y="97"/>
                  </a:lnTo>
                  <a:lnTo>
                    <a:pt x="875" y="97"/>
                  </a:lnTo>
                  <a:lnTo>
                    <a:pt x="839" y="97"/>
                  </a:lnTo>
                  <a:lnTo>
                    <a:pt x="813" y="97"/>
                  </a:lnTo>
                  <a:lnTo>
                    <a:pt x="791" y="95"/>
                  </a:lnTo>
                  <a:lnTo>
                    <a:pt x="769" y="95"/>
                  </a:lnTo>
                  <a:lnTo>
                    <a:pt x="720" y="99"/>
                  </a:lnTo>
                  <a:lnTo>
                    <a:pt x="681" y="94"/>
                  </a:lnTo>
                  <a:lnTo>
                    <a:pt x="638" y="99"/>
                  </a:lnTo>
                  <a:lnTo>
                    <a:pt x="603" y="95"/>
                  </a:lnTo>
                  <a:lnTo>
                    <a:pt x="563" y="99"/>
                  </a:lnTo>
                  <a:lnTo>
                    <a:pt x="531" y="95"/>
                  </a:lnTo>
                  <a:lnTo>
                    <a:pt x="496" y="95"/>
                  </a:lnTo>
                  <a:lnTo>
                    <a:pt x="463" y="97"/>
                  </a:lnTo>
                  <a:lnTo>
                    <a:pt x="435" y="97"/>
                  </a:lnTo>
                  <a:lnTo>
                    <a:pt x="351" y="97"/>
                  </a:lnTo>
                  <a:lnTo>
                    <a:pt x="326" y="97"/>
                  </a:lnTo>
                  <a:lnTo>
                    <a:pt x="254" y="95"/>
                  </a:lnTo>
                  <a:lnTo>
                    <a:pt x="208" y="97"/>
                  </a:lnTo>
                  <a:lnTo>
                    <a:pt x="84" y="94"/>
                  </a:lnTo>
                  <a:lnTo>
                    <a:pt x="15" y="95"/>
                  </a:lnTo>
                  <a:lnTo>
                    <a:pt x="3" y="88"/>
                  </a:lnTo>
                  <a:lnTo>
                    <a:pt x="0" y="76"/>
                  </a:lnTo>
                  <a:lnTo>
                    <a:pt x="0" y="63"/>
                  </a:lnTo>
                  <a:lnTo>
                    <a:pt x="0" y="50"/>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grpSp>
        <p:nvGrpSpPr>
          <p:cNvPr id="18" name="Group 21"/>
          <p:cNvGrpSpPr>
            <a:grpSpLocks/>
          </p:cNvGrpSpPr>
          <p:nvPr/>
        </p:nvGrpSpPr>
        <p:grpSpPr bwMode="auto">
          <a:xfrm>
            <a:off x="6243638" y="222250"/>
            <a:ext cx="2795587" cy="866775"/>
            <a:chOff x="3933" y="140"/>
            <a:chExt cx="1761" cy="546"/>
          </a:xfrm>
        </p:grpSpPr>
        <p:sp>
          <p:nvSpPr>
            <p:cNvPr id="19" name="Freeform 22"/>
            <p:cNvSpPr>
              <a:spLocks/>
            </p:cNvSpPr>
            <p:nvPr/>
          </p:nvSpPr>
          <p:spPr bwMode="auto">
            <a:xfrm>
              <a:off x="3933" y="140"/>
              <a:ext cx="1761" cy="445"/>
            </a:xfrm>
            <a:custGeom>
              <a:avLst/>
              <a:gdLst>
                <a:gd name="T0" fmla="*/ 23 w 1761"/>
                <a:gd name="T1" fmla="*/ 6 h 445"/>
                <a:gd name="T2" fmla="*/ 37 w 1761"/>
                <a:gd name="T3" fmla="*/ 0 h 445"/>
                <a:gd name="T4" fmla="*/ 1706 w 1761"/>
                <a:gd name="T5" fmla="*/ 0 h 445"/>
                <a:gd name="T6" fmla="*/ 1725 w 1761"/>
                <a:gd name="T7" fmla="*/ 4 h 445"/>
                <a:gd name="T8" fmla="*/ 1739 w 1761"/>
                <a:gd name="T9" fmla="*/ 15 h 445"/>
                <a:gd name="T10" fmla="*/ 1751 w 1761"/>
                <a:gd name="T11" fmla="*/ 44 h 445"/>
                <a:gd name="T12" fmla="*/ 1758 w 1761"/>
                <a:gd name="T13" fmla="*/ 77 h 445"/>
                <a:gd name="T14" fmla="*/ 1760 w 1761"/>
                <a:gd name="T15" fmla="*/ 115 h 445"/>
                <a:gd name="T16" fmla="*/ 1760 w 1761"/>
                <a:gd name="T17" fmla="*/ 444 h 445"/>
                <a:gd name="T18" fmla="*/ 66 w 1761"/>
                <a:gd name="T19" fmla="*/ 444 h 445"/>
                <a:gd name="T20" fmla="*/ 0 w 1761"/>
                <a:gd name="T21" fmla="*/ 444 h 445"/>
                <a:gd name="T22" fmla="*/ 0 w 1761"/>
                <a:gd name="T23" fmla="*/ 138 h 445"/>
                <a:gd name="T24" fmla="*/ 0 w 1761"/>
                <a:gd name="T25" fmla="*/ 93 h 445"/>
                <a:gd name="T26" fmla="*/ 7 w 1761"/>
                <a:gd name="T27" fmla="*/ 49 h 445"/>
                <a:gd name="T28" fmla="*/ 13 w 1761"/>
                <a:gd name="T29" fmla="*/ 26 h 445"/>
                <a:gd name="T30" fmla="*/ 23 w 1761"/>
                <a:gd name="T31" fmla="*/ 6 h 4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45">
                  <a:moveTo>
                    <a:pt x="23" y="6"/>
                  </a:moveTo>
                  <a:lnTo>
                    <a:pt x="37" y="0"/>
                  </a:lnTo>
                  <a:lnTo>
                    <a:pt x="1706" y="0"/>
                  </a:lnTo>
                  <a:lnTo>
                    <a:pt x="1725" y="4"/>
                  </a:lnTo>
                  <a:lnTo>
                    <a:pt x="1739" y="15"/>
                  </a:lnTo>
                  <a:lnTo>
                    <a:pt x="1751" y="44"/>
                  </a:lnTo>
                  <a:lnTo>
                    <a:pt x="1758" y="77"/>
                  </a:lnTo>
                  <a:lnTo>
                    <a:pt x="1760" y="115"/>
                  </a:lnTo>
                  <a:lnTo>
                    <a:pt x="1760" y="444"/>
                  </a:lnTo>
                  <a:lnTo>
                    <a:pt x="66" y="444"/>
                  </a:lnTo>
                  <a:lnTo>
                    <a:pt x="0" y="444"/>
                  </a:lnTo>
                  <a:lnTo>
                    <a:pt x="0" y="138"/>
                  </a:lnTo>
                  <a:lnTo>
                    <a:pt x="0" y="93"/>
                  </a:lnTo>
                  <a:lnTo>
                    <a:pt x="7" y="49"/>
                  </a:lnTo>
                  <a:lnTo>
                    <a:pt x="13" y="26"/>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0" name="Freeform 23"/>
            <p:cNvSpPr>
              <a:spLocks/>
            </p:cNvSpPr>
            <p:nvPr/>
          </p:nvSpPr>
          <p:spPr bwMode="auto">
            <a:xfrm>
              <a:off x="3933" y="425"/>
              <a:ext cx="1761" cy="190"/>
            </a:xfrm>
            <a:custGeom>
              <a:avLst/>
              <a:gdLst>
                <a:gd name="T0" fmla="*/ 85 w 1761"/>
                <a:gd name="T1" fmla="*/ 65 h 190"/>
                <a:gd name="T2" fmla="*/ 138 w 1761"/>
                <a:gd name="T3" fmla="*/ 65 h 190"/>
                <a:gd name="T4" fmla="*/ 180 w 1761"/>
                <a:gd name="T5" fmla="*/ 97 h 190"/>
                <a:gd name="T6" fmla="*/ 248 w 1761"/>
                <a:gd name="T7" fmla="*/ 78 h 190"/>
                <a:gd name="T8" fmla="*/ 325 w 1761"/>
                <a:gd name="T9" fmla="*/ 69 h 190"/>
                <a:gd name="T10" fmla="*/ 379 w 1761"/>
                <a:gd name="T11" fmla="*/ 88 h 190"/>
                <a:gd name="T12" fmla="*/ 438 w 1761"/>
                <a:gd name="T13" fmla="*/ 78 h 190"/>
                <a:gd name="T14" fmla="*/ 532 w 1761"/>
                <a:gd name="T15" fmla="*/ 84 h 190"/>
                <a:gd name="T16" fmla="*/ 592 w 1761"/>
                <a:gd name="T17" fmla="*/ 97 h 190"/>
                <a:gd name="T18" fmla="*/ 663 w 1761"/>
                <a:gd name="T19" fmla="*/ 59 h 190"/>
                <a:gd name="T20" fmla="*/ 716 w 1761"/>
                <a:gd name="T21" fmla="*/ 93 h 190"/>
                <a:gd name="T22" fmla="*/ 787 w 1761"/>
                <a:gd name="T23" fmla="*/ 87 h 190"/>
                <a:gd name="T24" fmla="*/ 824 w 1761"/>
                <a:gd name="T25" fmla="*/ 93 h 190"/>
                <a:gd name="T26" fmla="*/ 857 w 1761"/>
                <a:gd name="T27" fmla="*/ 59 h 190"/>
                <a:gd name="T28" fmla="*/ 899 w 1761"/>
                <a:gd name="T29" fmla="*/ 35 h 190"/>
                <a:gd name="T30" fmla="*/ 949 w 1761"/>
                <a:gd name="T31" fmla="*/ 32 h 190"/>
                <a:gd name="T32" fmla="*/ 991 w 1761"/>
                <a:gd name="T33" fmla="*/ 23 h 190"/>
                <a:gd name="T34" fmla="*/ 1030 w 1761"/>
                <a:gd name="T35" fmla="*/ 49 h 190"/>
                <a:gd name="T36" fmla="*/ 1071 w 1761"/>
                <a:gd name="T37" fmla="*/ 69 h 190"/>
                <a:gd name="T38" fmla="*/ 1138 w 1761"/>
                <a:gd name="T39" fmla="*/ 55 h 190"/>
                <a:gd name="T40" fmla="*/ 1168 w 1761"/>
                <a:gd name="T41" fmla="*/ 92 h 190"/>
                <a:gd name="T42" fmla="*/ 1215 w 1761"/>
                <a:gd name="T43" fmla="*/ 97 h 190"/>
                <a:gd name="T44" fmla="*/ 1293 w 1761"/>
                <a:gd name="T45" fmla="*/ 97 h 190"/>
                <a:gd name="T46" fmla="*/ 1340 w 1761"/>
                <a:gd name="T47" fmla="*/ 81 h 190"/>
                <a:gd name="T48" fmla="*/ 1376 w 1761"/>
                <a:gd name="T49" fmla="*/ 88 h 190"/>
                <a:gd name="T50" fmla="*/ 1418 w 1761"/>
                <a:gd name="T51" fmla="*/ 59 h 190"/>
                <a:gd name="T52" fmla="*/ 1478 w 1761"/>
                <a:gd name="T53" fmla="*/ 55 h 190"/>
                <a:gd name="T54" fmla="*/ 1528 w 1761"/>
                <a:gd name="T55" fmla="*/ 23 h 190"/>
                <a:gd name="T56" fmla="*/ 1567 w 1761"/>
                <a:gd name="T57" fmla="*/ 15 h 190"/>
                <a:gd name="T58" fmla="*/ 1617 w 1761"/>
                <a:gd name="T59" fmla="*/ 28 h 190"/>
                <a:gd name="T60" fmla="*/ 1661 w 1761"/>
                <a:gd name="T61" fmla="*/ 1 h 190"/>
                <a:gd name="T62" fmla="*/ 1703 w 1761"/>
                <a:gd name="T63" fmla="*/ 49 h 190"/>
                <a:gd name="T64" fmla="*/ 1750 w 1761"/>
                <a:gd name="T65" fmla="*/ 24 h 190"/>
                <a:gd name="T66" fmla="*/ 1760 w 1761"/>
                <a:gd name="T67" fmla="*/ 189 h 190"/>
                <a:gd name="T68" fmla="*/ 727 w 1761"/>
                <a:gd name="T69" fmla="*/ 153 h 190"/>
                <a:gd name="T70" fmla="*/ 0 w 1761"/>
                <a:gd name="T71" fmla="*/ 30 h 190"/>
                <a:gd name="T72" fmla="*/ 26 w 1761"/>
                <a:gd name="T73" fmla="*/ 51 h 190"/>
                <a:gd name="T74" fmla="*/ 61 w 1761"/>
                <a:gd name="T75" fmla="*/ 59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90">
                  <a:moveTo>
                    <a:pt x="61" y="59"/>
                  </a:moveTo>
                  <a:lnTo>
                    <a:pt x="85" y="65"/>
                  </a:lnTo>
                  <a:lnTo>
                    <a:pt x="112" y="59"/>
                  </a:lnTo>
                  <a:lnTo>
                    <a:pt x="138" y="65"/>
                  </a:lnTo>
                  <a:lnTo>
                    <a:pt x="158" y="83"/>
                  </a:lnTo>
                  <a:lnTo>
                    <a:pt x="180" y="97"/>
                  </a:lnTo>
                  <a:lnTo>
                    <a:pt x="217" y="85"/>
                  </a:lnTo>
                  <a:lnTo>
                    <a:pt x="248" y="78"/>
                  </a:lnTo>
                  <a:lnTo>
                    <a:pt x="293" y="78"/>
                  </a:lnTo>
                  <a:lnTo>
                    <a:pt x="325" y="69"/>
                  </a:lnTo>
                  <a:lnTo>
                    <a:pt x="354" y="78"/>
                  </a:lnTo>
                  <a:lnTo>
                    <a:pt x="379" y="88"/>
                  </a:lnTo>
                  <a:lnTo>
                    <a:pt x="402" y="92"/>
                  </a:lnTo>
                  <a:lnTo>
                    <a:pt x="438" y="78"/>
                  </a:lnTo>
                  <a:lnTo>
                    <a:pt x="477" y="78"/>
                  </a:lnTo>
                  <a:lnTo>
                    <a:pt x="532" y="84"/>
                  </a:lnTo>
                  <a:lnTo>
                    <a:pt x="555" y="102"/>
                  </a:lnTo>
                  <a:lnTo>
                    <a:pt x="592" y="97"/>
                  </a:lnTo>
                  <a:lnTo>
                    <a:pt x="629" y="69"/>
                  </a:lnTo>
                  <a:lnTo>
                    <a:pt x="663" y="59"/>
                  </a:lnTo>
                  <a:lnTo>
                    <a:pt x="687" y="69"/>
                  </a:lnTo>
                  <a:lnTo>
                    <a:pt x="716" y="93"/>
                  </a:lnTo>
                  <a:lnTo>
                    <a:pt x="750" y="102"/>
                  </a:lnTo>
                  <a:lnTo>
                    <a:pt x="787" y="87"/>
                  </a:lnTo>
                  <a:lnTo>
                    <a:pt x="805" y="81"/>
                  </a:lnTo>
                  <a:lnTo>
                    <a:pt x="824" y="93"/>
                  </a:lnTo>
                  <a:lnTo>
                    <a:pt x="840" y="78"/>
                  </a:lnTo>
                  <a:lnTo>
                    <a:pt x="857" y="59"/>
                  </a:lnTo>
                  <a:lnTo>
                    <a:pt x="877" y="40"/>
                  </a:lnTo>
                  <a:lnTo>
                    <a:pt x="899" y="35"/>
                  </a:lnTo>
                  <a:lnTo>
                    <a:pt x="924" y="40"/>
                  </a:lnTo>
                  <a:lnTo>
                    <a:pt x="949" y="32"/>
                  </a:lnTo>
                  <a:lnTo>
                    <a:pt x="975" y="23"/>
                  </a:lnTo>
                  <a:lnTo>
                    <a:pt x="991" y="23"/>
                  </a:lnTo>
                  <a:lnTo>
                    <a:pt x="1006" y="25"/>
                  </a:lnTo>
                  <a:lnTo>
                    <a:pt x="1030" y="49"/>
                  </a:lnTo>
                  <a:lnTo>
                    <a:pt x="1052" y="45"/>
                  </a:lnTo>
                  <a:lnTo>
                    <a:pt x="1071" y="69"/>
                  </a:lnTo>
                  <a:lnTo>
                    <a:pt x="1107" y="69"/>
                  </a:lnTo>
                  <a:lnTo>
                    <a:pt x="1138" y="55"/>
                  </a:lnTo>
                  <a:lnTo>
                    <a:pt x="1153" y="73"/>
                  </a:lnTo>
                  <a:lnTo>
                    <a:pt x="1168" y="92"/>
                  </a:lnTo>
                  <a:lnTo>
                    <a:pt x="1190" y="86"/>
                  </a:lnTo>
                  <a:lnTo>
                    <a:pt x="1215" y="97"/>
                  </a:lnTo>
                  <a:lnTo>
                    <a:pt x="1242" y="87"/>
                  </a:lnTo>
                  <a:lnTo>
                    <a:pt x="1293" y="97"/>
                  </a:lnTo>
                  <a:lnTo>
                    <a:pt x="1315" y="107"/>
                  </a:lnTo>
                  <a:lnTo>
                    <a:pt x="1340" y="81"/>
                  </a:lnTo>
                  <a:lnTo>
                    <a:pt x="1357" y="79"/>
                  </a:lnTo>
                  <a:lnTo>
                    <a:pt x="1376" y="88"/>
                  </a:lnTo>
                  <a:lnTo>
                    <a:pt x="1394" y="85"/>
                  </a:lnTo>
                  <a:lnTo>
                    <a:pt x="1418" y="59"/>
                  </a:lnTo>
                  <a:lnTo>
                    <a:pt x="1458" y="51"/>
                  </a:lnTo>
                  <a:lnTo>
                    <a:pt x="1478" y="55"/>
                  </a:lnTo>
                  <a:lnTo>
                    <a:pt x="1498" y="55"/>
                  </a:lnTo>
                  <a:lnTo>
                    <a:pt x="1528" y="23"/>
                  </a:lnTo>
                  <a:lnTo>
                    <a:pt x="1545" y="10"/>
                  </a:lnTo>
                  <a:lnTo>
                    <a:pt x="1567" y="15"/>
                  </a:lnTo>
                  <a:lnTo>
                    <a:pt x="1592" y="49"/>
                  </a:lnTo>
                  <a:lnTo>
                    <a:pt x="1617" y="28"/>
                  </a:lnTo>
                  <a:lnTo>
                    <a:pt x="1641" y="0"/>
                  </a:lnTo>
                  <a:lnTo>
                    <a:pt x="1661" y="1"/>
                  </a:lnTo>
                  <a:lnTo>
                    <a:pt x="1685" y="59"/>
                  </a:lnTo>
                  <a:lnTo>
                    <a:pt x="1703" y="49"/>
                  </a:lnTo>
                  <a:lnTo>
                    <a:pt x="1729" y="25"/>
                  </a:lnTo>
                  <a:lnTo>
                    <a:pt x="1750" y="24"/>
                  </a:lnTo>
                  <a:lnTo>
                    <a:pt x="1760" y="44"/>
                  </a:lnTo>
                  <a:lnTo>
                    <a:pt x="1760" y="189"/>
                  </a:lnTo>
                  <a:lnTo>
                    <a:pt x="740" y="148"/>
                  </a:lnTo>
                  <a:lnTo>
                    <a:pt x="727" y="153"/>
                  </a:lnTo>
                  <a:lnTo>
                    <a:pt x="0" y="136"/>
                  </a:lnTo>
                  <a:lnTo>
                    <a:pt x="0" y="30"/>
                  </a:lnTo>
                  <a:lnTo>
                    <a:pt x="10" y="46"/>
                  </a:lnTo>
                  <a:lnTo>
                    <a:pt x="26" y="51"/>
                  </a:lnTo>
                  <a:lnTo>
                    <a:pt x="46" y="53"/>
                  </a:lnTo>
                  <a:lnTo>
                    <a:pt x="61" y="59"/>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1" name="Freeform 24"/>
            <p:cNvSpPr>
              <a:spLocks/>
            </p:cNvSpPr>
            <p:nvPr/>
          </p:nvSpPr>
          <p:spPr bwMode="auto">
            <a:xfrm>
              <a:off x="3933" y="489"/>
              <a:ext cx="1761" cy="197"/>
            </a:xfrm>
            <a:custGeom>
              <a:avLst/>
              <a:gdLst>
                <a:gd name="T0" fmla="*/ 37 w 1761"/>
                <a:gd name="T1" fmla="*/ 194 h 197"/>
                <a:gd name="T2" fmla="*/ 1706 w 1761"/>
                <a:gd name="T3" fmla="*/ 196 h 197"/>
                <a:gd name="T4" fmla="*/ 1739 w 1761"/>
                <a:gd name="T5" fmla="*/ 189 h 197"/>
                <a:gd name="T6" fmla="*/ 1758 w 1761"/>
                <a:gd name="T7" fmla="*/ 165 h 197"/>
                <a:gd name="T8" fmla="*/ 1760 w 1761"/>
                <a:gd name="T9" fmla="*/ 23 h 197"/>
                <a:gd name="T10" fmla="*/ 1736 w 1761"/>
                <a:gd name="T11" fmla="*/ 7 h 197"/>
                <a:gd name="T12" fmla="*/ 1723 w 1761"/>
                <a:gd name="T13" fmla="*/ 53 h 197"/>
                <a:gd name="T14" fmla="*/ 1706 w 1761"/>
                <a:gd name="T15" fmla="*/ 50 h 197"/>
                <a:gd name="T16" fmla="*/ 1671 w 1761"/>
                <a:gd name="T17" fmla="*/ 26 h 197"/>
                <a:gd name="T18" fmla="*/ 1625 w 1761"/>
                <a:gd name="T19" fmla="*/ 34 h 197"/>
                <a:gd name="T20" fmla="*/ 1588 w 1761"/>
                <a:gd name="T21" fmla="*/ 39 h 197"/>
                <a:gd name="T22" fmla="*/ 1554 w 1761"/>
                <a:gd name="T23" fmla="*/ 26 h 197"/>
                <a:gd name="T24" fmla="*/ 1520 w 1761"/>
                <a:gd name="T25" fmla="*/ 42 h 197"/>
                <a:gd name="T26" fmla="*/ 1498 w 1761"/>
                <a:gd name="T27" fmla="*/ 52 h 197"/>
                <a:gd name="T28" fmla="*/ 1445 w 1761"/>
                <a:gd name="T29" fmla="*/ 45 h 197"/>
                <a:gd name="T30" fmla="*/ 1396 w 1761"/>
                <a:gd name="T31" fmla="*/ 37 h 197"/>
                <a:gd name="T32" fmla="*/ 1337 w 1761"/>
                <a:gd name="T33" fmla="*/ 86 h 197"/>
                <a:gd name="T34" fmla="*/ 1293 w 1761"/>
                <a:gd name="T35" fmla="*/ 61 h 197"/>
                <a:gd name="T36" fmla="*/ 1240 w 1761"/>
                <a:gd name="T37" fmla="*/ 59 h 197"/>
                <a:gd name="T38" fmla="*/ 1153 w 1761"/>
                <a:gd name="T39" fmla="*/ 58 h 197"/>
                <a:gd name="T40" fmla="*/ 1112 w 1761"/>
                <a:gd name="T41" fmla="*/ 52 h 197"/>
                <a:gd name="T42" fmla="*/ 1079 w 1761"/>
                <a:gd name="T43" fmla="*/ 37 h 197"/>
                <a:gd name="T44" fmla="*/ 1006 w 1761"/>
                <a:gd name="T45" fmla="*/ 68 h 197"/>
                <a:gd name="T46" fmla="*/ 943 w 1761"/>
                <a:gd name="T47" fmla="*/ 53 h 197"/>
                <a:gd name="T48" fmla="*/ 866 w 1761"/>
                <a:gd name="T49" fmla="*/ 61 h 197"/>
                <a:gd name="T50" fmla="*/ 804 w 1761"/>
                <a:gd name="T51" fmla="*/ 61 h 197"/>
                <a:gd name="T52" fmla="*/ 730 w 1761"/>
                <a:gd name="T53" fmla="*/ 82 h 197"/>
                <a:gd name="T54" fmla="*/ 652 w 1761"/>
                <a:gd name="T55" fmla="*/ 71 h 197"/>
                <a:gd name="T56" fmla="*/ 563 w 1761"/>
                <a:gd name="T57" fmla="*/ 73 h 197"/>
                <a:gd name="T58" fmla="*/ 468 w 1761"/>
                <a:gd name="T59" fmla="*/ 52 h 197"/>
                <a:gd name="T60" fmla="*/ 369 w 1761"/>
                <a:gd name="T61" fmla="*/ 37 h 197"/>
                <a:gd name="T62" fmla="*/ 301 w 1761"/>
                <a:gd name="T63" fmla="*/ 55 h 197"/>
                <a:gd name="T64" fmla="*/ 262 w 1761"/>
                <a:gd name="T65" fmla="*/ 50 h 197"/>
                <a:gd name="T66" fmla="*/ 205 w 1761"/>
                <a:gd name="T67" fmla="*/ 57 h 197"/>
                <a:gd name="T68" fmla="*/ 143 w 1761"/>
                <a:gd name="T69" fmla="*/ 55 h 197"/>
                <a:gd name="T70" fmla="*/ 80 w 1761"/>
                <a:gd name="T71" fmla="*/ 68 h 197"/>
                <a:gd name="T72" fmla="*/ 16 w 1761"/>
                <a:gd name="T73" fmla="*/ 59 h 197"/>
                <a:gd name="T74" fmla="*/ 2 w 1761"/>
                <a:gd name="T75" fmla="*/ 116 h 197"/>
                <a:gd name="T76" fmla="*/ 13 w 1761"/>
                <a:gd name="T77" fmla="*/ 184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97">
                  <a:moveTo>
                    <a:pt x="23" y="191"/>
                  </a:moveTo>
                  <a:lnTo>
                    <a:pt x="37" y="194"/>
                  </a:lnTo>
                  <a:lnTo>
                    <a:pt x="54" y="196"/>
                  </a:lnTo>
                  <a:lnTo>
                    <a:pt x="1706" y="196"/>
                  </a:lnTo>
                  <a:lnTo>
                    <a:pt x="1725" y="193"/>
                  </a:lnTo>
                  <a:lnTo>
                    <a:pt x="1739" y="189"/>
                  </a:lnTo>
                  <a:lnTo>
                    <a:pt x="1751" y="178"/>
                  </a:lnTo>
                  <a:lnTo>
                    <a:pt x="1758" y="165"/>
                  </a:lnTo>
                  <a:lnTo>
                    <a:pt x="1760" y="150"/>
                  </a:lnTo>
                  <a:lnTo>
                    <a:pt x="1760" y="23"/>
                  </a:lnTo>
                  <a:lnTo>
                    <a:pt x="1745" y="0"/>
                  </a:lnTo>
                  <a:lnTo>
                    <a:pt x="1736" y="7"/>
                  </a:lnTo>
                  <a:lnTo>
                    <a:pt x="1729" y="28"/>
                  </a:lnTo>
                  <a:lnTo>
                    <a:pt x="1723" y="53"/>
                  </a:lnTo>
                  <a:lnTo>
                    <a:pt x="1716" y="52"/>
                  </a:lnTo>
                  <a:lnTo>
                    <a:pt x="1706" y="50"/>
                  </a:lnTo>
                  <a:lnTo>
                    <a:pt x="1685" y="37"/>
                  </a:lnTo>
                  <a:lnTo>
                    <a:pt x="1671" y="26"/>
                  </a:lnTo>
                  <a:lnTo>
                    <a:pt x="1649" y="23"/>
                  </a:lnTo>
                  <a:lnTo>
                    <a:pt x="1625" y="34"/>
                  </a:lnTo>
                  <a:lnTo>
                    <a:pt x="1603" y="52"/>
                  </a:lnTo>
                  <a:lnTo>
                    <a:pt x="1588" y="39"/>
                  </a:lnTo>
                  <a:lnTo>
                    <a:pt x="1574" y="37"/>
                  </a:lnTo>
                  <a:lnTo>
                    <a:pt x="1554" y="26"/>
                  </a:lnTo>
                  <a:lnTo>
                    <a:pt x="1534" y="30"/>
                  </a:lnTo>
                  <a:lnTo>
                    <a:pt x="1520" y="42"/>
                  </a:lnTo>
                  <a:lnTo>
                    <a:pt x="1514" y="59"/>
                  </a:lnTo>
                  <a:lnTo>
                    <a:pt x="1498" y="52"/>
                  </a:lnTo>
                  <a:lnTo>
                    <a:pt x="1475" y="52"/>
                  </a:lnTo>
                  <a:lnTo>
                    <a:pt x="1445" y="45"/>
                  </a:lnTo>
                  <a:lnTo>
                    <a:pt x="1419" y="59"/>
                  </a:lnTo>
                  <a:lnTo>
                    <a:pt x="1396" y="37"/>
                  </a:lnTo>
                  <a:lnTo>
                    <a:pt x="1366" y="52"/>
                  </a:lnTo>
                  <a:lnTo>
                    <a:pt x="1337" y="86"/>
                  </a:lnTo>
                  <a:lnTo>
                    <a:pt x="1314" y="73"/>
                  </a:lnTo>
                  <a:lnTo>
                    <a:pt x="1293" y="61"/>
                  </a:lnTo>
                  <a:lnTo>
                    <a:pt x="1270" y="53"/>
                  </a:lnTo>
                  <a:lnTo>
                    <a:pt x="1240" y="59"/>
                  </a:lnTo>
                  <a:lnTo>
                    <a:pt x="1194" y="69"/>
                  </a:lnTo>
                  <a:lnTo>
                    <a:pt x="1153" y="58"/>
                  </a:lnTo>
                  <a:lnTo>
                    <a:pt x="1135" y="63"/>
                  </a:lnTo>
                  <a:lnTo>
                    <a:pt x="1112" y="52"/>
                  </a:lnTo>
                  <a:lnTo>
                    <a:pt x="1097" y="40"/>
                  </a:lnTo>
                  <a:lnTo>
                    <a:pt x="1079" y="37"/>
                  </a:lnTo>
                  <a:lnTo>
                    <a:pt x="1047" y="45"/>
                  </a:lnTo>
                  <a:lnTo>
                    <a:pt x="1006" y="68"/>
                  </a:lnTo>
                  <a:lnTo>
                    <a:pt x="972" y="47"/>
                  </a:lnTo>
                  <a:lnTo>
                    <a:pt x="943" y="53"/>
                  </a:lnTo>
                  <a:lnTo>
                    <a:pt x="916" y="82"/>
                  </a:lnTo>
                  <a:lnTo>
                    <a:pt x="866" y="61"/>
                  </a:lnTo>
                  <a:lnTo>
                    <a:pt x="829" y="71"/>
                  </a:lnTo>
                  <a:lnTo>
                    <a:pt x="804" y="61"/>
                  </a:lnTo>
                  <a:lnTo>
                    <a:pt x="767" y="66"/>
                  </a:lnTo>
                  <a:lnTo>
                    <a:pt x="730" y="82"/>
                  </a:lnTo>
                  <a:lnTo>
                    <a:pt x="704" y="76"/>
                  </a:lnTo>
                  <a:lnTo>
                    <a:pt x="652" y="71"/>
                  </a:lnTo>
                  <a:lnTo>
                    <a:pt x="619" y="82"/>
                  </a:lnTo>
                  <a:lnTo>
                    <a:pt x="563" y="73"/>
                  </a:lnTo>
                  <a:lnTo>
                    <a:pt x="517" y="66"/>
                  </a:lnTo>
                  <a:lnTo>
                    <a:pt x="468" y="52"/>
                  </a:lnTo>
                  <a:lnTo>
                    <a:pt x="422" y="66"/>
                  </a:lnTo>
                  <a:lnTo>
                    <a:pt x="369" y="37"/>
                  </a:lnTo>
                  <a:lnTo>
                    <a:pt x="329" y="37"/>
                  </a:lnTo>
                  <a:lnTo>
                    <a:pt x="301" y="55"/>
                  </a:lnTo>
                  <a:lnTo>
                    <a:pt x="284" y="41"/>
                  </a:lnTo>
                  <a:lnTo>
                    <a:pt x="262" y="50"/>
                  </a:lnTo>
                  <a:lnTo>
                    <a:pt x="233" y="52"/>
                  </a:lnTo>
                  <a:lnTo>
                    <a:pt x="205" y="57"/>
                  </a:lnTo>
                  <a:lnTo>
                    <a:pt x="171" y="69"/>
                  </a:lnTo>
                  <a:lnTo>
                    <a:pt x="143" y="55"/>
                  </a:lnTo>
                  <a:lnTo>
                    <a:pt x="116" y="62"/>
                  </a:lnTo>
                  <a:lnTo>
                    <a:pt x="80" y="68"/>
                  </a:lnTo>
                  <a:lnTo>
                    <a:pt x="58" y="62"/>
                  </a:lnTo>
                  <a:lnTo>
                    <a:pt x="16" y="59"/>
                  </a:lnTo>
                  <a:lnTo>
                    <a:pt x="0" y="73"/>
                  </a:lnTo>
                  <a:lnTo>
                    <a:pt x="2" y="116"/>
                  </a:lnTo>
                  <a:lnTo>
                    <a:pt x="4" y="153"/>
                  </a:lnTo>
                  <a:lnTo>
                    <a:pt x="13" y="184"/>
                  </a:lnTo>
                  <a:lnTo>
                    <a:pt x="23" y="191"/>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2" name="Freeform 25"/>
            <p:cNvSpPr>
              <a:spLocks/>
            </p:cNvSpPr>
            <p:nvPr/>
          </p:nvSpPr>
          <p:spPr bwMode="auto">
            <a:xfrm>
              <a:off x="3943" y="152"/>
              <a:ext cx="1733" cy="254"/>
            </a:xfrm>
            <a:custGeom>
              <a:avLst/>
              <a:gdLst>
                <a:gd name="T0" fmla="*/ 0 w 1733"/>
                <a:gd name="T1" fmla="*/ 191 h 254"/>
                <a:gd name="T2" fmla="*/ 4 w 1733"/>
                <a:gd name="T3" fmla="*/ 203 h 254"/>
                <a:gd name="T4" fmla="*/ 7 w 1733"/>
                <a:gd name="T5" fmla="*/ 92 h 254"/>
                <a:gd name="T6" fmla="*/ 22 w 1733"/>
                <a:gd name="T7" fmla="*/ 46 h 254"/>
                <a:gd name="T8" fmla="*/ 82 w 1733"/>
                <a:gd name="T9" fmla="*/ 40 h 254"/>
                <a:gd name="T10" fmla="*/ 198 w 1733"/>
                <a:gd name="T11" fmla="*/ 46 h 254"/>
                <a:gd name="T12" fmla="*/ 308 w 1733"/>
                <a:gd name="T13" fmla="*/ 44 h 254"/>
                <a:gd name="T14" fmla="*/ 437 w 1733"/>
                <a:gd name="T15" fmla="*/ 46 h 254"/>
                <a:gd name="T16" fmla="*/ 525 w 1733"/>
                <a:gd name="T17" fmla="*/ 40 h 254"/>
                <a:gd name="T18" fmla="*/ 598 w 1733"/>
                <a:gd name="T19" fmla="*/ 40 h 254"/>
                <a:gd name="T20" fmla="*/ 708 w 1733"/>
                <a:gd name="T21" fmla="*/ 53 h 254"/>
                <a:gd name="T22" fmla="*/ 788 w 1733"/>
                <a:gd name="T23" fmla="*/ 55 h 254"/>
                <a:gd name="T24" fmla="*/ 878 w 1733"/>
                <a:gd name="T25" fmla="*/ 46 h 254"/>
                <a:gd name="T26" fmla="*/ 986 w 1733"/>
                <a:gd name="T27" fmla="*/ 63 h 254"/>
                <a:gd name="T28" fmla="*/ 1071 w 1733"/>
                <a:gd name="T29" fmla="*/ 59 h 254"/>
                <a:gd name="T30" fmla="*/ 1150 w 1733"/>
                <a:gd name="T31" fmla="*/ 51 h 254"/>
                <a:gd name="T32" fmla="*/ 1241 w 1733"/>
                <a:gd name="T33" fmla="*/ 56 h 254"/>
                <a:gd name="T34" fmla="*/ 1319 w 1733"/>
                <a:gd name="T35" fmla="*/ 51 h 254"/>
                <a:gd name="T36" fmla="*/ 1395 w 1733"/>
                <a:gd name="T37" fmla="*/ 46 h 254"/>
                <a:gd name="T38" fmla="*/ 1449 w 1733"/>
                <a:gd name="T39" fmla="*/ 50 h 254"/>
                <a:gd name="T40" fmla="*/ 1557 w 1733"/>
                <a:gd name="T41" fmla="*/ 40 h 254"/>
                <a:gd name="T42" fmla="*/ 1665 w 1733"/>
                <a:gd name="T43" fmla="*/ 53 h 254"/>
                <a:gd name="T44" fmla="*/ 1703 w 1733"/>
                <a:gd name="T45" fmla="*/ 74 h 254"/>
                <a:gd name="T46" fmla="*/ 1721 w 1733"/>
                <a:gd name="T47" fmla="*/ 107 h 254"/>
                <a:gd name="T48" fmla="*/ 1732 w 1733"/>
                <a:gd name="T49" fmla="*/ 196 h 254"/>
                <a:gd name="T50" fmla="*/ 1732 w 1733"/>
                <a:gd name="T51" fmla="*/ 65 h 254"/>
                <a:gd name="T52" fmla="*/ 1725 w 1733"/>
                <a:gd name="T53" fmla="*/ 26 h 254"/>
                <a:gd name="T54" fmla="*/ 1606 w 1733"/>
                <a:gd name="T55" fmla="*/ 9 h 254"/>
                <a:gd name="T56" fmla="*/ 1510 w 1733"/>
                <a:gd name="T57" fmla="*/ 2 h 254"/>
                <a:gd name="T58" fmla="*/ 1443 w 1733"/>
                <a:gd name="T59" fmla="*/ 6 h 254"/>
                <a:gd name="T60" fmla="*/ 1349 w 1733"/>
                <a:gd name="T61" fmla="*/ 13 h 254"/>
                <a:gd name="T62" fmla="*/ 1182 w 1733"/>
                <a:gd name="T63" fmla="*/ 9 h 254"/>
                <a:gd name="T64" fmla="*/ 1067 w 1733"/>
                <a:gd name="T65" fmla="*/ 10 h 254"/>
                <a:gd name="T66" fmla="*/ 986 w 1733"/>
                <a:gd name="T67" fmla="*/ 9 h 254"/>
                <a:gd name="T68" fmla="*/ 923 w 1733"/>
                <a:gd name="T69" fmla="*/ 7 h 254"/>
                <a:gd name="T70" fmla="*/ 813 w 1733"/>
                <a:gd name="T71" fmla="*/ 9 h 254"/>
                <a:gd name="T72" fmla="*/ 681 w 1733"/>
                <a:gd name="T73" fmla="*/ 10 h 254"/>
                <a:gd name="T74" fmla="*/ 531 w 1733"/>
                <a:gd name="T75" fmla="*/ 7 h 254"/>
                <a:gd name="T76" fmla="*/ 463 w 1733"/>
                <a:gd name="T77" fmla="*/ 4 h 254"/>
                <a:gd name="T78" fmla="*/ 351 w 1733"/>
                <a:gd name="T79" fmla="*/ 4 h 254"/>
                <a:gd name="T80" fmla="*/ 208 w 1733"/>
                <a:gd name="T81" fmla="*/ 4 h 254"/>
                <a:gd name="T82" fmla="*/ 87 w 1733"/>
                <a:gd name="T83" fmla="*/ 0 h 254"/>
                <a:gd name="T84" fmla="*/ 28 w 1733"/>
                <a:gd name="T85" fmla="*/ 2 h 254"/>
                <a:gd name="T86" fmla="*/ 4 w 1733"/>
                <a:gd name="T87" fmla="*/ 28 h 254"/>
                <a:gd name="T88" fmla="*/ 0 w 1733"/>
                <a:gd name="T89" fmla="*/ 89 h 2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54">
                  <a:moveTo>
                    <a:pt x="0" y="123"/>
                  </a:moveTo>
                  <a:lnTo>
                    <a:pt x="0" y="191"/>
                  </a:lnTo>
                  <a:lnTo>
                    <a:pt x="0" y="253"/>
                  </a:lnTo>
                  <a:lnTo>
                    <a:pt x="4" y="203"/>
                  </a:lnTo>
                  <a:lnTo>
                    <a:pt x="5" y="163"/>
                  </a:lnTo>
                  <a:lnTo>
                    <a:pt x="7" y="92"/>
                  </a:lnTo>
                  <a:lnTo>
                    <a:pt x="12" y="57"/>
                  </a:lnTo>
                  <a:lnTo>
                    <a:pt x="22" y="46"/>
                  </a:lnTo>
                  <a:lnTo>
                    <a:pt x="48" y="38"/>
                  </a:lnTo>
                  <a:lnTo>
                    <a:pt x="82" y="40"/>
                  </a:lnTo>
                  <a:lnTo>
                    <a:pt x="162" y="40"/>
                  </a:lnTo>
                  <a:lnTo>
                    <a:pt x="198" y="46"/>
                  </a:lnTo>
                  <a:lnTo>
                    <a:pt x="249" y="40"/>
                  </a:lnTo>
                  <a:lnTo>
                    <a:pt x="308" y="44"/>
                  </a:lnTo>
                  <a:lnTo>
                    <a:pt x="351" y="42"/>
                  </a:lnTo>
                  <a:lnTo>
                    <a:pt x="437" y="46"/>
                  </a:lnTo>
                  <a:lnTo>
                    <a:pt x="467" y="46"/>
                  </a:lnTo>
                  <a:lnTo>
                    <a:pt x="525" y="40"/>
                  </a:lnTo>
                  <a:lnTo>
                    <a:pt x="544" y="48"/>
                  </a:lnTo>
                  <a:lnTo>
                    <a:pt x="598" y="40"/>
                  </a:lnTo>
                  <a:lnTo>
                    <a:pt x="680" y="46"/>
                  </a:lnTo>
                  <a:lnTo>
                    <a:pt x="708" y="53"/>
                  </a:lnTo>
                  <a:lnTo>
                    <a:pt x="751" y="46"/>
                  </a:lnTo>
                  <a:lnTo>
                    <a:pt x="788" y="55"/>
                  </a:lnTo>
                  <a:lnTo>
                    <a:pt x="818" y="55"/>
                  </a:lnTo>
                  <a:lnTo>
                    <a:pt x="878" y="46"/>
                  </a:lnTo>
                  <a:lnTo>
                    <a:pt x="935" y="53"/>
                  </a:lnTo>
                  <a:lnTo>
                    <a:pt x="986" y="63"/>
                  </a:lnTo>
                  <a:lnTo>
                    <a:pt x="1002" y="65"/>
                  </a:lnTo>
                  <a:lnTo>
                    <a:pt x="1071" y="59"/>
                  </a:lnTo>
                  <a:lnTo>
                    <a:pt x="1135" y="54"/>
                  </a:lnTo>
                  <a:lnTo>
                    <a:pt x="1150" y="51"/>
                  </a:lnTo>
                  <a:lnTo>
                    <a:pt x="1174" y="53"/>
                  </a:lnTo>
                  <a:lnTo>
                    <a:pt x="1241" y="56"/>
                  </a:lnTo>
                  <a:lnTo>
                    <a:pt x="1292" y="48"/>
                  </a:lnTo>
                  <a:lnTo>
                    <a:pt x="1319" y="51"/>
                  </a:lnTo>
                  <a:lnTo>
                    <a:pt x="1360" y="53"/>
                  </a:lnTo>
                  <a:lnTo>
                    <a:pt x="1395" y="46"/>
                  </a:lnTo>
                  <a:lnTo>
                    <a:pt x="1418" y="40"/>
                  </a:lnTo>
                  <a:lnTo>
                    <a:pt x="1449" y="50"/>
                  </a:lnTo>
                  <a:lnTo>
                    <a:pt x="1514" y="53"/>
                  </a:lnTo>
                  <a:lnTo>
                    <a:pt x="1557" y="40"/>
                  </a:lnTo>
                  <a:lnTo>
                    <a:pt x="1620" y="53"/>
                  </a:lnTo>
                  <a:lnTo>
                    <a:pt x="1665" y="53"/>
                  </a:lnTo>
                  <a:lnTo>
                    <a:pt x="1688" y="53"/>
                  </a:lnTo>
                  <a:lnTo>
                    <a:pt x="1703" y="74"/>
                  </a:lnTo>
                  <a:lnTo>
                    <a:pt x="1713" y="85"/>
                  </a:lnTo>
                  <a:lnTo>
                    <a:pt x="1721" y="107"/>
                  </a:lnTo>
                  <a:lnTo>
                    <a:pt x="1727" y="145"/>
                  </a:lnTo>
                  <a:lnTo>
                    <a:pt x="1732" y="196"/>
                  </a:lnTo>
                  <a:lnTo>
                    <a:pt x="1732" y="92"/>
                  </a:lnTo>
                  <a:lnTo>
                    <a:pt x="1732" y="65"/>
                  </a:lnTo>
                  <a:lnTo>
                    <a:pt x="1729" y="47"/>
                  </a:lnTo>
                  <a:lnTo>
                    <a:pt x="1725" y="26"/>
                  </a:lnTo>
                  <a:lnTo>
                    <a:pt x="1700" y="12"/>
                  </a:lnTo>
                  <a:lnTo>
                    <a:pt x="1606" y="9"/>
                  </a:lnTo>
                  <a:lnTo>
                    <a:pt x="1584" y="2"/>
                  </a:lnTo>
                  <a:lnTo>
                    <a:pt x="1510" y="2"/>
                  </a:lnTo>
                  <a:lnTo>
                    <a:pt x="1488" y="5"/>
                  </a:lnTo>
                  <a:lnTo>
                    <a:pt x="1443" y="6"/>
                  </a:lnTo>
                  <a:lnTo>
                    <a:pt x="1410" y="3"/>
                  </a:lnTo>
                  <a:lnTo>
                    <a:pt x="1349" y="13"/>
                  </a:lnTo>
                  <a:lnTo>
                    <a:pt x="1222" y="6"/>
                  </a:lnTo>
                  <a:lnTo>
                    <a:pt x="1182" y="9"/>
                  </a:lnTo>
                  <a:lnTo>
                    <a:pt x="1112" y="15"/>
                  </a:lnTo>
                  <a:lnTo>
                    <a:pt x="1067" y="10"/>
                  </a:lnTo>
                  <a:lnTo>
                    <a:pt x="1022" y="9"/>
                  </a:lnTo>
                  <a:lnTo>
                    <a:pt x="986" y="9"/>
                  </a:lnTo>
                  <a:lnTo>
                    <a:pt x="947" y="14"/>
                  </a:lnTo>
                  <a:lnTo>
                    <a:pt x="923" y="7"/>
                  </a:lnTo>
                  <a:lnTo>
                    <a:pt x="839" y="9"/>
                  </a:lnTo>
                  <a:lnTo>
                    <a:pt x="813" y="9"/>
                  </a:lnTo>
                  <a:lnTo>
                    <a:pt x="769" y="7"/>
                  </a:lnTo>
                  <a:lnTo>
                    <a:pt x="681" y="10"/>
                  </a:lnTo>
                  <a:lnTo>
                    <a:pt x="603" y="7"/>
                  </a:lnTo>
                  <a:lnTo>
                    <a:pt x="531" y="7"/>
                  </a:lnTo>
                  <a:lnTo>
                    <a:pt x="496" y="9"/>
                  </a:lnTo>
                  <a:lnTo>
                    <a:pt x="463" y="4"/>
                  </a:lnTo>
                  <a:lnTo>
                    <a:pt x="435" y="4"/>
                  </a:lnTo>
                  <a:lnTo>
                    <a:pt x="351" y="4"/>
                  </a:lnTo>
                  <a:lnTo>
                    <a:pt x="253" y="7"/>
                  </a:lnTo>
                  <a:lnTo>
                    <a:pt x="208" y="4"/>
                  </a:lnTo>
                  <a:lnTo>
                    <a:pt x="155" y="7"/>
                  </a:lnTo>
                  <a:lnTo>
                    <a:pt x="87" y="0"/>
                  </a:lnTo>
                  <a:lnTo>
                    <a:pt x="45" y="0"/>
                  </a:lnTo>
                  <a:lnTo>
                    <a:pt x="28" y="2"/>
                  </a:lnTo>
                  <a:lnTo>
                    <a:pt x="15" y="9"/>
                  </a:lnTo>
                  <a:lnTo>
                    <a:pt x="4" y="28"/>
                  </a:lnTo>
                  <a:lnTo>
                    <a:pt x="0" y="58"/>
                  </a:lnTo>
                  <a:lnTo>
                    <a:pt x="0" y="89"/>
                  </a:lnTo>
                  <a:lnTo>
                    <a:pt x="0" y="123"/>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3" name="Freeform 26"/>
            <p:cNvSpPr>
              <a:spLocks/>
            </p:cNvSpPr>
            <p:nvPr/>
          </p:nvSpPr>
          <p:spPr bwMode="auto">
            <a:xfrm>
              <a:off x="3946" y="556"/>
              <a:ext cx="1733" cy="103"/>
            </a:xfrm>
            <a:custGeom>
              <a:avLst/>
              <a:gdLst>
                <a:gd name="T0" fmla="*/ 0 w 1733"/>
                <a:gd name="T1" fmla="*/ 24 h 103"/>
                <a:gd name="T2" fmla="*/ 4 w 1733"/>
                <a:gd name="T3" fmla="*/ 20 h 103"/>
                <a:gd name="T4" fmla="*/ 6 w 1733"/>
                <a:gd name="T5" fmla="*/ 65 h 103"/>
                <a:gd name="T6" fmla="*/ 22 w 1733"/>
                <a:gd name="T7" fmla="*/ 83 h 103"/>
                <a:gd name="T8" fmla="*/ 48 w 1733"/>
                <a:gd name="T9" fmla="*/ 78 h 103"/>
                <a:gd name="T10" fmla="*/ 90 w 1733"/>
                <a:gd name="T11" fmla="*/ 78 h 103"/>
                <a:gd name="T12" fmla="*/ 132 w 1733"/>
                <a:gd name="T13" fmla="*/ 80 h 103"/>
                <a:gd name="T14" fmla="*/ 156 w 1733"/>
                <a:gd name="T15" fmla="*/ 82 h 103"/>
                <a:gd name="T16" fmla="*/ 202 w 1733"/>
                <a:gd name="T17" fmla="*/ 77 h 103"/>
                <a:gd name="T18" fmla="*/ 266 w 1733"/>
                <a:gd name="T19" fmla="*/ 82 h 103"/>
                <a:gd name="T20" fmla="*/ 336 w 1733"/>
                <a:gd name="T21" fmla="*/ 82 h 103"/>
                <a:gd name="T22" fmla="*/ 390 w 1733"/>
                <a:gd name="T23" fmla="*/ 85 h 103"/>
                <a:gd name="T24" fmla="*/ 421 w 1733"/>
                <a:gd name="T25" fmla="*/ 83 h 103"/>
                <a:gd name="T26" fmla="*/ 525 w 1733"/>
                <a:gd name="T27" fmla="*/ 85 h 103"/>
                <a:gd name="T28" fmla="*/ 590 w 1733"/>
                <a:gd name="T29" fmla="*/ 78 h 103"/>
                <a:gd name="T30" fmla="*/ 656 w 1733"/>
                <a:gd name="T31" fmla="*/ 80 h 103"/>
                <a:gd name="T32" fmla="*/ 708 w 1733"/>
                <a:gd name="T33" fmla="*/ 80 h 103"/>
                <a:gd name="T34" fmla="*/ 788 w 1733"/>
                <a:gd name="T35" fmla="*/ 79 h 103"/>
                <a:gd name="T36" fmla="*/ 850 w 1733"/>
                <a:gd name="T37" fmla="*/ 74 h 103"/>
                <a:gd name="T38" fmla="*/ 942 w 1733"/>
                <a:gd name="T39" fmla="*/ 75 h 103"/>
                <a:gd name="T40" fmla="*/ 1055 w 1733"/>
                <a:gd name="T41" fmla="*/ 78 h 103"/>
                <a:gd name="T42" fmla="*/ 1121 w 1733"/>
                <a:gd name="T43" fmla="*/ 74 h 103"/>
                <a:gd name="T44" fmla="*/ 1150 w 1733"/>
                <a:gd name="T45" fmla="*/ 81 h 103"/>
                <a:gd name="T46" fmla="*/ 1237 w 1733"/>
                <a:gd name="T47" fmla="*/ 81 h 103"/>
                <a:gd name="T48" fmla="*/ 1308 w 1733"/>
                <a:gd name="T49" fmla="*/ 81 h 103"/>
                <a:gd name="T50" fmla="*/ 1332 w 1733"/>
                <a:gd name="T51" fmla="*/ 77 h 103"/>
                <a:gd name="T52" fmla="*/ 1373 w 1733"/>
                <a:gd name="T53" fmla="*/ 82 h 103"/>
                <a:gd name="T54" fmla="*/ 1394 w 1733"/>
                <a:gd name="T55" fmla="*/ 83 h 103"/>
                <a:gd name="T56" fmla="*/ 1451 w 1733"/>
                <a:gd name="T57" fmla="*/ 82 h 103"/>
                <a:gd name="T58" fmla="*/ 1499 w 1733"/>
                <a:gd name="T59" fmla="*/ 80 h 103"/>
                <a:gd name="T60" fmla="*/ 1578 w 1733"/>
                <a:gd name="T61" fmla="*/ 76 h 103"/>
                <a:gd name="T62" fmla="*/ 1687 w 1733"/>
                <a:gd name="T63" fmla="*/ 75 h 103"/>
                <a:gd name="T64" fmla="*/ 1713 w 1733"/>
                <a:gd name="T65" fmla="*/ 67 h 103"/>
                <a:gd name="T66" fmla="*/ 1727 w 1733"/>
                <a:gd name="T67" fmla="*/ 43 h 103"/>
                <a:gd name="T68" fmla="*/ 1732 w 1733"/>
                <a:gd name="T69" fmla="*/ 65 h 103"/>
                <a:gd name="T70" fmla="*/ 1730 w 1733"/>
                <a:gd name="T71" fmla="*/ 82 h 103"/>
                <a:gd name="T72" fmla="*/ 1716 w 1733"/>
                <a:gd name="T73" fmla="*/ 98 h 103"/>
                <a:gd name="T74" fmla="*/ 1606 w 1733"/>
                <a:gd name="T75" fmla="*/ 98 h 103"/>
                <a:gd name="T76" fmla="*/ 1510 w 1733"/>
                <a:gd name="T77" fmla="*/ 100 h 103"/>
                <a:gd name="T78" fmla="*/ 1466 w 1733"/>
                <a:gd name="T79" fmla="*/ 102 h 103"/>
                <a:gd name="T80" fmla="*/ 1416 w 1733"/>
                <a:gd name="T81" fmla="*/ 102 h 103"/>
                <a:gd name="T82" fmla="*/ 1325 w 1733"/>
                <a:gd name="T83" fmla="*/ 96 h 103"/>
                <a:gd name="T84" fmla="*/ 1216 w 1733"/>
                <a:gd name="T85" fmla="*/ 95 h 103"/>
                <a:gd name="T86" fmla="*/ 1125 w 1733"/>
                <a:gd name="T87" fmla="*/ 97 h 103"/>
                <a:gd name="T88" fmla="*/ 1067 w 1733"/>
                <a:gd name="T89" fmla="*/ 97 h 103"/>
                <a:gd name="T90" fmla="*/ 1022 w 1733"/>
                <a:gd name="T91" fmla="*/ 98 h 103"/>
                <a:gd name="T92" fmla="*/ 987 w 1733"/>
                <a:gd name="T93" fmla="*/ 100 h 103"/>
                <a:gd name="T94" fmla="*/ 947 w 1733"/>
                <a:gd name="T95" fmla="*/ 96 h 103"/>
                <a:gd name="T96" fmla="*/ 901 w 1733"/>
                <a:gd name="T97" fmla="*/ 100 h 103"/>
                <a:gd name="T98" fmla="*/ 839 w 1733"/>
                <a:gd name="T99" fmla="*/ 100 h 103"/>
                <a:gd name="T100" fmla="*/ 791 w 1733"/>
                <a:gd name="T101" fmla="*/ 98 h 103"/>
                <a:gd name="T102" fmla="*/ 720 w 1733"/>
                <a:gd name="T103" fmla="*/ 102 h 103"/>
                <a:gd name="T104" fmla="*/ 638 w 1733"/>
                <a:gd name="T105" fmla="*/ 102 h 103"/>
                <a:gd name="T106" fmla="*/ 563 w 1733"/>
                <a:gd name="T107" fmla="*/ 102 h 103"/>
                <a:gd name="T108" fmla="*/ 496 w 1733"/>
                <a:gd name="T109" fmla="*/ 98 h 103"/>
                <a:gd name="T110" fmla="*/ 435 w 1733"/>
                <a:gd name="T111" fmla="*/ 100 h 103"/>
                <a:gd name="T112" fmla="*/ 326 w 1733"/>
                <a:gd name="T113" fmla="*/ 100 h 103"/>
                <a:gd name="T114" fmla="*/ 208 w 1733"/>
                <a:gd name="T115" fmla="*/ 100 h 103"/>
                <a:gd name="T116" fmla="*/ 15 w 1733"/>
                <a:gd name="T117" fmla="*/ 98 h 103"/>
                <a:gd name="T118" fmla="*/ 0 w 1733"/>
                <a:gd name="T119" fmla="*/ 78 h 103"/>
                <a:gd name="T120" fmla="*/ 0 w 1733"/>
                <a:gd name="T121" fmla="*/ 52 h 1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3">
                  <a:moveTo>
                    <a:pt x="0" y="52"/>
                  </a:moveTo>
                  <a:lnTo>
                    <a:pt x="0" y="24"/>
                  </a:lnTo>
                  <a:lnTo>
                    <a:pt x="0" y="0"/>
                  </a:lnTo>
                  <a:lnTo>
                    <a:pt x="4" y="20"/>
                  </a:lnTo>
                  <a:lnTo>
                    <a:pt x="5" y="36"/>
                  </a:lnTo>
                  <a:lnTo>
                    <a:pt x="6" y="65"/>
                  </a:lnTo>
                  <a:lnTo>
                    <a:pt x="12" y="78"/>
                  </a:lnTo>
                  <a:lnTo>
                    <a:pt x="22" y="83"/>
                  </a:lnTo>
                  <a:lnTo>
                    <a:pt x="33" y="80"/>
                  </a:lnTo>
                  <a:lnTo>
                    <a:pt x="48" y="78"/>
                  </a:lnTo>
                  <a:lnTo>
                    <a:pt x="74" y="77"/>
                  </a:lnTo>
                  <a:lnTo>
                    <a:pt x="90" y="78"/>
                  </a:lnTo>
                  <a:lnTo>
                    <a:pt x="103" y="78"/>
                  </a:lnTo>
                  <a:lnTo>
                    <a:pt x="132" y="80"/>
                  </a:lnTo>
                  <a:lnTo>
                    <a:pt x="143" y="81"/>
                  </a:lnTo>
                  <a:lnTo>
                    <a:pt x="156" y="82"/>
                  </a:lnTo>
                  <a:lnTo>
                    <a:pt x="178" y="78"/>
                  </a:lnTo>
                  <a:lnTo>
                    <a:pt x="202" y="77"/>
                  </a:lnTo>
                  <a:lnTo>
                    <a:pt x="231" y="76"/>
                  </a:lnTo>
                  <a:lnTo>
                    <a:pt x="266" y="82"/>
                  </a:lnTo>
                  <a:lnTo>
                    <a:pt x="311" y="85"/>
                  </a:lnTo>
                  <a:lnTo>
                    <a:pt x="336" y="82"/>
                  </a:lnTo>
                  <a:lnTo>
                    <a:pt x="351" y="85"/>
                  </a:lnTo>
                  <a:lnTo>
                    <a:pt x="390" y="85"/>
                  </a:lnTo>
                  <a:lnTo>
                    <a:pt x="404" y="80"/>
                  </a:lnTo>
                  <a:lnTo>
                    <a:pt x="421" y="83"/>
                  </a:lnTo>
                  <a:lnTo>
                    <a:pt x="467" y="83"/>
                  </a:lnTo>
                  <a:lnTo>
                    <a:pt x="525" y="85"/>
                  </a:lnTo>
                  <a:lnTo>
                    <a:pt x="545" y="82"/>
                  </a:lnTo>
                  <a:lnTo>
                    <a:pt x="590" y="78"/>
                  </a:lnTo>
                  <a:lnTo>
                    <a:pt x="620" y="77"/>
                  </a:lnTo>
                  <a:lnTo>
                    <a:pt x="656" y="80"/>
                  </a:lnTo>
                  <a:lnTo>
                    <a:pt x="680" y="83"/>
                  </a:lnTo>
                  <a:lnTo>
                    <a:pt x="708" y="80"/>
                  </a:lnTo>
                  <a:lnTo>
                    <a:pt x="757" y="83"/>
                  </a:lnTo>
                  <a:lnTo>
                    <a:pt x="788" y="79"/>
                  </a:lnTo>
                  <a:lnTo>
                    <a:pt x="818" y="79"/>
                  </a:lnTo>
                  <a:lnTo>
                    <a:pt x="850" y="74"/>
                  </a:lnTo>
                  <a:lnTo>
                    <a:pt x="890" y="80"/>
                  </a:lnTo>
                  <a:lnTo>
                    <a:pt x="942" y="75"/>
                  </a:lnTo>
                  <a:lnTo>
                    <a:pt x="1002" y="75"/>
                  </a:lnTo>
                  <a:lnTo>
                    <a:pt x="1055" y="78"/>
                  </a:lnTo>
                  <a:lnTo>
                    <a:pt x="1086" y="73"/>
                  </a:lnTo>
                  <a:lnTo>
                    <a:pt x="1121" y="74"/>
                  </a:lnTo>
                  <a:lnTo>
                    <a:pt x="1135" y="80"/>
                  </a:lnTo>
                  <a:lnTo>
                    <a:pt x="1150" y="81"/>
                  </a:lnTo>
                  <a:lnTo>
                    <a:pt x="1196" y="78"/>
                  </a:lnTo>
                  <a:lnTo>
                    <a:pt x="1237" y="81"/>
                  </a:lnTo>
                  <a:lnTo>
                    <a:pt x="1292" y="82"/>
                  </a:lnTo>
                  <a:lnTo>
                    <a:pt x="1308" y="81"/>
                  </a:lnTo>
                  <a:lnTo>
                    <a:pt x="1319" y="81"/>
                  </a:lnTo>
                  <a:lnTo>
                    <a:pt x="1332" y="77"/>
                  </a:lnTo>
                  <a:lnTo>
                    <a:pt x="1360" y="80"/>
                  </a:lnTo>
                  <a:lnTo>
                    <a:pt x="1373" y="82"/>
                  </a:lnTo>
                  <a:lnTo>
                    <a:pt x="1382" y="80"/>
                  </a:lnTo>
                  <a:lnTo>
                    <a:pt x="1394" y="83"/>
                  </a:lnTo>
                  <a:lnTo>
                    <a:pt x="1416" y="78"/>
                  </a:lnTo>
                  <a:lnTo>
                    <a:pt x="1451" y="82"/>
                  </a:lnTo>
                  <a:lnTo>
                    <a:pt x="1485" y="76"/>
                  </a:lnTo>
                  <a:lnTo>
                    <a:pt x="1499" y="80"/>
                  </a:lnTo>
                  <a:lnTo>
                    <a:pt x="1514" y="80"/>
                  </a:lnTo>
                  <a:lnTo>
                    <a:pt x="1578" y="76"/>
                  </a:lnTo>
                  <a:lnTo>
                    <a:pt x="1639" y="80"/>
                  </a:lnTo>
                  <a:lnTo>
                    <a:pt x="1687" y="75"/>
                  </a:lnTo>
                  <a:lnTo>
                    <a:pt x="1703" y="72"/>
                  </a:lnTo>
                  <a:lnTo>
                    <a:pt x="1713" y="67"/>
                  </a:lnTo>
                  <a:lnTo>
                    <a:pt x="1721" y="58"/>
                  </a:lnTo>
                  <a:lnTo>
                    <a:pt x="1727" y="43"/>
                  </a:lnTo>
                  <a:lnTo>
                    <a:pt x="1732" y="23"/>
                  </a:lnTo>
                  <a:lnTo>
                    <a:pt x="1732" y="65"/>
                  </a:lnTo>
                  <a:lnTo>
                    <a:pt x="1732" y="75"/>
                  </a:lnTo>
                  <a:lnTo>
                    <a:pt x="1730" y="82"/>
                  </a:lnTo>
                  <a:lnTo>
                    <a:pt x="1725" y="91"/>
                  </a:lnTo>
                  <a:lnTo>
                    <a:pt x="1716" y="98"/>
                  </a:lnTo>
                  <a:lnTo>
                    <a:pt x="1652" y="102"/>
                  </a:lnTo>
                  <a:lnTo>
                    <a:pt x="1606" y="98"/>
                  </a:lnTo>
                  <a:lnTo>
                    <a:pt x="1583" y="100"/>
                  </a:lnTo>
                  <a:lnTo>
                    <a:pt x="1510" y="100"/>
                  </a:lnTo>
                  <a:lnTo>
                    <a:pt x="1488" y="100"/>
                  </a:lnTo>
                  <a:lnTo>
                    <a:pt x="1466" y="102"/>
                  </a:lnTo>
                  <a:lnTo>
                    <a:pt x="1443" y="99"/>
                  </a:lnTo>
                  <a:lnTo>
                    <a:pt x="1416" y="102"/>
                  </a:lnTo>
                  <a:lnTo>
                    <a:pt x="1346" y="100"/>
                  </a:lnTo>
                  <a:lnTo>
                    <a:pt x="1325" y="96"/>
                  </a:lnTo>
                  <a:lnTo>
                    <a:pt x="1260" y="100"/>
                  </a:lnTo>
                  <a:lnTo>
                    <a:pt x="1216" y="95"/>
                  </a:lnTo>
                  <a:lnTo>
                    <a:pt x="1165" y="100"/>
                  </a:lnTo>
                  <a:lnTo>
                    <a:pt x="1125" y="97"/>
                  </a:lnTo>
                  <a:lnTo>
                    <a:pt x="1088" y="100"/>
                  </a:lnTo>
                  <a:lnTo>
                    <a:pt x="1067" y="97"/>
                  </a:lnTo>
                  <a:lnTo>
                    <a:pt x="1048" y="98"/>
                  </a:lnTo>
                  <a:lnTo>
                    <a:pt x="1022" y="98"/>
                  </a:lnTo>
                  <a:lnTo>
                    <a:pt x="1006" y="95"/>
                  </a:lnTo>
                  <a:lnTo>
                    <a:pt x="987" y="100"/>
                  </a:lnTo>
                  <a:lnTo>
                    <a:pt x="967" y="95"/>
                  </a:lnTo>
                  <a:lnTo>
                    <a:pt x="947" y="96"/>
                  </a:lnTo>
                  <a:lnTo>
                    <a:pt x="923" y="98"/>
                  </a:lnTo>
                  <a:lnTo>
                    <a:pt x="901" y="100"/>
                  </a:lnTo>
                  <a:lnTo>
                    <a:pt x="875" y="100"/>
                  </a:lnTo>
                  <a:lnTo>
                    <a:pt x="839" y="100"/>
                  </a:lnTo>
                  <a:lnTo>
                    <a:pt x="813" y="100"/>
                  </a:lnTo>
                  <a:lnTo>
                    <a:pt x="791" y="98"/>
                  </a:lnTo>
                  <a:lnTo>
                    <a:pt x="769" y="98"/>
                  </a:lnTo>
                  <a:lnTo>
                    <a:pt x="720" y="102"/>
                  </a:lnTo>
                  <a:lnTo>
                    <a:pt x="681" y="97"/>
                  </a:lnTo>
                  <a:lnTo>
                    <a:pt x="638" y="102"/>
                  </a:lnTo>
                  <a:lnTo>
                    <a:pt x="603" y="98"/>
                  </a:lnTo>
                  <a:lnTo>
                    <a:pt x="563" y="102"/>
                  </a:lnTo>
                  <a:lnTo>
                    <a:pt x="531" y="98"/>
                  </a:lnTo>
                  <a:lnTo>
                    <a:pt x="496" y="98"/>
                  </a:lnTo>
                  <a:lnTo>
                    <a:pt x="463" y="100"/>
                  </a:lnTo>
                  <a:lnTo>
                    <a:pt x="435" y="100"/>
                  </a:lnTo>
                  <a:lnTo>
                    <a:pt x="351" y="100"/>
                  </a:lnTo>
                  <a:lnTo>
                    <a:pt x="326" y="100"/>
                  </a:lnTo>
                  <a:lnTo>
                    <a:pt x="254" y="98"/>
                  </a:lnTo>
                  <a:lnTo>
                    <a:pt x="208" y="100"/>
                  </a:lnTo>
                  <a:lnTo>
                    <a:pt x="84" y="97"/>
                  </a:lnTo>
                  <a:lnTo>
                    <a:pt x="15" y="98"/>
                  </a:lnTo>
                  <a:lnTo>
                    <a:pt x="3" y="90"/>
                  </a:lnTo>
                  <a:lnTo>
                    <a:pt x="0" y="78"/>
                  </a:lnTo>
                  <a:lnTo>
                    <a:pt x="0" y="65"/>
                  </a:lnTo>
                  <a:lnTo>
                    <a:pt x="0" y="52"/>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sp>
        <p:nvSpPr>
          <p:cNvPr id="3099" name="Rectangle 27"/>
          <p:cNvSpPr>
            <a:spLocks noGrp="1" noChangeArrowheads="1"/>
          </p:cNvSpPr>
          <p:nvPr>
            <p:ph type="ctrTitle" sz="quarter"/>
          </p:nvPr>
        </p:nvSpPr>
        <p:spPr>
          <a:xfrm>
            <a:off x="685800" y="2286000"/>
            <a:ext cx="7772400" cy="1143000"/>
          </a:xfrm>
          <a:ln w="12700" cap="sq">
            <a:headEnd type="none" w="sm" len="sm"/>
            <a:tailEnd type="none" w="sm" len="sm"/>
          </a:ln>
        </p:spPr>
        <p:txBody>
          <a:bodyPr lIns="91440" tIns="45720" rIns="91440" bIns="45720"/>
          <a:lstStyle>
            <a:lvl1pPr>
              <a:defRPr/>
            </a:lvl1pPr>
          </a:lstStyle>
          <a:p>
            <a:r>
              <a:rPr lang="en-US"/>
              <a:t>Click to edit Master title style</a:t>
            </a:r>
          </a:p>
        </p:txBody>
      </p:sp>
      <p:sp>
        <p:nvSpPr>
          <p:cNvPr id="3100" name="Rectangle 28"/>
          <p:cNvSpPr>
            <a:spLocks noGrp="1" noChangeArrowheads="1"/>
          </p:cNvSpPr>
          <p:nvPr>
            <p:ph type="subTitle" sz="quarter" idx="1"/>
          </p:nvPr>
        </p:nvSpPr>
        <p:spPr>
          <a:xfrm>
            <a:off x="1371600" y="3886200"/>
            <a:ext cx="6400800" cy="1752600"/>
          </a:xfrm>
          <a:ln w="12700" cap="sq">
            <a:headEnd type="none" w="sm" len="sm"/>
            <a:tailEnd type="none" w="sm" len="sm"/>
          </a:ln>
        </p:spPr>
        <p:txBody>
          <a:bodyPr lIns="91440" tIns="45720" rIns="91440" bIns="45720"/>
          <a:lstStyle>
            <a:lvl1pPr marL="0" indent="0" algn="ctr">
              <a:buFont typeface="Wingdings" pitchFamily="-111" charset="2"/>
              <a:buNone/>
              <a:defRPr/>
            </a:lvl1pPr>
          </a:lstStyle>
          <a:p>
            <a:r>
              <a:rPr lang="en-US"/>
              <a:t>Click to edit Master subtitle style</a:t>
            </a:r>
          </a:p>
        </p:txBody>
      </p:sp>
      <p:sp>
        <p:nvSpPr>
          <p:cNvPr id="24" name="Rectangle 2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25" name="Rectangle 3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26" name="Rectangle 31"/>
          <p:cNvSpPr>
            <a:spLocks noGrp="1" noChangeArrowheads="1"/>
          </p:cNvSpPr>
          <p:nvPr>
            <p:ph type="sldNum" sz="quarter" idx="12"/>
          </p:nvPr>
        </p:nvSpPr>
        <p:spPr/>
        <p:txBody>
          <a:bodyPr/>
          <a:lstStyle>
            <a:lvl1pPr>
              <a:defRPr/>
            </a:lvl1pPr>
          </a:lstStyle>
          <a:p>
            <a:pPr>
              <a:defRPr/>
            </a:pPr>
            <a:fld id="{1724AD19-5567-1F40-BD3C-979751CD7CF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446929113"/>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83D2657D-718C-A649-9A86-323AF4EED19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416720756"/>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0E0F2435-17C9-1A42-BDF6-F4E17AF0F24B}"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355987869"/>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4938" y="2116138"/>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9313" y="2116138"/>
            <a:ext cx="4371975" cy="4135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239D22A1-C25A-CD43-9446-D92B94E2BB9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991507710"/>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29"/>
          <p:cNvSpPr>
            <a:spLocks noGrp="1" noChangeArrowheads="1"/>
          </p:cNvSpPr>
          <p:nvPr>
            <p:ph type="sldNum" sz="quarter" idx="12"/>
          </p:nvPr>
        </p:nvSpPr>
        <p:spPr>
          <a:ln/>
        </p:spPr>
        <p:txBody>
          <a:bodyPr/>
          <a:lstStyle>
            <a:lvl1pPr>
              <a:defRPr/>
            </a:lvl1pPr>
          </a:lstStyle>
          <a:p>
            <a:pPr>
              <a:defRPr/>
            </a:pPr>
            <a:fld id="{D878BAB1-6AFD-A843-A4AB-700B463C152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272580550"/>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29"/>
          <p:cNvSpPr>
            <a:spLocks noGrp="1" noChangeArrowheads="1"/>
          </p:cNvSpPr>
          <p:nvPr>
            <p:ph type="sldNum" sz="quarter" idx="12"/>
          </p:nvPr>
        </p:nvSpPr>
        <p:spPr>
          <a:ln/>
        </p:spPr>
        <p:txBody>
          <a:bodyPr/>
          <a:lstStyle>
            <a:lvl1pPr>
              <a:defRPr/>
            </a:lvl1pPr>
          </a:lstStyle>
          <a:p>
            <a:pPr>
              <a:defRPr/>
            </a:pPr>
            <a:fld id="{1177FAB6-4DF3-B04F-800B-6432CF4AB93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543060795"/>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29"/>
          <p:cNvSpPr>
            <a:spLocks noGrp="1" noChangeArrowheads="1"/>
          </p:cNvSpPr>
          <p:nvPr>
            <p:ph type="sldNum" sz="quarter" idx="12"/>
          </p:nvPr>
        </p:nvSpPr>
        <p:spPr>
          <a:ln/>
        </p:spPr>
        <p:txBody>
          <a:bodyPr/>
          <a:lstStyle>
            <a:lvl1pPr>
              <a:defRPr/>
            </a:lvl1pPr>
          </a:lstStyle>
          <a:p>
            <a:pPr>
              <a:defRPr/>
            </a:pPr>
            <a:fld id="{56572228-36AB-9C44-A9FA-FA1727DA609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795644907"/>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CE4A5903-43BA-9840-BF84-126A6EAE51B3}"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754586585"/>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EE8A5A7F-DBDD-C74B-BAF1-E24CF075C71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9763567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00ABB311-A528-F84E-A1BA-1A965A386F92}" type="slidenum">
              <a:rPr lang="en-US"/>
              <a:pPr>
                <a:defRPr/>
              </a:pPr>
              <a:t>‹#›</a:t>
            </a:fld>
            <a:endParaRPr lang="en-US"/>
          </a:p>
        </p:txBody>
      </p:sp>
    </p:spTree>
    <p:extLst>
      <p:ext uri="{BB962C8B-B14F-4D97-AF65-F5344CB8AC3E}">
        <p14:creationId xmlns:p14="http://schemas.microsoft.com/office/powerpoint/2010/main" val="767818998"/>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71148214-13D0-7340-A566-D522B3F180F9}"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650481938"/>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7200" y="889000"/>
            <a:ext cx="2224088" cy="5362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4938" y="889000"/>
            <a:ext cx="6519862" cy="5362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137077A2-EAFC-5C4B-9920-F3BC0460E5A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46944903"/>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AB867B16-89A1-DC49-A320-AF49C02560A5}"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407184323"/>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b="1" i="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b="1" i="0">
                <a:cs typeface="Arial" panose="020B0604020202020204" pitchFamily="34" charset="0"/>
              </a:defRPr>
            </a:lvl1pPr>
            <a:lvl2pPr marL="456952" indent="0" algn="ctr">
              <a:buNone/>
              <a:defRPr/>
            </a:lvl2pPr>
            <a:lvl3pPr marL="913905" indent="0" algn="ctr">
              <a:buNone/>
              <a:defRPr/>
            </a:lvl3pPr>
            <a:lvl4pPr marL="1370852" indent="0" algn="ctr">
              <a:buNone/>
              <a:defRPr/>
            </a:lvl4pPr>
            <a:lvl5pPr marL="1827807" indent="0" algn="ctr">
              <a:buNone/>
              <a:defRPr/>
            </a:lvl5pPr>
            <a:lvl6pPr marL="2284752" indent="0" algn="ctr">
              <a:buNone/>
              <a:defRPr/>
            </a:lvl6pPr>
            <a:lvl7pPr marL="2741704" indent="0" algn="ctr">
              <a:buNone/>
              <a:defRPr/>
            </a:lvl7pPr>
            <a:lvl8pPr marL="3198654" indent="0" algn="ctr">
              <a:buNone/>
              <a:defRPr/>
            </a:lvl8pPr>
            <a:lvl9pPr marL="3655603" indent="0" algn="ctr">
              <a:buNone/>
              <a:defRPr/>
            </a:lvl9pPr>
          </a:lstStyle>
          <a:p>
            <a:r>
              <a:rPr lang="en-US" dirty="0"/>
              <a:t>Click to edit Master subtitle style</a:t>
            </a:r>
          </a:p>
        </p:txBody>
      </p:sp>
    </p:spTree>
    <p:extLst>
      <p:ext uri="{BB962C8B-B14F-4D97-AF65-F5344CB8AC3E}">
        <p14:creationId xmlns:p14="http://schemas.microsoft.com/office/powerpoint/2010/main" val="626814372"/>
      </p:ext>
    </p:extLst>
  </p:cSld>
  <p:clrMapOvr>
    <a:masterClrMapping/>
  </p:clrMapOvr>
  <p:transition>
    <p:fade/>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0474742"/>
      </p:ext>
    </p:extLst>
  </p:cSld>
  <p:clrMapOvr>
    <a:masterClrMapping/>
  </p:clrMapOvr>
  <p:transition>
    <p:fade/>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cs typeface="Arial" panose="020B0604020202020204" pitchFamily="34" charset="0"/>
              </a:defRPr>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dirty="0"/>
              <a:t>Click to edit Master text styles</a:t>
            </a:r>
          </a:p>
        </p:txBody>
      </p:sp>
    </p:spTree>
    <p:extLst>
      <p:ext uri="{BB962C8B-B14F-4D97-AF65-F5344CB8AC3E}">
        <p14:creationId xmlns:p14="http://schemas.microsoft.com/office/powerpoint/2010/main" val="497123933"/>
      </p:ext>
    </p:extLst>
  </p:cSld>
  <p:clrMapOvr>
    <a:masterClrMapping/>
  </p:clrMapOvr>
  <p:transition>
    <p:fade/>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cs typeface="Arial" panose="020B0604020202020204" pitchFamily="34" charset="0"/>
              </a:defRPr>
            </a:lvl1pPr>
            <a:lvl2pPr>
              <a:defRPr sz="2400" b="1" i="0">
                <a:cs typeface="Arial" panose="020B0604020202020204" pitchFamily="34" charset="0"/>
              </a:defRPr>
            </a:lvl2pPr>
            <a:lvl3pPr>
              <a:defRPr sz="2000" b="1" i="0">
                <a:cs typeface="Arial" panose="020B0604020202020204" pitchFamily="34" charset="0"/>
              </a:defRPr>
            </a:lvl3pPr>
            <a:lvl4pPr>
              <a:defRPr sz="1800" b="1" i="0">
                <a:cs typeface="Arial" panose="020B0604020202020204" pitchFamily="34" charset="0"/>
              </a:defRPr>
            </a:lvl4pPr>
            <a:lvl5pPr>
              <a:defRPr sz="1800" b="1" i="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cs typeface="Arial" panose="020B0604020202020204" pitchFamily="34" charset="0"/>
              </a:defRPr>
            </a:lvl1pPr>
            <a:lvl2pPr>
              <a:defRPr sz="2400" b="1" i="0">
                <a:cs typeface="Arial" panose="020B0604020202020204" pitchFamily="34" charset="0"/>
              </a:defRPr>
            </a:lvl2pPr>
            <a:lvl3pPr>
              <a:defRPr sz="2000" b="1" i="0">
                <a:cs typeface="Arial" panose="020B0604020202020204" pitchFamily="34" charset="0"/>
              </a:defRPr>
            </a:lvl3pPr>
            <a:lvl4pPr>
              <a:defRPr sz="1800" b="1" i="0">
                <a:cs typeface="Arial" panose="020B0604020202020204" pitchFamily="34" charset="0"/>
              </a:defRPr>
            </a:lvl4pPr>
            <a:lvl5pPr>
              <a:defRPr sz="1800" b="1" i="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7863085"/>
      </p:ext>
    </p:extLst>
  </p:cSld>
  <p:clrMapOvr>
    <a:masterClrMapping/>
  </p:clrMapOvr>
  <p:transition>
    <p:fade/>
  </p:transition>
</p:sldLayout>
</file>

<file path=ppt/slideLayouts/slideLayout6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cs typeface="Arial" panose="020B0604020202020204" pitchFamily="34" charset="0"/>
              </a:defRPr>
            </a:lvl1pPr>
            <a:lvl2pPr>
              <a:defRPr sz="2000" b="1" i="0">
                <a:cs typeface="Arial" panose="020B0604020202020204" pitchFamily="34" charset="0"/>
              </a:defRPr>
            </a:lvl2pPr>
            <a:lvl3pPr>
              <a:defRPr sz="1800" b="1" i="0">
                <a:cs typeface="Arial" panose="020B0604020202020204" pitchFamily="34" charset="0"/>
              </a:defRPr>
            </a:lvl3pPr>
            <a:lvl4pPr>
              <a:defRPr sz="1600" b="1" i="0">
                <a:cs typeface="Arial" panose="020B0604020202020204" pitchFamily="34" charset="0"/>
              </a:defRPr>
            </a:lvl4pPr>
            <a:lvl5pPr>
              <a:defRPr sz="1600" b="1" i="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i="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b="1" i="0">
                <a:cs typeface="Arial" panose="020B0604020202020204" pitchFamily="34" charset="0"/>
              </a:defRPr>
            </a:lvl1pPr>
            <a:lvl2pPr>
              <a:defRPr sz="2000" b="1" i="0">
                <a:cs typeface="Arial" panose="020B0604020202020204" pitchFamily="34" charset="0"/>
              </a:defRPr>
            </a:lvl2pPr>
            <a:lvl3pPr>
              <a:defRPr sz="1800" b="1" i="0">
                <a:cs typeface="Arial" panose="020B0604020202020204" pitchFamily="34" charset="0"/>
              </a:defRPr>
            </a:lvl3pPr>
            <a:lvl4pPr>
              <a:defRPr sz="1600" b="1" i="0">
                <a:cs typeface="Arial" panose="020B0604020202020204" pitchFamily="34" charset="0"/>
              </a:defRPr>
            </a:lvl4pPr>
            <a:lvl5pPr>
              <a:defRPr sz="1600" b="1" i="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2237361"/>
      </p:ext>
    </p:extLst>
  </p:cSld>
  <p:clrMapOvr>
    <a:masterClrMapping/>
  </p:clrMapOvr>
  <p:transition>
    <p:fade/>
  </p:transition>
</p:sldLayout>
</file>

<file path=ppt/slideLayouts/slideLayout6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725067060"/>
      </p:ext>
    </p:extLst>
  </p:cSld>
  <p:clrMapOvr>
    <a:masterClrMapping/>
  </p:clrMapOvr>
  <p:transition>
    <p:fade/>
  </p:transition>
</p:sldLayout>
</file>

<file path=ppt/slideLayouts/slideLayout6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6453692"/>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A308A0A-5FF3-694F-BAB3-ED3DEE4C2717}" type="slidenum">
              <a:rPr lang="en-US"/>
              <a:pPr>
                <a:defRPr/>
              </a:pPr>
              <a:t>‹#›</a:t>
            </a:fld>
            <a:endParaRPr lang="en-US"/>
          </a:p>
        </p:txBody>
      </p:sp>
    </p:spTree>
    <p:extLst>
      <p:ext uri="{BB962C8B-B14F-4D97-AF65-F5344CB8AC3E}">
        <p14:creationId xmlns:p14="http://schemas.microsoft.com/office/powerpoint/2010/main" val="4243074522"/>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i="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b="1" i="0">
                <a:cs typeface="Arial" panose="020B0604020202020204" pitchFamily="34" charset="0"/>
              </a:defRPr>
            </a:lvl1pPr>
            <a:lvl2pPr>
              <a:defRPr sz="2800" b="1" i="0">
                <a:cs typeface="Arial" panose="020B0604020202020204" pitchFamily="34" charset="0"/>
              </a:defRPr>
            </a:lvl2pPr>
            <a:lvl3pPr>
              <a:defRPr sz="2400" b="1" i="0">
                <a:cs typeface="Arial" panose="020B0604020202020204" pitchFamily="34" charset="0"/>
              </a:defRPr>
            </a:lvl3pPr>
            <a:lvl4pPr>
              <a:defRPr sz="2000" b="1" i="0">
                <a:cs typeface="Arial" panose="020B0604020202020204" pitchFamily="34" charset="0"/>
              </a:defRPr>
            </a:lvl4pPr>
            <a:lvl5pPr>
              <a:defRPr sz="2000" b="1" i="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b="1" i="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Tree>
    <p:extLst>
      <p:ext uri="{BB962C8B-B14F-4D97-AF65-F5344CB8AC3E}">
        <p14:creationId xmlns:p14="http://schemas.microsoft.com/office/powerpoint/2010/main" val="2080293019"/>
      </p:ext>
    </p:extLst>
  </p:cSld>
  <p:clrMapOvr>
    <a:masterClrMapping/>
  </p:clrMapOvr>
  <p:transition>
    <p:fade/>
  </p:transition>
</p:sldLayout>
</file>

<file path=ppt/slideLayouts/slideLayout6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cs typeface="Arial" panose="020B0604020202020204" pitchFamily="34" charset="0"/>
              </a:defRPr>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Tree>
    <p:extLst>
      <p:ext uri="{BB962C8B-B14F-4D97-AF65-F5344CB8AC3E}">
        <p14:creationId xmlns:p14="http://schemas.microsoft.com/office/powerpoint/2010/main" val="3587331139"/>
      </p:ext>
    </p:extLst>
  </p:cSld>
  <p:clrMapOvr>
    <a:masterClrMapping/>
  </p:clrMapOvr>
  <p:transition>
    <p:fade/>
  </p:transition>
</p:sldLayout>
</file>

<file path=ppt/slideLayouts/slideLayout6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4915040"/>
      </p:ext>
    </p:extLst>
  </p:cSld>
  <p:clrMapOvr>
    <a:masterClrMapping/>
  </p:clrMapOvr>
  <p:transition>
    <p:fade/>
  </p:transition>
</p:sldLayout>
</file>

<file path=ppt/slideLayouts/slideLayout6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p:spPr>
        <p:txBody>
          <a:bodyPr vert="eaVert"/>
          <a:lstStyle>
            <a:lvl1pPr>
              <a:defRPr b="1" i="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49"/>
            <a:ext cx="6019800" cy="5851525"/>
          </a:xfrm>
        </p:spPr>
        <p:txBody>
          <a:bodyPr vert="eaVert"/>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8181222"/>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C1242957-E045-8F4E-BC3E-F2A1B330C3E2}" type="slidenum">
              <a:rPr lang="en-US"/>
              <a:pPr>
                <a:defRPr/>
              </a:pPr>
              <a:t>‹#›</a:t>
            </a:fld>
            <a:endParaRPr lang="en-US"/>
          </a:p>
        </p:txBody>
      </p:sp>
    </p:spTree>
    <p:extLst>
      <p:ext uri="{BB962C8B-B14F-4D97-AF65-F5344CB8AC3E}">
        <p14:creationId xmlns:p14="http://schemas.microsoft.com/office/powerpoint/2010/main" val="24729729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6"/>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7"/>
          <p:cNvSpPr>
            <a:spLocks noGrp="1" noChangeArrowheads="1"/>
          </p:cNvSpPr>
          <p:nvPr>
            <p:ph type="sldNum" sz="quarter" idx="12"/>
          </p:nvPr>
        </p:nvSpPr>
        <p:spPr/>
        <p:txBody>
          <a:bodyPr/>
          <a:lstStyle>
            <a:lvl1pPr eaLnBrk="1" hangingPunct="1">
              <a:defRPr/>
            </a:lvl1pPr>
          </a:lstStyle>
          <a:p>
            <a:pPr>
              <a:defRPr/>
            </a:pPr>
            <a:fld id="{A62A3820-3339-1646-8F61-BBBDB4DDC53C}" type="slidenum">
              <a:rPr lang="en-US"/>
              <a:pPr>
                <a:defRPr/>
              </a:pPr>
              <a:t>‹#›</a:t>
            </a:fld>
            <a:endParaRPr lang="en-US"/>
          </a:p>
        </p:txBody>
      </p:sp>
    </p:spTree>
    <p:extLst>
      <p:ext uri="{BB962C8B-B14F-4D97-AF65-F5344CB8AC3E}">
        <p14:creationId xmlns:p14="http://schemas.microsoft.com/office/powerpoint/2010/main" val="4322303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p:txBody>
          <a:bodyPr/>
          <a:lstStyle>
            <a:lvl1pPr algn="ctr" eaLnBrk="1" hangingPunct="1">
              <a:defRPr/>
            </a:lvl1pPr>
          </a:lstStyle>
          <a:p>
            <a:pPr>
              <a:defRPr/>
            </a:pPr>
            <a:endParaRPr lang="en-US"/>
          </a:p>
        </p:txBody>
      </p:sp>
      <p:sp>
        <p:nvSpPr>
          <p:cNvPr id="3" name="Rectangle 6"/>
          <p:cNvSpPr>
            <a:spLocks noGrp="1" noChangeArrowheads="1"/>
          </p:cNvSpPr>
          <p:nvPr>
            <p:ph type="ftr" sz="quarter" idx="11"/>
          </p:nvPr>
        </p:nvSpPr>
        <p:spPr/>
        <p:txBody>
          <a:bodyPr/>
          <a:lstStyle>
            <a:lvl1pPr eaLnBrk="1" hangingPunct="1">
              <a:defRPr/>
            </a:lvl1pPr>
          </a:lstStyle>
          <a:p>
            <a:pPr>
              <a:defRPr/>
            </a:pPr>
            <a:endParaRPr lang="en-US"/>
          </a:p>
        </p:txBody>
      </p:sp>
      <p:sp>
        <p:nvSpPr>
          <p:cNvPr id="4" name="Rectangle 7"/>
          <p:cNvSpPr>
            <a:spLocks noGrp="1" noChangeArrowheads="1"/>
          </p:cNvSpPr>
          <p:nvPr>
            <p:ph type="sldNum" sz="quarter" idx="12"/>
          </p:nvPr>
        </p:nvSpPr>
        <p:spPr/>
        <p:txBody>
          <a:bodyPr/>
          <a:lstStyle>
            <a:lvl1pPr eaLnBrk="1" hangingPunct="1">
              <a:defRPr/>
            </a:lvl1pPr>
          </a:lstStyle>
          <a:p>
            <a:pPr>
              <a:defRPr/>
            </a:pPr>
            <a:fld id="{FCCB9611-DF8F-A44A-BE2F-60B3870A67A8}" type="slidenum">
              <a:rPr lang="en-US"/>
              <a:pPr>
                <a:defRPr/>
              </a:pPr>
              <a:t>‹#›</a:t>
            </a:fld>
            <a:endParaRPr lang="en-US"/>
          </a:p>
        </p:txBody>
      </p:sp>
    </p:spTree>
    <p:extLst>
      <p:ext uri="{BB962C8B-B14F-4D97-AF65-F5344CB8AC3E}">
        <p14:creationId xmlns:p14="http://schemas.microsoft.com/office/powerpoint/2010/main" val="329468405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51"/>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026"/>
          <p:cNvSpPr>
            <a:spLocks noGrp="1" noChangeArrowheads="1"/>
          </p:cNvSpPr>
          <p:nvPr>
            <p:ph type="dt" sz="half" idx="10"/>
          </p:nvPr>
        </p:nvSpPr>
        <p:spPr>
          <a:ln/>
        </p:spPr>
        <p:txBody>
          <a:bodyPr/>
          <a:lstStyle>
            <a:lvl1pPr>
              <a:defRPr/>
            </a:lvl1pPr>
          </a:lstStyle>
          <a:p>
            <a:pPr>
              <a:defRPr/>
            </a:pPr>
            <a:endParaRPr lang="en-US"/>
          </a:p>
        </p:txBody>
      </p:sp>
      <p:sp>
        <p:nvSpPr>
          <p:cNvPr id="4" name="Rectangle 1027"/>
          <p:cNvSpPr>
            <a:spLocks noGrp="1" noChangeArrowheads="1"/>
          </p:cNvSpPr>
          <p:nvPr>
            <p:ph type="sldNum" sz="quarter" idx="11"/>
          </p:nvPr>
        </p:nvSpPr>
        <p:spPr>
          <a:ln/>
        </p:spPr>
        <p:txBody>
          <a:bodyPr/>
          <a:lstStyle>
            <a:lvl1pPr>
              <a:defRPr/>
            </a:lvl1pPr>
          </a:lstStyle>
          <a:p>
            <a:fld id="{0F546051-C8BD-424E-B10D-837F02FE5E6A}" type="slidenum">
              <a:rPr lang="en-US"/>
              <a:pPr/>
              <a:t>‹#›</a:t>
            </a:fld>
            <a:endParaRPr lang="en-US"/>
          </a:p>
        </p:txBody>
      </p:sp>
      <p:sp>
        <p:nvSpPr>
          <p:cNvPr id="5" name="Rectangle 1038"/>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2035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CD45910B-636C-5344-BED5-0CA47D68AD39}" type="slidenum">
              <a:rPr lang="en-US"/>
              <a:pPr>
                <a:defRPr/>
              </a:pPr>
              <a:t>‹#›</a:t>
            </a:fld>
            <a:endParaRPr lang="en-US"/>
          </a:p>
        </p:txBody>
      </p:sp>
    </p:spTree>
    <p:extLst>
      <p:ext uri="{BB962C8B-B14F-4D97-AF65-F5344CB8AC3E}">
        <p14:creationId xmlns:p14="http://schemas.microsoft.com/office/powerpoint/2010/main" val="25076437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6" y="0"/>
            <a:ext cx="9148763" cy="6851650"/>
            <a:chOff x="1" y="0"/>
            <a:chExt cx="5763" cy="4316"/>
          </a:xfrm>
        </p:grpSpPr>
        <p:sp>
          <p:nvSpPr>
            <p:cNvPr id="5" name="Freeform 1027"/>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6" name="Freeform 1028"/>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7" name="Freeform 1029"/>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grpSp>
          <p:nvGrpSpPr>
            <p:cNvPr id="8" name="Group 1030"/>
            <p:cNvGrpSpPr>
              <a:grpSpLocks/>
            </p:cNvGrpSpPr>
            <p:nvPr/>
          </p:nvGrpSpPr>
          <p:grpSpPr bwMode="auto">
            <a:xfrm>
              <a:off x="288" y="0"/>
              <a:ext cx="5098" cy="4316"/>
              <a:chOff x="288" y="0"/>
              <a:chExt cx="5098" cy="4316"/>
            </a:xfrm>
          </p:grpSpPr>
          <p:sp>
            <p:nvSpPr>
              <p:cNvPr id="28" name="Freeform 1031"/>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29" name="Freeform 1032"/>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0" name="Freeform 1033"/>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1" name="Freeform 1034"/>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2" name="Freeform 1035"/>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3" name="Freeform 1036"/>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4" name="Freeform 1037"/>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 name="Freeform 1038"/>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6" name="Freeform 1039"/>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7" name="Freeform 1040"/>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8" name="Freeform 1041"/>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9" name="Freeform 1042"/>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40" name="Freeform 1043"/>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grpSp>
        <p:sp>
          <p:nvSpPr>
            <p:cNvPr id="9" name="Freeform 1044"/>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10" name="Freeform 1045"/>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11" name="Freeform 1046"/>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12" name="Freeform 1047"/>
            <p:cNvSpPr>
              <a:spLocks/>
            </p:cNvSpPr>
            <p:nvPr/>
          </p:nvSpPr>
          <p:spPr bwMode="hidden">
            <a:xfrm>
              <a:off x="5041" y="0"/>
              <a:ext cx="719" cy="845"/>
            </a:xfrm>
            <a:custGeom>
              <a:avLst/>
              <a:gdLst>
                <a:gd name="T0" fmla="*/ 721 w 717"/>
                <a:gd name="T1" fmla="*/ 845 h 845"/>
                <a:gd name="T2" fmla="*/ 721 w 717"/>
                <a:gd name="T3" fmla="*/ 821 h 845"/>
                <a:gd name="T4" fmla="*/ 578 w 717"/>
                <a:gd name="T5" fmla="*/ 605 h 845"/>
                <a:gd name="T6" fmla="*/ 408 w 717"/>
                <a:gd name="T7" fmla="*/ 396 h 845"/>
                <a:gd name="T8" fmla="*/ 223 w 717"/>
                <a:gd name="T9" fmla="*/ 192 h 845"/>
                <a:gd name="T10" fmla="*/ 17 w 717"/>
                <a:gd name="T11" fmla="*/ 0 h 845"/>
                <a:gd name="T12" fmla="*/ 0 w 717"/>
                <a:gd name="T13" fmla="*/ 0 h 845"/>
                <a:gd name="T14" fmla="*/ 211 w 717"/>
                <a:gd name="T15" fmla="*/ 198 h 845"/>
                <a:gd name="T16" fmla="*/ 402 w 717"/>
                <a:gd name="T17" fmla="*/ 408 h 845"/>
                <a:gd name="T18" fmla="*/ 572 w 717"/>
                <a:gd name="T19" fmla="*/ 623 h 845"/>
                <a:gd name="T20" fmla="*/ 721 w 717"/>
                <a:gd name="T21" fmla="*/ 845 h 845"/>
                <a:gd name="T22" fmla="*/ 7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13" name="Freeform 1048"/>
            <p:cNvSpPr>
              <a:spLocks/>
            </p:cNvSpPr>
            <p:nvPr/>
          </p:nvSpPr>
          <p:spPr bwMode="hidden">
            <a:xfrm>
              <a:off x="5352" y="0"/>
              <a:ext cx="408" cy="414"/>
            </a:xfrm>
            <a:custGeom>
              <a:avLst/>
              <a:gdLst>
                <a:gd name="T0" fmla="*/ 409 w 407"/>
                <a:gd name="T1" fmla="*/ 414 h 414"/>
                <a:gd name="T2" fmla="*/ 409 w 407"/>
                <a:gd name="T3" fmla="*/ 396 h 414"/>
                <a:gd name="T4" fmla="*/ 224 w 407"/>
                <a:gd name="T5" fmla="*/ 192 h 414"/>
                <a:gd name="T6" fmla="*/ 12 w 407"/>
                <a:gd name="T7" fmla="*/ 0 h 414"/>
                <a:gd name="T8" fmla="*/ 0 w 407"/>
                <a:gd name="T9" fmla="*/ 0 h 414"/>
                <a:gd name="T10" fmla="*/ 108 w 407"/>
                <a:gd name="T11" fmla="*/ 102 h 414"/>
                <a:gd name="T12" fmla="*/ 218 w 407"/>
                <a:gd name="T13" fmla="*/ 204 h 414"/>
                <a:gd name="T14" fmla="*/ 409 w 407"/>
                <a:gd name="T15" fmla="*/ 414 h 414"/>
                <a:gd name="T16" fmla="*/ 40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14" name="Freeform 1049"/>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15" name="Freeform 1050"/>
            <p:cNvSpPr>
              <a:spLocks/>
            </p:cNvSpPr>
            <p:nvPr/>
          </p:nvSpPr>
          <p:spPr bwMode="hidden">
            <a:xfrm>
              <a:off x="6" y="0"/>
              <a:ext cx="588" cy="599"/>
            </a:xfrm>
            <a:custGeom>
              <a:avLst/>
              <a:gdLst>
                <a:gd name="T0" fmla="*/ 590 w 586"/>
                <a:gd name="T1" fmla="*/ 0 h 599"/>
                <a:gd name="T2" fmla="*/ 572 w 586"/>
                <a:gd name="T3" fmla="*/ 0 h 599"/>
                <a:gd name="T4" fmla="*/ 409 w 586"/>
                <a:gd name="T5" fmla="*/ 132 h 599"/>
                <a:gd name="T6" fmla="*/ 259 w 586"/>
                <a:gd name="T7" fmla="*/ 270 h 599"/>
                <a:gd name="T8" fmla="*/ 120 w 586"/>
                <a:gd name="T9" fmla="*/ 420 h 599"/>
                <a:gd name="T10" fmla="*/ 0 w 586"/>
                <a:gd name="T11" fmla="*/ 575 h 599"/>
                <a:gd name="T12" fmla="*/ 0 w 586"/>
                <a:gd name="T13" fmla="*/ 599 h 599"/>
                <a:gd name="T14" fmla="*/ 120 w 586"/>
                <a:gd name="T15" fmla="*/ 432 h 599"/>
                <a:gd name="T16" fmla="*/ 259 w 586"/>
                <a:gd name="T17" fmla="*/ 282 h 599"/>
                <a:gd name="T18" fmla="*/ 415 w 586"/>
                <a:gd name="T19" fmla="*/ 138 h 599"/>
                <a:gd name="T20" fmla="*/ 590 w 586"/>
                <a:gd name="T21" fmla="*/ 0 h 599"/>
                <a:gd name="T22" fmla="*/ 5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16" name="Freeform 1051"/>
            <p:cNvSpPr>
              <a:spLocks/>
            </p:cNvSpPr>
            <p:nvPr/>
          </p:nvSpPr>
          <p:spPr bwMode="hidden">
            <a:xfrm>
              <a:off x="6" y="0"/>
              <a:ext cx="270" cy="252"/>
            </a:xfrm>
            <a:custGeom>
              <a:avLst/>
              <a:gdLst>
                <a:gd name="T0" fmla="*/ 271 w 269"/>
                <a:gd name="T1" fmla="*/ 0 h 252"/>
                <a:gd name="T2" fmla="*/ 25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1 w 269"/>
                <a:gd name="T15" fmla="*/ 0 h 252"/>
                <a:gd name="T16" fmla="*/ 27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17" name="Line 1052"/>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18" name="Line 1053"/>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19" name="Line 1054"/>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grpSp>
          <p:nvGrpSpPr>
            <p:cNvPr id="20" name="Group 1055"/>
            <p:cNvGrpSpPr>
              <a:grpSpLocks/>
            </p:cNvGrpSpPr>
            <p:nvPr/>
          </p:nvGrpSpPr>
          <p:grpSpPr bwMode="auto">
            <a:xfrm>
              <a:off x="1" y="392"/>
              <a:ext cx="5758" cy="1571"/>
              <a:chOff x="1" y="392"/>
              <a:chExt cx="5758" cy="1571"/>
            </a:xfrm>
          </p:grpSpPr>
          <p:sp>
            <p:nvSpPr>
              <p:cNvPr id="23" name="Line 1056"/>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24" name="Line 1057"/>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25" name="Line 1058"/>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26" name="Line 1059"/>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27" name="Line 1060"/>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grpSp>
        <p:sp>
          <p:nvSpPr>
            <p:cNvPr id="21" name="Line 1061"/>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22" name="Line 1062"/>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grpSp>
      <p:sp>
        <p:nvSpPr>
          <p:cNvPr id="358439" name="Rectangle 1063"/>
          <p:cNvSpPr>
            <a:spLocks noGrp="1" noChangeArrowheads="1"/>
          </p:cNvSpPr>
          <p:nvPr>
            <p:ph type="ctrTitle" sz="quarter"/>
          </p:nvPr>
        </p:nvSpPr>
        <p:spPr>
          <a:xfrm>
            <a:off x="685800" y="1692291"/>
            <a:ext cx="7772400" cy="1736725"/>
          </a:xfrm>
        </p:spPr>
        <p:txBody>
          <a:bodyPr anchor="b"/>
          <a:lstStyle>
            <a:lvl1pPr>
              <a:defRPr sz="5400"/>
            </a:lvl1pPr>
          </a:lstStyle>
          <a:p>
            <a:pPr lvl="0"/>
            <a:r>
              <a:rPr lang="en-US" noProof="0"/>
              <a:t>Click to edit Master title style</a:t>
            </a:r>
          </a:p>
        </p:txBody>
      </p:sp>
      <p:sp>
        <p:nvSpPr>
          <p:cNvPr id="358440" name="Rectangle 1064"/>
          <p:cNvSpPr>
            <a:spLocks noGrp="1" noChangeArrowheads="1"/>
          </p:cNvSpPr>
          <p:nvPr>
            <p:ph type="subTitle" sz="quarter" idx="1"/>
          </p:nvPr>
        </p:nvSpPr>
        <p:spPr>
          <a:xfrm>
            <a:off x="1371600" y="3886201"/>
            <a:ext cx="6400800" cy="1752600"/>
          </a:xfrm>
        </p:spPr>
        <p:txBody>
          <a:bodyPr/>
          <a:lstStyle>
            <a:lvl1pPr marL="0" indent="0" algn="ctr">
              <a:buFont typeface="Wingdings" charset="0"/>
              <a:buNone/>
              <a:defRPr/>
            </a:lvl1pPr>
          </a:lstStyle>
          <a:p>
            <a:pPr lvl="0"/>
            <a:r>
              <a:rPr lang="en-US" noProof="0"/>
              <a:t>Click to edit Master subtitle style</a:t>
            </a:r>
          </a:p>
        </p:txBody>
      </p:sp>
      <p:sp>
        <p:nvSpPr>
          <p:cNvPr id="41" name="Rectangle 1065"/>
          <p:cNvSpPr>
            <a:spLocks noGrp="1" noChangeArrowheads="1"/>
          </p:cNvSpPr>
          <p:nvPr>
            <p:ph type="dt" sz="quarter" idx="10"/>
          </p:nvPr>
        </p:nvSpPr>
        <p:spPr/>
        <p:txBody>
          <a:bodyPr/>
          <a:lstStyle>
            <a:lvl1pPr>
              <a:defRPr/>
            </a:lvl1pPr>
          </a:lstStyle>
          <a:p>
            <a:pPr>
              <a:defRPr/>
            </a:pPr>
            <a:endParaRPr lang="en-US">
              <a:solidFill>
                <a:srgbClr val="FFFFFF"/>
              </a:solidFill>
              <a:latin typeface="Verdana"/>
            </a:endParaRPr>
          </a:p>
        </p:txBody>
      </p:sp>
      <p:sp>
        <p:nvSpPr>
          <p:cNvPr id="42" name="Rectangle 1066"/>
          <p:cNvSpPr>
            <a:spLocks noGrp="1" noChangeArrowheads="1"/>
          </p:cNvSpPr>
          <p:nvPr>
            <p:ph type="ftr" sz="quarter" idx="11"/>
          </p:nvPr>
        </p:nvSpPr>
        <p:spPr/>
        <p:txBody>
          <a:bodyPr/>
          <a:lstStyle>
            <a:lvl1pPr>
              <a:defRPr/>
            </a:lvl1pPr>
          </a:lstStyle>
          <a:p>
            <a:pPr>
              <a:defRPr/>
            </a:pPr>
            <a:endParaRPr lang="en-US">
              <a:solidFill>
                <a:srgbClr val="FFFFFF"/>
              </a:solidFill>
              <a:latin typeface="Verdana"/>
            </a:endParaRPr>
          </a:p>
        </p:txBody>
      </p:sp>
      <p:sp>
        <p:nvSpPr>
          <p:cNvPr id="43" name="Rectangle 1067"/>
          <p:cNvSpPr>
            <a:spLocks noGrp="1" noChangeArrowheads="1"/>
          </p:cNvSpPr>
          <p:nvPr>
            <p:ph type="sldNum" sz="quarter" idx="12"/>
          </p:nvPr>
        </p:nvSpPr>
        <p:spPr/>
        <p:txBody>
          <a:bodyPr/>
          <a:lstStyle>
            <a:lvl1pPr>
              <a:defRPr/>
            </a:lvl1pPr>
          </a:lstStyle>
          <a:p>
            <a:fld id="{9B01A314-7E43-0C44-95E6-FDAA50551F7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28072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64"/>
          <p:cNvSpPr>
            <a:spLocks noGrp="1" noChangeArrowheads="1"/>
          </p:cNvSpPr>
          <p:nvPr>
            <p:ph type="dt" sz="half" idx="10"/>
          </p:nvPr>
        </p:nvSpPr>
        <p:spPr>
          <a:ln/>
        </p:spPr>
        <p:txBody>
          <a:bodyPr/>
          <a:lstStyle>
            <a:lvl1pPr>
              <a:defRPr/>
            </a:lvl1pPr>
          </a:lstStyle>
          <a:p>
            <a:pPr>
              <a:defRPr/>
            </a:pPr>
            <a:endParaRPr lang="en-US">
              <a:solidFill>
                <a:srgbClr val="FFFFFF"/>
              </a:solidFill>
              <a:latin typeface="Verdana"/>
            </a:endParaRPr>
          </a:p>
        </p:txBody>
      </p:sp>
      <p:sp>
        <p:nvSpPr>
          <p:cNvPr id="5" name="Rectangle 1065"/>
          <p:cNvSpPr>
            <a:spLocks noGrp="1" noChangeArrowheads="1"/>
          </p:cNvSpPr>
          <p:nvPr>
            <p:ph type="ftr" sz="quarter" idx="11"/>
          </p:nvPr>
        </p:nvSpPr>
        <p:spPr>
          <a:ln/>
        </p:spPr>
        <p:txBody>
          <a:bodyPr/>
          <a:lstStyle>
            <a:lvl1pPr>
              <a:defRPr/>
            </a:lvl1pPr>
          </a:lstStyle>
          <a:p>
            <a:pPr>
              <a:defRPr/>
            </a:pPr>
            <a:endParaRPr lang="en-US">
              <a:solidFill>
                <a:srgbClr val="FFFFFF"/>
              </a:solidFill>
              <a:latin typeface="Verdana"/>
            </a:endParaRPr>
          </a:p>
        </p:txBody>
      </p:sp>
      <p:sp>
        <p:nvSpPr>
          <p:cNvPr id="6" name="Rectangle 1066"/>
          <p:cNvSpPr>
            <a:spLocks noGrp="1" noChangeArrowheads="1"/>
          </p:cNvSpPr>
          <p:nvPr>
            <p:ph type="sldNum" sz="quarter" idx="12"/>
          </p:nvPr>
        </p:nvSpPr>
        <p:spPr>
          <a:ln/>
        </p:spPr>
        <p:txBody>
          <a:bodyPr/>
          <a:lstStyle>
            <a:lvl1pPr>
              <a:defRPr/>
            </a:lvl1pPr>
          </a:lstStyle>
          <a:p>
            <a:fld id="{87FA1135-BDB8-D440-8078-11F7EC494B7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808485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1064"/>
          <p:cNvSpPr>
            <a:spLocks noGrp="1" noChangeArrowheads="1"/>
          </p:cNvSpPr>
          <p:nvPr>
            <p:ph type="dt" sz="half" idx="10"/>
          </p:nvPr>
        </p:nvSpPr>
        <p:spPr>
          <a:ln/>
        </p:spPr>
        <p:txBody>
          <a:bodyPr/>
          <a:lstStyle>
            <a:lvl1pPr>
              <a:defRPr/>
            </a:lvl1pPr>
          </a:lstStyle>
          <a:p>
            <a:pPr>
              <a:defRPr/>
            </a:pPr>
            <a:endParaRPr lang="en-US">
              <a:solidFill>
                <a:srgbClr val="FFFFFF"/>
              </a:solidFill>
              <a:latin typeface="Verdana"/>
            </a:endParaRPr>
          </a:p>
        </p:txBody>
      </p:sp>
      <p:sp>
        <p:nvSpPr>
          <p:cNvPr id="5" name="Rectangle 1065"/>
          <p:cNvSpPr>
            <a:spLocks noGrp="1" noChangeArrowheads="1"/>
          </p:cNvSpPr>
          <p:nvPr>
            <p:ph type="ftr" sz="quarter" idx="11"/>
          </p:nvPr>
        </p:nvSpPr>
        <p:spPr>
          <a:ln/>
        </p:spPr>
        <p:txBody>
          <a:bodyPr/>
          <a:lstStyle>
            <a:lvl1pPr>
              <a:defRPr/>
            </a:lvl1pPr>
          </a:lstStyle>
          <a:p>
            <a:pPr>
              <a:defRPr/>
            </a:pPr>
            <a:endParaRPr lang="en-US">
              <a:solidFill>
                <a:srgbClr val="FFFFFF"/>
              </a:solidFill>
              <a:latin typeface="Verdana"/>
            </a:endParaRPr>
          </a:p>
        </p:txBody>
      </p:sp>
      <p:sp>
        <p:nvSpPr>
          <p:cNvPr id="6" name="Rectangle 1066"/>
          <p:cNvSpPr>
            <a:spLocks noGrp="1" noChangeArrowheads="1"/>
          </p:cNvSpPr>
          <p:nvPr>
            <p:ph type="sldNum" sz="quarter" idx="12"/>
          </p:nvPr>
        </p:nvSpPr>
        <p:spPr>
          <a:ln/>
        </p:spPr>
        <p:txBody>
          <a:bodyPr/>
          <a:lstStyle>
            <a:lvl1pPr>
              <a:defRPr/>
            </a:lvl1pPr>
          </a:lstStyle>
          <a:p>
            <a:fld id="{260FD7F9-87AC-C74D-9F3E-CA7404829E2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7044782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16"/>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16"/>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64"/>
          <p:cNvSpPr>
            <a:spLocks noGrp="1" noChangeArrowheads="1"/>
          </p:cNvSpPr>
          <p:nvPr>
            <p:ph type="dt" sz="half" idx="10"/>
          </p:nvPr>
        </p:nvSpPr>
        <p:spPr>
          <a:ln/>
        </p:spPr>
        <p:txBody>
          <a:bodyPr/>
          <a:lstStyle>
            <a:lvl1pPr>
              <a:defRPr/>
            </a:lvl1pPr>
          </a:lstStyle>
          <a:p>
            <a:pPr>
              <a:defRPr/>
            </a:pPr>
            <a:endParaRPr lang="en-US">
              <a:solidFill>
                <a:srgbClr val="FFFFFF"/>
              </a:solidFill>
              <a:latin typeface="Verdana"/>
            </a:endParaRPr>
          </a:p>
        </p:txBody>
      </p:sp>
      <p:sp>
        <p:nvSpPr>
          <p:cNvPr id="6" name="Rectangle 1065"/>
          <p:cNvSpPr>
            <a:spLocks noGrp="1" noChangeArrowheads="1"/>
          </p:cNvSpPr>
          <p:nvPr>
            <p:ph type="ftr" sz="quarter" idx="11"/>
          </p:nvPr>
        </p:nvSpPr>
        <p:spPr>
          <a:ln/>
        </p:spPr>
        <p:txBody>
          <a:bodyPr/>
          <a:lstStyle>
            <a:lvl1pPr>
              <a:defRPr/>
            </a:lvl1pPr>
          </a:lstStyle>
          <a:p>
            <a:pPr>
              <a:defRPr/>
            </a:pPr>
            <a:endParaRPr lang="en-US">
              <a:solidFill>
                <a:srgbClr val="FFFFFF"/>
              </a:solidFill>
              <a:latin typeface="Verdana"/>
            </a:endParaRPr>
          </a:p>
        </p:txBody>
      </p:sp>
      <p:sp>
        <p:nvSpPr>
          <p:cNvPr id="7" name="Rectangle 1066"/>
          <p:cNvSpPr>
            <a:spLocks noGrp="1" noChangeArrowheads="1"/>
          </p:cNvSpPr>
          <p:nvPr>
            <p:ph type="sldNum" sz="quarter" idx="12"/>
          </p:nvPr>
        </p:nvSpPr>
        <p:spPr>
          <a:ln/>
        </p:spPr>
        <p:txBody>
          <a:bodyPr/>
          <a:lstStyle>
            <a:lvl1pPr>
              <a:defRPr/>
            </a:lvl1pPr>
          </a:lstStyle>
          <a:p>
            <a:fld id="{85D6E181-B444-E341-969B-5A710493F7E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376639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64"/>
          <p:cNvSpPr>
            <a:spLocks noGrp="1" noChangeArrowheads="1"/>
          </p:cNvSpPr>
          <p:nvPr>
            <p:ph type="dt" sz="half" idx="10"/>
          </p:nvPr>
        </p:nvSpPr>
        <p:spPr>
          <a:ln/>
        </p:spPr>
        <p:txBody>
          <a:bodyPr/>
          <a:lstStyle>
            <a:lvl1pPr>
              <a:defRPr/>
            </a:lvl1pPr>
          </a:lstStyle>
          <a:p>
            <a:pPr>
              <a:defRPr/>
            </a:pPr>
            <a:endParaRPr lang="en-US">
              <a:solidFill>
                <a:srgbClr val="FFFFFF"/>
              </a:solidFill>
              <a:latin typeface="Verdana"/>
            </a:endParaRPr>
          </a:p>
        </p:txBody>
      </p:sp>
      <p:sp>
        <p:nvSpPr>
          <p:cNvPr id="8" name="Rectangle 1065"/>
          <p:cNvSpPr>
            <a:spLocks noGrp="1" noChangeArrowheads="1"/>
          </p:cNvSpPr>
          <p:nvPr>
            <p:ph type="ftr" sz="quarter" idx="11"/>
          </p:nvPr>
        </p:nvSpPr>
        <p:spPr>
          <a:ln/>
        </p:spPr>
        <p:txBody>
          <a:bodyPr/>
          <a:lstStyle>
            <a:lvl1pPr>
              <a:defRPr/>
            </a:lvl1pPr>
          </a:lstStyle>
          <a:p>
            <a:pPr>
              <a:defRPr/>
            </a:pPr>
            <a:endParaRPr lang="en-US">
              <a:solidFill>
                <a:srgbClr val="FFFFFF"/>
              </a:solidFill>
              <a:latin typeface="Verdana"/>
            </a:endParaRPr>
          </a:p>
        </p:txBody>
      </p:sp>
      <p:sp>
        <p:nvSpPr>
          <p:cNvPr id="9" name="Rectangle 1066"/>
          <p:cNvSpPr>
            <a:spLocks noGrp="1" noChangeArrowheads="1"/>
          </p:cNvSpPr>
          <p:nvPr>
            <p:ph type="sldNum" sz="quarter" idx="12"/>
          </p:nvPr>
        </p:nvSpPr>
        <p:spPr>
          <a:ln/>
        </p:spPr>
        <p:txBody>
          <a:bodyPr/>
          <a:lstStyle>
            <a:lvl1pPr>
              <a:defRPr/>
            </a:lvl1pPr>
          </a:lstStyle>
          <a:p>
            <a:fld id="{49EFEB0B-0A68-424F-8BA3-B8EA46A9216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5598283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64"/>
          <p:cNvSpPr>
            <a:spLocks noGrp="1" noChangeArrowheads="1"/>
          </p:cNvSpPr>
          <p:nvPr>
            <p:ph type="dt" sz="half" idx="10"/>
          </p:nvPr>
        </p:nvSpPr>
        <p:spPr>
          <a:ln/>
        </p:spPr>
        <p:txBody>
          <a:bodyPr/>
          <a:lstStyle>
            <a:lvl1pPr>
              <a:defRPr/>
            </a:lvl1pPr>
          </a:lstStyle>
          <a:p>
            <a:pPr>
              <a:defRPr/>
            </a:pPr>
            <a:endParaRPr lang="en-US">
              <a:solidFill>
                <a:srgbClr val="FFFFFF"/>
              </a:solidFill>
              <a:latin typeface="Verdana"/>
            </a:endParaRPr>
          </a:p>
        </p:txBody>
      </p:sp>
      <p:sp>
        <p:nvSpPr>
          <p:cNvPr id="4" name="Rectangle 1065"/>
          <p:cNvSpPr>
            <a:spLocks noGrp="1" noChangeArrowheads="1"/>
          </p:cNvSpPr>
          <p:nvPr>
            <p:ph type="ftr" sz="quarter" idx="11"/>
          </p:nvPr>
        </p:nvSpPr>
        <p:spPr>
          <a:ln/>
        </p:spPr>
        <p:txBody>
          <a:bodyPr/>
          <a:lstStyle>
            <a:lvl1pPr>
              <a:defRPr/>
            </a:lvl1pPr>
          </a:lstStyle>
          <a:p>
            <a:pPr>
              <a:defRPr/>
            </a:pPr>
            <a:endParaRPr lang="en-US">
              <a:solidFill>
                <a:srgbClr val="FFFFFF"/>
              </a:solidFill>
              <a:latin typeface="Verdana"/>
            </a:endParaRPr>
          </a:p>
        </p:txBody>
      </p:sp>
      <p:sp>
        <p:nvSpPr>
          <p:cNvPr id="5" name="Rectangle 1066"/>
          <p:cNvSpPr>
            <a:spLocks noGrp="1" noChangeArrowheads="1"/>
          </p:cNvSpPr>
          <p:nvPr>
            <p:ph type="sldNum" sz="quarter" idx="12"/>
          </p:nvPr>
        </p:nvSpPr>
        <p:spPr>
          <a:ln/>
        </p:spPr>
        <p:txBody>
          <a:bodyPr/>
          <a:lstStyle>
            <a:lvl1pPr>
              <a:defRPr/>
            </a:lvl1pPr>
          </a:lstStyle>
          <a:p>
            <a:fld id="{7EAD1091-9C8E-5C45-815B-676845FB11A6}"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2595923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64"/>
          <p:cNvSpPr>
            <a:spLocks noGrp="1" noChangeArrowheads="1"/>
          </p:cNvSpPr>
          <p:nvPr>
            <p:ph type="dt" sz="half" idx="10"/>
          </p:nvPr>
        </p:nvSpPr>
        <p:spPr>
          <a:ln/>
        </p:spPr>
        <p:txBody>
          <a:bodyPr/>
          <a:lstStyle>
            <a:lvl1pPr>
              <a:defRPr/>
            </a:lvl1pPr>
          </a:lstStyle>
          <a:p>
            <a:pPr>
              <a:defRPr/>
            </a:pPr>
            <a:endParaRPr lang="en-US">
              <a:solidFill>
                <a:srgbClr val="FFFFFF"/>
              </a:solidFill>
              <a:latin typeface="Verdana"/>
            </a:endParaRPr>
          </a:p>
        </p:txBody>
      </p:sp>
      <p:sp>
        <p:nvSpPr>
          <p:cNvPr id="3" name="Rectangle 1065"/>
          <p:cNvSpPr>
            <a:spLocks noGrp="1" noChangeArrowheads="1"/>
          </p:cNvSpPr>
          <p:nvPr>
            <p:ph type="ftr" sz="quarter" idx="11"/>
          </p:nvPr>
        </p:nvSpPr>
        <p:spPr>
          <a:ln/>
        </p:spPr>
        <p:txBody>
          <a:bodyPr/>
          <a:lstStyle>
            <a:lvl1pPr>
              <a:defRPr/>
            </a:lvl1pPr>
          </a:lstStyle>
          <a:p>
            <a:pPr>
              <a:defRPr/>
            </a:pPr>
            <a:endParaRPr lang="en-US">
              <a:solidFill>
                <a:srgbClr val="FFFFFF"/>
              </a:solidFill>
              <a:latin typeface="Verdana"/>
            </a:endParaRPr>
          </a:p>
        </p:txBody>
      </p:sp>
      <p:sp>
        <p:nvSpPr>
          <p:cNvPr id="4" name="Rectangle 1066"/>
          <p:cNvSpPr>
            <a:spLocks noGrp="1" noChangeArrowheads="1"/>
          </p:cNvSpPr>
          <p:nvPr>
            <p:ph type="sldNum" sz="quarter" idx="12"/>
          </p:nvPr>
        </p:nvSpPr>
        <p:spPr>
          <a:ln/>
        </p:spPr>
        <p:txBody>
          <a:bodyPr/>
          <a:lstStyle>
            <a:lvl1pPr>
              <a:defRPr/>
            </a:lvl1pPr>
          </a:lstStyle>
          <a:p>
            <a:fld id="{084415FD-8F4F-ED4C-8EB7-A1DC0389D80D}"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378625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064"/>
          <p:cNvSpPr>
            <a:spLocks noGrp="1" noChangeArrowheads="1"/>
          </p:cNvSpPr>
          <p:nvPr>
            <p:ph type="dt" sz="half" idx="10"/>
          </p:nvPr>
        </p:nvSpPr>
        <p:spPr>
          <a:ln/>
        </p:spPr>
        <p:txBody>
          <a:bodyPr/>
          <a:lstStyle>
            <a:lvl1pPr>
              <a:defRPr/>
            </a:lvl1pPr>
          </a:lstStyle>
          <a:p>
            <a:pPr>
              <a:defRPr/>
            </a:pPr>
            <a:endParaRPr lang="en-US">
              <a:solidFill>
                <a:srgbClr val="FFFFFF"/>
              </a:solidFill>
              <a:latin typeface="Verdana"/>
            </a:endParaRPr>
          </a:p>
        </p:txBody>
      </p:sp>
      <p:sp>
        <p:nvSpPr>
          <p:cNvPr id="6" name="Rectangle 1065"/>
          <p:cNvSpPr>
            <a:spLocks noGrp="1" noChangeArrowheads="1"/>
          </p:cNvSpPr>
          <p:nvPr>
            <p:ph type="ftr" sz="quarter" idx="11"/>
          </p:nvPr>
        </p:nvSpPr>
        <p:spPr>
          <a:ln/>
        </p:spPr>
        <p:txBody>
          <a:bodyPr/>
          <a:lstStyle>
            <a:lvl1pPr>
              <a:defRPr/>
            </a:lvl1pPr>
          </a:lstStyle>
          <a:p>
            <a:pPr>
              <a:defRPr/>
            </a:pPr>
            <a:endParaRPr lang="en-US">
              <a:solidFill>
                <a:srgbClr val="FFFFFF"/>
              </a:solidFill>
              <a:latin typeface="Verdana"/>
            </a:endParaRPr>
          </a:p>
        </p:txBody>
      </p:sp>
      <p:sp>
        <p:nvSpPr>
          <p:cNvPr id="7" name="Rectangle 1066"/>
          <p:cNvSpPr>
            <a:spLocks noGrp="1" noChangeArrowheads="1"/>
          </p:cNvSpPr>
          <p:nvPr>
            <p:ph type="sldNum" sz="quarter" idx="12"/>
          </p:nvPr>
        </p:nvSpPr>
        <p:spPr>
          <a:ln/>
        </p:spPr>
        <p:txBody>
          <a:bodyPr/>
          <a:lstStyle>
            <a:lvl1pPr>
              <a:defRPr/>
            </a:lvl1pPr>
          </a:lstStyle>
          <a:p>
            <a:fld id="{B0B321CE-815F-BE42-AED1-D705272C7CD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8249466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064"/>
          <p:cNvSpPr>
            <a:spLocks noGrp="1" noChangeArrowheads="1"/>
          </p:cNvSpPr>
          <p:nvPr>
            <p:ph type="dt" sz="half" idx="10"/>
          </p:nvPr>
        </p:nvSpPr>
        <p:spPr>
          <a:ln/>
        </p:spPr>
        <p:txBody>
          <a:bodyPr/>
          <a:lstStyle>
            <a:lvl1pPr>
              <a:defRPr/>
            </a:lvl1pPr>
          </a:lstStyle>
          <a:p>
            <a:pPr>
              <a:defRPr/>
            </a:pPr>
            <a:endParaRPr lang="en-US">
              <a:solidFill>
                <a:srgbClr val="FFFFFF"/>
              </a:solidFill>
              <a:latin typeface="Verdana"/>
            </a:endParaRPr>
          </a:p>
        </p:txBody>
      </p:sp>
      <p:sp>
        <p:nvSpPr>
          <p:cNvPr id="6" name="Rectangle 1065"/>
          <p:cNvSpPr>
            <a:spLocks noGrp="1" noChangeArrowheads="1"/>
          </p:cNvSpPr>
          <p:nvPr>
            <p:ph type="ftr" sz="quarter" idx="11"/>
          </p:nvPr>
        </p:nvSpPr>
        <p:spPr>
          <a:ln/>
        </p:spPr>
        <p:txBody>
          <a:bodyPr/>
          <a:lstStyle>
            <a:lvl1pPr>
              <a:defRPr/>
            </a:lvl1pPr>
          </a:lstStyle>
          <a:p>
            <a:pPr>
              <a:defRPr/>
            </a:pPr>
            <a:endParaRPr lang="en-US">
              <a:solidFill>
                <a:srgbClr val="FFFFFF"/>
              </a:solidFill>
              <a:latin typeface="Verdana"/>
            </a:endParaRPr>
          </a:p>
        </p:txBody>
      </p:sp>
      <p:sp>
        <p:nvSpPr>
          <p:cNvPr id="7" name="Rectangle 1066"/>
          <p:cNvSpPr>
            <a:spLocks noGrp="1" noChangeArrowheads="1"/>
          </p:cNvSpPr>
          <p:nvPr>
            <p:ph type="sldNum" sz="quarter" idx="12"/>
          </p:nvPr>
        </p:nvSpPr>
        <p:spPr>
          <a:ln/>
        </p:spPr>
        <p:txBody>
          <a:bodyPr/>
          <a:lstStyle>
            <a:lvl1pPr>
              <a:defRPr/>
            </a:lvl1pPr>
          </a:lstStyle>
          <a:p>
            <a:fld id="{C869EB43-4900-3E49-BD3A-1F310FFE4CA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1024451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64"/>
          <p:cNvSpPr>
            <a:spLocks noGrp="1" noChangeArrowheads="1"/>
          </p:cNvSpPr>
          <p:nvPr>
            <p:ph type="dt" sz="half" idx="10"/>
          </p:nvPr>
        </p:nvSpPr>
        <p:spPr>
          <a:ln/>
        </p:spPr>
        <p:txBody>
          <a:bodyPr/>
          <a:lstStyle>
            <a:lvl1pPr>
              <a:defRPr/>
            </a:lvl1pPr>
          </a:lstStyle>
          <a:p>
            <a:pPr>
              <a:defRPr/>
            </a:pPr>
            <a:endParaRPr lang="en-US">
              <a:solidFill>
                <a:srgbClr val="FFFFFF"/>
              </a:solidFill>
              <a:latin typeface="Verdana"/>
            </a:endParaRPr>
          </a:p>
        </p:txBody>
      </p:sp>
      <p:sp>
        <p:nvSpPr>
          <p:cNvPr id="5" name="Rectangle 1065"/>
          <p:cNvSpPr>
            <a:spLocks noGrp="1" noChangeArrowheads="1"/>
          </p:cNvSpPr>
          <p:nvPr>
            <p:ph type="ftr" sz="quarter" idx="11"/>
          </p:nvPr>
        </p:nvSpPr>
        <p:spPr>
          <a:ln/>
        </p:spPr>
        <p:txBody>
          <a:bodyPr/>
          <a:lstStyle>
            <a:lvl1pPr>
              <a:defRPr/>
            </a:lvl1pPr>
          </a:lstStyle>
          <a:p>
            <a:pPr>
              <a:defRPr/>
            </a:pPr>
            <a:endParaRPr lang="en-US">
              <a:solidFill>
                <a:srgbClr val="FFFFFF"/>
              </a:solidFill>
              <a:latin typeface="Verdana"/>
            </a:endParaRPr>
          </a:p>
        </p:txBody>
      </p:sp>
      <p:sp>
        <p:nvSpPr>
          <p:cNvPr id="6" name="Rectangle 1066"/>
          <p:cNvSpPr>
            <a:spLocks noGrp="1" noChangeArrowheads="1"/>
          </p:cNvSpPr>
          <p:nvPr>
            <p:ph type="sldNum" sz="quarter" idx="12"/>
          </p:nvPr>
        </p:nvSpPr>
        <p:spPr>
          <a:ln/>
        </p:spPr>
        <p:txBody>
          <a:bodyPr/>
          <a:lstStyle>
            <a:lvl1pPr>
              <a:defRPr/>
            </a:lvl1pPr>
          </a:lstStyle>
          <a:p>
            <a:fld id="{2DE8615B-AD7F-C342-BBAA-F54A8C4DB36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76129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3BD1A499-6EFD-F94F-8D98-FD994B1B8EEF}" type="slidenum">
              <a:rPr lang="en-US"/>
              <a:pPr>
                <a:defRPr/>
              </a:pPr>
              <a:t>‹#›</a:t>
            </a:fld>
            <a:endParaRPr lang="en-US"/>
          </a:p>
        </p:txBody>
      </p:sp>
    </p:spTree>
    <p:extLst>
      <p:ext uri="{BB962C8B-B14F-4D97-AF65-F5344CB8AC3E}">
        <p14:creationId xmlns:p14="http://schemas.microsoft.com/office/powerpoint/2010/main" val="20893620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6"/>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6"/>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64"/>
          <p:cNvSpPr>
            <a:spLocks noGrp="1" noChangeArrowheads="1"/>
          </p:cNvSpPr>
          <p:nvPr>
            <p:ph type="dt" sz="half" idx="10"/>
          </p:nvPr>
        </p:nvSpPr>
        <p:spPr>
          <a:ln/>
        </p:spPr>
        <p:txBody>
          <a:bodyPr/>
          <a:lstStyle>
            <a:lvl1pPr>
              <a:defRPr/>
            </a:lvl1pPr>
          </a:lstStyle>
          <a:p>
            <a:pPr>
              <a:defRPr/>
            </a:pPr>
            <a:endParaRPr lang="en-US">
              <a:solidFill>
                <a:srgbClr val="FFFFFF"/>
              </a:solidFill>
              <a:latin typeface="Verdana"/>
            </a:endParaRPr>
          </a:p>
        </p:txBody>
      </p:sp>
      <p:sp>
        <p:nvSpPr>
          <p:cNvPr id="5" name="Rectangle 1065"/>
          <p:cNvSpPr>
            <a:spLocks noGrp="1" noChangeArrowheads="1"/>
          </p:cNvSpPr>
          <p:nvPr>
            <p:ph type="ftr" sz="quarter" idx="11"/>
          </p:nvPr>
        </p:nvSpPr>
        <p:spPr>
          <a:ln/>
        </p:spPr>
        <p:txBody>
          <a:bodyPr/>
          <a:lstStyle>
            <a:lvl1pPr>
              <a:defRPr/>
            </a:lvl1pPr>
          </a:lstStyle>
          <a:p>
            <a:pPr>
              <a:defRPr/>
            </a:pPr>
            <a:endParaRPr lang="en-US">
              <a:solidFill>
                <a:srgbClr val="FFFFFF"/>
              </a:solidFill>
              <a:latin typeface="Verdana"/>
            </a:endParaRPr>
          </a:p>
        </p:txBody>
      </p:sp>
      <p:sp>
        <p:nvSpPr>
          <p:cNvPr id="6" name="Rectangle 1066"/>
          <p:cNvSpPr>
            <a:spLocks noGrp="1" noChangeArrowheads="1"/>
          </p:cNvSpPr>
          <p:nvPr>
            <p:ph type="sldNum" sz="quarter" idx="12"/>
          </p:nvPr>
        </p:nvSpPr>
        <p:spPr>
          <a:ln/>
        </p:spPr>
        <p:txBody>
          <a:bodyPr/>
          <a:lstStyle>
            <a:lvl1pPr>
              <a:defRPr/>
            </a:lvl1pPr>
          </a:lstStyle>
          <a:p>
            <a:fld id="{8CAEBFE1-219C-094A-B3B0-FB2E4B7FCE4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9078903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0" y="0"/>
            <a:ext cx="8458200" cy="5943600"/>
            <a:chOff x="0" y="0"/>
            <a:chExt cx="5328" cy="3744"/>
          </a:xfrm>
        </p:grpSpPr>
        <p:sp>
          <p:nvSpPr>
            <p:cNvPr id="5" name="Freeform 1027"/>
            <p:cNvSpPr>
              <a:spLocks/>
            </p:cNvSpPr>
            <p:nvPr/>
          </p:nvSpPr>
          <p:spPr bwMode="hidden">
            <a:xfrm>
              <a:off x="0" y="1440"/>
              <a:ext cx="5155" cy="2304"/>
            </a:xfrm>
            <a:custGeom>
              <a:avLst/>
              <a:gdLst>
                <a:gd name="T0" fmla="*/ 5154 w 5155"/>
                <a:gd name="T1" fmla="*/ 1769 h 2304"/>
                <a:gd name="T2" fmla="*/ 0 w 5155"/>
                <a:gd name="T3" fmla="*/ 2304 h 2304"/>
                <a:gd name="T4" fmla="*/ 0 w 5155"/>
                <a:gd name="T5" fmla="*/ 1252 h 2304"/>
                <a:gd name="T6" fmla="*/ 5155 w 5155"/>
                <a:gd name="T7" fmla="*/ 0 h 2304"/>
                <a:gd name="T8" fmla="*/ 5155 w 5155"/>
                <a:gd name="T9" fmla="*/ 1416 h 2304"/>
                <a:gd name="T10" fmla="*/ 5154 w 5155"/>
                <a:gd name="T11" fmla="*/ 1769 h 2304"/>
              </a:gdLst>
              <a:ahLst/>
              <a:cxnLst>
                <a:cxn ang="0">
                  <a:pos x="T0" y="T1"/>
                </a:cxn>
                <a:cxn ang="0">
                  <a:pos x="T2" y="T3"/>
                </a:cxn>
                <a:cxn ang="0">
                  <a:pos x="T4" y="T5"/>
                </a:cxn>
                <a:cxn ang="0">
                  <a:pos x="T6" y="T7"/>
                </a:cxn>
                <a:cxn ang="0">
                  <a:pos x="T8" y="T9"/>
                </a:cxn>
                <a:cxn ang="0">
                  <a:pos x="T10" y="T11"/>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a:noFill/>
            </a:ln>
          </p:spPr>
          <p:txBody>
            <a:bodyPr/>
            <a:lstStyle/>
            <a:p>
              <a:pPr algn="l">
                <a:defRPr/>
              </a:pPr>
              <a:endParaRPr lang="en-US" sz="2000">
                <a:solidFill>
                  <a:srgbClr val="FFFFFF"/>
                </a:solidFill>
                <a:latin typeface="Arial" charset="0"/>
                <a:cs typeface="Arial" charset="0"/>
              </a:endParaRPr>
            </a:p>
          </p:txBody>
        </p:sp>
        <p:sp>
          <p:nvSpPr>
            <p:cNvPr id="6" name="Freeform 1028"/>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grpSp>
      <p:sp>
        <p:nvSpPr>
          <p:cNvPr id="366597" name="Rectangle 1029"/>
          <p:cNvSpPr>
            <a:spLocks noGrp="1" noChangeArrowheads="1"/>
          </p:cNvSpPr>
          <p:nvPr>
            <p:ph type="subTitle" sz="quarter" idx="1"/>
          </p:nvPr>
        </p:nvSpPr>
        <p:spPr>
          <a:xfrm>
            <a:off x="1371600" y="3886201"/>
            <a:ext cx="6400800" cy="1752600"/>
          </a:xfrm>
        </p:spPr>
        <p:txBody>
          <a:bodyPr/>
          <a:lstStyle>
            <a:lvl1pPr marL="0" indent="0" algn="ctr">
              <a:buFont typeface="Wingdings" charset="0"/>
              <a:buNone/>
              <a:defRPr/>
            </a:lvl1pPr>
          </a:lstStyle>
          <a:p>
            <a:pPr lvl="0"/>
            <a:r>
              <a:rPr lang="en-US" noProof="0"/>
              <a:t>Click to edit Master subtitle style</a:t>
            </a:r>
          </a:p>
        </p:txBody>
      </p:sp>
      <p:sp>
        <p:nvSpPr>
          <p:cNvPr id="366601" name="Rectangle 1033"/>
          <p:cNvSpPr>
            <a:spLocks noGrp="1" noChangeArrowheads="1"/>
          </p:cNvSpPr>
          <p:nvPr>
            <p:ph type="ctrTitle" sz="quarter"/>
          </p:nvPr>
        </p:nvSpPr>
        <p:spPr>
          <a:xfrm>
            <a:off x="685800" y="1768491"/>
            <a:ext cx="7772400" cy="1736725"/>
          </a:xfrm>
        </p:spPr>
        <p:txBody>
          <a:bodyPr anchor="b" anchorCtr="1"/>
          <a:lstStyle>
            <a:lvl1pPr>
              <a:defRPr sz="5400"/>
            </a:lvl1pPr>
          </a:lstStyle>
          <a:p>
            <a:pPr lvl="0"/>
            <a:r>
              <a:rPr lang="en-US" noProof="0"/>
              <a:t>Click to edit Master title style</a:t>
            </a:r>
          </a:p>
        </p:txBody>
      </p:sp>
      <p:sp>
        <p:nvSpPr>
          <p:cNvPr id="7" name="Rectangle 1030"/>
          <p:cNvSpPr>
            <a:spLocks noGrp="1" noChangeArrowheads="1"/>
          </p:cNvSpPr>
          <p:nvPr>
            <p:ph type="dt" sz="quarter" idx="10"/>
          </p:nvPr>
        </p:nvSpPr>
        <p:spPr/>
        <p:txBody>
          <a:bodyPr/>
          <a:lstStyle>
            <a:lvl1pPr>
              <a:defRPr/>
            </a:lvl1pPr>
          </a:lstStyle>
          <a:p>
            <a:pPr>
              <a:defRPr/>
            </a:pPr>
            <a:endParaRPr lang="en-US">
              <a:solidFill>
                <a:srgbClr val="FFFFFF"/>
              </a:solidFill>
              <a:latin typeface="Tahoma"/>
            </a:endParaRPr>
          </a:p>
        </p:txBody>
      </p:sp>
      <p:sp>
        <p:nvSpPr>
          <p:cNvPr id="8" name="Rectangle 1031"/>
          <p:cNvSpPr>
            <a:spLocks noGrp="1" noChangeArrowheads="1"/>
          </p:cNvSpPr>
          <p:nvPr>
            <p:ph type="ftr" sz="quarter" idx="11"/>
          </p:nvPr>
        </p:nvSpPr>
        <p:spPr/>
        <p:txBody>
          <a:bodyPr/>
          <a:lstStyle>
            <a:lvl1pPr>
              <a:defRPr/>
            </a:lvl1pPr>
          </a:lstStyle>
          <a:p>
            <a:pPr>
              <a:defRPr/>
            </a:pPr>
            <a:endParaRPr lang="en-US">
              <a:solidFill>
                <a:srgbClr val="FFFFFF"/>
              </a:solidFill>
              <a:latin typeface="Tahoma"/>
            </a:endParaRPr>
          </a:p>
        </p:txBody>
      </p:sp>
      <p:sp>
        <p:nvSpPr>
          <p:cNvPr id="9" name="Rectangle 1032"/>
          <p:cNvSpPr>
            <a:spLocks noGrp="1" noChangeArrowheads="1"/>
          </p:cNvSpPr>
          <p:nvPr>
            <p:ph type="sldNum" sz="quarter" idx="12"/>
          </p:nvPr>
        </p:nvSpPr>
        <p:spPr/>
        <p:txBody>
          <a:bodyPr/>
          <a:lstStyle>
            <a:lvl1pPr>
              <a:defRPr/>
            </a:lvl1pPr>
          </a:lstStyle>
          <a:p>
            <a:fld id="{53B94AED-CCF2-0540-9775-F1A005BD581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771430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1"/>
          <p:cNvSpPr>
            <a:spLocks noGrp="1" noChangeArrowheads="1"/>
          </p:cNvSpPr>
          <p:nvPr>
            <p:ph type="dt" sz="half" idx="10"/>
          </p:nvPr>
        </p:nvSpPr>
        <p:spPr>
          <a:ln/>
        </p:spPr>
        <p:txBody>
          <a:bodyPr/>
          <a:lstStyle>
            <a:lvl1pPr>
              <a:defRPr/>
            </a:lvl1pPr>
          </a:lstStyle>
          <a:p>
            <a:pPr>
              <a:defRPr/>
            </a:pPr>
            <a:endParaRPr lang="en-US">
              <a:solidFill>
                <a:srgbClr val="FFFFFF"/>
              </a:solidFill>
              <a:latin typeface="Tahoma"/>
            </a:endParaRPr>
          </a:p>
        </p:txBody>
      </p:sp>
      <p:sp>
        <p:nvSpPr>
          <p:cNvPr id="5" name="Rectangle 1032"/>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ahoma"/>
            </a:endParaRPr>
          </a:p>
        </p:txBody>
      </p:sp>
      <p:sp>
        <p:nvSpPr>
          <p:cNvPr id="6" name="Rectangle 1033"/>
          <p:cNvSpPr>
            <a:spLocks noGrp="1" noChangeArrowheads="1"/>
          </p:cNvSpPr>
          <p:nvPr>
            <p:ph type="sldNum" sz="quarter" idx="12"/>
          </p:nvPr>
        </p:nvSpPr>
        <p:spPr>
          <a:ln/>
        </p:spPr>
        <p:txBody>
          <a:bodyPr/>
          <a:lstStyle>
            <a:lvl1pPr>
              <a:defRPr/>
            </a:lvl1pPr>
          </a:lstStyle>
          <a:p>
            <a:fld id="{9C236B24-F8CD-0446-B22C-844BECC6E5E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793986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1031"/>
          <p:cNvSpPr>
            <a:spLocks noGrp="1" noChangeArrowheads="1"/>
          </p:cNvSpPr>
          <p:nvPr>
            <p:ph type="dt" sz="half" idx="10"/>
          </p:nvPr>
        </p:nvSpPr>
        <p:spPr>
          <a:ln/>
        </p:spPr>
        <p:txBody>
          <a:bodyPr/>
          <a:lstStyle>
            <a:lvl1pPr>
              <a:defRPr/>
            </a:lvl1pPr>
          </a:lstStyle>
          <a:p>
            <a:pPr>
              <a:defRPr/>
            </a:pPr>
            <a:endParaRPr lang="en-US">
              <a:solidFill>
                <a:srgbClr val="FFFFFF"/>
              </a:solidFill>
              <a:latin typeface="Tahoma"/>
            </a:endParaRPr>
          </a:p>
        </p:txBody>
      </p:sp>
      <p:sp>
        <p:nvSpPr>
          <p:cNvPr id="5" name="Rectangle 1032"/>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ahoma"/>
            </a:endParaRPr>
          </a:p>
        </p:txBody>
      </p:sp>
      <p:sp>
        <p:nvSpPr>
          <p:cNvPr id="6" name="Rectangle 1033"/>
          <p:cNvSpPr>
            <a:spLocks noGrp="1" noChangeArrowheads="1"/>
          </p:cNvSpPr>
          <p:nvPr>
            <p:ph type="sldNum" sz="quarter" idx="12"/>
          </p:nvPr>
        </p:nvSpPr>
        <p:spPr>
          <a:ln/>
        </p:spPr>
        <p:txBody>
          <a:bodyPr/>
          <a:lstStyle>
            <a:lvl1pPr>
              <a:defRPr/>
            </a:lvl1pPr>
          </a:lstStyle>
          <a:p>
            <a:fld id="{B35842C0-2AD2-1241-9EC3-D542AF3D76DF}"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15255703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1"/>
          <p:cNvSpPr>
            <a:spLocks noGrp="1" noChangeArrowheads="1"/>
          </p:cNvSpPr>
          <p:nvPr>
            <p:ph type="dt" sz="half" idx="10"/>
          </p:nvPr>
        </p:nvSpPr>
        <p:spPr>
          <a:ln/>
        </p:spPr>
        <p:txBody>
          <a:bodyPr/>
          <a:lstStyle>
            <a:lvl1pPr>
              <a:defRPr/>
            </a:lvl1pPr>
          </a:lstStyle>
          <a:p>
            <a:pPr>
              <a:defRPr/>
            </a:pPr>
            <a:endParaRPr lang="en-US">
              <a:solidFill>
                <a:srgbClr val="FFFFFF"/>
              </a:solidFill>
              <a:latin typeface="Tahoma"/>
            </a:endParaRPr>
          </a:p>
        </p:txBody>
      </p:sp>
      <p:sp>
        <p:nvSpPr>
          <p:cNvPr id="6" name="Rectangle 1032"/>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ahoma"/>
            </a:endParaRPr>
          </a:p>
        </p:txBody>
      </p:sp>
      <p:sp>
        <p:nvSpPr>
          <p:cNvPr id="7" name="Rectangle 1033"/>
          <p:cNvSpPr>
            <a:spLocks noGrp="1" noChangeArrowheads="1"/>
          </p:cNvSpPr>
          <p:nvPr>
            <p:ph type="sldNum" sz="quarter" idx="12"/>
          </p:nvPr>
        </p:nvSpPr>
        <p:spPr>
          <a:ln/>
        </p:spPr>
        <p:txBody>
          <a:bodyPr/>
          <a:lstStyle>
            <a:lvl1pPr>
              <a:defRPr/>
            </a:lvl1pPr>
          </a:lstStyle>
          <a:p>
            <a:fld id="{FEC226C2-69AA-9E40-95AC-8B68601F91DF}"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9529369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31"/>
          <p:cNvSpPr>
            <a:spLocks noGrp="1" noChangeArrowheads="1"/>
          </p:cNvSpPr>
          <p:nvPr>
            <p:ph type="dt" sz="half" idx="10"/>
          </p:nvPr>
        </p:nvSpPr>
        <p:spPr>
          <a:ln/>
        </p:spPr>
        <p:txBody>
          <a:bodyPr/>
          <a:lstStyle>
            <a:lvl1pPr>
              <a:defRPr/>
            </a:lvl1pPr>
          </a:lstStyle>
          <a:p>
            <a:pPr>
              <a:defRPr/>
            </a:pPr>
            <a:endParaRPr lang="en-US">
              <a:solidFill>
                <a:srgbClr val="FFFFFF"/>
              </a:solidFill>
              <a:latin typeface="Tahoma"/>
            </a:endParaRPr>
          </a:p>
        </p:txBody>
      </p:sp>
      <p:sp>
        <p:nvSpPr>
          <p:cNvPr id="8" name="Rectangle 1032"/>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ahoma"/>
            </a:endParaRPr>
          </a:p>
        </p:txBody>
      </p:sp>
      <p:sp>
        <p:nvSpPr>
          <p:cNvPr id="9" name="Rectangle 1033"/>
          <p:cNvSpPr>
            <a:spLocks noGrp="1" noChangeArrowheads="1"/>
          </p:cNvSpPr>
          <p:nvPr>
            <p:ph type="sldNum" sz="quarter" idx="12"/>
          </p:nvPr>
        </p:nvSpPr>
        <p:spPr>
          <a:ln/>
        </p:spPr>
        <p:txBody>
          <a:bodyPr/>
          <a:lstStyle>
            <a:lvl1pPr>
              <a:defRPr/>
            </a:lvl1pPr>
          </a:lstStyle>
          <a:p>
            <a:fld id="{3EE8003C-B7B9-934A-A4CE-B5108D478AB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7981326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31"/>
          <p:cNvSpPr>
            <a:spLocks noGrp="1" noChangeArrowheads="1"/>
          </p:cNvSpPr>
          <p:nvPr>
            <p:ph type="dt" sz="half" idx="10"/>
          </p:nvPr>
        </p:nvSpPr>
        <p:spPr>
          <a:ln/>
        </p:spPr>
        <p:txBody>
          <a:bodyPr/>
          <a:lstStyle>
            <a:lvl1pPr>
              <a:defRPr/>
            </a:lvl1pPr>
          </a:lstStyle>
          <a:p>
            <a:pPr>
              <a:defRPr/>
            </a:pPr>
            <a:endParaRPr lang="en-US">
              <a:solidFill>
                <a:srgbClr val="FFFFFF"/>
              </a:solidFill>
              <a:latin typeface="Tahoma"/>
            </a:endParaRPr>
          </a:p>
        </p:txBody>
      </p:sp>
      <p:sp>
        <p:nvSpPr>
          <p:cNvPr id="4" name="Rectangle 1032"/>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ahoma"/>
            </a:endParaRPr>
          </a:p>
        </p:txBody>
      </p:sp>
      <p:sp>
        <p:nvSpPr>
          <p:cNvPr id="5" name="Rectangle 1033"/>
          <p:cNvSpPr>
            <a:spLocks noGrp="1" noChangeArrowheads="1"/>
          </p:cNvSpPr>
          <p:nvPr>
            <p:ph type="sldNum" sz="quarter" idx="12"/>
          </p:nvPr>
        </p:nvSpPr>
        <p:spPr>
          <a:ln/>
        </p:spPr>
        <p:txBody>
          <a:bodyPr/>
          <a:lstStyle>
            <a:lvl1pPr>
              <a:defRPr/>
            </a:lvl1pPr>
          </a:lstStyle>
          <a:p>
            <a:fld id="{851854ED-9B52-D44D-A10C-120FD4AED7E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09936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31"/>
          <p:cNvSpPr>
            <a:spLocks noGrp="1" noChangeArrowheads="1"/>
          </p:cNvSpPr>
          <p:nvPr>
            <p:ph type="dt" sz="half" idx="10"/>
          </p:nvPr>
        </p:nvSpPr>
        <p:spPr>
          <a:ln/>
        </p:spPr>
        <p:txBody>
          <a:bodyPr/>
          <a:lstStyle>
            <a:lvl1pPr>
              <a:defRPr/>
            </a:lvl1pPr>
          </a:lstStyle>
          <a:p>
            <a:pPr>
              <a:defRPr/>
            </a:pPr>
            <a:endParaRPr lang="en-US">
              <a:solidFill>
                <a:srgbClr val="FFFFFF"/>
              </a:solidFill>
              <a:latin typeface="Tahoma"/>
            </a:endParaRPr>
          </a:p>
        </p:txBody>
      </p:sp>
      <p:sp>
        <p:nvSpPr>
          <p:cNvPr id="3" name="Rectangle 1032"/>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ahoma"/>
            </a:endParaRPr>
          </a:p>
        </p:txBody>
      </p:sp>
      <p:sp>
        <p:nvSpPr>
          <p:cNvPr id="4" name="Rectangle 1033"/>
          <p:cNvSpPr>
            <a:spLocks noGrp="1" noChangeArrowheads="1"/>
          </p:cNvSpPr>
          <p:nvPr>
            <p:ph type="sldNum" sz="quarter" idx="12"/>
          </p:nvPr>
        </p:nvSpPr>
        <p:spPr>
          <a:ln/>
        </p:spPr>
        <p:txBody>
          <a:bodyPr/>
          <a:lstStyle>
            <a:lvl1pPr>
              <a:defRPr/>
            </a:lvl1pPr>
          </a:lstStyle>
          <a:p>
            <a:fld id="{D2C6D09E-7AF4-A44E-ADCF-66B44C346A5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823557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031"/>
          <p:cNvSpPr>
            <a:spLocks noGrp="1" noChangeArrowheads="1"/>
          </p:cNvSpPr>
          <p:nvPr>
            <p:ph type="dt" sz="half" idx="10"/>
          </p:nvPr>
        </p:nvSpPr>
        <p:spPr>
          <a:ln/>
        </p:spPr>
        <p:txBody>
          <a:bodyPr/>
          <a:lstStyle>
            <a:lvl1pPr>
              <a:defRPr/>
            </a:lvl1pPr>
          </a:lstStyle>
          <a:p>
            <a:pPr>
              <a:defRPr/>
            </a:pPr>
            <a:endParaRPr lang="en-US">
              <a:solidFill>
                <a:srgbClr val="FFFFFF"/>
              </a:solidFill>
              <a:latin typeface="Tahoma"/>
            </a:endParaRPr>
          </a:p>
        </p:txBody>
      </p:sp>
      <p:sp>
        <p:nvSpPr>
          <p:cNvPr id="6" name="Rectangle 1032"/>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ahoma"/>
            </a:endParaRPr>
          </a:p>
        </p:txBody>
      </p:sp>
      <p:sp>
        <p:nvSpPr>
          <p:cNvPr id="7" name="Rectangle 1033"/>
          <p:cNvSpPr>
            <a:spLocks noGrp="1" noChangeArrowheads="1"/>
          </p:cNvSpPr>
          <p:nvPr>
            <p:ph type="sldNum" sz="quarter" idx="12"/>
          </p:nvPr>
        </p:nvSpPr>
        <p:spPr>
          <a:ln/>
        </p:spPr>
        <p:txBody>
          <a:bodyPr/>
          <a:lstStyle>
            <a:lvl1pPr>
              <a:defRPr/>
            </a:lvl1pPr>
          </a:lstStyle>
          <a:p>
            <a:fld id="{DB68BEB5-99E6-C544-B388-961CC03EB47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7003537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031"/>
          <p:cNvSpPr>
            <a:spLocks noGrp="1" noChangeArrowheads="1"/>
          </p:cNvSpPr>
          <p:nvPr>
            <p:ph type="dt" sz="half" idx="10"/>
          </p:nvPr>
        </p:nvSpPr>
        <p:spPr>
          <a:ln/>
        </p:spPr>
        <p:txBody>
          <a:bodyPr/>
          <a:lstStyle>
            <a:lvl1pPr>
              <a:defRPr/>
            </a:lvl1pPr>
          </a:lstStyle>
          <a:p>
            <a:pPr>
              <a:defRPr/>
            </a:pPr>
            <a:endParaRPr lang="en-US">
              <a:solidFill>
                <a:srgbClr val="FFFFFF"/>
              </a:solidFill>
              <a:latin typeface="Tahoma"/>
            </a:endParaRPr>
          </a:p>
        </p:txBody>
      </p:sp>
      <p:sp>
        <p:nvSpPr>
          <p:cNvPr id="6" name="Rectangle 1032"/>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ahoma"/>
            </a:endParaRPr>
          </a:p>
        </p:txBody>
      </p:sp>
      <p:sp>
        <p:nvSpPr>
          <p:cNvPr id="7" name="Rectangle 1033"/>
          <p:cNvSpPr>
            <a:spLocks noGrp="1" noChangeArrowheads="1"/>
          </p:cNvSpPr>
          <p:nvPr>
            <p:ph type="sldNum" sz="quarter" idx="12"/>
          </p:nvPr>
        </p:nvSpPr>
        <p:spPr>
          <a:ln/>
        </p:spPr>
        <p:txBody>
          <a:bodyPr/>
          <a:lstStyle>
            <a:lvl1pPr>
              <a:defRPr/>
            </a:lvl1pPr>
          </a:lstStyle>
          <a:p>
            <a:fld id="{053716BD-0C9A-F743-A91B-010DECC1149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085829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27E05573-470B-BD4E-9C66-6261B5E1B052}" type="slidenum">
              <a:rPr lang="en-US"/>
              <a:pPr>
                <a:defRPr/>
              </a:pPr>
              <a:t>‹#›</a:t>
            </a:fld>
            <a:endParaRPr lang="en-US"/>
          </a:p>
        </p:txBody>
      </p:sp>
    </p:spTree>
    <p:extLst>
      <p:ext uri="{BB962C8B-B14F-4D97-AF65-F5344CB8AC3E}">
        <p14:creationId xmlns:p14="http://schemas.microsoft.com/office/powerpoint/2010/main" val="373516944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1"/>
          <p:cNvSpPr>
            <a:spLocks noGrp="1" noChangeArrowheads="1"/>
          </p:cNvSpPr>
          <p:nvPr>
            <p:ph type="dt" sz="half" idx="10"/>
          </p:nvPr>
        </p:nvSpPr>
        <p:spPr>
          <a:ln/>
        </p:spPr>
        <p:txBody>
          <a:bodyPr/>
          <a:lstStyle>
            <a:lvl1pPr>
              <a:defRPr/>
            </a:lvl1pPr>
          </a:lstStyle>
          <a:p>
            <a:pPr>
              <a:defRPr/>
            </a:pPr>
            <a:endParaRPr lang="en-US">
              <a:solidFill>
                <a:srgbClr val="FFFFFF"/>
              </a:solidFill>
              <a:latin typeface="Tahoma"/>
            </a:endParaRPr>
          </a:p>
        </p:txBody>
      </p:sp>
      <p:sp>
        <p:nvSpPr>
          <p:cNvPr id="5" name="Rectangle 1032"/>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ahoma"/>
            </a:endParaRPr>
          </a:p>
        </p:txBody>
      </p:sp>
      <p:sp>
        <p:nvSpPr>
          <p:cNvPr id="6" name="Rectangle 1033"/>
          <p:cNvSpPr>
            <a:spLocks noGrp="1" noChangeArrowheads="1"/>
          </p:cNvSpPr>
          <p:nvPr>
            <p:ph type="sldNum" sz="quarter" idx="12"/>
          </p:nvPr>
        </p:nvSpPr>
        <p:spPr>
          <a:ln/>
        </p:spPr>
        <p:txBody>
          <a:bodyPr/>
          <a:lstStyle>
            <a:lvl1pPr>
              <a:defRPr/>
            </a:lvl1pPr>
          </a:lstStyle>
          <a:p>
            <a:fld id="{EFCABB65-9C23-9740-9986-4454489DB2E9}"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272269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1"/>
          <p:cNvSpPr>
            <a:spLocks noGrp="1" noChangeArrowheads="1"/>
          </p:cNvSpPr>
          <p:nvPr>
            <p:ph type="dt" sz="half" idx="10"/>
          </p:nvPr>
        </p:nvSpPr>
        <p:spPr>
          <a:ln/>
        </p:spPr>
        <p:txBody>
          <a:bodyPr/>
          <a:lstStyle>
            <a:lvl1pPr>
              <a:defRPr/>
            </a:lvl1pPr>
          </a:lstStyle>
          <a:p>
            <a:pPr>
              <a:defRPr/>
            </a:pPr>
            <a:endParaRPr lang="en-US">
              <a:solidFill>
                <a:srgbClr val="FFFFFF"/>
              </a:solidFill>
              <a:latin typeface="Tahoma"/>
            </a:endParaRPr>
          </a:p>
        </p:txBody>
      </p:sp>
      <p:sp>
        <p:nvSpPr>
          <p:cNvPr id="5" name="Rectangle 1032"/>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ahoma"/>
            </a:endParaRPr>
          </a:p>
        </p:txBody>
      </p:sp>
      <p:sp>
        <p:nvSpPr>
          <p:cNvPr id="6" name="Rectangle 1033"/>
          <p:cNvSpPr>
            <a:spLocks noGrp="1" noChangeArrowheads="1"/>
          </p:cNvSpPr>
          <p:nvPr>
            <p:ph type="sldNum" sz="quarter" idx="12"/>
          </p:nvPr>
        </p:nvSpPr>
        <p:spPr>
          <a:ln/>
        </p:spPr>
        <p:txBody>
          <a:bodyPr/>
          <a:lstStyle>
            <a:lvl1pPr>
              <a:defRPr/>
            </a:lvl1pPr>
          </a:lstStyle>
          <a:p>
            <a:fld id="{235BC8A4-3497-684B-8CA9-0F7E35D3B9D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7192366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a:prstGeom prst="rect">
            <a:avLst/>
          </a:prstGeom>
        </p:spPr>
        <p:txBody>
          <a:bodyPr vert="horz" lIns="91334" tIns="45667" rIns="91334" bIns="45667"/>
          <a:lstStyle/>
          <a:p>
            <a:r>
              <a:rPr lang="en-US"/>
              <a:t>Click to edit Master title style</a:t>
            </a:r>
          </a:p>
        </p:txBody>
      </p:sp>
      <p:sp>
        <p:nvSpPr>
          <p:cNvPr id="3" name="Subtitle 2"/>
          <p:cNvSpPr>
            <a:spLocks noGrp="1"/>
          </p:cNvSpPr>
          <p:nvPr>
            <p:ph type="subTitle" idx="1"/>
          </p:nvPr>
        </p:nvSpPr>
        <p:spPr>
          <a:xfrm>
            <a:off x="1371600" y="3886201"/>
            <a:ext cx="6400800" cy="1752600"/>
          </a:xfrm>
          <a:prstGeom prst="rect">
            <a:avLst/>
          </a:prstGeom>
        </p:spPr>
        <p:txBody>
          <a:bodyPr vert="horz" lIns="91334" tIns="45667" rIns="91334" bIns="45667"/>
          <a:lstStyle>
            <a:lvl1pPr marL="0" indent="0" algn="ctr">
              <a:buNone/>
              <a:defRPr/>
            </a:lvl1pPr>
            <a:lvl2pPr marL="456686" indent="0" algn="ctr">
              <a:buNone/>
              <a:defRPr/>
            </a:lvl2pPr>
            <a:lvl3pPr marL="913370" indent="0" algn="ctr">
              <a:buNone/>
              <a:defRPr/>
            </a:lvl3pPr>
            <a:lvl4pPr marL="1370051" indent="0" algn="ctr">
              <a:buNone/>
              <a:defRPr/>
            </a:lvl4pPr>
            <a:lvl5pPr marL="1826739" indent="0" algn="ctr">
              <a:buNone/>
              <a:defRPr/>
            </a:lvl5pPr>
            <a:lvl6pPr marL="2283420" indent="0" algn="ctr">
              <a:buNone/>
              <a:defRPr/>
            </a:lvl6pPr>
            <a:lvl7pPr marL="2740100" indent="0" algn="ctr">
              <a:buNone/>
              <a:defRPr/>
            </a:lvl7pPr>
            <a:lvl8pPr marL="3196784" indent="0" algn="ctr">
              <a:buNone/>
              <a:defRPr/>
            </a:lvl8pPr>
            <a:lvl9pPr marL="3653466" indent="0" algn="ctr">
              <a:buNone/>
              <a:defRPr/>
            </a:lvl9pPr>
          </a:lstStyle>
          <a:p>
            <a:r>
              <a:rPr lang="en-US"/>
              <a:t>Click to edit Master subtitle style</a:t>
            </a:r>
          </a:p>
        </p:txBody>
      </p:sp>
    </p:spTree>
    <p:extLst>
      <p:ext uri="{BB962C8B-B14F-4D97-AF65-F5344CB8AC3E}">
        <p14:creationId xmlns:p14="http://schemas.microsoft.com/office/powerpoint/2010/main" val="872106526"/>
      </p:ext>
    </p:extLst>
  </p:cSld>
  <p:clrMapOvr>
    <a:masterClrMapping/>
  </p:clrMapOvr>
  <p:transition>
    <p:cut/>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334" tIns="45667" rIns="91334" bIns="45667"/>
          <a:lstStyle/>
          <a:p>
            <a:r>
              <a:rPr lang="en-US"/>
              <a:t>Click to edit Master title style</a:t>
            </a:r>
          </a:p>
        </p:txBody>
      </p:sp>
      <p:sp>
        <p:nvSpPr>
          <p:cNvPr id="3" name="Content Placeholder 2"/>
          <p:cNvSpPr>
            <a:spLocks noGrp="1"/>
          </p:cNvSpPr>
          <p:nvPr>
            <p:ph idx="1"/>
          </p:nvPr>
        </p:nvSpPr>
        <p:spPr>
          <a:xfrm>
            <a:off x="457200" y="1600207"/>
            <a:ext cx="8229600" cy="4525963"/>
          </a:xfrm>
          <a:prstGeom prst="rect">
            <a:avLst/>
          </a:prstGeom>
        </p:spPr>
        <p:txBody>
          <a:bodyPr vert="horz" lIns="91334" tIns="45667" rIns="91334" bIns="45667"/>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8274430"/>
      </p:ext>
    </p:extLst>
  </p:cSld>
  <p:clrMapOvr>
    <a:masterClrMapping/>
  </p:clrMapOvr>
  <p:transition>
    <p:cut/>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a:prstGeom prst="rect">
            <a:avLst/>
          </a:prstGeom>
        </p:spPr>
        <p:txBody>
          <a:bodyPr vert="horz" lIns="91334" tIns="45667" rIns="91334" bIns="45667"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a:prstGeom prst="rect">
            <a:avLst/>
          </a:prstGeom>
        </p:spPr>
        <p:txBody>
          <a:bodyPr vert="horz" lIns="91334" tIns="45667" rIns="91334" bIns="45667"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Tree>
    <p:extLst>
      <p:ext uri="{BB962C8B-B14F-4D97-AF65-F5344CB8AC3E}">
        <p14:creationId xmlns:p14="http://schemas.microsoft.com/office/powerpoint/2010/main" val="205410806"/>
      </p:ext>
    </p:extLst>
  </p:cSld>
  <p:clrMapOvr>
    <a:masterClrMapping/>
  </p:clrMapOvr>
  <p:transition>
    <p:cut/>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334" tIns="45667" rIns="91334" bIns="45667"/>
          <a:lstStyle/>
          <a:p>
            <a:r>
              <a:rPr lang="en-US"/>
              <a:t>Click to edit Master title style</a:t>
            </a:r>
          </a:p>
        </p:txBody>
      </p:sp>
      <p:sp>
        <p:nvSpPr>
          <p:cNvPr id="3" name="Content Placeholder 2"/>
          <p:cNvSpPr>
            <a:spLocks noGrp="1"/>
          </p:cNvSpPr>
          <p:nvPr>
            <p:ph sz="half" idx="1"/>
          </p:nvPr>
        </p:nvSpPr>
        <p:spPr>
          <a:xfrm>
            <a:off x="457200" y="1600207"/>
            <a:ext cx="4038600" cy="4525963"/>
          </a:xfrm>
          <a:prstGeom prst="rect">
            <a:avLst/>
          </a:prstGeom>
        </p:spPr>
        <p:txBody>
          <a:bodyPr vert="horz" lIns="91334" tIns="45667" rIns="91334" bIns="45667"/>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7"/>
            <a:ext cx="4038600" cy="4525963"/>
          </a:xfrm>
          <a:prstGeom prst="rect">
            <a:avLst/>
          </a:prstGeom>
        </p:spPr>
        <p:txBody>
          <a:bodyPr vert="horz" lIns="91334" tIns="45667" rIns="91334" bIns="45667"/>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0589415"/>
      </p:ext>
    </p:extLst>
  </p:cSld>
  <p:clrMapOvr>
    <a:masterClrMapping/>
  </p:clrMapOvr>
  <p:transition>
    <p:cut/>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334" tIns="45667" rIns="91334" bIns="45667"/>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a:prstGeom prst="rect">
            <a:avLst/>
          </a:prstGeom>
        </p:spPr>
        <p:txBody>
          <a:bodyPr vert="horz" lIns="91334" tIns="45667" rIns="91334" bIns="45667"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vert="horz" lIns="91334" tIns="45667" rIns="91334" bIns="45667"/>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a:prstGeom prst="rect">
            <a:avLst/>
          </a:prstGeom>
        </p:spPr>
        <p:txBody>
          <a:bodyPr vert="horz" lIns="91334" tIns="45667" rIns="91334" bIns="45667"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a:prstGeom prst="rect">
            <a:avLst/>
          </a:prstGeom>
        </p:spPr>
        <p:txBody>
          <a:bodyPr vert="horz" lIns="91334" tIns="45667" rIns="91334" bIns="45667"/>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6425447"/>
      </p:ext>
    </p:extLst>
  </p:cSld>
  <p:clrMapOvr>
    <a:masterClrMapping/>
  </p:clrMapOvr>
  <p:transition>
    <p:cut/>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334" tIns="45667" rIns="91334" bIns="45667"/>
          <a:lstStyle/>
          <a:p>
            <a:r>
              <a:rPr lang="en-US"/>
              <a:t>Click to edit Master title style</a:t>
            </a:r>
          </a:p>
        </p:txBody>
      </p:sp>
    </p:spTree>
    <p:extLst>
      <p:ext uri="{BB962C8B-B14F-4D97-AF65-F5344CB8AC3E}">
        <p14:creationId xmlns:p14="http://schemas.microsoft.com/office/powerpoint/2010/main" val="132857539"/>
      </p:ext>
    </p:extLst>
  </p:cSld>
  <p:clrMapOvr>
    <a:masterClrMapping/>
  </p:clrMapOvr>
  <p:transition>
    <p:cut/>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001774"/>
      </p:ext>
    </p:extLst>
  </p:cSld>
  <p:clrMapOvr>
    <a:masterClrMapping/>
  </p:clrMapOvr>
  <p:transition>
    <p:cut/>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a:prstGeom prst="rect">
            <a:avLst/>
          </a:prstGeom>
        </p:spPr>
        <p:txBody>
          <a:bodyPr vert="horz" lIns="91334" tIns="45667" rIns="91334" bIns="45667"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a:prstGeom prst="rect">
            <a:avLst/>
          </a:prstGeom>
        </p:spPr>
        <p:txBody>
          <a:bodyPr vert="horz" lIns="91334" tIns="45667" rIns="91334" bIns="45667"/>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a:prstGeom prst="rect">
            <a:avLst/>
          </a:prstGeom>
        </p:spPr>
        <p:txBody>
          <a:bodyPr vert="horz" lIns="91334" tIns="45667" rIns="91334" bIns="45667"/>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Tree>
    <p:extLst>
      <p:ext uri="{BB962C8B-B14F-4D97-AF65-F5344CB8AC3E}">
        <p14:creationId xmlns:p14="http://schemas.microsoft.com/office/powerpoint/2010/main" val="997128052"/>
      </p:ext>
    </p:extLst>
  </p:cSld>
  <p:clrMapOvr>
    <a:masterClrMapping/>
  </p:clrMapOvr>
  <p:transition>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52.xml"/><Relationship Id="rId1" Type="http://schemas.openxmlformats.org/officeDocument/2006/relationships/slideLayout" Target="../slideLayouts/slideLayout51.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54.xml"/><Relationship Id="rId1" Type="http://schemas.openxmlformats.org/officeDocument/2006/relationships/slideLayout" Target="../slideLayouts/slideLayout53.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5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13.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68.xml"/><Relationship Id="rId1" Type="http://schemas.openxmlformats.org/officeDocument/2006/relationships/slideLayout" Target="../slideLayouts/slideLayout67.xml"/><Relationship Id="rId4" Type="http://schemas.openxmlformats.org/officeDocument/2006/relationships/image" Target="../media/image4.jpeg"/></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69.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1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17.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8.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5.jpe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6.pn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20.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21.xml.rels><?xml version="1.0" encoding="UTF-8" standalone="yes"?>
<Relationships xmlns="http://schemas.openxmlformats.org/package/2006/relationships"><Relationship Id="rId3" Type="http://schemas.openxmlformats.org/officeDocument/2006/relationships/slideLayout" Target="../slideLayouts/slideLayout127.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image" Target="../media/image1.jpeg"/><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theme" Target="../theme/theme22.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image" Target="../media/image1.jpeg"/><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theme" Target="../theme/theme23.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s>
</file>

<file path=ppt/slideMasters/_rels/slideMaster2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theme" Target="../theme/theme24.xml"/><Relationship Id="rId1" Type="http://schemas.openxmlformats.org/officeDocument/2006/relationships/slideLayout" Target="../slideLayouts/slideLayout15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image" Target="../media/image7.jpeg"/><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theme" Target="../theme/theme25.xml"/><Relationship Id="rId17" Type="http://schemas.openxmlformats.org/officeDocument/2006/relationships/image" Target="../media/image11.png"/><Relationship Id="rId2" Type="http://schemas.openxmlformats.org/officeDocument/2006/relationships/slideLayout" Target="../slideLayouts/slideLayout152.xml"/><Relationship Id="rId16" Type="http://schemas.openxmlformats.org/officeDocument/2006/relationships/image" Target="../media/image10.png"/><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5" Type="http://schemas.openxmlformats.org/officeDocument/2006/relationships/image" Target="../media/image9.png"/><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image" Target="../media/image8.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169.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theme" Target="../theme/theme26.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theme" Target="../theme/theme27.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191.xml"/><Relationship Id="rId3" Type="http://schemas.openxmlformats.org/officeDocument/2006/relationships/slideLayout" Target="../slideLayouts/slideLayout186.xml"/><Relationship Id="rId7" Type="http://schemas.openxmlformats.org/officeDocument/2006/relationships/slideLayout" Target="../slideLayouts/slideLayout190.xml"/><Relationship Id="rId12" Type="http://schemas.openxmlformats.org/officeDocument/2006/relationships/theme" Target="../theme/theme28.xml"/><Relationship Id="rId2" Type="http://schemas.openxmlformats.org/officeDocument/2006/relationships/slideLayout" Target="../slideLayouts/slideLayout185.xm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5" Type="http://schemas.openxmlformats.org/officeDocument/2006/relationships/slideLayout" Target="../slideLayouts/slideLayout188.xml"/><Relationship Id="rId10" Type="http://schemas.openxmlformats.org/officeDocument/2006/relationships/slideLayout" Target="../slideLayouts/slideLayout193.xml"/><Relationship Id="rId4" Type="http://schemas.openxmlformats.org/officeDocument/2006/relationships/slideLayout" Target="../slideLayouts/slideLayout187.xml"/><Relationship Id="rId9" Type="http://schemas.openxmlformats.org/officeDocument/2006/relationships/slideLayout" Target="../slideLayouts/slideLayout192.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202.xml"/><Relationship Id="rId3" Type="http://schemas.openxmlformats.org/officeDocument/2006/relationships/slideLayout" Target="../slideLayouts/slideLayout197.xml"/><Relationship Id="rId7" Type="http://schemas.openxmlformats.org/officeDocument/2006/relationships/slideLayout" Target="../slideLayouts/slideLayout201.xml"/><Relationship Id="rId12" Type="http://schemas.openxmlformats.org/officeDocument/2006/relationships/theme" Target="../theme/theme29.xml"/><Relationship Id="rId2" Type="http://schemas.openxmlformats.org/officeDocument/2006/relationships/slideLayout" Target="../slideLayouts/slideLayout196.xml"/><Relationship Id="rId1" Type="http://schemas.openxmlformats.org/officeDocument/2006/relationships/slideLayout" Target="../slideLayouts/slideLayout195.xml"/><Relationship Id="rId6" Type="http://schemas.openxmlformats.org/officeDocument/2006/relationships/slideLayout" Target="../slideLayouts/slideLayout200.xml"/><Relationship Id="rId11" Type="http://schemas.openxmlformats.org/officeDocument/2006/relationships/slideLayout" Target="../slideLayouts/slideLayout205.xml"/><Relationship Id="rId5" Type="http://schemas.openxmlformats.org/officeDocument/2006/relationships/slideLayout" Target="../slideLayouts/slideLayout199.xml"/><Relationship Id="rId10" Type="http://schemas.openxmlformats.org/officeDocument/2006/relationships/slideLayout" Target="../slideLayouts/slideLayout204.xml"/><Relationship Id="rId4" Type="http://schemas.openxmlformats.org/officeDocument/2006/relationships/slideLayout" Target="../slideLayouts/slideLayout198.xml"/><Relationship Id="rId9" Type="http://schemas.openxmlformats.org/officeDocument/2006/relationships/slideLayout" Target="../slideLayouts/slideLayout20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213.xml"/><Relationship Id="rId3" Type="http://schemas.openxmlformats.org/officeDocument/2006/relationships/slideLayout" Target="../slideLayouts/slideLayout208.xml"/><Relationship Id="rId7" Type="http://schemas.openxmlformats.org/officeDocument/2006/relationships/slideLayout" Target="../slideLayouts/slideLayout212.xml"/><Relationship Id="rId12" Type="http://schemas.openxmlformats.org/officeDocument/2006/relationships/theme" Target="../theme/theme30.xml"/><Relationship Id="rId2" Type="http://schemas.openxmlformats.org/officeDocument/2006/relationships/slideLayout" Target="../slideLayouts/slideLayout207.xml"/><Relationship Id="rId1" Type="http://schemas.openxmlformats.org/officeDocument/2006/relationships/slideLayout" Target="../slideLayouts/slideLayout206.xml"/><Relationship Id="rId6" Type="http://schemas.openxmlformats.org/officeDocument/2006/relationships/slideLayout" Target="../slideLayouts/slideLayout211.xml"/><Relationship Id="rId11" Type="http://schemas.openxmlformats.org/officeDocument/2006/relationships/slideLayout" Target="../slideLayouts/slideLayout216.xml"/><Relationship Id="rId5" Type="http://schemas.openxmlformats.org/officeDocument/2006/relationships/slideLayout" Target="../slideLayouts/slideLayout210.xml"/><Relationship Id="rId10" Type="http://schemas.openxmlformats.org/officeDocument/2006/relationships/slideLayout" Target="../slideLayouts/slideLayout215.xml"/><Relationship Id="rId4" Type="http://schemas.openxmlformats.org/officeDocument/2006/relationships/slideLayout" Target="../slideLayouts/slideLayout209.xml"/><Relationship Id="rId9" Type="http://schemas.openxmlformats.org/officeDocument/2006/relationships/slideLayout" Target="../slideLayouts/slideLayout214.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224.xml"/><Relationship Id="rId13" Type="http://schemas.openxmlformats.org/officeDocument/2006/relationships/theme" Target="../theme/theme31.xml"/><Relationship Id="rId3" Type="http://schemas.openxmlformats.org/officeDocument/2006/relationships/slideLayout" Target="../slideLayouts/slideLayout219.xml"/><Relationship Id="rId7" Type="http://schemas.openxmlformats.org/officeDocument/2006/relationships/slideLayout" Target="../slideLayouts/slideLayout223.xml"/><Relationship Id="rId12" Type="http://schemas.openxmlformats.org/officeDocument/2006/relationships/slideLayout" Target="../slideLayouts/slideLayout228.xml"/><Relationship Id="rId2" Type="http://schemas.openxmlformats.org/officeDocument/2006/relationships/slideLayout" Target="../slideLayouts/slideLayout218.xml"/><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5" Type="http://schemas.openxmlformats.org/officeDocument/2006/relationships/slideLayout" Target="../slideLayouts/slideLayout221.xml"/><Relationship Id="rId10" Type="http://schemas.openxmlformats.org/officeDocument/2006/relationships/slideLayout" Target="../slideLayouts/slideLayout226.xml"/><Relationship Id="rId4" Type="http://schemas.openxmlformats.org/officeDocument/2006/relationships/slideLayout" Target="../slideLayouts/slideLayout220.xml"/><Relationship Id="rId9" Type="http://schemas.openxmlformats.org/officeDocument/2006/relationships/slideLayout" Target="../slideLayouts/slideLayout225.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236.xml"/><Relationship Id="rId13" Type="http://schemas.openxmlformats.org/officeDocument/2006/relationships/slideLayout" Target="../slideLayouts/slideLayout241.xml"/><Relationship Id="rId3" Type="http://schemas.openxmlformats.org/officeDocument/2006/relationships/slideLayout" Target="../slideLayouts/slideLayout231.xml"/><Relationship Id="rId7" Type="http://schemas.openxmlformats.org/officeDocument/2006/relationships/slideLayout" Target="../slideLayouts/slideLayout235.xml"/><Relationship Id="rId12" Type="http://schemas.openxmlformats.org/officeDocument/2006/relationships/slideLayout" Target="../slideLayouts/slideLayout240.xml"/><Relationship Id="rId2" Type="http://schemas.openxmlformats.org/officeDocument/2006/relationships/slideLayout" Target="../slideLayouts/slideLayout230.xml"/><Relationship Id="rId1" Type="http://schemas.openxmlformats.org/officeDocument/2006/relationships/slideLayout" Target="../slideLayouts/slideLayout229.xml"/><Relationship Id="rId6" Type="http://schemas.openxmlformats.org/officeDocument/2006/relationships/slideLayout" Target="../slideLayouts/slideLayout234.xml"/><Relationship Id="rId11" Type="http://schemas.openxmlformats.org/officeDocument/2006/relationships/slideLayout" Target="../slideLayouts/slideLayout239.xml"/><Relationship Id="rId5" Type="http://schemas.openxmlformats.org/officeDocument/2006/relationships/slideLayout" Target="../slideLayouts/slideLayout233.xml"/><Relationship Id="rId10" Type="http://schemas.openxmlformats.org/officeDocument/2006/relationships/slideLayout" Target="../slideLayouts/slideLayout238.xml"/><Relationship Id="rId4" Type="http://schemas.openxmlformats.org/officeDocument/2006/relationships/slideLayout" Target="../slideLayouts/slideLayout232.xml"/><Relationship Id="rId9" Type="http://schemas.openxmlformats.org/officeDocument/2006/relationships/slideLayout" Target="../slideLayouts/slideLayout237.xml"/><Relationship Id="rId14" Type="http://schemas.openxmlformats.org/officeDocument/2006/relationships/theme" Target="../theme/theme3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249.xml"/><Relationship Id="rId13" Type="http://schemas.openxmlformats.org/officeDocument/2006/relationships/image" Target="../media/image1.jpeg"/><Relationship Id="rId3" Type="http://schemas.openxmlformats.org/officeDocument/2006/relationships/slideLayout" Target="../slideLayouts/slideLayout244.xml"/><Relationship Id="rId7" Type="http://schemas.openxmlformats.org/officeDocument/2006/relationships/slideLayout" Target="../slideLayouts/slideLayout248.xml"/><Relationship Id="rId12" Type="http://schemas.openxmlformats.org/officeDocument/2006/relationships/theme" Target="../theme/theme33.xml"/><Relationship Id="rId2" Type="http://schemas.openxmlformats.org/officeDocument/2006/relationships/slideLayout" Target="../slideLayouts/slideLayout243.xm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5" Type="http://schemas.openxmlformats.org/officeDocument/2006/relationships/slideLayout" Target="../slideLayouts/slideLayout246.xml"/><Relationship Id="rId10" Type="http://schemas.openxmlformats.org/officeDocument/2006/relationships/slideLayout" Target="../slideLayouts/slideLayout251.xml"/><Relationship Id="rId4" Type="http://schemas.openxmlformats.org/officeDocument/2006/relationships/slideLayout" Target="../slideLayouts/slideLayout245.xml"/><Relationship Id="rId9" Type="http://schemas.openxmlformats.org/officeDocument/2006/relationships/slideLayout" Target="../slideLayouts/slideLayout250.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260.xml"/><Relationship Id="rId3" Type="http://schemas.openxmlformats.org/officeDocument/2006/relationships/slideLayout" Target="../slideLayouts/slideLayout255.xml"/><Relationship Id="rId7" Type="http://schemas.openxmlformats.org/officeDocument/2006/relationships/slideLayout" Target="../slideLayouts/slideLayout259.xml"/><Relationship Id="rId12" Type="http://schemas.openxmlformats.org/officeDocument/2006/relationships/theme" Target="../theme/theme34.xml"/><Relationship Id="rId2" Type="http://schemas.openxmlformats.org/officeDocument/2006/relationships/slideLayout" Target="../slideLayouts/slideLayout254.xml"/><Relationship Id="rId1" Type="http://schemas.openxmlformats.org/officeDocument/2006/relationships/slideLayout" Target="../slideLayouts/slideLayout253.xml"/><Relationship Id="rId6" Type="http://schemas.openxmlformats.org/officeDocument/2006/relationships/slideLayout" Target="../slideLayouts/slideLayout258.xml"/><Relationship Id="rId11" Type="http://schemas.openxmlformats.org/officeDocument/2006/relationships/slideLayout" Target="../slideLayouts/slideLayout263.xml"/><Relationship Id="rId5" Type="http://schemas.openxmlformats.org/officeDocument/2006/relationships/slideLayout" Target="../slideLayouts/slideLayout257.xml"/><Relationship Id="rId10" Type="http://schemas.openxmlformats.org/officeDocument/2006/relationships/slideLayout" Target="../slideLayouts/slideLayout262.xml"/><Relationship Id="rId4" Type="http://schemas.openxmlformats.org/officeDocument/2006/relationships/slideLayout" Target="../slideLayouts/slideLayout256.xml"/><Relationship Id="rId9" Type="http://schemas.openxmlformats.org/officeDocument/2006/relationships/slideLayout" Target="../slideLayouts/slideLayout261.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271.xml"/><Relationship Id="rId3" Type="http://schemas.openxmlformats.org/officeDocument/2006/relationships/slideLayout" Target="../slideLayouts/slideLayout266.xml"/><Relationship Id="rId7" Type="http://schemas.openxmlformats.org/officeDocument/2006/relationships/slideLayout" Target="../slideLayouts/slideLayout270.xml"/><Relationship Id="rId12" Type="http://schemas.openxmlformats.org/officeDocument/2006/relationships/theme" Target="../theme/theme35.xml"/><Relationship Id="rId2" Type="http://schemas.openxmlformats.org/officeDocument/2006/relationships/slideLayout" Target="../slideLayouts/slideLayout265.xml"/><Relationship Id="rId1" Type="http://schemas.openxmlformats.org/officeDocument/2006/relationships/slideLayout" Target="../slideLayouts/slideLayout264.xml"/><Relationship Id="rId6" Type="http://schemas.openxmlformats.org/officeDocument/2006/relationships/slideLayout" Target="../slideLayouts/slideLayout269.xml"/><Relationship Id="rId11" Type="http://schemas.openxmlformats.org/officeDocument/2006/relationships/slideLayout" Target="../slideLayouts/slideLayout274.xml"/><Relationship Id="rId5" Type="http://schemas.openxmlformats.org/officeDocument/2006/relationships/slideLayout" Target="../slideLayouts/slideLayout268.xml"/><Relationship Id="rId10" Type="http://schemas.openxmlformats.org/officeDocument/2006/relationships/slideLayout" Target="../slideLayouts/slideLayout273.xml"/><Relationship Id="rId4" Type="http://schemas.openxmlformats.org/officeDocument/2006/relationships/slideLayout" Target="../slideLayouts/slideLayout267.xml"/><Relationship Id="rId9" Type="http://schemas.openxmlformats.org/officeDocument/2006/relationships/slideLayout" Target="../slideLayouts/slideLayout272.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282.xml"/><Relationship Id="rId3" Type="http://schemas.openxmlformats.org/officeDocument/2006/relationships/slideLayout" Target="../slideLayouts/slideLayout277.xml"/><Relationship Id="rId7" Type="http://schemas.openxmlformats.org/officeDocument/2006/relationships/slideLayout" Target="../slideLayouts/slideLayout281.xml"/><Relationship Id="rId12" Type="http://schemas.openxmlformats.org/officeDocument/2006/relationships/theme" Target="../theme/theme36.xml"/><Relationship Id="rId2" Type="http://schemas.openxmlformats.org/officeDocument/2006/relationships/slideLayout" Target="../slideLayouts/slideLayout276.xml"/><Relationship Id="rId1" Type="http://schemas.openxmlformats.org/officeDocument/2006/relationships/slideLayout" Target="../slideLayouts/slideLayout275.xml"/><Relationship Id="rId6" Type="http://schemas.openxmlformats.org/officeDocument/2006/relationships/slideLayout" Target="../slideLayouts/slideLayout280.xml"/><Relationship Id="rId11" Type="http://schemas.openxmlformats.org/officeDocument/2006/relationships/slideLayout" Target="../slideLayouts/slideLayout285.xml"/><Relationship Id="rId5" Type="http://schemas.openxmlformats.org/officeDocument/2006/relationships/slideLayout" Target="../slideLayouts/slideLayout279.xml"/><Relationship Id="rId10" Type="http://schemas.openxmlformats.org/officeDocument/2006/relationships/slideLayout" Target="../slideLayouts/slideLayout284.xml"/><Relationship Id="rId4" Type="http://schemas.openxmlformats.org/officeDocument/2006/relationships/slideLayout" Target="../slideLayouts/slideLayout278.xml"/><Relationship Id="rId9" Type="http://schemas.openxmlformats.org/officeDocument/2006/relationships/slideLayout" Target="../slideLayouts/slideLayout283.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293.xml"/><Relationship Id="rId3" Type="http://schemas.openxmlformats.org/officeDocument/2006/relationships/slideLayout" Target="../slideLayouts/slideLayout288.xml"/><Relationship Id="rId7" Type="http://schemas.openxmlformats.org/officeDocument/2006/relationships/slideLayout" Target="../slideLayouts/slideLayout292.xml"/><Relationship Id="rId12" Type="http://schemas.openxmlformats.org/officeDocument/2006/relationships/theme" Target="../theme/theme37.xml"/><Relationship Id="rId2" Type="http://schemas.openxmlformats.org/officeDocument/2006/relationships/slideLayout" Target="../slideLayouts/slideLayout287.xml"/><Relationship Id="rId1" Type="http://schemas.openxmlformats.org/officeDocument/2006/relationships/slideLayout" Target="../slideLayouts/slideLayout286.xml"/><Relationship Id="rId6" Type="http://schemas.openxmlformats.org/officeDocument/2006/relationships/slideLayout" Target="../slideLayouts/slideLayout291.xml"/><Relationship Id="rId11" Type="http://schemas.openxmlformats.org/officeDocument/2006/relationships/slideLayout" Target="../slideLayouts/slideLayout296.xml"/><Relationship Id="rId5" Type="http://schemas.openxmlformats.org/officeDocument/2006/relationships/slideLayout" Target="../slideLayouts/slideLayout290.xml"/><Relationship Id="rId10" Type="http://schemas.openxmlformats.org/officeDocument/2006/relationships/slideLayout" Target="../slideLayouts/slideLayout295.xml"/><Relationship Id="rId4" Type="http://schemas.openxmlformats.org/officeDocument/2006/relationships/slideLayout" Target="../slideLayouts/slideLayout289.xml"/><Relationship Id="rId9" Type="http://schemas.openxmlformats.org/officeDocument/2006/relationships/slideLayout" Target="../slideLayouts/slideLayout294.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304.xml"/><Relationship Id="rId3" Type="http://schemas.openxmlformats.org/officeDocument/2006/relationships/slideLayout" Target="../slideLayouts/slideLayout299.xml"/><Relationship Id="rId7" Type="http://schemas.openxmlformats.org/officeDocument/2006/relationships/slideLayout" Target="../slideLayouts/slideLayout303.xml"/><Relationship Id="rId12" Type="http://schemas.openxmlformats.org/officeDocument/2006/relationships/theme" Target="../theme/theme38.xml"/><Relationship Id="rId2" Type="http://schemas.openxmlformats.org/officeDocument/2006/relationships/slideLayout" Target="../slideLayouts/slideLayout298.xml"/><Relationship Id="rId1" Type="http://schemas.openxmlformats.org/officeDocument/2006/relationships/slideLayout" Target="../slideLayouts/slideLayout297.xml"/><Relationship Id="rId6" Type="http://schemas.openxmlformats.org/officeDocument/2006/relationships/slideLayout" Target="../slideLayouts/slideLayout302.xml"/><Relationship Id="rId11" Type="http://schemas.openxmlformats.org/officeDocument/2006/relationships/slideLayout" Target="../slideLayouts/slideLayout307.xml"/><Relationship Id="rId5" Type="http://schemas.openxmlformats.org/officeDocument/2006/relationships/slideLayout" Target="../slideLayouts/slideLayout301.xml"/><Relationship Id="rId10" Type="http://schemas.openxmlformats.org/officeDocument/2006/relationships/slideLayout" Target="../slideLayouts/slideLayout306.xml"/><Relationship Id="rId4" Type="http://schemas.openxmlformats.org/officeDocument/2006/relationships/slideLayout" Target="../slideLayouts/slideLayout300.xml"/><Relationship Id="rId9" Type="http://schemas.openxmlformats.org/officeDocument/2006/relationships/slideLayout" Target="../slideLayouts/slideLayout305.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315.xml"/><Relationship Id="rId3" Type="http://schemas.openxmlformats.org/officeDocument/2006/relationships/slideLayout" Target="../slideLayouts/slideLayout310.xml"/><Relationship Id="rId7" Type="http://schemas.openxmlformats.org/officeDocument/2006/relationships/slideLayout" Target="../slideLayouts/slideLayout314.xml"/><Relationship Id="rId12" Type="http://schemas.openxmlformats.org/officeDocument/2006/relationships/theme" Target="../theme/theme39.xml"/><Relationship Id="rId2" Type="http://schemas.openxmlformats.org/officeDocument/2006/relationships/slideLayout" Target="../slideLayouts/slideLayout309.xml"/><Relationship Id="rId1" Type="http://schemas.openxmlformats.org/officeDocument/2006/relationships/slideLayout" Target="../slideLayouts/slideLayout308.xml"/><Relationship Id="rId6" Type="http://schemas.openxmlformats.org/officeDocument/2006/relationships/slideLayout" Target="../slideLayouts/slideLayout313.xml"/><Relationship Id="rId11" Type="http://schemas.openxmlformats.org/officeDocument/2006/relationships/slideLayout" Target="../slideLayouts/slideLayout318.xml"/><Relationship Id="rId5" Type="http://schemas.openxmlformats.org/officeDocument/2006/relationships/slideLayout" Target="../slideLayouts/slideLayout312.xml"/><Relationship Id="rId10" Type="http://schemas.openxmlformats.org/officeDocument/2006/relationships/slideLayout" Target="../slideLayouts/slideLayout317.xml"/><Relationship Id="rId4" Type="http://schemas.openxmlformats.org/officeDocument/2006/relationships/slideLayout" Target="../slideLayouts/slideLayout311.xml"/><Relationship Id="rId9" Type="http://schemas.openxmlformats.org/officeDocument/2006/relationships/slideLayout" Target="../slideLayouts/slideLayout3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emf"/><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326.xml"/><Relationship Id="rId3" Type="http://schemas.openxmlformats.org/officeDocument/2006/relationships/slideLayout" Target="../slideLayouts/slideLayout321.xml"/><Relationship Id="rId7" Type="http://schemas.openxmlformats.org/officeDocument/2006/relationships/slideLayout" Target="../slideLayouts/slideLayout325.xml"/><Relationship Id="rId12" Type="http://schemas.openxmlformats.org/officeDocument/2006/relationships/theme" Target="../theme/theme40.xml"/><Relationship Id="rId2" Type="http://schemas.openxmlformats.org/officeDocument/2006/relationships/slideLayout" Target="../slideLayouts/slideLayout320.xml"/><Relationship Id="rId1" Type="http://schemas.openxmlformats.org/officeDocument/2006/relationships/slideLayout" Target="../slideLayouts/slideLayout319.xml"/><Relationship Id="rId6" Type="http://schemas.openxmlformats.org/officeDocument/2006/relationships/slideLayout" Target="../slideLayouts/slideLayout324.xml"/><Relationship Id="rId11" Type="http://schemas.openxmlformats.org/officeDocument/2006/relationships/slideLayout" Target="../slideLayouts/slideLayout329.xml"/><Relationship Id="rId5" Type="http://schemas.openxmlformats.org/officeDocument/2006/relationships/slideLayout" Target="../slideLayouts/slideLayout323.xml"/><Relationship Id="rId10" Type="http://schemas.openxmlformats.org/officeDocument/2006/relationships/slideLayout" Target="../slideLayouts/slideLayout328.xml"/><Relationship Id="rId4" Type="http://schemas.openxmlformats.org/officeDocument/2006/relationships/slideLayout" Target="../slideLayouts/slideLayout322.xml"/><Relationship Id="rId9" Type="http://schemas.openxmlformats.org/officeDocument/2006/relationships/slideLayout" Target="../slideLayouts/slideLayout327.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337.xml"/><Relationship Id="rId13" Type="http://schemas.openxmlformats.org/officeDocument/2006/relationships/slideLayout" Target="../slideLayouts/slideLayout342.xml"/><Relationship Id="rId18" Type="http://schemas.openxmlformats.org/officeDocument/2006/relationships/theme" Target="../theme/theme41.xml"/><Relationship Id="rId3" Type="http://schemas.openxmlformats.org/officeDocument/2006/relationships/slideLayout" Target="../slideLayouts/slideLayout332.xml"/><Relationship Id="rId7" Type="http://schemas.openxmlformats.org/officeDocument/2006/relationships/slideLayout" Target="../slideLayouts/slideLayout336.xml"/><Relationship Id="rId12" Type="http://schemas.openxmlformats.org/officeDocument/2006/relationships/slideLayout" Target="../slideLayouts/slideLayout341.xml"/><Relationship Id="rId17" Type="http://schemas.openxmlformats.org/officeDocument/2006/relationships/slideLayout" Target="../slideLayouts/slideLayout346.xml"/><Relationship Id="rId2" Type="http://schemas.openxmlformats.org/officeDocument/2006/relationships/slideLayout" Target="../slideLayouts/slideLayout331.xml"/><Relationship Id="rId16" Type="http://schemas.openxmlformats.org/officeDocument/2006/relationships/slideLayout" Target="../slideLayouts/slideLayout345.xml"/><Relationship Id="rId1" Type="http://schemas.openxmlformats.org/officeDocument/2006/relationships/slideLayout" Target="../slideLayouts/slideLayout330.xml"/><Relationship Id="rId6" Type="http://schemas.openxmlformats.org/officeDocument/2006/relationships/slideLayout" Target="../slideLayouts/slideLayout335.xml"/><Relationship Id="rId11" Type="http://schemas.openxmlformats.org/officeDocument/2006/relationships/slideLayout" Target="../slideLayouts/slideLayout340.xml"/><Relationship Id="rId5" Type="http://schemas.openxmlformats.org/officeDocument/2006/relationships/slideLayout" Target="../slideLayouts/slideLayout334.xml"/><Relationship Id="rId15" Type="http://schemas.openxmlformats.org/officeDocument/2006/relationships/slideLayout" Target="../slideLayouts/slideLayout344.xml"/><Relationship Id="rId10" Type="http://schemas.openxmlformats.org/officeDocument/2006/relationships/slideLayout" Target="../slideLayouts/slideLayout339.xml"/><Relationship Id="rId4" Type="http://schemas.openxmlformats.org/officeDocument/2006/relationships/slideLayout" Target="../slideLayouts/slideLayout333.xml"/><Relationship Id="rId9" Type="http://schemas.openxmlformats.org/officeDocument/2006/relationships/slideLayout" Target="../slideLayouts/slideLayout338.xml"/><Relationship Id="rId14" Type="http://schemas.openxmlformats.org/officeDocument/2006/relationships/slideLayout" Target="../slideLayouts/slideLayout343.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354.xml"/><Relationship Id="rId13" Type="http://schemas.openxmlformats.org/officeDocument/2006/relationships/image" Target="../media/image15.png"/><Relationship Id="rId3" Type="http://schemas.openxmlformats.org/officeDocument/2006/relationships/slideLayout" Target="../slideLayouts/slideLayout349.xml"/><Relationship Id="rId7" Type="http://schemas.openxmlformats.org/officeDocument/2006/relationships/slideLayout" Target="../slideLayouts/slideLayout353.xml"/><Relationship Id="rId12" Type="http://schemas.openxmlformats.org/officeDocument/2006/relationships/theme" Target="../theme/theme42.xml"/><Relationship Id="rId2" Type="http://schemas.openxmlformats.org/officeDocument/2006/relationships/slideLayout" Target="../slideLayouts/slideLayout348.xml"/><Relationship Id="rId1" Type="http://schemas.openxmlformats.org/officeDocument/2006/relationships/slideLayout" Target="../slideLayouts/slideLayout347.xml"/><Relationship Id="rId6" Type="http://schemas.openxmlformats.org/officeDocument/2006/relationships/slideLayout" Target="../slideLayouts/slideLayout352.xml"/><Relationship Id="rId11" Type="http://schemas.openxmlformats.org/officeDocument/2006/relationships/slideLayout" Target="../slideLayouts/slideLayout357.xml"/><Relationship Id="rId5" Type="http://schemas.openxmlformats.org/officeDocument/2006/relationships/slideLayout" Target="../slideLayouts/slideLayout351.xml"/><Relationship Id="rId10" Type="http://schemas.openxmlformats.org/officeDocument/2006/relationships/slideLayout" Target="../slideLayouts/slideLayout356.xml"/><Relationship Id="rId4" Type="http://schemas.openxmlformats.org/officeDocument/2006/relationships/slideLayout" Target="../slideLayouts/slideLayout350.xml"/><Relationship Id="rId9" Type="http://schemas.openxmlformats.org/officeDocument/2006/relationships/slideLayout" Target="../slideLayouts/slideLayout355.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365.xml"/><Relationship Id="rId13" Type="http://schemas.openxmlformats.org/officeDocument/2006/relationships/image" Target="../media/image1.jpeg"/><Relationship Id="rId3" Type="http://schemas.openxmlformats.org/officeDocument/2006/relationships/slideLayout" Target="../slideLayouts/slideLayout360.xml"/><Relationship Id="rId7" Type="http://schemas.openxmlformats.org/officeDocument/2006/relationships/slideLayout" Target="../slideLayouts/slideLayout364.xml"/><Relationship Id="rId12" Type="http://schemas.openxmlformats.org/officeDocument/2006/relationships/theme" Target="../theme/theme43.xml"/><Relationship Id="rId2" Type="http://schemas.openxmlformats.org/officeDocument/2006/relationships/slideLayout" Target="../slideLayouts/slideLayout359.xm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5" Type="http://schemas.openxmlformats.org/officeDocument/2006/relationships/slideLayout" Target="../slideLayouts/slideLayout362.xml"/><Relationship Id="rId10" Type="http://schemas.openxmlformats.org/officeDocument/2006/relationships/slideLayout" Target="../slideLayouts/slideLayout367.xml"/><Relationship Id="rId4" Type="http://schemas.openxmlformats.org/officeDocument/2006/relationships/slideLayout" Target="../slideLayouts/slideLayout361.xml"/><Relationship Id="rId9" Type="http://schemas.openxmlformats.org/officeDocument/2006/relationships/slideLayout" Target="../slideLayouts/slideLayout366.xml"/></Relationships>
</file>

<file path=ppt/slideMasters/_rels/slideMaster44.xml.rels><?xml version="1.0" encoding="UTF-8" standalone="yes"?>
<Relationships xmlns="http://schemas.openxmlformats.org/package/2006/relationships"><Relationship Id="rId3" Type="http://schemas.openxmlformats.org/officeDocument/2006/relationships/theme" Target="../theme/theme44.xml"/><Relationship Id="rId2" Type="http://schemas.openxmlformats.org/officeDocument/2006/relationships/slideLayout" Target="../slideLayouts/slideLayout370.xml"/><Relationship Id="rId1" Type="http://schemas.openxmlformats.org/officeDocument/2006/relationships/slideLayout" Target="../slideLayouts/slideLayout369.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378.xml"/><Relationship Id="rId13" Type="http://schemas.openxmlformats.org/officeDocument/2006/relationships/slideLayout" Target="../slideLayouts/slideLayout383.xml"/><Relationship Id="rId3" Type="http://schemas.openxmlformats.org/officeDocument/2006/relationships/slideLayout" Target="../slideLayouts/slideLayout373.xml"/><Relationship Id="rId7" Type="http://schemas.openxmlformats.org/officeDocument/2006/relationships/slideLayout" Target="../slideLayouts/slideLayout377.xml"/><Relationship Id="rId12" Type="http://schemas.openxmlformats.org/officeDocument/2006/relationships/slideLayout" Target="../slideLayouts/slideLayout382.xml"/><Relationship Id="rId2" Type="http://schemas.openxmlformats.org/officeDocument/2006/relationships/slideLayout" Target="../slideLayouts/slideLayout372.xml"/><Relationship Id="rId1" Type="http://schemas.openxmlformats.org/officeDocument/2006/relationships/slideLayout" Target="../slideLayouts/slideLayout371.xml"/><Relationship Id="rId6" Type="http://schemas.openxmlformats.org/officeDocument/2006/relationships/slideLayout" Target="../slideLayouts/slideLayout376.xml"/><Relationship Id="rId11" Type="http://schemas.openxmlformats.org/officeDocument/2006/relationships/slideLayout" Target="../slideLayouts/slideLayout381.xml"/><Relationship Id="rId5" Type="http://schemas.openxmlformats.org/officeDocument/2006/relationships/slideLayout" Target="../slideLayouts/slideLayout375.xml"/><Relationship Id="rId10" Type="http://schemas.openxmlformats.org/officeDocument/2006/relationships/slideLayout" Target="../slideLayouts/slideLayout380.xml"/><Relationship Id="rId4" Type="http://schemas.openxmlformats.org/officeDocument/2006/relationships/slideLayout" Target="../slideLayouts/slideLayout374.xml"/><Relationship Id="rId9" Type="http://schemas.openxmlformats.org/officeDocument/2006/relationships/slideLayout" Target="../slideLayouts/slideLayout379.xml"/><Relationship Id="rId14" Type="http://schemas.openxmlformats.org/officeDocument/2006/relationships/theme" Target="../theme/theme45.xml"/></Relationships>
</file>

<file path=ppt/slideMasters/_rels/slideMaster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46.xml"/><Relationship Id="rId1" Type="http://schemas.openxmlformats.org/officeDocument/2006/relationships/slideLayout" Target="../slideLayouts/slideLayout384.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392.xml"/><Relationship Id="rId3" Type="http://schemas.openxmlformats.org/officeDocument/2006/relationships/slideLayout" Target="../slideLayouts/slideLayout387.xml"/><Relationship Id="rId7" Type="http://schemas.openxmlformats.org/officeDocument/2006/relationships/slideLayout" Target="../slideLayouts/slideLayout391.xml"/><Relationship Id="rId12" Type="http://schemas.openxmlformats.org/officeDocument/2006/relationships/theme" Target="../theme/theme47.xml"/><Relationship Id="rId2" Type="http://schemas.openxmlformats.org/officeDocument/2006/relationships/slideLayout" Target="../slideLayouts/slideLayout386.xml"/><Relationship Id="rId1" Type="http://schemas.openxmlformats.org/officeDocument/2006/relationships/slideLayout" Target="../slideLayouts/slideLayout385.xml"/><Relationship Id="rId6" Type="http://schemas.openxmlformats.org/officeDocument/2006/relationships/slideLayout" Target="../slideLayouts/slideLayout390.xml"/><Relationship Id="rId11" Type="http://schemas.openxmlformats.org/officeDocument/2006/relationships/slideLayout" Target="../slideLayouts/slideLayout395.xml"/><Relationship Id="rId5" Type="http://schemas.openxmlformats.org/officeDocument/2006/relationships/slideLayout" Target="../slideLayouts/slideLayout389.xml"/><Relationship Id="rId10" Type="http://schemas.openxmlformats.org/officeDocument/2006/relationships/slideLayout" Target="../slideLayouts/slideLayout394.xml"/><Relationship Id="rId4" Type="http://schemas.openxmlformats.org/officeDocument/2006/relationships/slideLayout" Target="../slideLayouts/slideLayout388.xml"/><Relationship Id="rId9" Type="http://schemas.openxmlformats.org/officeDocument/2006/relationships/slideLayout" Target="../slideLayouts/slideLayout393.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403.xml"/><Relationship Id="rId3" Type="http://schemas.openxmlformats.org/officeDocument/2006/relationships/slideLayout" Target="../slideLayouts/slideLayout398.xml"/><Relationship Id="rId7" Type="http://schemas.openxmlformats.org/officeDocument/2006/relationships/slideLayout" Target="../slideLayouts/slideLayout402.xml"/><Relationship Id="rId12" Type="http://schemas.openxmlformats.org/officeDocument/2006/relationships/theme" Target="../theme/theme48.xml"/><Relationship Id="rId2" Type="http://schemas.openxmlformats.org/officeDocument/2006/relationships/slideLayout" Target="../slideLayouts/slideLayout397.xml"/><Relationship Id="rId1" Type="http://schemas.openxmlformats.org/officeDocument/2006/relationships/slideLayout" Target="../slideLayouts/slideLayout396.xml"/><Relationship Id="rId6" Type="http://schemas.openxmlformats.org/officeDocument/2006/relationships/slideLayout" Target="../slideLayouts/slideLayout401.xml"/><Relationship Id="rId11" Type="http://schemas.openxmlformats.org/officeDocument/2006/relationships/slideLayout" Target="../slideLayouts/slideLayout406.xml"/><Relationship Id="rId5" Type="http://schemas.openxmlformats.org/officeDocument/2006/relationships/slideLayout" Target="../slideLayouts/slideLayout400.xml"/><Relationship Id="rId10" Type="http://schemas.openxmlformats.org/officeDocument/2006/relationships/slideLayout" Target="../slideLayouts/slideLayout405.xml"/><Relationship Id="rId4" Type="http://schemas.openxmlformats.org/officeDocument/2006/relationships/slideLayout" Target="../slideLayouts/slideLayout399.xml"/><Relationship Id="rId9" Type="http://schemas.openxmlformats.org/officeDocument/2006/relationships/slideLayout" Target="../slideLayouts/slideLayout404.xml"/></Relationships>
</file>

<file path=ppt/slideMasters/_rels/slideMaster49.xml.rels><?xml version="1.0" encoding="UTF-8" standalone="yes"?>
<Relationships xmlns="http://schemas.openxmlformats.org/package/2006/relationships"><Relationship Id="rId2" Type="http://schemas.openxmlformats.org/officeDocument/2006/relationships/theme" Target="../theme/theme49.xml"/><Relationship Id="rId1" Type="http://schemas.openxmlformats.org/officeDocument/2006/relationships/slideLayout" Target="../slideLayouts/slideLayout40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5.xml"/></Relationships>
</file>

<file path=ppt/slideMasters/_rels/slideMaster50.xml.rels><?xml version="1.0" encoding="UTF-8" standalone="yes"?>
<Relationships xmlns="http://schemas.openxmlformats.org/package/2006/relationships"><Relationship Id="rId3" Type="http://schemas.openxmlformats.org/officeDocument/2006/relationships/slideLayout" Target="../slideLayouts/slideLayout410.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4" Type="http://schemas.openxmlformats.org/officeDocument/2006/relationships/theme" Target="../theme/theme50.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418.xml"/><Relationship Id="rId13" Type="http://schemas.openxmlformats.org/officeDocument/2006/relationships/slideLayout" Target="../slideLayouts/slideLayout423.xml"/><Relationship Id="rId3" Type="http://schemas.openxmlformats.org/officeDocument/2006/relationships/slideLayout" Target="../slideLayouts/slideLayout413.xml"/><Relationship Id="rId7" Type="http://schemas.openxmlformats.org/officeDocument/2006/relationships/slideLayout" Target="../slideLayouts/slideLayout417.xml"/><Relationship Id="rId12" Type="http://schemas.openxmlformats.org/officeDocument/2006/relationships/slideLayout" Target="../slideLayouts/slideLayout422.xml"/><Relationship Id="rId2" Type="http://schemas.openxmlformats.org/officeDocument/2006/relationships/slideLayout" Target="../slideLayouts/slideLayout412.xml"/><Relationship Id="rId1" Type="http://schemas.openxmlformats.org/officeDocument/2006/relationships/slideLayout" Target="../slideLayouts/slideLayout411.xml"/><Relationship Id="rId6" Type="http://schemas.openxmlformats.org/officeDocument/2006/relationships/slideLayout" Target="../slideLayouts/slideLayout416.xml"/><Relationship Id="rId11" Type="http://schemas.openxmlformats.org/officeDocument/2006/relationships/slideLayout" Target="../slideLayouts/slideLayout421.xml"/><Relationship Id="rId5" Type="http://schemas.openxmlformats.org/officeDocument/2006/relationships/slideLayout" Target="../slideLayouts/slideLayout415.xml"/><Relationship Id="rId10" Type="http://schemas.openxmlformats.org/officeDocument/2006/relationships/slideLayout" Target="../slideLayouts/slideLayout420.xml"/><Relationship Id="rId4" Type="http://schemas.openxmlformats.org/officeDocument/2006/relationships/slideLayout" Target="../slideLayouts/slideLayout414.xml"/><Relationship Id="rId9" Type="http://schemas.openxmlformats.org/officeDocument/2006/relationships/slideLayout" Target="../slideLayouts/slideLayout419.xml"/><Relationship Id="rId14" Type="http://schemas.openxmlformats.org/officeDocument/2006/relationships/theme" Target="../theme/theme51.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431.xml"/><Relationship Id="rId13" Type="http://schemas.openxmlformats.org/officeDocument/2006/relationships/theme" Target="../theme/theme52.xml"/><Relationship Id="rId3" Type="http://schemas.openxmlformats.org/officeDocument/2006/relationships/slideLayout" Target="../slideLayouts/slideLayout426.xml"/><Relationship Id="rId7" Type="http://schemas.openxmlformats.org/officeDocument/2006/relationships/slideLayout" Target="../slideLayouts/slideLayout430.xml"/><Relationship Id="rId12" Type="http://schemas.openxmlformats.org/officeDocument/2006/relationships/slideLayout" Target="../slideLayouts/slideLayout435.xml"/><Relationship Id="rId2" Type="http://schemas.openxmlformats.org/officeDocument/2006/relationships/slideLayout" Target="../slideLayouts/slideLayout425.xml"/><Relationship Id="rId1" Type="http://schemas.openxmlformats.org/officeDocument/2006/relationships/slideLayout" Target="../slideLayouts/slideLayout424.xml"/><Relationship Id="rId6" Type="http://schemas.openxmlformats.org/officeDocument/2006/relationships/slideLayout" Target="../slideLayouts/slideLayout429.xml"/><Relationship Id="rId11" Type="http://schemas.openxmlformats.org/officeDocument/2006/relationships/slideLayout" Target="../slideLayouts/slideLayout434.xml"/><Relationship Id="rId5" Type="http://schemas.openxmlformats.org/officeDocument/2006/relationships/slideLayout" Target="../slideLayouts/slideLayout428.xml"/><Relationship Id="rId10" Type="http://schemas.openxmlformats.org/officeDocument/2006/relationships/slideLayout" Target="../slideLayouts/slideLayout433.xml"/><Relationship Id="rId4" Type="http://schemas.openxmlformats.org/officeDocument/2006/relationships/slideLayout" Target="../slideLayouts/slideLayout427.xml"/><Relationship Id="rId9" Type="http://schemas.openxmlformats.org/officeDocument/2006/relationships/slideLayout" Target="../slideLayouts/slideLayout432.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443.xml"/><Relationship Id="rId3" Type="http://schemas.openxmlformats.org/officeDocument/2006/relationships/slideLayout" Target="../slideLayouts/slideLayout438.xml"/><Relationship Id="rId7" Type="http://schemas.openxmlformats.org/officeDocument/2006/relationships/slideLayout" Target="../slideLayouts/slideLayout442.xml"/><Relationship Id="rId12" Type="http://schemas.openxmlformats.org/officeDocument/2006/relationships/theme" Target="../theme/theme53.xml"/><Relationship Id="rId2" Type="http://schemas.openxmlformats.org/officeDocument/2006/relationships/slideLayout" Target="../slideLayouts/slideLayout437.xml"/><Relationship Id="rId1" Type="http://schemas.openxmlformats.org/officeDocument/2006/relationships/slideLayout" Target="../slideLayouts/slideLayout436.xml"/><Relationship Id="rId6" Type="http://schemas.openxmlformats.org/officeDocument/2006/relationships/slideLayout" Target="../slideLayouts/slideLayout441.xml"/><Relationship Id="rId11" Type="http://schemas.openxmlformats.org/officeDocument/2006/relationships/slideLayout" Target="../slideLayouts/slideLayout446.xml"/><Relationship Id="rId5" Type="http://schemas.openxmlformats.org/officeDocument/2006/relationships/slideLayout" Target="../slideLayouts/slideLayout440.xml"/><Relationship Id="rId10" Type="http://schemas.openxmlformats.org/officeDocument/2006/relationships/slideLayout" Target="../slideLayouts/slideLayout445.xml"/><Relationship Id="rId4" Type="http://schemas.openxmlformats.org/officeDocument/2006/relationships/slideLayout" Target="../slideLayouts/slideLayout439.xml"/><Relationship Id="rId9" Type="http://schemas.openxmlformats.org/officeDocument/2006/relationships/slideLayout" Target="../slideLayouts/slideLayout444.xml"/></Relationships>
</file>

<file path=ppt/slideMasters/_rels/slideMaster54.xml.rels><?xml version="1.0" encoding="UTF-8" standalone="yes"?>
<Relationships xmlns="http://schemas.openxmlformats.org/package/2006/relationships"><Relationship Id="rId2" Type="http://schemas.openxmlformats.org/officeDocument/2006/relationships/theme" Target="../theme/theme54.xml"/><Relationship Id="rId1" Type="http://schemas.openxmlformats.org/officeDocument/2006/relationships/slideLayout" Target="../slideLayouts/slideLayout447.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455.xml"/><Relationship Id="rId13" Type="http://schemas.openxmlformats.org/officeDocument/2006/relationships/image" Target="../media/image17.jpeg"/><Relationship Id="rId3" Type="http://schemas.openxmlformats.org/officeDocument/2006/relationships/slideLayout" Target="../slideLayouts/slideLayout450.xml"/><Relationship Id="rId7" Type="http://schemas.openxmlformats.org/officeDocument/2006/relationships/slideLayout" Target="../slideLayouts/slideLayout454.xml"/><Relationship Id="rId12" Type="http://schemas.openxmlformats.org/officeDocument/2006/relationships/theme" Target="../theme/theme55.xml"/><Relationship Id="rId2" Type="http://schemas.openxmlformats.org/officeDocument/2006/relationships/slideLayout" Target="../slideLayouts/slideLayout449.xml"/><Relationship Id="rId1" Type="http://schemas.openxmlformats.org/officeDocument/2006/relationships/slideLayout" Target="../slideLayouts/slideLayout448.xml"/><Relationship Id="rId6" Type="http://schemas.openxmlformats.org/officeDocument/2006/relationships/slideLayout" Target="../slideLayouts/slideLayout453.xml"/><Relationship Id="rId11" Type="http://schemas.openxmlformats.org/officeDocument/2006/relationships/slideLayout" Target="../slideLayouts/slideLayout458.xml"/><Relationship Id="rId5" Type="http://schemas.openxmlformats.org/officeDocument/2006/relationships/slideLayout" Target="../slideLayouts/slideLayout452.xml"/><Relationship Id="rId10" Type="http://schemas.openxmlformats.org/officeDocument/2006/relationships/slideLayout" Target="../slideLayouts/slideLayout457.xml"/><Relationship Id="rId4" Type="http://schemas.openxmlformats.org/officeDocument/2006/relationships/slideLayout" Target="../slideLayouts/slideLayout451.xml"/><Relationship Id="rId9" Type="http://schemas.openxmlformats.org/officeDocument/2006/relationships/slideLayout" Target="../slideLayouts/slideLayout456.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466.xml"/><Relationship Id="rId3" Type="http://schemas.openxmlformats.org/officeDocument/2006/relationships/slideLayout" Target="../slideLayouts/slideLayout461.xml"/><Relationship Id="rId7" Type="http://schemas.openxmlformats.org/officeDocument/2006/relationships/slideLayout" Target="../slideLayouts/slideLayout465.xml"/><Relationship Id="rId12" Type="http://schemas.openxmlformats.org/officeDocument/2006/relationships/theme" Target="../theme/theme56.xml"/><Relationship Id="rId2" Type="http://schemas.openxmlformats.org/officeDocument/2006/relationships/slideLayout" Target="../slideLayouts/slideLayout460.xml"/><Relationship Id="rId1" Type="http://schemas.openxmlformats.org/officeDocument/2006/relationships/slideLayout" Target="../slideLayouts/slideLayout459.xml"/><Relationship Id="rId6" Type="http://schemas.openxmlformats.org/officeDocument/2006/relationships/slideLayout" Target="../slideLayouts/slideLayout464.xml"/><Relationship Id="rId11" Type="http://schemas.openxmlformats.org/officeDocument/2006/relationships/slideLayout" Target="../slideLayouts/slideLayout469.xml"/><Relationship Id="rId5" Type="http://schemas.openxmlformats.org/officeDocument/2006/relationships/slideLayout" Target="../slideLayouts/slideLayout463.xml"/><Relationship Id="rId10" Type="http://schemas.openxmlformats.org/officeDocument/2006/relationships/slideLayout" Target="../slideLayouts/slideLayout468.xml"/><Relationship Id="rId4" Type="http://schemas.openxmlformats.org/officeDocument/2006/relationships/slideLayout" Target="../slideLayouts/slideLayout462.xml"/><Relationship Id="rId9" Type="http://schemas.openxmlformats.org/officeDocument/2006/relationships/slideLayout" Target="../slideLayouts/slideLayout467.xml"/></Relationships>
</file>

<file path=ppt/slideMasters/_rels/slideMaster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theme" Target="../theme/theme57.xml"/><Relationship Id="rId1" Type="http://schemas.openxmlformats.org/officeDocument/2006/relationships/slideLayout" Target="../slideLayouts/slideLayout470.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478.xml"/><Relationship Id="rId3" Type="http://schemas.openxmlformats.org/officeDocument/2006/relationships/slideLayout" Target="../slideLayouts/slideLayout473.xml"/><Relationship Id="rId7" Type="http://schemas.openxmlformats.org/officeDocument/2006/relationships/slideLayout" Target="../slideLayouts/slideLayout477.xml"/><Relationship Id="rId12" Type="http://schemas.openxmlformats.org/officeDocument/2006/relationships/theme" Target="../theme/theme58.xml"/><Relationship Id="rId2" Type="http://schemas.openxmlformats.org/officeDocument/2006/relationships/slideLayout" Target="../slideLayouts/slideLayout472.xml"/><Relationship Id="rId1" Type="http://schemas.openxmlformats.org/officeDocument/2006/relationships/slideLayout" Target="../slideLayouts/slideLayout471.xml"/><Relationship Id="rId6" Type="http://schemas.openxmlformats.org/officeDocument/2006/relationships/slideLayout" Target="../slideLayouts/slideLayout476.xml"/><Relationship Id="rId11" Type="http://schemas.openxmlformats.org/officeDocument/2006/relationships/slideLayout" Target="../slideLayouts/slideLayout481.xml"/><Relationship Id="rId5" Type="http://schemas.openxmlformats.org/officeDocument/2006/relationships/slideLayout" Target="../slideLayouts/slideLayout475.xml"/><Relationship Id="rId10" Type="http://schemas.openxmlformats.org/officeDocument/2006/relationships/slideLayout" Target="../slideLayouts/slideLayout480.xml"/><Relationship Id="rId4" Type="http://schemas.openxmlformats.org/officeDocument/2006/relationships/slideLayout" Target="../slideLayouts/slideLayout474.xml"/><Relationship Id="rId9" Type="http://schemas.openxmlformats.org/officeDocument/2006/relationships/slideLayout" Target="../slideLayouts/slideLayout479.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489.xml"/><Relationship Id="rId3" Type="http://schemas.openxmlformats.org/officeDocument/2006/relationships/slideLayout" Target="../slideLayouts/slideLayout484.xml"/><Relationship Id="rId7" Type="http://schemas.openxmlformats.org/officeDocument/2006/relationships/slideLayout" Target="../slideLayouts/slideLayout488.xml"/><Relationship Id="rId12" Type="http://schemas.openxmlformats.org/officeDocument/2006/relationships/theme" Target="../theme/theme59.xml"/><Relationship Id="rId2" Type="http://schemas.openxmlformats.org/officeDocument/2006/relationships/slideLayout" Target="../slideLayouts/slideLayout483.xml"/><Relationship Id="rId1" Type="http://schemas.openxmlformats.org/officeDocument/2006/relationships/slideLayout" Target="../slideLayouts/slideLayout482.xml"/><Relationship Id="rId6" Type="http://schemas.openxmlformats.org/officeDocument/2006/relationships/slideLayout" Target="../slideLayouts/slideLayout487.xml"/><Relationship Id="rId11" Type="http://schemas.openxmlformats.org/officeDocument/2006/relationships/slideLayout" Target="../slideLayouts/slideLayout492.xml"/><Relationship Id="rId5" Type="http://schemas.openxmlformats.org/officeDocument/2006/relationships/slideLayout" Target="../slideLayouts/slideLayout486.xml"/><Relationship Id="rId10" Type="http://schemas.openxmlformats.org/officeDocument/2006/relationships/slideLayout" Target="../slideLayouts/slideLayout491.xml"/><Relationship Id="rId4" Type="http://schemas.openxmlformats.org/officeDocument/2006/relationships/slideLayout" Target="../slideLayouts/slideLayout485.xml"/><Relationship Id="rId9" Type="http://schemas.openxmlformats.org/officeDocument/2006/relationships/slideLayout" Target="../slideLayouts/slideLayout490.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47.xml"/><Relationship Id="rId1" Type="http://schemas.openxmlformats.org/officeDocument/2006/relationships/slideLayout" Target="../slideLayouts/slideLayout46.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500.xml"/><Relationship Id="rId3" Type="http://schemas.openxmlformats.org/officeDocument/2006/relationships/slideLayout" Target="../slideLayouts/slideLayout495.xml"/><Relationship Id="rId7" Type="http://schemas.openxmlformats.org/officeDocument/2006/relationships/slideLayout" Target="../slideLayouts/slideLayout499.xml"/><Relationship Id="rId12" Type="http://schemas.openxmlformats.org/officeDocument/2006/relationships/theme" Target="../theme/theme60.xml"/><Relationship Id="rId2" Type="http://schemas.openxmlformats.org/officeDocument/2006/relationships/slideLayout" Target="../slideLayouts/slideLayout494.xml"/><Relationship Id="rId1" Type="http://schemas.openxmlformats.org/officeDocument/2006/relationships/slideLayout" Target="../slideLayouts/slideLayout493.xml"/><Relationship Id="rId6" Type="http://schemas.openxmlformats.org/officeDocument/2006/relationships/slideLayout" Target="../slideLayouts/slideLayout498.xml"/><Relationship Id="rId11" Type="http://schemas.openxmlformats.org/officeDocument/2006/relationships/slideLayout" Target="../slideLayouts/slideLayout503.xml"/><Relationship Id="rId5" Type="http://schemas.openxmlformats.org/officeDocument/2006/relationships/slideLayout" Target="../slideLayouts/slideLayout497.xml"/><Relationship Id="rId10" Type="http://schemas.openxmlformats.org/officeDocument/2006/relationships/slideLayout" Target="../slideLayouts/slideLayout502.xml"/><Relationship Id="rId4" Type="http://schemas.openxmlformats.org/officeDocument/2006/relationships/slideLayout" Target="../slideLayouts/slideLayout496.xml"/><Relationship Id="rId9" Type="http://schemas.openxmlformats.org/officeDocument/2006/relationships/slideLayout" Target="../slideLayouts/slideLayout501.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511.xml"/><Relationship Id="rId13" Type="http://schemas.openxmlformats.org/officeDocument/2006/relationships/theme" Target="../theme/theme61.xml"/><Relationship Id="rId3" Type="http://schemas.openxmlformats.org/officeDocument/2006/relationships/slideLayout" Target="../slideLayouts/slideLayout506.xml"/><Relationship Id="rId7" Type="http://schemas.openxmlformats.org/officeDocument/2006/relationships/slideLayout" Target="../slideLayouts/slideLayout510.xml"/><Relationship Id="rId12" Type="http://schemas.openxmlformats.org/officeDocument/2006/relationships/slideLayout" Target="../slideLayouts/slideLayout515.xml"/><Relationship Id="rId2" Type="http://schemas.openxmlformats.org/officeDocument/2006/relationships/slideLayout" Target="../slideLayouts/slideLayout505.xml"/><Relationship Id="rId1" Type="http://schemas.openxmlformats.org/officeDocument/2006/relationships/slideLayout" Target="../slideLayouts/slideLayout504.xml"/><Relationship Id="rId6" Type="http://schemas.openxmlformats.org/officeDocument/2006/relationships/slideLayout" Target="../slideLayouts/slideLayout509.xml"/><Relationship Id="rId11" Type="http://schemas.openxmlformats.org/officeDocument/2006/relationships/slideLayout" Target="../slideLayouts/slideLayout514.xml"/><Relationship Id="rId5" Type="http://schemas.openxmlformats.org/officeDocument/2006/relationships/slideLayout" Target="../slideLayouts/slideLayout508.xml"/><Relationship Id="rId10" Type="http://schemas.openxmlformats.org/officeDocument/2006/relationships/slideLayout" Target="../slideLayouts/slideLayout513.xml"/><Relationship Id="rId4" Type="http://schemas.openxmlformats.org/officeDocument/2006/relationships/slideLayout" Target="../slideLayouts/slideLayout507.xml"/><Relationship Id="rId9" Type="http://schemas.openxmlformats.org/officeDocument/2006/relationships/slideLayout" Target="../slideLayouts/slideLayout512.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523.xml"/><Relationship Id="rId13" Type="http://schemas.openxmlformats.org/officeDocument/2006/relationships/image" Target="../media/image19.png"/><Relationship Id="rId3" Type="http://schemas.openxmlformats.org/officeDocument/2006/relationships/slideLayout" Target="../slideLayouts/slideLayout518.xml"/><Relationship Id="rId7" Type="http://schemas.openxmlformats.org/officeDocument/2006/relationships/slideLayout" Target="../slideLayouts/slideLayout522.xml"/><Relationship Id="rId12" Type="http://schemas.openxmlformats.org/officeDocument/2006/relationships/theme" Target="../theme/theme62.xml"/><Relationship Id="rId2" Type="http://schemas.openxmlformats.org/officeDocument/2006/relationships/slideLayout" Target="../slideLayouts/slideLayout517.xml"/><Relationship Id="rId1" Type="http://schemas.openxmlformats.org/officeDocument/2006/relationships/slideLayout" Target="../slideLayouts/slideLayout516.xml"/><Relationship Id="rId6" Type="http://schemas.openxmlformats.org/officeDocument/2006/relationships/slideLayout" Target="../slideLayouts/slideLayout521.xml"/><Relationship Id="rId11" Type="http://schemas.openxmlformats.org/officeDocument/2006/relationships/slideLayout" Target="../slideLayouts/slideLayout526.xml"/><Relationship Id="rId5" Type="http://schemas.openxmlformats.org/officeDocument/2006/relationships/slideLayout" Target="../slideLayouts/slideLayout520.xml"/><Relationship Id="rId15" Type="http://schemas.openxmlformats.org/officeDocument/2006/relationships/image" Target="../media/image21.png"/><Relationship Id="rId10" Type="http://schemas.openxmlformats.org/officeDocument/2006/relationships/slideLayout" Target="../slideLayouts/slideLayout525.xml"/><Relationship Id="rId4" Type="http://schemas.openxmlformats.org/officeDocument/2006/relationships/slideLayout" Target="../slideLayouts/slideLayout519.xml"/><Relationship Id="rId9" Type="http://schemas.openxmlformats.org/officeDocument/2006/relationships/slideLayout" Target="../slideLayouts/slideLayout524.xml"/><Relationship Id="rId14" Type="http://schemas.openxmlformats.org/officeDocument/2006/relationships/image" Target="../media/image20.png"/></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534.xml"/><Relationship Id="rId3" Type="http://schemas.openxmlformats.org/officeDocument/2006/relationships/slideLayout" Target="../slideLayouts/slideLayout529.xml"/><Relationship Id="rId7" Type="http://schemas.openxmlformats.org/officeDocument/2006/relationships/slideLayout" Target="../slideLayouts/slideLayout533.xml"/><Relationship Id="rId12" Type="http://schemas.openxmlformats.org/officeDocument/2006/relationships/theme" Target="../theme/theme63.xml"/><Relationship Id="rId2" Type="http://schemas.openxmlformats.org/officeDocument/2006/relationships/slideLayout" Target="../slideLayouts/slideLayout528.xml"/><Relationship Id="rId1" Type="http://schemas.openxmlformats.org/officeDocument/2006/relationships/slideLayout" Target="../slideLayouts/slideLayout527.xml"/><Relationship Id="rId6" Type="http://schemas.openxmlformats.org/officeDocument/2006/relationships/slideLayout" Target="../slideLayouts/slideLayout532.xml"/><Relationship Id="rId11" Type="http://schemas.openxmlformats.org/officeDocument/2006/relationships/slideLayout" Target="../slideLayouts/slideLayout537.xml"/><Relationship Id="rId5" Type="http://schemas.openxmlformats.org/officeDocument/2006/relationships/slideLayout" Target="../slideLayouts/slideLayout531.xml"/><Relationship Id="rId10" Type="http://schemas.openxmlformats.org/officeDocument/2006/relationships/slideLayout" Target="../slideLayouts/slideLayout536.xml"/><Relationship Id="rId4" Type="http://schemas.openxmlformats.org/officeDocument/2006/relationships/slideLayout" Target="../slideLayouts/slideLayout530.xml"/><Relationship Id="rId9" Type="http://schemas.openxmlformats.org/officeDocument/2006/relationships/slideLayout" Target="../slideLayouts/slideLayout535.xml"/></Relationships>
</file>

<file path=ppt/slideMasters/_rels/slideMaster64.xml.rels><?xml version="1.0" encoding="UTF-8" standalone="yes"?>
<Relationships xmlns="http://schemas.openxmlformats.org/package/2006/relationships"><Relationship Id="rId2" Type="http://schemas.openxmlformats.org/officeDocument/2006/relationships/theme" Target="../theme/theme64.xml"/><Relationship Id="rId1" Type="http://schemas.openxmlformats.org/officeDocument/2006/relationships/slideLayout" Target="../slideLayouts/slideLayout538.xml"/></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546.xml"/><Relationship Id="rId13" Type="http://schemas.openxmlformats.org/officeDocument/2006/relationships/theme" Target="../theme/theme65.xml"/><Relationship Id="rId3" Type="http://schemas.openxmlformats.org/officeDocument/2006/relationships/slideLayout" Target="../slideLayouts/slideLayout541.xml"/><Relationship Id="rId7" Type="http://schemas.openxmlformats.org/officeDocument/2006/relationships/slideLayout" Target="../slideLayouts/slideLayout545.xml"/><Relationship Id="rId12" Type="http://schemas.openxmlformats.org/officeDocument/2006/relationships/slideLayout" Target="../slideLayouts/slideLayout550.xml"/><Relationship Id="rId2" Type="http://schemas.openxmlformats.org/officeDocument/2006/relationships/slideLayout" Target="../slideLayouts/slideLayout540.xml"/><Relationship Id="rId1" Type="http://schemas.openxmlformats.org/officeDocument/2006/relationships/slideLayout" Target="../slideLayouts/slideLayout539.xml"/><Relationship Id="rId6" Type="http://schemas.openxmlformats.org/officeDocument/2006/relationships/slideLayout" Target="../slideLayouts/slideLayout544.xml"/><Relationship Id="rId11" Type="http://schemas.openxmlformats.org/officeDocument/2006/relationships/slideLayout" Target="../slideLayouts/slideLayout549.xml"/><Relationship Id="rId5" Type="http://schemas.openxmlformats.org/officeDocument/2006/relationships/slideLayout" Target="../slideLayouts/slideLayout543.xml"/><Relationship Id="rId10" Type="http://schemas.openxmlformats.org/officeDocument/2006/relationships/slideLayout" Target="../slideLayouts/slideLayout548.xml"/><Relationship Id="rId4" Type="http://schemas.openxmlformats.org/officeDocument/2006/relationships/slideLayout" Target="../slideLayouts/slideLayout542.xml"/><Relationship Id="rId9" Type="http://schemas.openxmlformats.org/officeDocument/2006/relationships/slideLayout" Target="../slideLayouts/slideLayout547.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558.xml"/><Relationship Id="rId13" Type="http://schemas.openxmlformats.org/officeDocument/2006/relationships/theme" Target="../theme/theme66.xml"/><Relationship Id="rId3" Type="http://schemas.openxmlformats.org/officeDocument/2006/relationships/slideLayout" Target="../slideLayouts/slideLayout553.xml"/><Relationship Id="rId7" Type="http://schemas.openxmlformats.org/officeDocument/2006/relationships/slideLayout" Target="../slideLayouts/slideLayout557.xml"/><Relationship Id="rId12" Type="http://schemas.openxmlformats.org/officeDocument/2006/relationships/slideLayout" Target="../slideLayouts/slideLayout562.xml"/><Relationship Id="rId2" Type="http://schemas.openxmlformats.org/officeDocument/2006/relationships/slideLayout" Target="../slideLayouts/slideLayout552.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5" Type="http://schemas.openxmlformats.org/officeDocument/2006/relationships/slideLayout" Target="../slideLayouts/slideLayout555.xml"/><Relationship Id="rId10" Type="http://schemas.openxmlformats.org/officeDocument/2006/relationships/slideLayout" Target="../slideLayouts/slideLayout560.xml"/><Relationship Id="rId4" Type="http://schemas.openxmlformats.org/officeDocument/2006/relationships/slideLayout" Target="../slideLayouts/slideLayout554.xml"/><Relationship Id="rId9" Type="http://schemas.openxmlformats.org/officeDocument/2006/relationships/slideLayout" Target="../slideLayouts/slideLayout559.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570.xml"/><Relationship Id="rId13" Type="http://schemas.openxmlformats.org/officeDocument/2006/relationships/slideLayout" Target="../slideLayouts/slideLayout575.xml"/><Relationship Id="rId18" Type="http://schemas.openxmlformats.org/officeDocument/2006/relationships/image" Target="../media/image10.png"/><Relationship Id="rId3" Type="http://schemas.openxmlformats.org/officeDocument/2006/relationships/slideLayout" Target="../slideLayouts/slideLayout565.xml"/><Relationship Id="rId7" Type="http://schemas.openxmlformats.org/officeDocument/2006/relationships/slideLayout" Target="../slideLayouts/slideLayout569.xml"/><Relationship Id="rId12" Type="http://schemas.openxmlformats.org/officeDocument/2006/relationships/slideLayout" Target="../slideLayouts/slideLayout574.xml"/><Relationship Id="rId17" Type="http://schemas.openxmlformats.org/officeDocument/2006/relationships/image" Target="../media/image9.png"/><Relationship Id="rId2" Type="http://schemas.openxmlformats.org/officeDocument/2006/relationships/slideLayout" Target="../slideLayouts/slideLayout564.xml"/><Relationship Id="rId16" Type="http://schemas.openxmlformats.org/officeDocument/2006/relationships/image" Target="../media/image8.png"/><Relationship Id="rId1" Type="http://schemas.openxmlformats.org/officeDocument/2006/relationships/slideLayout" Target="../slideLayouts/slideLayout563.xml"/><Relationship Id="rId6" Type="http://schemas.openxmlformats.org/officeDocument/2006/relationships/slideLayout" Target="../slideLayouts/slideLayout568.xml"/><Relationship Id="rId11" Type="http://schemas.openxmlformats.org/officeDocument/2006/relationships/slideLayout" Target="../slideLayouts/slideLayout573.xml"/><Relationship Id="rId5" Type="http://schemas.openxmlformats.org/officeDocument/2006/relationships/slideLayout" Target="../slideLayouts/slideLayout567.xml"/><Relationship Id="rId15" Type="http://schemas.openxmlformats.org/officeDocument/2006/relationships/image" Target="../media/image7.jpeg"/><Relationship Id="rId10" Type="http://schemas.openxmlformats.org/officeDocument/2006/relationships/slideLayout" Target="../slideLayouts/slideLayout572.xml"/><Relationship Id="rId19" Type="http://schemas.openxmlformats.org/officeDocument/2006/relationships/image" Target="../media/image11.png"/><Relationship Id="rId4" Type="http://schemas.openxmlformats.org/officeDocument/2006/relationships/slideLayout" Target="../slideLayouts/slideLayout566.xml"/><Relationship Id="rId9" Type="http://schemas.openxmlformats.org/officeDocument/2006/relationships/slideLayout" Target="../slideLayouts/slideLayout571.xml"/><Relationship Id="rId14" Type="http://schemas.openxmlformats.org/officeDocument/2006/relationships/theme" Target="../theme/theme67.xml"/></Relationships>
</file>

<file path=ppt/slideMasters/_rels/slideMaster68.xml.rels><?xml version="1.0" encoding="UTF-8" standalone="yes"?>
<Relationships xmlns="http://schemas.openxmlformats.org/package/2006/relationships"><Relationship Id="rId8" Type="http://schemas.openxmlformats.org/officeDocument/2006/relationships/slideLayout" Target="../slideLayouts/slideLayout583.xml"/><Relationship Id="rId13" Type="http://schemas.openxmlformats.org/officeDocument/2006/relationships/theme" Target="../theme/theme68.xml"/><Relationship Id="rId3" Type="http://schemas.openxmlformats.org/officeDocument/2006/relationships/slideLayout" Target="../slideLayouts/slideLayout578.xml"/><Relationship Id="rId7" Type="http://schemas.openxmlformats.org/officeDocument/2006/relationships/slideLayout" Target="../slideLayouts/slideLayout582.xml"/><Relationship Id="rId12" Type="http://schemas.openxmlformats.org/officeDocument/2006/relationships/slideLayout" Target="../slideLayouts/slideLayout587.xml"/><Relationship Id="rId2" Type="http://schemas.openxmlformats.org/officeDocument/2006/relationships/slideLayout" Target="../slideLayouts/slideLayout577.xml"/><Relationship Id="rId1" Type="http://schemas.openxmlformats.org/officeDocument/2006/relationships/slideLayout" Target="../slideLayouts/slideLayout576.xml"/><Relationship Id="rId6" Type="http://schemas.openxmlformats.org/officeDocument/2006/relationships/slideLayout" Target="../slideLayouts/slideLayout581.xml"/><Relationship Id="rId11" Type="http://schemas.openxmlformats.org/officeDocument/2006/relationships/slideLayout" Target="../slideLayouts/slideLayout586.xml"/><Relationship Id="rId5" Type="http://schemas.openxmlformats.org/officeDocument/2006/relationships/slideLayout" Target="../slideLayouts/slideLayout580.xml"/><Relationship Id="rId10" Type="http://schemas.openxmlformats.org/officeDocument/2006/relationships/slideLayout" Target="../slideLayouts/slideLayout585.xml"/><Relationship Id="rId4" Type="http://schemas.openxmlformats.org/officeDocument/2006/relationships/slideLayout" Target="../slideLayouts/slideLayout579.xml"/><Relationship Id="rId9" Type="http://schemas.openxmlformats.org/officeDocument/2006/relationships/slideLayout" Target="../slideLayouts/slideLayout584.xml"/></Relationships>
</file>

<file path=ppt/slideMasters/_rels/slideMaster69.xml.rels><?xml version="1.0" encoding="UTF-8" standalone="yes"?>
<Relationships xmlns="http://schemas.openxmlformats.org/package/2006/relationships"><Relationship Id="rId8" Type="http://schemas.openxmlformats.org/officeDocument/2006/relationships/slideLayout" Target="../slideLayouts/slideLayout595.xml"/><Relationship Id="rId3" Type="http://schemas.openxmlformats.org/officeDocument/2006/relationships/slideLayout" Target="../slideLayouts/slideLayout590.xml"/><Relationship Id="rId7" Type="http://schemas.openxmlformats.org/officeDocument/2006/relationships/slideLayout" Target="../slideLayouts/slideLayout594.xml"/><Relationship Id="rId2" Type="http://schemas.openxmlformats.org/officeDocument/2006/relationships/slideLayout" Target="../slideLayouts/slideLayout589.xml"/><Relationship Id="rId1" Type="http://schemas.openxmlformats.org/officeDocument/2006/relationships/slideLayout" Target="../slideLayouts/slideLayout588.xml"/><Relationship Id="rId6" Type="http://schemas.openxmlformats.org/officeDocument/2006/relationships/slideLayout" Target="../slideLayouts/slideLayout593.xml"/><Relationship Id="rId11" Type="http://schemas.openxmlformats.org/officeDocument/2006/relationships/theme" Target="../theme/theme69.xml"/><Relationship Id="rId5" Type="http://schemas.openxmlformats.org/officeDocument/2006/relationships/slideLayout" Target="../slideLayouts/slideLayout592.xml"/><Relationship Id="rId10" Type="http://schemas.openxmlformats.org/officeDocument/2006/relationships/slideLayout" Target="../slideLayouts/slideLayout597.xml"/><Relationship Id="rId4" Type="http://schemas.openxmlformats.org/officeDocument/2006/relationships/slideLayout" Target="../slideLayouts/slideLayout591.xml"/><Relationship Id="rId9" Type="http://schemas.openxmlformats.org/officeDocument/2006/relationships/slideLayout" Target="../slideLayouts/slideLayout59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7.xml"/><Relationship Id="rId1" Type="http://schemas.openxmlformats.org/officeDocument/2006/relationships/slideLayout" Target="../slideLayouts/slideLayout48.xml"/></Relationships>
</file>

<file path=ppt/slideMasters/_rels/slideMaster70.xml.rels><?xml version="1.0" encoding="UTF-8" standalone="yes"?>
<Relationships xmlns="http://schemas.openxmlformats.org/package/2006/relationships"><Relationship Id="rId8" Type="http://schemas.openxmlformats.org/officeDocument/2006/relationships/slideLayout" Target="../slideLayouts/slideLayout605.xml"/><Relationship Id="rId13" Type="http://schemas.openxmlformats.org/officeDocument/2006/relationships/image" Target="../media/image31.png"/><Relationship Id="rId3" Type="http://schemas.openxmlformats.org/officeDocument/2006/relationships/slideLayout" Target="../slideLayouts/slideLayout600.xml"/><Relationship Id="rId7" Type="http://schemas.openxmlformats.org/officeDocument/2006/relationships/slideLayout" Target="../slideLayouts/slideLayout604.xml"/><Relationship Id="rId12" Type="http://schemas.openxmlformats.org/officeDocument/2006/relationships/theme" Target="../theme/theme70.xml"/><Relationship Id="rId2" Type="http://schemas.openxmlformats.org/officeDocument/2006/relationships/slideLayout" Target="../slideLayouts/slideLayout599.xml"/><Relationship Id="rId1" Type="http://schemas.openxmlformats.org/officeDocument/2006/relationships/slideLayout" Target="../slideLayouts/slideLayout598.xml"/><Relationship Id="rId6" Type="http://schemas.openxmlformats.org/officeDocument/2006/relationships/slideLayout" Target="../slideLayouts/slideLayout603.xml"/><Relationship Id="rId11" Type="http://schemas.openxmlformats.org/officeDocument/2006/relationships/slideLayout" Target="../slideLayouts/slideLayout608.xml"/><Relationship Id="rId5" Type="http://schemas.openxmlformats.org/officeDocument/2006/relationships/slideLayout" Target="../slideLayouts/slideLayout602.xml"/><Relationship Id="rId10" Type="http://schemas.openxmlformats.org/officeDocument/2006/relationships/slideLayout" Target="../slideLayouts/slideLayout607.xml"/><Relationship Id="rId4" Type="http://schemas.openxmlformats.org/officeDocument/2006/relationships/slideLayout" Target="../slideLayouts/slideLayout601.xml"/><Relationship Id="rId9" Type="http://schemas.openxmlformats.org/officeDocument/2006/relationships/slideLayout" Target="../slideLayouts/slideLayout606.xml"/></Relationships>
</file>

<file path=ppt/slideMasters/_rels/slideMaster71.xml.rels><?xml version="1.0" encoding="UTF-8" standalone="yes"?>
<Relationships xmlns="http://schemas.openxmlformats.org/package/2006/relationships"><Relationship Id="rId8" Type="http://schemas.openxmlformats.org/officeDocument/2006/relationships/slideLayout" Target="../slideLayouts/slideLayout616.xml"/><Relationship Id="rId13" Type="http://schemas.openxmlformats.org/officeDocument/2006/relationships/theme" Target="../theme/theme71.xml"/><Relationship Id="rId3" Type="http://schemas.openxmlformats.org/officeDocument/2006/relationships/slideLayout" Target="../slideLayouts/slideLayout611.xml"/><Relationship Id="rId7" Type="http://schemas.openxmlformats.org/officeDocument/2006/relationships/slideLayout" Target="../slideLayouts/slideLayout615.xml"/><Relationship Id="rId12" Type="http://schemas.openxmlformats.org/officeDocument/2006/relationships/slideLayout" Target="../slideLayouts/slideLayout620.xml"/><Relationship Id="rId2" Type="http://schemas.openxmlformats.org/officeDocument/2006/relationships/slideLayout" Target="../slideLayouts/slideLayout610.xml"/><Relationship Id="rId1" Type="http://schemas.openxmlformats.org/officeDocument/2006/relationships/slideLayout" Target="../slideLayouts/slideLayout609.xml"/><Relationship Id="rId6" Type="http://schemas.openxmlformats.org/officeDocument/2006/relationships/slideLayout" Target="../slideLayouts/slideLayout614.xml"/><Relationship Id="rId11" Type="http://schemas.openxmlformats.org/officeDocument/2006/relationships/slideLayout" Target="../slideLayouts/slideLayout619.xml"/><Relationship Id="rId5" Type="http://schemas.openxmlformats.org/officeDocument/2006/relationships/slideLayout" Target="../slideLayouts/slideLayout613.xml"/><Relationship Id="rId10" Type="http://schemas.openxmlformats.org/officeDocument/2006/relationships/slideLayout" Target="../slideLayouts/slideLayout618.xml"/><Relationship Id="rId4" Type="http://schemas.openxmlformats.org/officeDocument/2006/relationships/slideLayout" Target="../slideLayouts/slideLayout612.xml"/><Relationship Id="rId9" Type="http://schemas.openxmlformats.org/officeDocument/2006/relationships/slideLayout" Target="../slideLayouts/slideLayout617.xml"/></Relationships>
</file>

<file path=ppt/slideMasters/_rels/slideMaster72.xml.rels><?xml version="1.0" encoding="UTF-8" standalone="yes"?>
<Relationships xmlns="http://schemas.openxmlformats.org/package/2006/relationships"><Relationship Id="rId8" Type="http://schemas.openxmlformats.org/officeDocument/2006/relationships/slideLayout" Target="../slideLayouts/slideLayout628.xml"/><Relationship Id="rId3" Type="http://schemas.openxmlformats.org/officeDocument/2006/relationships/slideLayout" Target="../slideLayouts/slideLayout623.xml"/><Relationship Id="rId7" Type="http://schemas.openxmlformats.org/officeDocument/2006/relationships/slideLayout" Target="../slideLayouts/slideLayout627.xml"/><Relationship Id="rId2" Type="http://schemas.openxmlformats.org/officeDocument/2006/relationships/slideLayout" Target="../slideLayouts/slideLayout622.xml"/><Relationship Id="rId1" Type="http://schemas.openxmlformats.org/officeDocument/2006/relationships/slideLayout" Target="../slideLayouts/slideLayout621.xml"/><Relationship Id="rId6" Type="http://schemas.openxmlformats.org/officeDocument/2006/relationships/slideLayout" Target="../slideLayouts/slideLayout626.xml"/><Relationship Id="rId5" Type="http://schemas.openxmlformats.org/officeDocument/2006/relationships/slideLayout" Target="../slideLayouts/slideLayout625.xml"/><Relationship Id="rId10" Type="http://schemas.openxmlformats.org/officeDocument/2006/relationships/theme" Target="../theme/theme72.xml"/><Relationship Id="rId4" Type="http://schemas.openxmlformats.org/officeDocument/2006/relationships/slideLayout" Target="../slideLayouts/slideLayout624.xml"/><Relationship Id="rId9" Type="http://schemas.openxmlformats.org/officeDocument/2006/relationships/slideLayout" Target="../slideLayouts/slideLayout629.xml"/></Relationships>
</file>

<file path=ppt/slideMasters/_rels/slideMaster73.xml.rels><?xml version="1.0" encoding="UTF-8" standalone="yes"?>
<Relationships xmlns="http://schemas.openxmlformats.org/package/2006/relationships"><Relationship Id="rId2" Type="http://schemas.openxmlformats.org/officeDocument/2006/relationships/theme" Target="../theme/theme73.xml"/><Relationship Id="rId1" Type="http://schemas.openxmlformats.org/officeDocument/2006/relationships/slideLayout" Target="../slideLayouts/slideLayout630.xml"/></Relationships>
</file>

<file path=ppt/slideMasters/_rels/slideMaster74.xml.rels><?xml version="1.0" encoding="UTF-8" standalone="yes"?>
<Relationships xmlns="http://schemas.openxmlformats.org/package/2006/relationships"><Relationship Id="rId8" Type="http://schemas.openxmlformats.org/officeDocument/2006/relationships/slideLayout" Target="../slideLayouts/slideLayout638.xml"/><Relationship Id="rId13" Type="http://schemas.openxmlformats.org/officeDocument/2006/relationships/theme" Target="../theme/theme74.xml"/><Relationship Id="rId3" Type="http://schemas.openxmlformats.org/officeDocument/2006/relationships/slideLayout" Target="../slideLayouts/slideLayout633.xml"/><Relationship Id="rId7" Type="http://schemas.openxmlformats.org/officeDocument/2006/relationships/slideLayout" Target="../slideLayouts/slideLayout637.xml"/><Relationship Id="rId12" Type="http://schemas.openxmlformats.org/officeDocument/2006/relationships/slideLayout" Target="../slideLayouts/slideLayout642.xml"/><Relationship Id="rId2" Type="http://schemas.openxmlformats.org/officeDocument/2006/relationships/slideLayout" Target="../slideLayouts/slideLayout632.xml"/><Relationship Id="rId1" Type="http://schemas.openxmlformats.org/officeDocument/2006/relationships/slideLayout" Target="../slideLayouts/slideLayout631.xml"/><Relationship Id="rId6" Type="http://schemas.openxmlformats.org/officeDocument/2006/relationships/slideLayout" Target="../slideLayouts/slideLayout636.xml"/><Relationship Id="rId11" Type="http://schemas.openxmlformats.org/officeDocument/2006/relationships/slideLayout" Target="../slideLayouts/slideLayout641.xml"/><Relationship Id="rId5" Type="http://schemas.openxmlformats.org/officeDocument/2006/relationships/slideLayout" Target="../slideLayouts/slideLayout635.xml"/><Relationship Id="rId10" Type="http://schemas.openxmlformats.org/officeDocument/2006/relationships/slideLayout" Target="../slideLayouts/slideLayout640.xml"/><Relationship Id="rId4" Type="http://schemas.openxmlformats.org/officeDocument/2006/relationships/slideLayout" Target="../slideLayouts/slideLayout634.xml"/><Relationship Id="rId9" Type="http://schemas.openxmlformats.org/officeDocument/2006/relationships/slideLayout" Target="../slideLayouts/slideLayout639.xml"/></Relationships>
</file>

<file path=ppt/slideMasters/_rels/slideMaster75.xml.rels><?xml version="1.0" encoding="UTF-8" standalone="yes"?>
<Relationships xmlns="http://schemas.openxmlformats.org/package/2006/relationships"><Relationship Id="rId8" Type="http://schemas.openxmlformats.org/officeDocument/2006/relationships/slideLayout" Target="../slideLayouts/slideLayout650.xml"/><Relationship Id="rId3" Type="http://schemas.openxmlformats.org/officeDocument/2006/relationships/slideLayout" Target="../slideLayouts/slideLayout645.xml"/><Relationship Id="rId7" Type="http://schemas.openxmlformats.org/officeDocument/2006/relationships/slideLayout" Target="../slideLayouts/slideLayout649.xml"/><Relationship Id="rId12" Type="http://schemas.openxmlformats.org/officeDocument/2006/relationships/theme" Target="../theme/theme75.xml"/><Relationship Id="rId2" Type="http://schemas.openxmlformats.org/officeDocument/2006/relationships/slideLayout" Target="../slideLayouts/slideLayout644.xml"/><Relationship Id="rId1" Type="http://schemas.openxmlformats.org/officeDocument/2006/relationships/slideLayout" Target="../slideLayouts/slideLayout643.xml"/><Relationship Id="rId6" Type="http://schemas.openxmlformats.org/officeDocument/2006/relationships/slideLayout" Target="../slideLayouts/slideLayout648.xml"/><Relationship Id="rId11" Type="http://schemas.openxmlformats.org/officeDocument/2006/relationships/slideLayout" Target="../slideLayouts/slideLayout653.xml"/><Relationship Id="rId5" Type="http://schemas.openxmlformats.org/officeDocument/2006/relationships/slideLayout" Target="../slideLayouts/slideLayout647.xml"/><Relationship Id="rId10" Type="http://schemas.openxmlformats.org/officeDocument/2006/relationships/slideLayout" Target="../slideLayouts/slideLayout652.xml"/><Relationship Id="rId4" Type="http://schemas.openxmlformats.org/officeDocument/2006/relationships/slideLayout" Target="../slideLayouts/slideLayout646.xml"/><Relationship Id="rId9" Type="http://schemas.openxmlformats.org/officeDocument/2006/relationships/slideLayout" Target="../slideLayouts/slideLayout651.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4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9.xml"/><Relationship Id="rId1"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967" tIns="45986" rIns="91967" bIns="45986"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l">
              <a:spcBef>
                <a:spcPct val="50000"/>
              </a:spcBef>
              <a:defRPr sz="1400">
                <a:latin typeface="Times New Roman" pitchFamily="-112" charset="0"/>
                <a:ea typeface="+mn-ea"/>
                <a:cs typeface="+mn-cs"/>
              </a:defRPr>
            </a:lvl1pPr>
          </a:lstStyle>
          <a:p>
            <a:pPr>
              <a:defRPr/>
            </a:pPr>
            <a:endParaRPr lang="en-US"/>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spcBef>
                <a:spcPct val="50000"/>
              </a:spcBef>
              <a:defRPr sz="1400">
                <a:latin typeface="Times New Roman" pitchFamily="-112" charset="0"/>
                <a:ea typeface="+mn-ea"/>
                <a:cs typeface="+mn-cs"/>
              </a:defRPr>
            </a:lvl1pPr>
          </a:lstStyle>
          <a:p>
            <a:pPr>
              <a:defRPr/>
            </a:pPr>
            <a:endParaRPr lang="en-US"/>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r">
              <a:spcBef>
                <a:spcPct val="50000"/>
              </a:spcBef>
              <a:defRPr sz="1400"/>
            </a:lvl1pPr>
          </a:lstStyle>
          <a:p>
            <a:pPr>
              <a:defRPr/>
            </a:pPr>
            <a:fld id="{41463586-26F2-604D-A40D-8471C93EA0B5}" type="slidenum">
              <a:rPr lang="en-US"/>
              <a:pPr>
                <a:defRPr/>
              </a:pPr>
              <a:t>‹#›</a:t>
            </a:fld>
            <a:endParaRPr lang="en-US"/>
          </a:p>
        </p:txBody>
      </p:sp>
      <p:pic>
        <p:nvPicPr>
          <p:cNvPr id="1030"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1" name="Rectangle 7"/>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7616" r:id="rId1"/>
    <p:sldLayoutId id="2147487499" r:id="rId2"/>
    <p:sldLayoutId id="2147487500" r:id="rId3"/>
    <p:sldLayoutId id="2147487501" r:id="rId4"/>
    <p:sldLayoutId id="2147487502" r:id="rId5"/>
    <p:sldLayoutId id="2147487503" r:id="rId6"/>
    <p:sldLayoutId id="2147487504" r:id="rId7"/>
    <p:sldLayoutId id="2147487505" r:id="rId8"/>
    <p:sldLayoutId id="2147487506" r:id="rId9"/>
    <p:sldLayoutId id="2147487507" r:id="rId10"/>
    <p:sldLayoutId id="2147487508"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Times New Roman" pitchFamily="-110" charset="0"/>
        </a:defRPr>
      </a:lvl6pPr>
      <a:lvl7pPr marL="913370" algn="ctr" rtl="0" fontAlgn="base">
        <a:spcBef>
          <a:spcPct val="0"/>
        </a:spcBef>
        <a:spcAft>
          <a:spcPct val="0"/>
        </a:spcAft>
        <a:defRPr sz="4400">
          <a:solidFill>
            <a:schemeClr val="tx2"/>
          </a:solidFill>
          <a:latin typeface="Times New Roman" pitchFamily="-110" charset="0"/>
        </a:defRPr>
      </a:lvl7pPr>
      <a:lvl8pPr marL="1370051" algn="ctr" rtl="0" fontAlgn="base">
        <a:spcBef>
          <a:spcPct val="0"/>
        </a:spcBef>
        <a:spcAft>
          <a:spcPct val="0"/>
        </a:spcAft>
        <a:defRPr sz="4400">
          <a:solidFill>
            <a:schemeClr val="tx2"/>
          </a:solidFill>
          <a:latin typeface="Times New Roman" pitchFamily="-110" charset="0"/>
        </a:defRPr>
      </a:lvl8pPr>
      <a:lvl9pPr marL="1826739" algn="ctr" rtl="0" fontAlgn="base">
        <a:spcBef>
          <a:spcPct val="0"/>
        </a:spcBef>
        <a:spcAft>
          <a:spcPct val="0"/>
        </a:spcAft>
        <a:defRPr sz="4400">
          <a:solidFill>
            <a:schemeClr val="tx2"/>
          </a:solidFill>
          <a:latin typeface="Times New Roman" pitchFamily="-110" charset="0"/>
        </a:defRPr>
      </a:lvl9pPr>
    </p:titleStyle>
    <p:bodyStyle>
      <a:lvl1pPr marL="342512" indent="-342512"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10"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10"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10"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72034" name="Group 2"/>
          <p:cNvGrpSpPr>
            <a:grpSpLocks/>
          </p:cNvGrpSpPr>
          <p:nvPr/>
        </p:nvGrpSpPr>
        <p:grpSpPr bwMode="auto">
          <a:xfrm>
            <a:off x="2" y="1591"/>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lgn="l">
                <a:defRPr/>
              </a:pPr>
              <a:endParaRPr lang="en-US">
                <a:solidFill>
                  <a:srgbClr val="FFFFFF"/>
                </a:solidFill>
                <a:ea typeface="ＭＳ Ｐゴシック" charset="-128"/>
                <a:cs typeface="ＭＳ Ｐゴシック" charset="-128"/>
              </a:endParaRPr>
            </a:p>
          </p:txBody>
        </p:sp>
        <p:sp>
          <p:nvSpPr>
            <p:cNvPr id="172041" name="Arc 4"/>
            <p:cNvSpPr>
              <a:spLocks/>
            </p:cNvSpPr>
            <p:nvPr/>
          </p:nvSpPr>
          <p:spPr bwMode="auto">
            <a:xfrm>
              <a:off x="0" y="1"/>
              <a:ext cx="5298" cy="4312"/>
            </a:xfrm>
            <a:custGeom>
              <a:avLst/>
              <a:gdLst>
                <a:gd name="T0" fmla="*/ 0 w 21600"/>
                <a:gd name="T1" fmla="*/ 0 h 21600"/>
                <a:gd name="T2" fmla="*/ 5 w 21600"/>
                <a:gd name="T3" fmla="*/ 1 h 21600"/>
                <a:gd name="T4" fmla="*/ 0 w 21600"/>
                <a:gd name="T5" fmla="*/ 1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967" tIns="45986" rIns="91967" bIns="45986"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967" tIns="45986" rIns="91967" bIns="45986" numCol="1" anchor="ctr" anchorCtr="0" compatLnSpc="1">
            <a:prstTxWarp prst="textNoShape">
              <a:avLst/>
            </a:prstTxWarp>
          </a:bodyPr>
          <a:lstStyle>
            <a:lvl1pPr algn="l">
              <a:defRPr sz="1400">
                <a:solidFill>
                  <a:srgbClr val="FFFFFF"/>
                </a:solidFill>
                <a:ea typeface="ＭＳ Ｐゴシック" charset="-128"/>
                <a:cs typeface="ＭＳ Ｐゴシック" charset="-128"/>
              </a:defRPr>
            </a:lvl1pPr>
          </a:lstStyle>
          <a:p>
            <a:pPr>
              <a:defRPr/>
            </a:pPr>
            <a:endParaRPr lang="en-US"/>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967" tIns="45986" rIns="91967" bIns="45986" numCol="1" anchor="ctr" anchorCtr="0" compatLnSpc="1">
            <a:prstTxWarp prst="textNoShape">
              <a:avLst/>
            </a:prstTxWarp>
          </a:bodyPr>
          <a:lstStyle>
            <a:lvl1pPr algn="ctr">
              <a:defRPr sz="1400">
                <a:solidFill>
                  <a:srgbClr val="FFFFFF"/>
                </a:solidFill>
                <a:ea typeface="ＭＳ Ｐゴシック" charset="-128"/>
                <a:cs typeface="ＭＳ Ｐゴシック" charset="-128"/>
              </a:defRPr>
            </a:lvl1pPr>
          </a:lstStyle>
          <a:p>
            <a:pPr>
              <a:defRPr/>
            </a:pPr>
            <a:endParaRPr lang="en-US"/>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967" tIns="45986" rIns="91967" bIns="45986" numCol="1" anchor="ctr" anchorCtr="0" compatLnSpc="1">
            <a:prstTxWarp prst="textNoShape">
              <a:avLst/>
            </a:prstTxWarp>
          </a:bodyPr>
          <a:lstStyle>
            <a:lvl1pPr algn="r">
              <a:defRPr sz="1400">
                <a:solidFill>
                  <a:srgbClr val="FFFFFF"/>
                </a:solidFill>
              </a:defRPr>
            </a:lvl1pPr>
          </a:lstStyle>
          <a:p>
            <a:pPr>
              <a:defRPr/>
            </a:pPr>
            <a:fld id="{E5CBFE85-CB81-444F-BF28-7FA444F7EBAA}" type="slidenum">
              <a:rPr lang="en-US"/>
              <a:pPr>
                <a:defRPr/>
              </a:pPr>
              <a:t>‹#›</a:t>
            </a:fld>
            <a:endParaRPr lang="en-US"/>
          </a:p>
        </p:txBody>
      </p:sp>
      <p:sp>
        <p:nvSpPr>
          <p:cNvPr id="172039"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7660" r:id="rId1"/>
    <p:sldLayoutId id="2147487867" r:id="rId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512" indent="-342512"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42108" indent="-285428"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41708" indent="-228341"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8393" indent="-228341"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55075" indent="-228341"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11759" indent="-228341"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68447" indent="-228341"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5126" indent="-228341"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81814" indent="-228341"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80000"/>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74082" name="Group 2"/>
          <p:cNvGrpSpPr>
            <a:grpSpLocks/>
          </p:cNvGrpSpPr>
          <p:nvPr/>
        </p:nvGrpSpPr>
        <p:grpSpPr bwMode="auto">
          <a:xfrm>
            <a:off x="2" y="1"/>
            <a:ext cx="9145588" cy="6845300"/>
            <a:chOff x="0" y="0"/>
            <a:chExt cx="5761" cy="4312"/>
          </a:xfrm>
        </p:grpSpPr>
        <p:sp>
          <p:nvSpPr>
            <p:cNvPr id="174085" name="Rectangle 3"/>
            <p:cNvSpPr>
              <a:spLocks noChangeArrowheads="1"/>
            </p:cNvSpPr>
            <p:nvPr/>
          </p:nvSpPr>
          <p:spPr bwMode="auto">
            <a:xfrm>
              <a:off x="0" y="0"/>
              <a:ext cx="5753" cy="4312"/>
            </a:xfrm>
            <a:prstGeom prst="rect">
              <a:avLst/>
            </a:prstGeom>
            <a:gradFill rotWithShape="0">
              <a:gsLst>
                <a:gs pos="0">
                  <a:srgbClr val="000080"/>
                </a:gs>
                <a:gs pos="100000">
                  <a:srgbClr val="000026"/>
                </a:gs>
              </a:gsLst>
              <a:lin ang="0" scaled="1"/>
            </a:gra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anchor="ctr"/>
            <a:lstStyle/>
            <a:p>
              <a:pPr algn="l" eaLnBrk="0" hangingPunct="0"/>
              <a:endParaRPr lang="en-US">
                <a:solidFill>
                  <a:srgbClr val="FFFFFF"/>
                </a:solidFill>
                <a:latin typeface="Arial" charset="0"/>
              </a:endParaRPr>
            </a:p>
          </p:txBody>
        </p:sp>
        <p:sp useBgFill="1">
          <p:nvSpPr>
            <p:cNvPr id="174086" name="Freeform 4"/>
            <p:cNvSpPr>
              <a:spLocks/>
            </p:cNvSpPr>
            <p:nvPr/>
          </p:nvSpPr>
          <p:spPr bwMode="auto">
            <a:xfrm>
              <a:off x="0" y="73"/>
              <a:ext cx="5761" cy="4166"/>
            </a:xfrm>
            <a:custGeom>
              <a:avLst/>
              <a:gdLst>
                <a:gd name="T0" fmla="*/ 1 w 5761"/>
                <a:gd name="T1" fmla="*/ 3948 h 4166"/>
                <a:gd name="T2" fmla="*/ 1 w 5761"/>
                <a:gd name="T3" fmla="*/ 3997 h 4166"/>
                <a:gd name="T4" fmla="*/ 5760 w 5761"/>
                <a:gd name="T5" fmla="*/ 4105 h 4166"/>
                <a:gd name="T6" fmla="*/ 5760 w 5761"/>
                <a:gd name="T7" fmla="*/ 4165 h 4166"/>
                <a:gd name="T8" fmla="*/ 1 w 5761"/>
                <a:gd name="T9" fmla="*/ 61 h 4166"/>
                <a:gd name="T10" fmla="*/ 1 w 5761"/>
                <a:gd name="T11" fmla="*/ 108 h 4166"/>
                <a:gd name="T12" fmla="*/ 5760 w 5761"/>
                <a:gd name="T13" fmla="*/ 216 h 4166"/>
                <a:gd name="T14" fmla="*/ 5760 w 5761"/>
                <a:gd name="T15" fmla="*/ 277 h 4166"/>
                <a:gd name="T16" fmla="*/ 1 w 5761"/>
                <a:gd name="T17" fmla="*/ 384 h 4166"/>
                <a:gd name="T18" fmla="*/ 1 w 5761"/>
                <a:gd name="T19" fmla="*/ 432 h 4166"/>
                <a:gd name="T20" fmla="*/ 5760 w 5761"/>
                <a:gd name="T21" fmla="*/ 540 h 4166"/>
                <a:gd name="T22" fmla="*/ 5760 w 5761"/>
                <a:gd name="T23" fmla="*/ 600 h 4166"/>
                <a:gd name="T24" fmla="*/ 1 w 5761"/>
                <a:gd name="T25" fmla="*/ 708 h 4166"/>
                <a:gd name="T26" fmla="*/ 1 w 5761"/>
                <a:gd name="T27" fmla="*/ 756 h 4166"/>
                <a:gd name="T28" fmla="*/ 5760 w 5761"/>
                <a:gd name="T29" fmla="*/ 865 h 4166"/>
                <a:gd name="T30" fmla="*/ 5760 w 5761"/>
                <a:gd name="T31" fmla="*/ 925 h 4166"/>
                <a:gd name="T32" fmla="*/ 1 w 5761"/>
                <a:gd name="T33" fmla="*/ 1032 h 4166"/>
                <a:gd name="T34" fmla="*/ 1 w 5761"/>
                <a:gd name="T35" fmla="*/ 1080 h 4166"/>
                <a:gd name="T36" fmla="*/ 5760 w 5761"/>
                <a:gd name="T37" fmla="*/ 1188 h 4166"/>
                <a:gd name="T38" fmla="*/ 5760 w 5761"/>
                <a:gd name="T39" fmla="*/ 1248 h 4166"/>
                <a:gd name="T40" fmla="*/ 1 w 5761"/>
                <a:gd name="T41" fmla="*/ 1357 h 4166"/>
                <a:gd name="T42" fmla="*/ 1 w 5761"/>
                <a:gd name="T43" fmla="*/ 1404 h 4166"/>
                <a:gd name="T44" fmla="*/ 5760 w 5761"/>
                <a:gd name="T45" fmla="*/ 1512 h 4166"/>
                <a:gd name="T46" fmla="*/ 5760 w 5761"/>
                <a:gd name="T47" fmla="*/ 1572 h 4166"/>
                <a:gd name="T48" fmla="*/ 1 w 5761"/>
                <a:gd name="T49" fmla="*/ 1680 h 4166"/>
                <a:gd name="T50" fmla="*/ 1 w 5761"/>
                <a:gd name="T51" fmla="*/ 1728 h 4166"/>
                <a:gd name="T52" fmla="*/ 5760 w 5761"/>
                <a:gd name="T53" fmla="*/ 1836 h 4166"/>
                <a:gd name="T54" fmla="*/ 5760 w 5761"/>
                <a:gd name="T55" fmla="*/ 1896 h 4166"/>
                <a:gd name="T56" fmla="*/ 1 w 5761"/>
                <a:gd name="T57" fmla="*/ 2005 h 4166"/>
                <a:gd name="T58" fmla="*/ 1 w 5761"/>
                <a:gd name="T59" fmla="*/ 2052 h 4166"/>
                <a:gd name="T60" fmla="*/ 5760 w 5761"/>
                <a:gd name="T61" fmla="*/ 2161 h 4166"/>
                <a:gd name="T62" fmla="*/ 5760 w 5761"/>
                <a:gd name="T63" fmla="*/ 2220 h 4166"/>
                <a:gd name="T64" fmla="*/ 1 w 5761"/>
                <a:gd name="T65" fmla="*/ 2328 h 4166"/>
                <a:gd name="T66" fmla="*/ 1 w 5761"/>
                <a:gd name="T67" fmla="*/ 2376 h 4166"/>
                <a:gd name="T68" fmla="*/ 5760 w 5761"/>
                <a:gd name="T69" fmla="*/ 2484 h 4166"/>
                <a:gd name="T70" fmla="*/ 5760 w 5761"/>
                <a:gd name="T71" fmla="*/ 2545 h 4166"/>
                <a:gd name="T72" fmla="*/ 1 w 5761"/>
                <a:gd name="T73" fmla="*/ 2652 h 4166"/>
                <a:gd name="T74" fmla="*/ 1 w 5761"/>
                <a:gd name="T75" fmla="*/ 2700 h 4166"/>
                <a:gd name="T76" fmla="*/ 5760 w 5761"/>
                <a:gd name="T77" fmla="*/ 2808 h 4166"/>
                <a:gd name="T78" fmla="*/ 5760 w 5761"/>
                <a:gd name="T79" fmla="*/ 2868 h 4166"/>
                <a:gd name="T80" fmla="*/ 1 w 5761"/>
                <a:gd name="T81" fmla="*/ 2977 h 4166"/>
                <a:gd name="T82" fmla="*/ 1 w 5761"/>
                <a:gd name="T83" fmla="*/ 3024 h 4166"/>
                <a:gd name="T84" fmla="*/ 5760 w 5761"/>
                <a:gd name="T85" fmla="*/ 3132 h 4166"/>
                <a:gd name="T86" fmla="*/ 5760 w 5761"/>
                <a:gd name="T87" fmla="*/ 3192 h 4166"/>
                <a:gd name="T88" fmla="*/ 1 w 5761"/>
                <a:gd name="T89" fmla="*/ 3301 h 4166"/>
                <a:gd name="T90" fmla="*/ 1 w 5761"/>
                <a:gd name="T91" fmla="*/ 3348 h 4166"/>
                <a:gd name="T92" fmla="*/ 5760 w 5761"/>
                <a:gd name="T93" fmla="*/ 3457 h 4166"/>
                <a:gd name="T94" fmla="*/ 5760 w 5761"/>
                <a:gd name="T95" fmla="*/ 3516 h 4166"/>
                <a:gd name="T96" fmla="*/ 1 w 5761"/>
                <a:gd name="T97" fmla="*/ 3624 h 4166"/>
                <a:gd name="T98" fmla="*/ 1 w 5761"/>
                <a:gd name="T99" fmla="*/ 3672 h 4166"/>
                <a:gd name="T100" fmla="*/ 5760 w 5761"/>
                <a:gd name="T101" fmla="*/ 3781 h 4166"/>
                <a:gd name="T102" fmla="*/ 5760 w 5761"/>
                <a:gd name="T103" fmla="*/ 3841 h 4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61" h="4166">
                  <a:moveTo>
                    <a:pt x="5760" y="3889"/>
                  </a:moveTo>
                  <a:lnTo>
                    <a:pt x="1" y="3888"/>
                  </a:lnTo>
                  <a:lnTo>
                    <a:pt x="1" y="3948"/>
                  </a:lnTo>
                  <a:lnTo>
                    <a:pt x="5760" y="3948"/>
                  </a:lnTo>
                  <a:lnTo>
                    <a:pt x="5760" y="3996"/>
                  </a:lnTo>
                  <a:lnTo>
                    <a:pt x="1" y="3997"/>
                  </a:lnTo>
                  <a:lnTo>
                    <a:pt x="1" y="4056"/>
                  </a:lnTo>
                  <a:lnTo>
                    <a:pt x="5760" y="4056"/>
                  </a:lnTo>
                  <a:lnTo>
                    <a:pt x="5760" y="4105"/>
                  </a:lnTo>
                  <a:lnTo>
                    <a:pt x="1" y="4104"/>
                  </a:lnTo>
                  <a:lnTo>
                    <a:pt x="1" y="4165"/>
                  </a:lnTo>
                  <a:lnTo>
                    <a:pt x="5760" y="4165"/>
                  </a:lnTo>
                  <a:lnTo>
                    <a:pt x="5760" y="0"/>
                  </a:lnTo>
                  <a:lnTo>
                    <a:pt x="1" y="0"/>
                  </a:lnTo>
                  <a:lnTo>
                    <a:pt x="1" y="61"/>
                  </a:lnTo>
                  <a:lnTo>
                    <a:pt x="5760" y="60"/>
                  </a:lnTo>
                  <a:lnTo>
                    <a:pt x="5760" y="108"/>
                  </a:lnTo>
                  <a:lnTo>
                    <a:pt x="1" y="108"/>
                  </a:lnTo>
                  <a:lnTo>
                    <a:pt x="1" y="168"/>
                  </a:lnTo>
                  <a:lnTo>
                    <a:pt x="5760" y="169"/>
                  </a:lnTo>
                  <a:lnTo>
                    <a:pt x="5760" y="216"/>
                  </a:lnTo>
                  <a:lnTo>
                    <a:pt x="1" y="216"/>
                  </a:lnTo>
                  <a:lnTo>
                    <a:pt x="1" y="276"/>
                  </a:lnTo>
                  <a:lnTo>
                    <a:pt x="5760" y="277"/>
                  </a:lnTo>
                  <a:lnTo>
                    <a:pt x="5760" y="324"/>
                  </a:lnTo>
                  <a:lnTo>
                    <a:pt x="1" y="324"/>
                  </a:lnTo>
                  <a:lnTo>
                    <a:pt x="1" y="384"/>
                  </a:lnTo>
                  <a:lnTo>
                    <a:pt x="5760" y="384"/>
                  </a:lnTo>
                  <a:lnTo>
                    <a:pt x="5760" y="432"/>
                  </a:lnTo>
                  <a:lnTo>
                    <a:pt x="1" y="432"/>
                  </a:lnTo>
                  <a:lnTo>
                    <a:pt x="1" y="492"/>
                  </a:lnTo>
                  <a:lnTo>
                    <a:pt x="5760" y="493"/>
                  </a:lnTo>
                  <a:lnTo>
                    <a:pt x="5760" y="540"/>
                  </a:lnTo>
                  <a:lnTo>
                    <a:pt x="1" y="540"/>
                  </a:lnTo>
                  <a:lnTo>
                    <a:pt x="1" y="600"/>
                  </a:lnTo>
                  <a:lnTo>
                    <a:pt x="5760" y="600"/>
                  </a:lnTo>
                  <a:lnTo>
                    <a:pt x="5760" y="648"/>
                  </a:lnTo>
                  <a:lnTo>
                    <a:pt x="1" y="648"/>
                  </a:lnTo>
                  <a:lnTo>
                    <a:pt x="1" y="708"/>
                  </a:lnTo>
                  <a:lnTo>
                    <a:pt x="5760" y="709"/>
                  </a:lnTo>
                  <a:lnTo>
                    <a:pt x="5760" y="756"/>
                  </a:lnTo>
                  <a:lnTo>
                    <a:pt x="1" y="756"/>
                  </a:lnTo>
                  <a:lnTo>
                    <a:pt x="1" y="816"/>
                  </a:lnTo>
                  <a:lnTo>
                    <a:pt x="5760" y="817"/>
                  </a:lnTo>
                  <a:lnTo>
                    <a:pt x="5760" y="865"/>
                  </a:lnTo>
                  <a:lnTo>
                    <a:pt x="1" y="864"/>
                  </a:lnTo>
                  <a:lnTo>
                    <a:pt x="1" y="925"/>
                  </a:lnTo>
                  <a:lnTo>
                    <a:pt x="5760" y="925"/>
                  </a:lnTo>
                  <a:lnTo>
                    <a:pt x="5760" y="973"/>
                  </a:lnTo>
                  <a:lnTo>
                    <a:pt x="1" y="972"/>
                  </a:lnTo>
                  <a:lnTo>
                    <a:pt x="1" y="1032"/>
                  </a:lnTo>
                  <a:lnTo>
                    <a:pt x="5760" y="1033"/>
                  </a:lnTo>
                  <a:lnTo>
                    <a:pt x="5760" y="1080"/>
                  </a:lnTo>
                  <a:lnTo>
                    <a:pt x="1" y="1080"/>
                  </a:lnTo>
                  <a:lnTo>
                    <a:pt x="1" y="1140"/>
                  </a:lnTo>
                  <a:lnTo>
                    <a:pt x="5760" y="1140"/>
                  </a:lnTo>
                  <a:lnTo>
                    <a:pt x="5760" y="1188"/>
                  </a:lnTo>
                  <a:lnTo>
                    <a:pt x="1" y="1188"/>
                  </a:lnTo>
                  <a:lnTo>
                    <a:pt x="1" y="1248"/>
                  </a:lnTo>
                  <a:lnTo>
                    <a:pt x="5760" y="1248"/>
                  </a:lnTo>
                  <a:lnTo>
                    <a:pt x="5760" y="1296"/>
                  </a:lnTo>
                  <a:lnTo>
                    <a:pt x="1" y="1297"/>
                  </a:lnTo>
                  <a:lnTo>
                    <a:pt x="1" y="1357"/>
                  </a:lnTo>
                  <a:lnTo>
                    <a:pt x="5760" y="1356"/>
                  </a:lnTo>
                  <a:lnTo>
                    <a:pt x="5760" y="1404"/>
                  </a:lnTo>
                  <a:lnTo>
                    <a:pt x="1" y="1404"/>
                  </a:lnTo>
                  <a:lnTo>
                    <a:pt x="1" y="1465"/>
                  </a:lnTo>
                  <a:lnTo>
                    <a:pt x="5760" y="1464"/>
                  </a:lnTo>
                  <a:lnTo>
                    <a:pt x="5760" y="1512"/>
                  </a:lnTo>
                  <a:lnTo>
                    <a:pt x="1" y="1512"/>
                  </a:lnTo>
                  <a:lnTo>
                    <a:pt x="1" y="1572"/>
                  </a:lnTo>
                  <a:lnTo>
                    <a:pt x="5760" y="1572"/>
                  </a:lnTo>
                  <a:lnTo>
                    <a:pt x="5760" y="1620"/>
                  </a:lnTo>
                  <a:lnTo>
                    <a:pt x="1" y="1620"/>
                  </a:lnTo>
                  <a:lnTo>
                    <a:pt x="1" y="1680"/>
                  </a:lnTo>
                  <a:lnTo>
                    <a:pt x="5760" y="1681"/>
                  </a:lnTo>
                  <a:lnTo>
                    <a:pt x="5760" y="1728"/>
                  </a:lnTo>
                  <a:lnTo>
                    <a:pt x="1" y="1728"/>
                  </a:lnTo>
                  <a:lnTo>
                    <a:pt x="1" y="1789"/>
                  </a:lnTo>
                  <a:lnTo>
                    <a:pt x="5760" y="1789"/>
                  </a:lnTo>
                  <a:lnTo>
                    <a:pt x="5760" y="1836"/>
                  </a:lnTo>
                  <a:lnTo>
                    <a:pt x="1" y="1836"/>
                  </a:lnTo>
                  <a:lnTo>
                    <a:pt x="1" y="1896"/>
                  </a:lnTo>
                  <a:lnTo>
                    <a:pt x="5760" y="1896"/>
                  </a:lnTo>
                  <a:lnTo>
                    <a:pt x="5760" y="1944"/>
                  </a:lnTo>
                  <a:lnTo>
                    <a:pt x="1" y="1944"/>
                  </a:lnTo>
                  <a:lnTo>
                    <a:pt x="1" y="2005"/>
                  </a:lnTo>
                  <a:lnTo>
                    <a:pt x="5760" y="2004"/>
                  </a:lnTo>
                  <a:lnTo>
                    <a:pt x="5760" y="2052"/>
                  </a:lnTo>
                  <a:lnTo>
                    <a:pt x="1" y="2052"/>
                  </a:lnTo>
                  <a:lnTo>
                    <a:pt x="1" y="2113"/>
                  </a:lnTo>
                  <a:lnTo>
                    <a:pt x="5760" y="2112"/>
                  </a:lnTo>
                  <a:lnTo>
                    <a:pt x="5760" y="2161"/>
                  </a:lnTo>
                  <a:lnTo>
                    <a:pt x="1" y="2160"/>
                  </a:lnTo>
                  <a:lnTo>
                    <a:pt x="1" y="2220"/>
                  </a:lnTo>
                  <a:lnTo>
                    <a:pt x="5760" y="2220"/>
                  </a:lnTo>
                  <a:lnTo>
                    <a:pt x="5760" y="2268"/>
                  </a:lnTo>
                  <a:lnTo>
                    <a:pt x="1" y="2268"/>
                  </a:lnTo>
                  <a:lnTo>
                    <a:pt x="1" y="2328"/>
                  </a:lnTo>
                  <a:lnTo>
                    <a:pt x="5760" y="2328"/>
                  </a:lnTo>
                  <a:lnTo>
                    <a:pt x="5760" y="2376"/>
                  </a:lnTo>
                  <a:lnTo>
                    <a:pt x="1" y="2376"/>
                  </a:lnTo>
                  <a:lnTo>
                    <a:pt x="1" y="2437"/>
                  </a:lnTo>
                  <a:lnTo>
                    <a:pt x="5760" y="2436"/>
                  </a:lnTo>
                  <a:lnTo>
                    <a:pt x="5760" y="2484"/>
                  </a:lnTo>
                  <a:lnTo>
                    <a:pt x="1" y="2484"/>
                  </a:lnTo>
                  <a:lnTo>
                    <a:pt x="1" y="2545"/>
                  </a:lnTo>
                  <a:lnTo>
                    <a:pt x="5760" y="2545"/>
                  </a:lnTo>
                  <a:lnTo>
                    <a:pt x="5760" y="2592"/>
                  </a:lnTo>
                  <a:lnTo>
                    <a:pt x="1" y="2592"/>
                  </a:lnTo>
                  <a:lnTo>
                    <a:pt x="1" y="2652"/>
                  </a:lnTo>
                  <a:lnTo>
                    <a:pt x="5760" y="2652"/>
                  </a:lnTo>
                  <a:lnTo>
                    <a:pt x="5760" y="2700"/>
                  </a:lnTo>
                  <a:lnTo>
                    <a:pt x="1" y="2700"/>
                  </a:lnTo>
                  <a:lnTo>
                    <a:pt x="1" y="2761"/>
                  </a:lnTo>
                  <a:lnTo>
                    <a:pt x="5760" y="2760"/>
                  </a:lnTo>
                  <a:lnTo>
                    <a:pt x="5760" y="2808"/>
                  </a:lnTo>
                  <a:lnTo>
                    <a:pt x="1" y="2808"/>
                  </a:lnTo>
                  <a:lnTo>
                    <a:pt x="1" y="2868"/>
                  </a:lnTo>
                  <a:lnTo>
                    <a:pt x="5760" y="2868"/>
                  </a:lnTo>
                  <a:lnTo>
                    <a:pt x="5760" y="2917"/>
                  </a:lnTo>
                  <a:lnTo>
                    <a:pt x="0" y="2917"/>
                  </a:lnTo>
                  <a:lnTo>
                    <a:pt x="1" y="2977"/>
                  </a:lnTo>
                  <a:lnTo>
                    <a:pt x="5760" y="2976"/>
                  </a:lnTo>
                  <a:lnTo>
                    <a:pt x="5760" y="3024"/>
                  </a:lnTo>
                  <a:lnTo>
                    <a:pt x="1" y="3024"/>
                  </a:lnTo>
                  <a:lnTo>
                    <a:pt x="1" y="3084"/>
                  </a:lnTo>
                  <a:lnTo>
                    <a:pt x="5760" y="3084"/>
                  </a:lnTo>
                  <a:lnTo>
                    <a:pt x="5760" y="3132"/>
                  </a:lnTo>
                  <a:lnTo>
                    <a:pt x="1" y="3132"/>
                  </a:lnTo>
                  <a:lnTo>
                    <a:pt x="1" y="3192"/>
                  </a:lnTo>
                  <a:lnTo>
                    <a:pt x="5760" y="3192"/>
                  </a:lnTo>
                  <a:lnTo>
                    <a:pt x="5760" y="3240"/>
                  </a:lnTo>
                  <a:lnTo>
                    <a:pt x="1" y="3240"/>
                  </a:lnTo>
                  <a:lnTo>
                    <a:pt x="1" y="3301"/>
                  </a:lnTo>
                  <a:lnTo>
                    <a:pt x="5760" y="3300"/>
                  </a:lnTo>
                  <a:lnTo>
                    <a:pt x="5760" y="3348"/>
                  </a:lnTo>
                  <a:lnTo>
                    <a:pt x="1" y="3348"/>
                  </a:lnTo>
                  <a:lnTo>
                    <a:pt x="1" y="3408"/>
                  </a:lnTo>
                  <a:lnTo>
                    <a:pt x="5760" y="3409"/>
                  </a:lnTo>
                  <a:lnTo>
                    <a:pt x="5760" y="3457"/>
                  </a:lnTo>
                  <a:lnTo>
                    <a:pt x="1" y="3456"/>
                  </a:lnTo>
                  <a:lnTo>
                    <a:pt x="1" y="3517"/>
                  </a:lnTo>
                  <a:lnTo>
                    <a:pt x="5760" y="3516"/>
                  </a:lnTo>
                  <a:lnTo>
                    <a:pt x="5760" y="3565"/>
                  </a:lnTo>
                  <a:lnTo>
                    <a:pt x="1" y="3565"/>
                  </a:lnTo>
                  <a:lnTo>
                    <a:pt x="1" y="3624"/>
                  </a:lnTo>
                  <a:lnTo>
                    <a:pt x="5760" y="3625"/>
                  </a:lnTo>
                  <a:lnTo>
                    <a:pt x="5760" y="3673"/>
                  </a:lnTo>
                  <a:lnTo>
                    <a:pt x="1" y="3672"/>
                  </a:lnTo>
                  <a:lnTo>
                    <a:pt x="1" y="3733"/>
                  </a:lnTo>
                  <a:lnTo>
                    <a:pt x="5760" y="3733"/>
                  </a:lnTo>
                  <a:lnTo>
                    <a:pt x="5760" y="3781"/>
                  </a:lnTo>
                  <a:lnTo>
                    <a:pt x="1" y="3781"/>
                  </a:lnTo>
                  <a:lnTo>
                    <a:pt x="1" y="3841"/>
                  </a:lnTo>
                  <a:lnTo>
                    <a:pt x="5760" y="3841"/>
                  </a:lnTo>
                  <a:lnTo>
                    <a:pt x="5760" y="3889"/>
                  </a:lnTo>
                </a:path>
              </a:pathLst>
            </a:custGeom>
            <a:ln>
              <a:noFill/>
            </a:ln>
            <a:extLst>
              <a:ext uri="{91240B29-F687-4f45-9708-019B960494DF}">
                <a14:hiddenLine xmlns:a14="http://schemas.microsoft.com/office/drawing/2010/main" xmlns="" w="12700" cap="rnd" cmpd="sng">
                  <a:solidFill>
                    <a:srgbClr val="000000"/>
                  </a:solidFill>
                  <a:prstDash val="solid"/>
                  <a:round/>
                  <a:headEnd type="none" w="med" len="med"/>
                  <a:tailEnd type="none" w="med" len="med"/>
                </a14:hiddenLine>
              </a:ext>
            </a:extLst>
          </p:spPr>
          <p:txBody>
            <a:bodyPr/>
            <a:lstStyle/>
            <a:p>
              <a:endParaRPr lang="en-US"/>
            </a:p>
          </p:txBody>
        </p:sp>
      </p:grpSp>
      <p:sp>
        <p:nvSpPr>
          <p:cNvPr id="174083" name="Rectangle 5"/>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0384" tIns="44401" rIns="90384" bIns="44401" numCol="1" anchor="ctr" anchorCtr="0" compatLnSpc="1">
            <a:prstTxWarp prst="textNoShape">
              <a:avLst/>
            </a:prstTxWarp>
          </a:bodyPr>
          <a:lstStyle/>
          <a:p>
            <a:pPr lvl="0"/>
            <a:r>
              <a:rPr lang="en-US"/>
              <a:t>Click to edit Master title style</a:t>
            </a:r>
          </a:p>
        </p:txBody>
      </p:sp>
      <p:sp>
        <p:nvSpPr>
          <p:cNvPr id="174084" name="Rectangle 6"/>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0384" tIns="44401" rIns="90384" bIns="4440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7593" r:id="rId1"/>
    <p:sldLayoutId id="2147487594" r:id="rId2"/>
  </p:sldLayoutIdLst>
  <p:txStyles>
    <p:titleStyle>
      <a:lvl1pPr algn="ctr" rtl="0" eaLnBrk="0" fontAlgn="base" hangingPunct="0">
        <a:spcBef>
          <a:spcPct val="0"/>
        </a:spcBef>
        <a:spcAft>
          <a:spcPct val="0"/>
        </a:spcAft>
        <a:defRPr sz="4400">
          <a:solidFill>
            <a:schemeClr val="tx2"/>
          </a:solidFill>
          <a:latin typeface="+mj-lt"/>
          <a:ea typeface="ＭＳ Ｐゴシック" pitchFamily="-109" charset="-128"/>
          <a:cs typeface="ＭＳ Ｐゴシック" pitchFamily="-109" charset="-128"/>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09" charset="-128"/>
          <a:cs typeface="ＭＳ Ｐゴシック" pitchFamily="-109" charset="-128"/>
        </a:defRPr>
      </a:lvl5pPr>
      <a:lvl6pPr marL="456686" algn="ctr" rtl="0" eaLnBrk="0" fontAlgn="base" hangingPunct="0">
        <a:spcBef>
          <a:spcPct val="0"/>
        </a:spcBef>
        <a:spcAft>
          <a:spcPct val="0"/>
        </a:spcAft>
        <a:defRPr sz="4400">
          <a:solidFill>
            <a:schemeClr val="tx2"/>
          </a:solidFill>
          <a:latin typeface="Arial" pitchFamily="-112" charset="0"/>
        </a:defRPr>
      </a:lvl6pPr>
      <a:lvl7pPr marL="913370" algn="ctr" rtl="0" eaLnBrk="0" fontAlgn="base" hangingPunct="0">
        <a:spcBef>
          <a:spcPct val="0"/>
        </a:spcBef>
        <a:spcAft>
          <a:spcPct val="0"/>
        </a:spcAft>
        <a:defRPr sz="4400">
          <a:solidFill>
            <a:schemeClr val="tx2"/>
          </a:solidFill>
          <a:latin typeface="Arial" pitchFamily="-112" charset="0"/>
        </a:defRPr>
      </a:lvl7pPr>
      <a:lvl8pPr marL="1370051" algn="ctr" rtl="0" eaLnBrk="0" fontAlgn="base" hangingPunct="0">
        <a:spcBef>
          <a:spcPct val="0"/>
        </a:spcBef>
        <a:spcAft>
          <a:spcPct val="0"/>
        </a:spcAft>
        <a:defRPr sz="4400">
          <a:solidFill>
            <a:schemeClr val="tx2"/>
          </a:solidFill>
          <a:latin typeface="Arial" pitchFamily="-112" charset="0"/>
        </a:defRPr>
      </a:lvl8pPr>
      <a:lvl9pPr marL="1826739" algn="ctr" rtl="0" eaLnBrk="0" fontAlgn="base" hangingPunct="0">
        <a:spcBef>
          <a:spcPct val="0"/>
        </a:spcBef>
        <a:spcAft>
          <a:spcPct val="0"/>
        </a:spcAft>
        <a:defRPr sz="4400">
          <a:solidFill>
            <a:schemeClr val="tx2"/>
          </a:solidFill>
          <a:latin typeface="Arial" pitchFamily="-112" charset="0"/>
        </a:defRPr>
      </a:lvl9pPr>
    </p:titleStyle>
    <p:bodyStyle>
      <a:lvl1pPr marL="342512" indent="-342512" algn="l" rtl="0" eaLnBrk="0" fontAlgn="base" hangingPunct="0">
        <a:spcBef>
          <a:spcPct val="20000"/>
        </a:spcBef>
        <a:spcAft>
          <a:spcPct val="0"/>
        </a:spcAft>
        <a:buClr>
          <a:schemeClr val="tx2"/>
        </a:buClr>
        <a:buSzPct val="75000"/>
        <a:buFont typeface="Monotype Sorts" charset="0"/>
        <a:buChar char="n"/>
        <a:defRPr sz="3200">
          <a:solidFill>
            <a:schemeClr val="tx1"/>
          </a:solidFill>
          <a:latin typeface="+mn-lt"/>
          <a:ea typeface="ＭＳ Ｐゴシック" pitchFamily="-109" charset="-128"/>
          <a:cs typeface="ＭＳ Ｐゴシック" pitchFamily="-109" charset="-128"/>
        </a:defRPr>
      </a:lvl1pPr>
      <a:lvl2pPr marL="742108" indent="-285428" algn="l" rtl="0" eaLnBrk="0" fontAlgn="base" hangingPunct="0">
        <a:spcBef>
          <a:spcPct val="20000"/>
        </a:spcBef>
        <a:spcAft>
          <a:spcPct val="0"/>
        </a:spcAft>
        <a:buClr>
          <a:schemeClr val="tx2"/>
        </a:buClr>
        <a:buSzPct val="100000"/>
        <a:buChar char="-"/>
        <a:defRPr sz="2800">
          <a:solidFill>
            <a:schemeClr val="tx1"/>
          </a:solidFill>
          <a:latin typeface="+mn-lt"/>
          <a:ea typeface="ＭＳ Ｐゴシック" pitchFamily="-112" charset="-128"/>
        </a:defRPr>
      </a:lvl2pPr>
      <a:lvl3pPr marL="1141708" indent="-228341" algn="l" rtl="0" eaLnBrk="0" fontAlgn="base" hangingPunct="0">
        <a:spcBef>
          <a:spcPct val="20000"/>
        </a:spcBef>
        <a:spcAft>
          <a:spcPct val="0"/>
        </a:spcAft>
        <a:buClr>
          <a:schemeClr val="tx2"/>
        </a:buClr>
        <a:buSzPct val="100000"/>
        <a:buChar char="•"/>
        <a:defRPr sz="2400">
          <a:solidFill>
            <a:schemeClr val="tx1"/>
          </a:solidFill>
          <a:latin typeface="+mn-lt"/>
          <a:ea typeface="ＭＳ Ｐゴシック" charset="0"/>
          <a:cs typeface="Geneva" pitchFamily="-108" charset="-128"/>
        </a:defRPr>
      </a:lvl3pPr>
      <a:lvl4pPr marL="1598393" indent="-228341" algn="l" rtl="0" eaLnBrk="0" fontAlgn="base" hangingPunct="0">
        <a:spcBef>
          <a:spcPct val="20000"/>
        </a:spcBef>
        <a:spcAft>
          <a:spcPct val="0"/>
        </a:spcAft>
        <a:buClr>
          <a:schemeClr val="tx2"/>
        </a:buClr>
        <a:buSzPct val="100000"/>
        <a:buChar char="–"/>
        <a:defRPr sz="2000">
          <a:solidFill>
            <a:schemeClr val="tx1"/>
          </a:solidFill>
          <a:latin typeface="+mn-lt"/>
          <a:ea typeface="Geneva" pitchFamily="-108" charset="-128"/>
          <a:cs typeface="Geneva" charset="0"/>
        </a:defRPr>
      </a:lvl4pPr>
      <a:lvl5pPr marL="2055075" indent="-228341"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07" charset="-128"/>
          <a:cs typeface="ＭＳ Ｐゴシック" pitchFamily="-107" charset="-128"/>
        </a:defRPr>
      </a:lvl5pPr>
      <a:lvl6pPr marL="2511759" indent="-228341"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6pPr>
      <a:lvl7pPr marL="2968447" indent="-228341"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7pPr>
      <a:lvl8pPr marL="3425126" indent="-228341"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8pPr>
      <a:lvl9pPr marL="3881814" indent="-228341"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folHlink"/>
        </a:soli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175106" name="Group 2"/>
          <p:cNvGrpSpPr>
            <a:grpSpLocks/>
          </p:cNvGrpSpPr>
          <p:nvPr/>
        </p:nvGrpSpPr>
        <p:grpSpPr bwMode="auto">
          <a:xfrm>
            <a:off x="0" y="0"/>
            <a:ext cx="9144000" cy="6858000"/>
            <a:chOff x="0" y="0"/>
            <a:chExt cx="5760" cy="4320"/>
          </a:xfrm>
        </p:grpSpPr>
        <p:sp>
          <p:nvSpPr>
            <p:cNvPr id="175112" name="Rectangle 3"/>
            <p:cNvSpPr>
              <a:spLocks noChangeArrowheads="1"/>
            </p:cNvSpPr>
            <p:nvPr/>
          </p:nvSpPr>
          <p:spPr bwMode="blackGray">
            <a:xfrm>
              <a:off x="1008" y="0"/>
              <a:ext cx="4752" cy="432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l" eaLnBrk="0" hangingPunct="0"/>
              <a:endParaRPr lang="en-US">
                <a:solidFill>
                  <a:srgbClr val="FFFFFF"/>
                </a:solidFill>
              </a:endParaRPr>
            </a:p>
          </p:txBody>
        </p:sp>
        <p:sp>
          <p:nvSpPr>
            <p:cNvPr id="175113" name="Rectangle 4"/>
            <p:cNvSpPr>
              <a:spLocks noChangeArrowheads="1"/>
            </p:cNvSpPr>
            <p:nvPr/>
          </p:nvSpPr>
          <p:spPr bwMode="ltGray">
            <a:xfrm>
              <a:off x="0" y="0"/>
              <a:ext cx="1008" cy="4320"/>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eaLnBrk="0" hangingPunct="0"/>
              <a:endParaRPr lang="en-US">
                <a:solidFill>
                  <a:srgbClr val="000000"/>
                </a:solidFill>
              </a:endParaRPr>
            </a:p>
          </p:txBody>
        </p:sp>
        <p:sp>
          <p:nvSpPr>
            <p:cNvPr id="175114" name="Freeform 5"/>
            <p:cNvSpPr>
              <a:spLocks/>
            </p:cNvSpPr>
            <p:nvPr/>
          </p:nvSpPr>
          <p:spPr bwMode="ltGray">
            <a:xfrm>
              <a:off x="0" y="0"/>
              <a:ext cx="5760" cy="1200"/>
            </a:xfrm>
            <a:custGeom>
              <a:avLst/>
              <a:gdLst>
                <a:gd name="T0" fmla="*/ 0 w 5760"/>
                <a:gd name="T1" fmla="*/ 0 h 1200"/>
                <a:gd name="T2" fmla="*/ 1008 w 5760"/>
                <a:gd name="T3" fmla="*/ 1200 h 1200"/>
                <a:gd name="T4" fmla="*/ 5760 w 5760"/>
                <a:gd name="T5" fmla="*/ 336 h 1200"/>
                <a:gd name="T6" fmla="*/ 5760 w 5760"/>
                <a:gd name="T7" fmla="*/ 0 h 1200"/>
                <a:gd name="T8" fmla="*/ 0 w 5760"/>
                <a:gd name="T9" fmla="*/ 0 h 12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 h="1200">
                  <a:moveTo>
                    <a:pt x="0" y="0"/>
                  </a:moveTo>
                  <a:lnTo>
                    <a:pt x="1008" y="1200"/>
                  </a:lnTo>
                  <a:lnTo>
                    <a:pt x="5760" y="336"/>
                  </a:lnTo>
                  <a:lnTo>
                    <a:pt x="5760" y="0"/>
                  </a:lnTo>
                  <a:lnTo>
                    <a:pt x="0" y="0"/>
                  </a:lnTo>
                  <a:close/>
                </a:path>
              </a:pathLst>
            </a:custGeom>
            <a:solidFill>
              <a:schemeClr val="bg2"/>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175107" name="Rectangle 6"/>
          <p:cNvSpPr>
            <a:spLocks noGrp="1" noChangeArrowheads="1"/>
          </p:cNvSpPr>
          <p:nvPr>
            <p:ph type="title"/>
          </p:nvPr>
        </p:nvSpPr>
        <p:spPr bwMode="auto">
          <a:xfrm>
            <a:off x="6858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title style</a:t>
            </a:r>
          </a:p>
        </p:txBody>
      </p:sp>
      <p:sp>
        <p:nvSpPr>
          <p:cNvPr id="175108" name="Rectangle 7"/>
          <p:cNvSpPr>
            <a:spLocks noGrp="1" noChangeArrowheads="1"/>
          </p:cNvSpPr>
          <p:nvPr>
            <p:ph type="body" idx="1"/>
          </p:nvPr>
        </p:nvSpPr>
        <p:spPr bwMode="white">
          <a:xfrm>
            <a:off x="1266825"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56" name="Rectangle 8"/>
          <p:cNvSpPr>
            <a:spLocks noGrp="1" noChangeArrowheads="1"/>
          </p:cNvSpPr>
          <p:nvPr>
            <p:ph type="dt" sz="half" idx="2"/>
          </p:nvPr>
        </p:nvSpPr>
        <p:spPr bwMode="auto">
          <a:xfrm>
            <a:off x="1600200" y="6400800"/>
            <a:ext cx="19050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algn="l" eaLnBrk="0" hangingPunct="0">
              <a:spcBef>
                <a:spcPct val="50000"/>
              </a:spcBef>
              <a:defRPr sz="1400">
                <a:solidFill>
                  <a:srgbClr val="808080"/>
                </a:solidFill>
                <a:latin typeface="+mn-lt"/>
                <a:ea typeface="+mn-ea"/>
                <a:cs typeface="+mn-cs"/>
              </a:defRPr>
            </a:lvl1pPr>
          </a:lstStyle>
          <a:p>
            <a:pPr>
              <a:defRPr/>
            </a:pPr>
            <a:endParaRPr lang="en-US"/>
          </a:p>
        </p:txBody>
      </p:sp>
      <p:sp>
        <p:nvSpPr>
          <p:cNvPr id="2057" name="Rectangle 9"/>
          <p:cNvSpPr>
            <a:spLocks noGrp="1" noChangeArrowheads="1"/>
          </p:cNvSpPr>
          <p:nvPr>
            <p:ph type="ftr" sz="quarter" idx="3"/>
          </p:nvPr>
        </p:nvSpPr>
        <p:spPr bwMode="auto">
          <a:xfrm>
            <a:off x="3886200" y="6400800"/>
            <a:ext cx="28956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algn="ctr" eaLnBrk="0" hangingPunct="0">
              <a:spcBef>
                <a:spcPct val="50000"/>
              </a:spcBef>
              <a:defRPr sz="1400">
                <a:solidFill>
                  <a:srgbClr val="808080"/>
                </a:solidFill>
                <a:latin typeface="+mn-lt"/>
                <a:ea typeface="+mn-ea"/>
                <a:cs typeface="+mn-cs"/>
              </a:defRPr>
            </a:lvl1pPr>
          </a:lstStyle>
          <a:p>
            <a:pPr>
              <a:defRPr/>
            </a:pPr>
            <a:endParaRPr lang="en-US"/>
          </a:p>
        </p:txBody>
      </p:sp>
      <p:sp>
        <p:nvSpPr>
          <p:cNvPr id="2058" name="Rectangle 10"/>
          <p:cNvSpPr>
            <a:spLocks noGrp="1" noChangeArrowheads="1"/>
          </p:cNvSpPr>
          <p:nvPr>
            <p:ph type="sldNum" sz="quarter" idx="4"/>
          </p:nvPr>
        </p:nvSpPr>
        <p:spPr bwMode="auto">
          <a:xfrm>
            <a:off x="7162800" y="6400800"/>
            <a:ext cx="19050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algn="r" eaLnBrk="0" hangingPunct="0">
              <a:spcBef>
                <a:spcPct val="50000"/>
              </a:spcBef>
              <a:defRPr sz="1400">
                <a:solidFill>
                  <a:srgbClr val="808080"/>
                </a:solidFill>
                <a:latin typeface="Tahoma" charset="0"/>
              </a:defRPr>
            </a:lvl1pPr>
          </a:lstStyle>
          <a:p>
            <a:pPr>
              <a:defRPr/>
            </a:pPr>
            <a:fld id="{221FF1D2-7E0A-C544-A278-FC8FC7775942}"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7661" r:id="rId1"/>
  </p:sldLayoutIdLst>
  <p:txStyles>
    <p:titleStyle>
      <a:lvl1pPr algn="l" rtl="0" eaLnBrk="0" fontAlgn="base" hangingPunct="0">
        <a:spcBef>
          <a:spcPct val="0"/>
        </a:spcBef>
        <a:spcAft>
          <a:spcPct val="0"/>
        </a:spcAft>
        <a:defRPr kumimoji="1" sz="44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kumimoji="1" sz="4400">
          <a:solidFill>
            <a:schemeClr val="tx2"/>
          </a:solidFill>
          <a:latin typeface="Tahoma" charset="-52"/>
          <a:ea typeface="ＭＳ Ｐゴシック" charset="-128"/>
          <a:cs typeface="ＭＳ Ｐゴシック" charset="-128"/>
        </a:defRPr>
      </a:lvl2pPr>
      <a:lvl3pPr algn="l" rtl="0" eaLnBrk="0" fontAlgn="base" hangingPunct="0">
        <a:spcBef>
          <a:spcPct val="0"/>
        </a:spcBef>
        <a:spcAft>
          <a:spcPct val="0"/>
        </a:spcAft>
        <a:defRPr kumimoji="1" sz="4400">
          <a:solidFill>
            <a:schemeClr val="tx2"/>
          </a:solidFill>
          <a:latin typeface="Tahoma" charset="-52"/>
          <a:ea typeface="ＭＳ Ｐゴシック" charset="-128"/>
          <a:cs typeface="ＭＳ Ｐゴシック" charset="-128"/>
        </a:defRPr>
      </a:lvl3pPr>
      <a:lvl4pPr algn="l" rtl="0" eaLnBrk="0" fontAlgn="base" hangingPunct="0">
        <a:spcBef>
          <a:spcPct val="0"/>
        </a:spcBef>
        <a:spcAft>
          <a:spcPct val="0"/>
        </a:spcAft>
        <a:defRPr kumimoji="1" sz="4400">
          <a:solidFill>
            <a:schemeClr val="tx2"/>
          </a:solidFill>
          <a:latin typeface="Tahoma" charset="-52"/>
          <a:ea typeface="ＭＳ Ｐゴシック" charset="-128"/>
          <a:cs typeface="ＭＳ Ｐゴシック" charset="-128"/>
        </a:defRPr>
      </a:lvl4pPr>
      <a:lvl5pPr algn="l" rtl="0" eaLnBrk="0" fontAlgn="base" hangingPunct="0">
        <a:spcBef>
          <a:spcPct val="0"/>
        </a:spcBef>
        <a:spcAft>
          <a:spcPct val="0"/>
        </a:spcAft>
        <a:defRPr kumimoji="1" sz="4400">
          <a:solidFill>
            <a:schemeClr val="tx2"/>
          </a:solidFill>
          <a:latin typeface="Tahoma" charset="-52"/>
          <a:ea typeface="ＭＳ Ｐゴシック" charset="-128"/>
          <a:cs typeface="ＭＳ Ｐゴシック" charset="-128"/>
        </a:defRPr>
      </a:lvl5pPr>
      <a:lvl6pPr marL="456686" algn="l" rtl="0" eaLnBrk="0" fontAlgn="base" hangingPunct="0">
        <a:spcBef>
          <a:spcPct val="0"/>
        </a:spcBef>
        <a:spcAft>
          <a:spcPct val="0"/>
        </a:spcAft>
        <a:defRPr kumimoji="1" sz="4400">
          <a:solidFill>
            <a:schemeClr val="tx2"/>
          </a:solidFill>
          <a:latin typeface="Tahoma" charset="-52"/>
        </a:defRPr>
      </a:lvl6pPr>
      <a:lvl7pPr marL="913370" algn="l" rtl="0" eaLnBrk="0" fontAlgn="base" hangingPunct="0">
        <a:spcBef>
          <a:spcPct val="0"/>
        </a:spcBef>
        <a:spcAft>
          <a:spcPct val="0"/>
        </a:spcAft>
        <a:defRPr kumimoji="1" sz="4400">
          <a:solidFill>
            <a:schemeClr val="tx2"/>
          </a:solidFill>
          <a:latin typeface="Tahoma" charset="-52"/>
        </a:defRPr>
      </a:lvl7pPr>
      <a:lvl8pPr marL="1370051" algn="l" rtl="0" eaLnBrk="0" fontAlgn="base" hangingPunct="0">
        <a:spcBef>
          <a:spcPct val="0"/>
        </a:spcBef>
        <a:spcAft>
          <a:spcPct val="0"/>
        </a:spcAft>
        <a:defRPr kumimoji="1" sz="4400">
          <a:solidFill>
            <a:schemeClr val="tx2"/>
          </a:solidFill>
          <a:latin typeface="Tahoma" charset="-52"/>
        </a:defRPr>
      </a:lvl8pPr>
      <a:lvl9pPr marL="1826739" algn="l" rtl="0" eaLnBrk="0" fontAlgn="base" hangingPunct="0">
        <a:spcBef>
          <a:spcPct val="0"/>
        </a:spcBef>
        <a:spcAft>
          <a:spcPct val="0"/>
        </a:spcAft>
        <a:defRPr kumimoji="1" sz="4400">
          <a:solidFill>
            <a:schemeClr val="tx2"/>
          </a:solidFill>
          <a:latin typeface="Tahoma" charset="-52"/>
        </a:defRPr>
      </a:lvl9pPr>
    </p:titleStyle>
    <p:bodyStyle>
      <a:lvl1pPr marL="342512" indent="-342512" algn="l" rtl="0" eaLnBrk="0" fontAlgn="base" hangingPunct="0">
        <a:spcBef>
          <a:spcPct val="20000"/>
        </a:spcBef>
        <a:spcAft>
          <a:spcPct val="0"/>
        </a:spcAft>
        <a:buChar char="•"/>
        <a:defRPr kumimoji="1" sz="3200">
          <a:solidFill>
            <a:schemeClr val="tx1"/>
          </a:solidFill>
          <a:latin typeface="+mn-lt"/>
          <a:ea typeface="ＭＳ Ｐゴシック" charset="-128"/>
          <a:cs typeface="ＭＳ Ｐゴシック" charset="-128"/>
        </a:defRPr>
      </a:lvl1pPr>
      <a:lvl2pPr marL="742108" indent="-285428" algn="l" rtl="0" eaLnBrk="0" fontAlgn="base" hangingPunct="0">
        <a:spcBef>
          <a:spcPct val="20000"/>
        </a:spcBef>
        <a:spcAft>
          <a:spcPct val="0"/>
        </a:spcAft>
        <a:buChar char="–"/>
        <a:defRPr kumimoji="1" sz="2800">
          <a:solidFill>
            <a:schemeClr val="tx1"/>
          </a:solidFill>
          <a:latin typeface="+mn-lt"/>
          <a:ea typeface="ＭＳ Ｐゴシック" charset="-128"/>
        </a:defRPr>
      </a:lvl2pPr>
      <a:lvl3pPr marL="1141708" indent="-228341" algn="l" rtl="0" eaLnBrk="0" fontAlgn="base" hangingPunct="0">
        <a:spcBef>
          <a:spcPct val="20000"/>
        </a:spcBef>
        <a:spcAft>
          <a:spcPct val="0"/>
        </a:spcAft>
        <a:buChar char="•"/>
        <a:defRPr kumimoji="1" sz="2400">
          <a:solidFill>
            <a:schemeClr val="tx1"/>
          </a:solidFill>
          <a:latin typeface="+mn-lt"/>
          <a:ea typeface="ＭＳ Ｐゴシック" charset="-128"/>
        </a:defRPr>
      </a:lvl3pPr>
      <a:lvl4pPr marL="1598393" indent="-228341" algn="l" rtl="0" eaLnBrk="0" fontAlgn="base" hangingPunct="0">
        <a:spcBef>
          <a:spcPct val="20000"/>
        </a:spcBef>
        <a:spcAft>
          <a:spcPct val="0"/>
        </a:spcAft>
        <a:buChar char="–"/>
        <a:defRPr kumimoji="1" sz="2000">
          <a:solidFill>
            <a:schemeClr val="tx1"/>
          </a:solidFill>
          <a:latin typeface="+mn-lt"/>
          <a:ea typeface="ＭＳ Ｐゴシック" charset="-128"/>
        </a:defRPr>
      </a:lvl4pPr>
      <a:lvl5pPr marL="2055075" indent="-228341" algn="l" rtl="0" eaLnBrk="0" fontAlgn="base" hangingPunct="0">
        <a:spcBef>
          <a:spcPct val="20000"/>
        </a:spcBef>
        <a:spcAft>
          <a:spcPct val="0"/>
        </a:spcAft>
        <a:buChar char="»"/>
        <a:defRPr kumimoji="1" sz="2000">
          <a:solidFill>
            <a:schemeClr val="tx1"/>
          </a:solidFill>
          <a:latin typeface="+mn-lt"/>
          <a:ea typeface="ＭＳ Ｐゴシック" charset="-128"/>
        </a:defRPr>
      </a:lvl5pPr>
      <a:lvl6pPr marL="2511759" indent="-228341" algn="l" rtl="0" eaLnBrk="0" fontAlgn="base" hangingPunct="0">
        <a:spcBef>
          <a:spcPct val="20000"/>
        </a:spcBef>
        <a:spcAft>
          <a:spcPct val="0"/>
        </a:spcAft>
        <a:buChar char="»"/>
        <a:defRPr kumimoji="1" sz="2000">
          <a:solidFill>
            <a:schemeClr val="tx1"/>
          </a:solidFill>
          <a:latin typeface="+mn-lt"/>
          <a:ea typeface="ＭＳ Ｐゴシック" charset="-128"/>
        </a:defRPr>
      </a:lvl6pPr>
      <a:lvl7pPr marL="2968447" indent="-228341" algn="l" rtl="0" eaLnBrk="0" fontAlgn="base" hangingPunct="0">
        <a:spcBef>
          <a:spcPct val="20000"/>
        </a:spcBef>
        <a:spcAft>
          <a:spcPct val="0"/>
        </a:spcAft>
        <a:buChar char="»"/>
        <a:defRPr kumimoji="1" sz="2000">
          <a:solidFill>
            <a:schemeClr val="tx1"/>
          </a:solidFill>
          <a:latin typeface="+mn-lt"/>
          <a:ea typeface="ＭＳ Ｐゴシック" charset="-128"/>
        </a:defRPr>
      </a:lvl7pPr>
      <a:lvl8pPr marL="3425126" indent="-228341" algn="l" rtl="0" eaLnBrk="0" fontAlgn="base" hangingPunct="0">
        <a:spcBef>
          <a:spcPct val="20000"/>
        </a:spcBef>
        <a:spcAft>
          <a:spcPct val="0"/>
        </a:spcAft>
        <a:buChar char="»"/>
        <a:defRPr kumimoji="1" sz="2000">
          <a:solidFill>
            <a:schemeClr val="tx1"/>
          </a:solidFill>
          <a:latin typeface="+mn-lt"/>
          <a:ea typeface="ＭＳ Ｐゴシック" charset="-128"/>
        </a:defRPr>
      </a:lvl8pPr>
      <a:lvl9pPr marL="3881814" indent="-228341" algn="l" rtl="0" eaLnBrk="0" fontAlgn="base" hangingPunct="0">
        <a:spcBef>
          <a:spcPct val="20000"/>
        </a:spcBef>
        <a:spcAft>
          <a:spcPct val="0"/>
        </a:spcAft>
        <a:buChar char="»"/>
        <a:defRPr kumimoji="1" sz="2000">
          <a:solidFill>
            <a:schemeClr val="tx1"/>
          </a:solidFill>
          <a:latin typeface="+mn-lt"/>
          <a:ea typeface="ＭＳ Ｐゴシック"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967" tIns="45986" rIns="91967" bIns="45986"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l">
              <a:spcBef>
                <a:spcPct val="50000"/>
              </a:spcBef>
              <a:defRPr sz="1400">
                <a:solidFill>
                  <a:srgbClr val="000000"/>
                </a:solidFill>
                <a:latin typeface="Times New Roman" pitchFamily="-112" charset="0"/>
                <a:ea typeface="+mn-ea"/>
                <a:cs typeface="+mn-cs"/>
              </a:defRPr>
            </a:lvl1pPr>
          </a:lstStyle>
          <a:p>
            <a:pPr>
              <a:defRPr/>
            </a:pPr>
            <a:endParaRPr lang="en-US"/>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spcBef>
                <a:spcPct val="50000"/>
              </a:spcBef>
              <a:defRPr sz="1400">
                <a:solidFill>
                  <a:srgbClr val="000000"/>
                </a:solidFill>
                <a:latin typeface="Times New Roman" pitchFamily="-112" charset="0"/>
                <a:ea typeface="+mn-ea"/>
                <a:cs typeface="+mn-cs"/>
              </a:defRPr>
            </a:lvl1pPr>
          </a:lstStyle>
          <a:p>
            <a:pPr>
              <a:defRPr/>
            </a:pPr>
            <a:endParaRPr lang="en-US"/>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r">
              <a:spcBef>
                <a:spcPct val="50000"/>
              </a:spcBef>
              <a:defRPr sz="1400">
                <a:solidFill>
                  <a:srgbClr val="000000"/>
                </a:solidFill>
              </a:defRPr>
            </a:lvl1pPr>
          </a:lstStyle>
          <a:p>
            <a:pPr>
              <a:defRPr/>
            </a:pPr>
            <a:fld id="{B7876140-D703-324E-A755-2F3CF830556A}" type="slidenum">
              <a:rPr lang="en-US"/>
              <a:pPr>
                <a:defRPr/>
              </a:pPr>
              <a:t>‹#›</a:t>
            </a:fld>
            <a:endParaRPr lang="en-US"/>
          </a:p>
        </p:txBody>
      </p:sp>
      <p:pic>
        <p:nvPicPr>
          <p:cNvPr id="177158"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7159" name="Rectangle 7"/>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7662" r:id="rId1"/>
    <p:sldLayoutId id="2147487595" r:id="rId2"/>
    <p:sldLayoutId id="2147487596" r:id="rId3"/>
    <p:sldLayoutId id="2147487597" r:id="rId4"/>
    <p:sldLayoutId id="2147487598" r:id="rId5"/>
    <p:sldLayoutId id="2147487599" r:id="rId6"/>
    <p:sldLayoutId id="2147487600" r:id="rId7"/>
    <p:sldLayoutId id="2147487601" r:id="rId8"/>
    <p:sldLayoutId id="2147487602" r:id="rId9"/>
    <p:sldLayoutId id="2147487603" r:id="rId10"/>
    <p:sldLayoutId id="2147487604"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Times New Roman" pitchFamily="-110" charset="0"/>
        </a:defRPr>
      </a:lvl6pPr>
      <a:lvl7pPr marL="913370" algn="ctr" rtl="0" fontAlgn="base">
        <a:spcBef>
          <a:spcPct val="0"/>
        </a:spcBef>
        <a:spcAft>
          <a:spcPct val="0"/>
        </a:spcAft>
        <a:defRPr sz="4400">
          <a:solidFill>
            <a:schemeClr val="tx2"/>
          </a:solidFill>
          <a:latin typeface="Times New Roman" pitchFamily="-110" charset="0"/>
        </a:defRPr>
      </a:lvl7pPr>
      <a:lvl8pPr marL="1370051" algn="ctr" rtl="0" fontAlgn="base">
        <a:spcBef>
          <a:spcPct val="0"/>
        </a:spcBef>
        <a:spcAft>
          <a:spcPct val="0"/>
        </a:spcAft>
        <a:defRPr sz="4400">
          <a:solidFill>
            <a:schemeClr val="tx2"/>
          </a:solidFill>
          <a:latin typeface="Times New Roman" pitchFamily="-110" charset="0"/>
        </a:defRPr>
      </a:lvl8pPr>
      <a:lvl9pPr marL="1826739" algn="ctr" rtl="0" fontAlgn="base">
        <a:spcBef>
          <a:spcPct val="0"/>
        </a:spcBef>
        <a:spcAft>
          <a:spcPct val="0"/>
        </a:spcAft>
        <a:defRPr sz="4400">
          <a:solidFill>
            <a:schemeClr val="tx2"/>
          </a:solidFill>
          <a:latin typeface="Times New Roman" pitchFamily="-110" charset="0"/>
        </a:defRPr>
      </a:lvl9pPr>
    </p:titleStyle>
    <p:bodyStyle>
      <a:lvl1pPr marL="342512" indent="-342512"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10"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10"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10"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3538"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3539" name="Rectangle 3"/>
          <p:cNvSpPr>
            <a:spLocks noGrp="1" noChangeArrowheads="1"/>
          </p:cNvSpPr>
          <p:nvPr>
            <p:ph type="title"/>
          </p:nvPr>
        </p:nvSpPr>
        <p:spPr bwMode="auto">
          <a:xfrm>
            <a:off x="38106" y="60960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p>
            <a:pPr lvl="0"/>
            <a:r>
              <a:rPr lang="en-US"/>
              <a:t>Click to edit Master title style</a:t>
            </a:r>
          </a:p>
        </p:txBody>
      </p:sp>
      <p:sp>
        <p:nvSpPr>
          <p:cNvPr id="193540" name="Rectangle 4"/>
          <p:cNvSpPr>
            <a:spLocks noGrp="1" noChangeArrowheads="1"/>
          </p:cNvSpPr>
          <p:nvPr>
            <p:ph type="body" idx="1"/>
          </p:nvPr>
        </p:nvSpPr>
        <p:spPr bwMode="auto">
          <a:xfrm>
            <a:off x="38106" y="1981200"/>
            <a:ext cx="90709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773" name="Rectangle 5"/>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334" tIns="45667" rIns="91334" bIns="45667" numCol="1" anchor="b" anchorCtr="0" compatLnSpc="1">
            <a:prstTxWarp prst="textNoShape">
              <a:avLst/>
            </a:prstTxWarp>
          </a:bodyPr>
          <a:lstStyle>
            <a:lvl1pPr algn="l" eaLnBrk="0" hangingPunct="0">
              <a:defRPr sz="1400">
                <a:solidFill>
                  <a:srgbClr val="000000"/>
                </a:solidFill>
                <a:ea typeface="ＭＳ Ｐゴシック"/>
                <a:cs typeface="ＭＳ Ｐゴシック"/>
              </a:defRPr>
            </a:lvl1pPr>
          </a:lstStyle>
          <a:p>
            <a:pPr>
              <a:defRPr/>
            </a:pPr>
            <a:endParaRPr lang="en-US"/>
          </a:p>
        </p:txBody>
      </p:sp>
      <p:sp>
        <p:nvSpPr>
          <p:cNvPr id="32774"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334" tIns="45667" rIns="91334" bIns="45667" numCol="1" anchor="b" anchorCtr="0" compatLnSpc="1">
            <a:prstTxWarp prst="textNoShape">
              <a:avLst/>
            </a:prstTxWarp>
          </a:bodyPr>
          <a:lstStyle>
            <a:lvl1pPr algn="ctr" eaLnBrk="0" hangingPunct="0">
              <a:defRPr sz="1400">
                <a:solidFill>
                  <a:srgbClr val="000000"/>
                </a:solidFill>
                <a:ea typeface="ＭＳ Ｐゴシック"/>
                <a:cs typeface="ＭＳ Ｐゴシック"/>
              </a:defRPr>
            </a:lvl1pPr>
          </a:lstStyle>
          <a:p>
            <a:pPr>
              <a:defRPr/>
            </a:pPr>
            <a:endParaRPr lang="en-US"/>
          </a:p>
        </p:txBody>
      </p:sp>
      <p:sp>
        <p:nvSpPr>
          <p:cNvPr id="32775" name="Rectangle 7"/>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334" tIns="45667" rIns="91334" bIns="45667" numCol="1" anchor="b" anchorCtr="0" compatLnSpc="1">
            <a:prstTxWarp prst="textNoShape">
              <a:avLst/>
            </a:prstTxWarp>
          </a:bodyPr>
          <a:lstStyle>
            <a:lvl1pPr algn="r" eaLnBrk="0" hangingPunct="0">
              <a:defRPr sz="1400">
                <a:solidFill>
                  <a:srgbClr val="000000"/>
                </a:solidFill>
              </a:defRPr>
            </a:lvl1pPr>
          </a:lstStyle>
          <a:p>
            <a:pPr>
              <a:defRPr/>
            </a:pPr>
            <a:fld id="{10DC5F4C-467B-E048-9096-75E47CCF721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7666" r:id="rId1"/>
    <p:sldLayoutId id="2147487667" r:id="rId2"/>
  </p:sldLayoutIdLst>
  <p:txStyles>
    <p:titleStyle>
      <a:lvl1pPr algn="ctr" rtl="0" eaLnBrk="0" fontAlgn="base" hangingPunct="0">
        <a:spcBef>
          <a:spcPct val="0"/>
        </a:spcBef>
        <a:spcAft>
          <a:spcPct val="0"/>
        </a:spcAft>
        <a:defRPr kumimoji="1" sz="4400" b="1">
          <a:solidFill>
            <a:schemeClr val="tx2"/>
          </a:solidFill>
          <a:latin typeface="Arial"/>
          <a:ea typeface="+mj-ea"/>
          <a:cs typeface="Arial"/>
        </a:defRPr>
      </a:lvl1pPr>
      <a:lvl2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2pPr>
      <a:lvl3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3pPr>
      <a:lvl4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4pPr>
      <a:lvl5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5pPr>
      <a:lvl6pPr marL="456686"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6pPr>
      <a:lvl7pPr marL="913370"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7pPr>
      <a:lvl8pPr marL="1370051"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8pPr>
      <a:lvl9pPr marL="1826739"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9pPr>
    </p:titleStyle>
    <p:bodyStyle>
      <a:lvl1pPr marL="464614" indent="-464614" algn="l" rtl="0" eaLnBrk="0" fontAlgn="base" hangingPunct="0">
        <a:spcBef>
          <a:spcPct val="20000"/>
        </a:spcBef>
        <a:spcAft>
          <a:spcPct val="0"/>
        </a:spcAft>
        <a:buClr>
          <a:srgbClr val="2D5902"/>
        </a:buClr>
        <a:buFont typeface="Wingdings" charset="0"/>
        <a:buChar char=""/>
        <a:defRPr kumimoji="1" sz="3200" b="1">
          <a:solidFill>
            <a:schemeClr val="tx1"/>
          </a:solidFill>
          <a:latin typeface="Arial"/>
          <a:ea typeface="+mn-ea"/>
          <a:cs typeface="Arial"/>
        </a:defRPr>
      </a:lvl1pPr>
      <a:lvl2pPr marL="964107" indent="-385329" algn="l" rtl="0" eaLnBrk="0" fontAlgn="base" hangingPunct="0">
        <a:spcBef>
          <a:spcPct val="20000"/>
        </a:spcBef>
        <a:spcAft>
          <a:spcPct val="0"/>
        </a:spcAft>
        <a:buClr>
          <a:srgbClr val="2D5902"/>
        </a:buClr>
        <a:buFont typeface="Wingdings" charset="0"/>
        <a:buChar char=""/>
        <a:defRPr kumimoji="1" sz="2800" b="1">
          <a:solidFill>
            <a:schemeClr val="tx1"/>
          </a:solidFill>
          <a:latin typeface="Arial"/>
          <a:ea typeface="+mn-ea"/>
          <a:cs typeface="Arial"/>
        </a:defRPr>
      </a:lvl2pPr>
      <a:lvl3pPr marL="1482637" indent="-331410" algn="l" rtl="0" eaLnBrk="0" fontAlgn="base" hangingPunct="0">
        <a:spcBef>
          <a:spcPct val="20000"/>
        </a:spcBef>
        <a:spcAft>
          <a:spcPct val="0"/>
        </a:spcAft>
        <a:buClr>
          <a:srgbClr val="2D5902"/>
        </a:buClr>
        <a:buFont typeface="Wingdings" charset="0"/>
        <a:buChar char=""/>
        <a:defRPr kumimoji="1" sz="2400" b="1">
          <a:solidFill>
            <a:schemeClr val="tx1"/>
          </a:solidFill>
          <a:latin typeface="Arial"/>
          <a:ea typeface="+mn-ea"/>
          <a:cs typeface="Arial"/>
        </a:defRPr>
      </a:lvl3pPr>
      <a:lvl4pPr marL="1947243" indent="-296524" algn="l" rtl="0" eaLnBrk="0" fontAlgn="base" hangingPunct="0">
        <a:spcBef>
          <a:spcPct val="20000"/>
        </a:spcBef>
        <a:spcAft>
          <a:spcPct val="0"/>
        </a:spcAft>
        <a:buClr>
          <a:srgbClr val="2D5902"/>
        </a:buClr>
        <a:buFont typeface="Wingdings" charset="0"/>
        <a:buChar char=""/>
        <a:defRPr kumimoji="1" sz="2000" b="1">
          <a:solidFill>
            <a:schemeClr val="tx1"/>
          </a:solidFill>
          <a:latin typeface="Arial"/>
          <a:ea typeface="+mn-ea"/>
          <a:cs typeface="Arial"/>
        </a:defRPr>
      </a:lvl4pPr>
      <a:lvl5pPr marL="2340505" indent="-279083" algn="l" rtl="0" eaLnBrk="0" fontAlgn="base" hangingPunct="0">
        <a:spcBef>
          <a:spcPct val="20000"/>
        </a:spcBef>
        <a:spcAft>
          <a:spcPct val="0"/>
        </a:spcAft>
        <a:buClr>
          <a:srgbClr val="2D5902"/>
        </a:buClr>
        <a:buFont typeface="Wingdings" charset="0"/>
        <a:buChar char=""/>
        <a:defRPr kumimoji="1" sz="2000" b="1">
          <a:solidFill>
            <a:schemeClr val="tx1"/>
          </a:solidFill>
          <a:latin typeface="Arial"/>
          <a:ea typeface="+mn-ea"/>
          <a:cs typeface="Arial"/>
        </a:defRPr>
      </a:lvl5pPr>
      <a:lvl6pPr marL="2797185" indent="-279083"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6pPr>
      <a:lvl7pPr marL="3253874" indent="-279083"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7pPr>
      <a:lvl8pPr marL="3710555" indent="-279083"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8pPr>
      <a:lvl9pPr marL="4167237" indent="-279083"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1026"/>
          <p:cNvSpPr>
            <a:spLocks noGrp="1" noChangeArrowheads="1"/>
          </p:cNvSpPr>
          <p:nvPr>
            <p:ph type="dt" sz="half" idx="2"/>
          </p:nvPr>
        </p:nvSpPr>
        <p:spPr bwMode="auto">
          <a:xfrm>
            <a:off x="457201" y="6251575"/>
            <a:ext cx="2133600" cy="47625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defRPr sz="1200">
                <a:solidFill>
                  <a:srgbClr val="FFFFFF"/>
                </a:solidFill>
                <a:latin typeface="Arial" pitchFamily="-111" charset="0"/>
                <a:ea typeface="+mn-ea"/>
                <a:cs typeface="+mn-cs"/>
              </a:defRPr>
            </a:lvl1pPr>
          </a:lstStyle>
          <a:p>
            <a:pPr algn="l">
              <a:defRPr/>
            </a:pPr>
            <a:endParaRPr lang="en-US"/>
          </a:p>
        </p:txBody>
      </p:sp>
      <p:sp>
        <p:nvSpPr>
          <p:cNvPr id="125955" name="Rectangle 1027"/>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r">
              <a:defRPr sz="1200">
                <a:solidFill>
                  <a:srgbClr val="FFFFFF"/>
                </a:solidFill>
              </a:defRPr>
            </a:lvl1pPr>
          </a:lstStyle>
          <a:p>
            <a:fld id="{4D40403E-7E83-8C49-B1B1-88C726FC6A08}" type="slidenum">
              <a:rPr lang="en-US">
                <a:latin typeface="Arial" charset="0"/>
              </a:rPr>
              <a:pPr/>
              <a:t>‹#›</a:t>
            </a:fld>
            <a:endParaRPr lang="en-US">
              <a:latin typeface="Arial" charset="0"/>
            </a:endParaRPr>
          </a:p>
        </p:txBody>
      </p:sp>
      <p:grpSp>
        <p:nvGrpSpPr>
          <p:cNvPr id="256004" name="Group 1028"/>
          <p:cNvGrpSpPr>
            <a:grpSpLocks/>
          </p:cNvGrpSpPr>
          <p:nvPr/>
        </p:nvGrpSpPr>
        <p:grpSpPr bwMode="auto">
          <a:xfrm>
            <a:off x="1" y="18"/>
            <a:ext cx="9140825" cy="6850063"/>
            <a:chOff x="0" y="0"/>
            <a:chExt cx="5758" cy="4315"/>
          </a:xfrm>
        </p:grpSpPr>
        <p:grpSp>
          <p:nvGrpSpPr>
            <p:cNvPr id="256008" name="Group 1029"/>
            <p:cNvGrpSpPr>
              <a:grpSpLocks/>
            </p:cNvGrpSpPr>
            <p:nvPr userDrawn="1"/>
          </p:nvGrpSpPr>
          <p:grpSpPr bwMode="auto">
            <a:xfrm>
              <a:off x="1728" y="2230"/>
              <a:ext cx="4027" cy="2085"/>
              <a:chOff x="1728" y="2230"/>
              <a:chExt cx="4027" cy="2085"/>
            </a:xfrm>
          </p:grpSpPr>
          <p:sp>
            <p:nvSpPr>
              <p:cNvPr id="125958" name="Freeform 1030"/>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lgn="l">
                  <a:defRPr/>
                </a:pPr>
                <a:endParaRPr lang="en-US" sz="2800">
                  <a:solidFill>
                    <a:srgbClr val="FFFFFF"/>
                  </a:solidFill>
                  <a:latin typeface="Comic Sans MS" pitchFamily="-111" charset="0"/>
                  <a:ea typeface="ＭＳ Ｐゴシック" charset="-128"/>
                  <a:cs typeface="ＭＳ Ｐゴシック" charset="-128"/>
                </a:endParaRPr>
              </a:p>
            </p:txBody>
          </p:sp>
          <p:sp>
            <p:nvSpPr>
              <p:cNvPr id="125959" name="Freeform 1031"/>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lgn="l">
                  <a:defRPr/>
                </a:pPr>
                <a:endParaRPr lang="en-US" sz="2800">
                  <a:solidFill>
                    <a:srgbClr val="FFFFFF"/>
                  </a:solidFill>
                  <a:latin typeface="Comic Sans MS" pitchFamily="-111" charset="0"/>
                  <a:ea typeface="ＭＳ Ｐゴシック" charset="-128"/>
                  <a:cs typeface="ＭＳ Ｐゴシック" charset="-128"/>
                </a:endParaRPr>
              </a:p>
            </p:txBody>
          </p:sp>
          <p:sp>
            <p:nvSpPr>
              <p:cNvPr id="125960" name="Freeform 1032"/>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lgn="l">
                  <a:defRPr/>
                </a:pPr>
                <a:endParaRPr lang="en-US" sz="2800">
                  <a:solidFill>
                    <a:srgbClr val="FFFFFF"/>
                  </a:solidFill>
                  <a:latin typeface="Comic Sans MS" pitchFamily="-111" charset="0"/>
                  <a:ea typeface="ＭＳ Ｐゴシック" charset="-128"/>
                  <a:cs typeface="ＭＳ Ｐゴシック" charset="-128"/>
                </a:endParaRPr>
              </a:p>
            </p:txBody>
          </p:sp>
          <p:sp>
            <p:nvSpPr>
              <p:cNvPr id="90126" name="Freeform 1033"/>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w="9525">
                <a:noFill/>
                <a:round/>
                <a:headEnd/>
                <a:tailEnd/>
              </a:ln>
            </p:spPr>
            <p:txBody>
              <a:bodyPr/>
              <a:lstStyle/>
              <a:p>
                <a:pPr algn="l">
                  <a:defRPr/>
                </a:pPr>
                <a:endParaRPr lang="en-US" sz="2800">
                  <a:solidFill>
                    <a:srgbClr val="FFFFFF"/>
                  </a:solidFill>
                  <a:latin typeface="Comic Sans MS" charset="0"/>
                  <a:ea typeface="ＭＳ Ｐゴシック" charset="-128"/>
                  <a:cs typeface="ＭＳ Ｐゴシック" charset="-128"/>
                </a:endParaRPr>
              </a:p>
            </p:txBody>
          </p:sp>
          <p:sp>
            <p:nvSpPr>
              <p:cNvPr id="125962" name="Freeform 1034"/>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lgn="l">
                  <a:defRPr/>
                </a:pPr>
                <a:endParaRPr lang="en-US" sz="2800">
                  <a:solidFill>
                    <a:srgbClr val="FFFFFF"/>
                  </a:solidFill>
                  <a:latin typeface="Comic Sans MS" pitchFamily="-111" charset="0"/>
                  <a:ea typeface="ＭＳ Ｐゴシック" charset="-128"/>
                  <a:cs typeface="ＭＳ Ｐゴシック" charset="-128"/>
                </a:endParaRPr>
              </a:p>
            </p:txBody>
          </p:sp>
        </p:grpSp>
        <p:sp>
          <p:nvSpPr>
            <p:cNvPr id="125963" name="Freeform 1035"/>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lgn="l">
                <a:defRPr/>
              </a:pPr>
              <a:endParaRPr lang="en-US" sz="2800">
                <a:solidFill>
                  <a:srgbClr val="FFFFFF"/>
                </a:solidFill>
                <a:latin typeface="Comic Sans MS" pitchFamily="-111" charset="0"/>
                <a:ea typeface="ＭＳ Ｐゴシック" charset="-128"/>
                <a:cs typeface="ＭＳ Ｐゴシック" charset="-128"/>
              </a:endParaRPr>
            </a:p>
          </p:txBody>
        </p:sp>
        <p:sp>
          <p:nvSpPr>
            <p:cNvPr id="90122" name="Freeform 1036"/>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lgn="l">
                <a:defRPr/>
              </a:pPr>
              <a:endParaRPr lang="en-US" sz="2800">
                <a:solidFill>
                  <a:srgbClr val="FFFFFF"/>
                </a:solidFill>
                <a:latin typeface="Comic Sans MS" charset="0"/>
                <a:ea typeface="ＭＳ Ｐゴシック" charset="-128"/>
                <a:cs typeface="ＭＳ Ｐゴシック" charset="-128"/>
              </a:endParaRPr>
            </a:p>
          </p:txBody>
        </p:sp>
      </p:grpSp>
      <p:sp>
        <p:nvSpPr>
          <p:cNvPr id="125965" name="Rectangle 1037"/>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p>
            <a:pPr lvl="0"/>
            <a:r>
              <a:rPr lang="en-US" dirty="0"/>
              <a:t>Click to edit Master title style</a:t>
            </a:r>
          </a:p>
        </p:txBody>
      </p:sp>
      <p:sp>
        <p:nvSpPr>
          <p:cNvPr id="125966" name="Rectangle 1038"/>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ctr">
              <a:defRPr sz="1200">
                <a:solidFill>
                  <a:srgbClr val="FFFFFF"/>
                </a:solidFill>
                <a:latin typeface="Arial" pitchFamily="-111" charset="0"/>
                <a:ea typeface="+mn-ea"/>
                <a:cs typeface="+mn-cs"/>
              </a:defRPr>
            </a:lvl1pPr>
          </a:lstStyle>
          <a:p>
            <a:pPr>
              <a:defRPr/>
            </a:pPr>
            <a:endParaRPr lang="en-US"/>
          </a:p>
        </p:txBody>
      </p:sp>
      <p:sp>
        <p:nvSpPr>
          <p:cNvPr id="125967" name="Rectangle 1039"/>
          <p:cNvSpPr>
            <a:spLocks noGrp="1" noChangeArrowheads="1"/>
          </p:cNvSpPr>
          <p:nvPr>
            <p:ph type="body" idx="1"/>
          </p:nvPr>
        </p:nvSpPr>
        <p:spPr bwMode="auto">
          <a:xfrm>
            <a:off x="457200" y="1600207"/>
            <a:ext cx="8229600" cy="4525963"/>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6476536"/>
      </p:ext>
    </p:extLst>
  </p:cSld>
  <p:clrMap bg1="dk2" tx1="lt1" bg2="dk1" tx2="lt2" accent1="accent1" accent2="accent2" accent3="accent3" accent4="accent4" accent5="accent5" accent6="accent6" hlink="hlink" folHlink="folHlink"/>
  <p:sldLayoutIdLst>
    <p:sldLayoutId id="2147487670" r:id="rId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a:ea typeface="ＭＳ Ｐゴシック" pitchFamily="-110" charset="-128"/>
          <a:cs typeface="Arial"/>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pitchFamily="-110" charset="-128"/>
          <a:cs typeface="ＭＳ Ｐゴシック" pitchFamily="-110" charset="-128"/>
        </a:defRPr>
      </a:lvl5pPr>
      <a:lvl6pPr marL="456686"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1" charset="0"/>
        </a:defRPr>
      </a:lvl6pPr>
      <a:lvl7pPr marL="91337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1" charset="0"/>
        </a:defRPr>
      </a:lvl7pPr>
      <a:lvl8pPr marL="1370051"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1" charset="0"/>
        </a:defRPr>
      </a:lvl8pPr>
      <a:lvl9pPr marL="1826739"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1" charset="0"/>
        </a:defRPr>
      </a:lvl9pPr>
    </p:titleStyle>
    <p:bodyStyle>
      <a:lvl1pPr marL="342512" indent="-342512" algn="l" rtl="0" eaLnBrk="0" fontAlgn="base" hangingPunct="0">
        <a:spcBef>
          <a:spcPct val="20000"/>
        </a:spcBef>
        <a:spcAft>
          <a:spcPct val="0"/>
        </a:spcAft>
        <a:buClr>
          <a:schemeClr val="hlink"/>
        </a:buClr>
        <a:buSzPct val="70000"/>
        <a:buFont typeface="Wingdings" charset="0"/>
        <a:buChar char="n"/>
        <a:defRPr sz="3200">
          <a:solidFill>
            <a:schemeClr val="tx1"/>
          </a:solidFill>
          <a:effectLst>
            <a:outerShdw blurRad="38100" dist="38100" dir="2700000" algn="tl">
              <a:srgbClr val="000000"/>
            </a:outerShdw>
          </a:effectLst>
          <a:latin typeface="Arial"/>
          <a:ea typeface="ＭＳ Ｐゴシック" pitchFamily="-110" charset="-128"/>
          <a:cs typeface="Arial"/>
        </a:defRPr>
      </a:lvl1pPr>
      <a:lvl2pPr marL="742108" indent="-285428" algn="l" rtl="0" eaLnBrk="0" fontAlgn="base" hangingPunct="0">
        <a:spcBef>
          <a:spcPct val="20000"/>
        </a:spcBef>
        <a:spcAft>
          <a:spcPct val="0"/>
        </a:spcAft>
        <a:buClr>
          <a:schemeClr val="accent2"/>
        </a:buClr>
        <a:buSzPct val="70000"/>
        <a:buFont typeface="Wingdings" charset="0"/>
        <a:buChar char="n"/>
        <a:defRPr sz="2800">
          <a:solidFill>
            <a:schemeClr val="tx1"/>
          </a:solidFill>
          <a:effectLst>
            <a:outerShdw blurRad="38100" dist="38100" dir="2700000" algn="tl">
              <a:srgbClr val="000000"/>
            </a:outerShdw>
          </a:effectLst>
          <a:latin typeface="Arial"/>
          <a:ea typeface="ＭＳ Ｐゴシック" pitchFamily="-111" charset="-128"/>
          <a:cs typeface="Arial"/>
        </a:defRPr>
      </a:lvl2pPr>
      <a:lvl3pPr marL="1141708" indent="-228341" algn="l" rtl="0" eaLnBrk="0" fontAlgn="base" hangingPunct="0">
        <a:spcBef>
          <a:spcPct val="20000"/>
        </a:spcBef>
        <a:spcAft>
          <a:spcPct val="0"/>
        </a:spcAft>
        <a:buClr>
          <a:schemeClr val="tx2"/>
        </a:buClr>
        <a:buSzPct val="70000"/>
        <a:buFont typeface="Wingdings" charset="0"/>
        <a:buChar char="n"/>
        <a:defRPr sz="2400">
          <a:solidFill>
            <a:schemeClr val="tx1"/>
          </a:solidFill>
          <a:effectLst>
            <a:outerShdw blurRad="38100" dist="38100" dir="2700000" algn="tl">
              <a:srgbClr val="000000"/>
            </a:outerShdw>
          </a:effectLst>
          <a:latin typeface="Arial"/>
          <a:ea typeface="Geneva" charset="0"/>
          <a:cs typeface="Arial"/>
        </a:defRPr>
      </a:lvl3pPr>
      <a:lvl4pPr marL="1598393" indent="-228341" algn="l" rtl="0" eaLnBrk="0" fontAlgn="base" hangingPunct="0">
        <a:spcBef>
          <a:spcPct val="20000"/>
        </a:spcBef>
        <a:spcAft>
          <a:spcPct val="0"/>
        </a:spcAft>
        <a:buClr>
          <a:schemeClr val="accent2"/>
        </a:buClr>
        <a:buSzPct val="70000"/>
        <a:buFont typeface="Wingdings" charset="0"/>
        <a:buChar char="n"/>
        <a:defRPr sz="2000">
          <a:solidFill>
            <a:schemeClr val="tx1"/>
          </a:solidFill>
          <a:effectLst>
            <a:outerShdw blurRad="38100" dist="38100" dir="2700000" algn="tl">
              <a:srgbClr val="000000"/>
            </a:outerShdw>
          </a:effectLst>
          <a:latin typeface="Arial"/>
          <a:ea typeface="Geneva" charset="-128"/>
          <a:cs typeface="Arial"/>
        </a:defRPr>
      </a:lvl4pPr>
      <a:lvl5pPr marL="2055075" indent="-228341" algn="l" rtl="0" eaLnBrk="0" fontAlgn="base" hangingPunct="0">
        <a:spcBef>
          <a:spcPct val="20000"/>
        </a:spcBef>
        <a:spcAft>
          <a:spcPct val="0"/>
        </a:spcAft>
        <a:buClr>
          <a:schemeClr val="hlink"/>
        </a:buClr>
        <a:buSzPct val="70000"/>
        <a:buFont typeface="Wingdings" charset="0"/>
        <a:buChar char="n"/>
        <a:defRPr sz="2000">
          <a:solidFill>
            <a:schemeClr val="tx1"/>
          </a:solidFill>
          <a:effectLst>
            <a:outerShdw blurRad="38100" dist="38100" dir="2700000" algn="tl">
              <a:srgbClr val="000000"/>
            </a:outerShdw>
          </a:effectLst>
          <a:latin typeface="Arial"/>
          <a:ea typeface="ＭＳ Ｐゴシック" charset="-128"/>
          <a:cs typeface="Arial"/>
        </a:defRPr>
      </a:lvl5pPr>
      <a:lvl6pPr marL="2511759" indent="-228341" algn="l" rtl="0" fontAlgn="base">
        <a:spcBef>
          <a:spcPct val="20000"/>
        </a:spcBef>
        <a:spcAft>
          <a:spcPct val="0"/>
        </a:spcAft>
        <a:buClr>
          <a:schemeClr val="hlink"/>
        </a:buClr>
        <a:buSzPct val="70000"/>
        <a:buFont typeface="Wingdings" pitchFamily="-111" charset="2"/>
        <a:buChar char="n"/>
        <a:defRPr sz="2000">
          <a:solidFill>
            <a:schemeClr val="tx1"/>
          </a:solidFill>
          <a:effectLst>
            <a:outerShdw blurRad="38100" dist="38100" dir="2700000" algn="tl">
              <a:srgbClr val="000000"/>
            </a:outerShdw>
          </a:effectLst>
          <a:latin typeface="+mn-lt"/>
          <a:ea typeface="ＭＳ Ｐゴシック" pitchFamily="-111" charset="-128"/>
        </a:defRPr>
      </a:lvl6pPr>
      <a:lvl7pPr marL="2968447" indent="-228341" algn="l" rtl="0" fontAlgn="base">
        <a:spcBef>
          <a:spcPct val="20000"/>
        </a:spcBef>
        <a:spcAft>
          <a:spcPct val="0"/>
        </a:spcAft>
        <a:buClr>
          <a:schemeClr val="hlink"/>
        </a:buClr>
        <a:buSzPct val="70000"/>
        <a:buFont typeface="Wingdings" pitchFamily="-111" charset="2"/>
        <a:buChar char="n"/>
        <a:defRPr sz="2000">
          <a:solidFill>
            <a:schemeClr val="tx1"/>
          </a:solidFill>
          <a:effectLst>
            <a:outerShdw blurRad="38100" dist="38100" dir="2700000" algn="tl">
              <a:srgbClr val="000000"/>
            </a:outerShdw>
          </a:effectLst>
          <a:latin typeface="+mn-lt"/>
          <a:ea typeface="ＭＳ Ｐゴシック" pitchFamily="-111" charset="-128"/>
        </a:defRPr>
      </a:lvl7pPr>
      <a:lvl8pPr marL="3425126" indent="-228341" algn="l" rtl="0" fontAlgn="base">
        <a:spcBef>
          <a:spcPct val="20000"/>
        </a:spcBef>
        <a:spcAft>
          <a:spcPct val="0"/>
        </a:spcAft>
        <a:buClr>
          <a:schemeClr val="hlink"/>
        </a:buClr>
        <a:buSzPct val="70000"/>
        <a:buFont typeface="Wingdings" pitchFamily="-111" charset="2"/>
        <a:buChar char="n"/>
        <a:defRPr sz="2000">
          <a:solidFill>
            <a:schemeClr val="tx1"/>
          </a:solidFill>
          <a:effectLst>
            <a:outerShdw blurRad="38100" dist="38100" dir="2700000" algn="tl">
              <a:srgbClr val="000000"/>
            </a:outerShdw>
          </a:effectLst>
          <a:latin typeface="+mn-lt"/>
          <a:ea typeface="ＭＳ Ｐゴシック" pitchFamily="-111" charset="-128"/>
        </a:defRPr>
      </a:lvl8pPr>
      <a:lvl9pPr marL="3881814" indent="-228341" algn="l" rtl="0" fontAlgn="base">
        <a:spcBef>
          <a:spcPct val="20000"/>
        </a:spcBef>
        <a:spcAft>
          <a:spcPct val="0"/>
        </a:spcAft>
        <a:buClr>
          <a:schemeClr val="hlink"/>
        </a:buClr>
        <a:buSzPct val="70000"/>
        <a:buFont typeface="Wingdings" pitchFamily="-111" charset="2"/>
        <a:buChar char="n"/>
        <a:defRPr sz="2000">
          <a:solidFill>
            <a:schemeClr val="tx1"/>
          </a:solidFill>
          <a:effectLst>
            <a:outerShdw blurRad="38100" dist="38100" dir="2700000" algn="tl">
              <a:srgbClr val="000000"/>
            </a:outerShdw>
          </a:effectLst>
          <a:latin typeface="+mn-lt"/>
          <a:ea typeface="ＭＳ Ｐゴシック" pitchFamily="-111"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74754" name="Group 1026"/>
          <p:cNvGrpSpPr>
            <a:grpSpLocks/>
          </p:cNvGrpSpPr>
          <p:nvPr/>
        </p:nvGrpSpPr>
        <p:grpSpPr bwMode="auto">
          <a:xfrm>
            <a:off x="1590" y="0"/>
            <a:ext cx="9148762" cy="6851650"/>
            <a:chOff x="1" y="0"/>
            <a:chExt cx="5763" cy="4316"/>
          </a:xfrm>
        </p:grpSpPr>
        <p:sp>
          <p:nvSpPr>
            <p:cNvPr id="357379" name="Freeform 1027"/>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80" name="Freeform 1028"/>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81" name="Freeform 1029"/>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grpSp>
          <p:nvGrpSpPr>
            <p:cNvPr id="74763" name="Group 1030"/>
            <p:cNvGrpSpPr>
              <a:grpSpLocks/>
            </p:cNvGrpSpPr>
            <p:nvPr/>
          </p:nvGrpSpPr>
          <p:grpSpPr bwMode="auto">
            <a:xfrm>
              <a:off x="288" y="0"/>
              <a:ext cx="5098" cy="4316"/>
              <a:chOff x="288" y="0"/>
              <a:chExt cx="5098" cy="4316"/>
            </a:xfrm>
          </p:grpSpPr>
          <p:sp>
            <p:nvSpPr>
              <p:cNvPr id="357383" name="Freeform 1031"/>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84" name="Freeform 1032"/>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85" name="Freeform 1033"/>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86" name="Freeform 1034"/>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87" name="Freeform 1035"/>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88" name="Freeform 1036"/>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89" name="Freeform 1037"/>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90" name="Freeform 1038"/>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91" name="Freeform 1039"/>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92" name="Freeform 1040"/>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93" name="Freeform 1041"/>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94" name="Freeform 1042"/>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95" name="Freeform 1043"/>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grpSp>
        <p:sp>
          <p:nvSpPr>
            <p:cNvPr id="357396" name="Freeform 1044"/>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97" name="Freeform 1045"/>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357398" name="Freeform 1046"/>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75791" name="Freeform 1047"/>
            <p:cNvSpPr>
              <a:spLocks/>
            </p:cNvSpPr>
            <p:nvPr/>
          </p:nvSpPr>
          <p:spPr bwMode="hidden">
            <a:xfrm>
              <a:off x="5041" y="0"/>
              <a:ext cx="719" cy="845"/>
            </a:xfrm>
            <a:custGeom>
              <a:avLst/>
              <a:gdLst>
                <a:gd name="T0" fmla="*/ 721 w 717"/>
                <a:gd name="T1" fmla="*/ 845 h 845"/>
                <a:gd name="T2" fmla="*/ 721 w 717"/>
                <a:gd name="T3" fmla="*/ 821 h 845"/>
                <a:gd name="T4" fmla="*/ 578 w 717"/>
                <a:gd name="T5" fmla="*/ 605 h 845"/>
                <a:gd name="T6" fmla="*/ 408 w 717"/>
                <a:gd name="T7" fmla="*/ 396 h 845"/>
                <a:gd name="T8" fmla="*/ 223 w 717"/>
                <a:gd name="T9" fmla="*/ 192 h 845"/>
                <a:gd name="T10" fmla="*/ 17 w 717"/>
                <a:gd name="T11" fmla="*/ 0 h 845"/>
                <a:gd name="T12" fmla="*/ 0 w 717"/>
                <a:gd name="T13" fmla="*/ 0 h 845"/>
                <a:gd name="T14" fmla="*/ 211 w 717"/>
                <a:gd name="T15" fmla="*/ 198 h 845"/>
                <a:gd name="T16" fmla="*/ 402 w 717"/>
                <a:gd name="T17" fmla="*/ 408 h 845"/>
                <a:gd name="T18" fmla="*/ 572 w 717"/>
                <a:gd name="T19" fmla="*/ 623 h 845"/>
                <a:gd name="T20" fmla="*/ 721 w 717"/>
                <a:gd name="T21" fmla="*/ 845 h 845"/>
                <a:gd name="T22" fmla="*/ 7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75792" name="Freeform 1048"/>
            <p:cNvSpPr>
              <a:spLocks/>
            </p:cNvSpPr>
            <p:nvPr/>
          </p:nvSpPr>
          <p:spPr bwMode="hidden">
            <a:xfrm>
              <a:off x="5352" y="0"/>
              <a:ext cx="408" cy="414"/>
            </a:xfrm>
            <a:custGeom>
              <a:avLst/>
              <a:gdLst>
                <a:gd name="T0" fmla="*/ 409 w 407"/>
                <a:gd name="T1" fmla="*/ 414 h 414"/>
                <a:gd name="T2" fmla="*/ 409 w 407"/>
                <a:gd name="T3" fmla="*/ 396 h 414"/>
                <a:gd name="T4" fmla="*/ 224 w 407"/>
                <a:gd name="T5" fmla="*/ 192 h 414"/>
                <a:gd name="T6" fmla="*/ 12 w 407"/>
                <a:gd name="T7" fmla="*/ 0 h 414"/>
                <a:gd name="T8" fmla="*/ 0 w 407"/>
                <a:gd name="T9" fmla="*/ 0 h 414"/>
                <a:gd name="T10" fmla="*/ 108 w 407"/>
                <a:gd name="T11" fmla="*/ 102 h 414"/>
                <a:gd name="T12" fmla="*/ 218 w 407"/>
                <a:gd name="T13" fmla="*/ 204 h 414"/>
                <a:gd name="T14" fmla="*/ 409 w 407"/>
                <a:gd name="T15" fmla="*/ 414 h 414"/>
                <a:gd name="T16" fmla="*/ 40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357401" name="Freeform 1049"/>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p:spPr>
          <p:txBody>
            <a:bodyPr/>
            <a:lstStyle/>
            <a:p>
              <a:pPr algn="l">
                <a:defRPr/>
              </a:pPr>
              <a:endParaRPr lang="en-US" sz="2000">
                <a:solidFill>
                  <a:srgbClr val="FFFFFF"/>
                </a:solidFill>
                <a:latin typeface="Arial" charset="0"/>
                <a:cs typeface="Arial" charset="0"/>
              </a:endParaRPr>
            </a:p>
          </p:txBody>
        </p:sp>
        <p:sp>
          <p:nvSpPr>
            <p:cNvPr id="75794" name="Freeform 1050"/>
            <p:cNvSpPr>
              <a:spLocks/>
            </p:cNvSpPr>
            <p:nvPr/>
          </p:nvSpPr>
          <p:spPr bwMode="hidden">
            <a:xfrm>
              <a:off x="6" y="0"/>
              <a:ext cx="588" cy="599"/>
            </a:xfrm>
            <a:custGeom>
              <a:avLst/>
              <a:gdLst>
                <a:gd name="T0" fmla="*/ 590 w 586"/>
                <a:gd name="T1" fmla="*/ 0 h 599"/>
                <a:gd name="T2" fmla="*/ 572 w 586"/>
                <a:gd name="T3" fmla="*/ 0 h 599"/>
                <a:gd name="T4" fmla="*/ 409 w 586"/>
                <a:gd name="T5" fmla="*/ 132 h 599"/>
                <a:gd name="T6" fmla="*/ 259 w 586"/>
                <a:gd name="T7" fmla="*/ 270 h 599"/>
                <a:gd name="T8" fmla="*/ 120 w 586"/>
                <a:gd name="T9" fmla="*/ 420 h 599"/>
                <a:gd name="T10" fmla="*/ 0 w 586"/>
                <a:gd name="T11" fmla="*/ 575 h 599"/>
                <a:gd name="T12" fmla="*/ 0 w 586"/>
                <a:gd name="T13" fmla="*/ 599 h 599"/>
                <a:gd name="T14" fmla="*/ 120 w 586"/>
                <a:gd name="T15" fmla="*/ 432 h 599"/>
                <a:gd name="T16" fmla="*/ 259 w 586"/>
                <a:gd name="T17" fmla="*/ 282 h 599"/>
                <a:gd name="T18" fmla="*/ 415 w 586"/>
                <a:gd name="T19" fmla="*/ 138 h 599"/>
                <a:gd name="T20" fmla="*/ 590 w 586"/>
                <a:gd name="T21" fmla="*/ 0 h 599"/>
                <a:gd name="T22" fmla="*/ 5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75795" name="Freeform 1051"/>
            <p:cNvSpPr>
              <a:spLocks/>
            </p:cNvSpPr>
            <p:nvPr/>
          </p:nvSpPr>
          <p:spPr bwMode="hidden">
            <a:xfrm>
              <a:off x="6" y="0"/>
              <a:ext cx="270" cy="252"/>
            </a:xfrm>
            <a:custGeom>
              <a:avLst/>
              <a:gdLst>
                <a:gd name="T0" fmla="*/ 271 w 269"/>
                <a:gd name="T1" fmla="*/ 0 h 252"/>
                <a:gd name="T2" fmla="*/ 25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1 w 269"/>
                <a:gd name="T15" fmla="*/ 0 h 252"/>
                <a:gd name="T16" fmla="*/ 27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75796" name="Line 1052"/>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75797" name="Line 1053"/>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75798" name="Line 1054"/>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grpSp>
          <p:nvGrpSpPr>
            <p:cNvPr id="74775" name="Group 1055"/>
            <p:cNvGrpSpPr>
              <a:grpSpLocks/>
            </p:cNvGrpSpPr>
            <p:nvPr/>
          </p:nvGrpSpPr>
          <p:grpSpPr bwMode="auto">
            <a:xfrm>
              <a:off x="1" y="392"/>
              <a:ext cx="5758" cy="1571"/>
              <a:chOff x="1" y="392"/>
              <a:chExt cx="5758" cy="1571"/>
            </a:xfrm>
          </p:grpSpPr>
          <p:sp>
            <p:nvSpPr>
              <p:cNvPr id="75802" name="Line 1056"/>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75803" name="Line 1057"/>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75804" name="Line 1058"/>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75805" name="Line 1059"/>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75806" name="Line 1060"/>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grpSp>
        <p:sp>
          <p:nvSpPr>
            <p:cNvPr id="75800" name="Line 1061"/>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sp>
          <p:nvSpPr>
            <p:cNvPr id="75801" name="Line 1062"/>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grpSp>
      <p:sp>
        <p:nvSpPr>
          <p:cNvPr id="357415" name="Rectangle 1063"/>
          <p:cNvSpPr>
            <a:spLocks noGrp="1" noChangeArrowheads="1"/>
          </p:cNvSpPr>
          <p:nvPr>
            <p:ph type="title"/>
          </p:nvPr>
        </p:nvSpPr>
        <p:spPr bwMode="auto">
          <a:xfrm>
            <a:off x="457200" y="277826"/>
            <a:ext cx="8229600" cy="1139825"/>
          </a:xfrm>
          <a:prstGeom prst="rect">
            <a:avLst/>
          </a:prstGeom>
          <a:noFill/>
          <a:ln>
            <a:noFill/>
          </a:ln>
          <a:effectLst/>
        </p:spPr>
        <p:txBody>
          <a:bodyPr vert="horz" wrap="square" lIns="91334" tIns="45667" rIns="91334" bIns="45667" numCol="1" anchor="ctr" anchorCtr="1" compatLnSpc="1">
            <a:prstTxWarp prst="textNoShape">
              <a:avLst/>
            </a:prstTxWarp>
          </a:bodyPr>
          <a:lstStyle/>
          <a:p>
            <a:pPr lvl="0"/>
            <a:r>
              <a:rPr lang="en-US"/>
              <a:t>Click to edit Master title style</a:t>
            </a:r>
          </a:p>
        </p:txBody>
      </p:sp>
      <p:sp>
        <p:nvSpPr>
          <p:cNvPr id="357416" name="Rectangle 1064"/>
          <p:cNvSpPr>
            <a:spLocks noGrp="1" noChangeArrowheads="1"/>
          </p:cNvSpPr>
          <p:nvPr>
            <p:ph type="dt" sz="half" idx="2"/>
          </p:nvPr>
        </p:nvSpPr>
        <p:spPr bwMode="auto">
          <a:xfrm>
            <a:off x="457201" y="6243638"/>
            <a:ext cx="2133600" cy="457200"/>
          </a:xfrm>
          <a:prstGeom prst="rect">
            <a:avLst/>
          </a:prstGeom>
          <a:noFill/>
          <a:ln>
            <a:noFill/>
          </a:ln>
          <a:effectLst/>
        </p:spPr>
        <p:txBody>
          <a:bodyPr vert="horz" wrap="square" lIns="91334" tIns="45667" rIns="91334" bIns="45667" numCol="1" anchor="t" anchorCtr="0" compatLnSpc="1">
            <a:prstTxWarp prst="textNoShape">
              <a:avLst/>
            </a:prstTxWarp>
          </a:bodyPr>
          <a:lstStyle>
            <a:lvl1pPr>
              <a:defRPr sz="1000">
                <a:effectLst>
                  <a:outerShdw blurRad="38100" dist="38100" dir="2700000" algn="tl">
                    <a:srgbClr val="000000"/>
                  </a:outerShdw>
                </a:effectLst>
                <a:latin typeface="+mn-lt"/>
                <a:ea typeface="ＭＳ Ｐゴシック" charset="0"/>
                <a:cs typeface="Arial" charset="0"/>
              </a:defRPr>
            </a:lvl1pPr>
          </a:lstStyle>
          <a:p>
            <a:pPr algn="l">
              <a:defRPr/>
            </a:pPr>
            <a:endParaRPr lang="en-US">
              <a:solidFill>
                <a:srgbClr val="FFFFFF"/>
              </a:solidFill>
              <a:latin typeface="Verdana"/>
            </a:endParaRPr>
          </a:p>
        </p:txBody>
      </p:sp>
      <p:sp>
        <p:nvSpPr>
          <p:cNvPr id="357417" name="Rectangle 106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334" tIns="45667" rIns="91334" bIns="45667" numCol="1" anchor="t" anchorCtr="0" compatLnSpc="1">
            <a:prstTxWarp prst="textNoShape">
              <a:avLst/>
            </a:prstTxWarp>
          </a:bodyPr>
          <a:lstStyle>
            <a:lvl1pPr algn="ctr">
              <a:defRPr sz="1000">
                <a:effectLst>
                  <a:outerShdw blurRad="38100" dist="38100" dir="2700000" algn="tl">
                    <a:srgbClr val="000000"/>
                  </a:outerShdw>
                </a:effectLst>
                <a:latin typeface="+mn-lt"/>
                <a:ea typeface="ＭＳ Ｐゴシック" charset="0"/>
                <a:cs typeface="Arial" charset="0"/>
              </a:defRPr>
            </a:lvl1pPr>
          </a:lstStyle>
          <a:p>
            <a:pPr>
              <a:defRPr/>
            </a:pPr>
            <a:endParaRPr lang="en-US">
              <a:solidFill>
                <a:srgbClr val="FFFFFF"/>
              </a:solidFill>
              <a:latin typeface="Verdana"/>
            </a:endParaRPr>
          </a:p>
        </p:txBody>
      </p:sp>
      <p:sp>
        <p:nvSpPr>
          <p:cNvPr id="357418" name="Rectangle 1066"/>
          <p:cNvSpPr>
            <a:spLocks noGrp="1" noChangeArrowheads="1"/>
          </p:cNvSpPr>
          <p:nvPr>
            <p:ph type="sldNum" sz="quarter" idx="4"/>
          </p:nvPr>
        </p:nvSpPr>
        <p:spPr bwMode="auto">
          <a:xfrm>
            <a:off x="6553200" y="6243638"/>
            <a:ext cx="2133600" cy="457200"/>
          </a:xfrm>
          <a:prstGeom prst="rect">
            <a:avLst/>
          </a:prstGeom>
          <a:noFill/>
          <a:ln>
            <a:noFill/>
          </a:ln>
          <a:effectLst/>
        </p:spPr>
        <p:txBody>
          <a:bodyPr vert="horz" wrap="square" lIns="91334" tIns="45667" rIns="91334" bIns="45667" numCol="1" anchor="t" anchorCtr="0" compatLnSpc="1">
            <a:prstTxWarp prst="textNoShape">
              <a:avLst/>
            </a:prstTxWarp>
          </a:bodyPr>
          <a:lstStyle>
            <a:lvl1pPr algn="r">
              <a:defRPr sz="1000">
                <a:effectLst>
                  <a:outerShdw blurRad="38100" dist="38100" dir="2700000" algn="tl">
                    <a:srgbClr val="000000"/>
                  </a:outerShdw>
                </a:effectLst>
                <a:latin typeface="Verdana" charset="0"/>
              </a:defRPr>
            </a:lvl1pPr>
          </a:lstStyle>
          <a:p>
            <a:fld id="{F561CE53-538F-DE4F-8A0D-D1B39903FF46}" type="slidenum">
              <a:rPr lang="en-US">
                <a:solidFill>
                  <a:srgbClr val="FFFFFF"/>
                </a:solidFill>
              </a:rPr>
              <a:pPr/>
              <a:t>‹#›</a:t>
            </a:fld>
            <a:endParaRPr lang="en-US">
              <a:solidFill>
                <a:srgbClr val="FFFFFF"/>
              </a:solidFill>
            </a:endParaRPr>
          </a:p>
        </p:txBody>
      </p:sp>
      <p:sp>
        <p:nvSpPr>
          <p:cNvPr id="357419" name="Rectangle 1067"/>
          <p:cNvSpPr>
            <a:spLocks noGrp="1" noChangeArrowheads="1"/>
          </p:cNvSpPr>
          <p:nvPr>
            <p:ph type="body" idx="1"/>
          </p:nvPr>
        </p:nvSpPr>
        <p:spPr bwMode="auto">
          <a:xfrm>
            <a:off x="457200" y="1600216"/>
            <a:ext cx="8229600" cy="4530725"/>
          </a:xfrm>
          <a:prstGeom prst="rect">
            <a:avLst/>
          </a:prstGeom>
          <a:noFill/>
          <a:ln>
            <a:noFill/>
          </a:ln>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233847"/>
      </p:ext>
    </p:extLst>
  </p:cSld>
  <p:clrMap bg1="dk2" tx1="lt1" bg2="dk1" tx2="lt2" accent1="accent1" accent2="accent2" accent3="accent3" accent4="accent4" accent5="accent5" accent6="accent6" hlink="hlink" folHlink="folHlink"/>
  <p:sldLayoutIdLst>
    <p:sldLayoutId id="2147487672" r:id="rId1"/>
    <p:sldLayoutId id="2147487673" r:id="rId2"/>
    <p:sldLayoutId id="2147487674" r:id="rId3"/>
    <p:sldLayoutId id="2147487675" r:id="rId4"/>
    <p:sldLayoutId id="2147487676" r:id="rId5"/>
    <p:sldLayoutId id="2147487677" r:id="rId6"/>
    <p:sldLayoutId id="2147487678" r:id="rId7"/>
    <p:sldLayoutId id="2147487679" r:id="rId8"/>
    <p:sldLayoutId id="2147487680" r:id="rId9"/>
    <p:sldLayoutId id="2147487681" r:id="rId10"/>
    <p:sldLayoutId id="214748768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9pPr>
    </p:titleStyle>
    <p:bodyStyle>
      <a:lvl1pPr marL="342512" indent="-342512" algn="l" rtl="0" eaLnBrk="0" fontAlgn="base" hangingPunct="0">
        <a:spcBef>
          <a:spcPct val="20000"/>
        </a:spcBef>
        <a:spcAft>
          <a:spcPct val="0"/>
        </a:spcAft>
        <a:buClr>
          <a:schemeClr val="hlink"/>
        </a:buClr>
        <a:buSzPct val="60000"/>
        <a:buFont typeface="Wingdings" charset="0"/>
        <a:buChar char="n"/>
        <a:defRPr sz="3200">
          <a:solidFill>
            <a:schemeClr val="tx1"/>
          </a:solidFill>
          <a:effectLst>
            <a:outerShdw blurRad="38100" dist="38100" dir="2700000" algn="tl">
              <a:srgbClr val="000000"/>
            </a:outerShdw>
          </a:effectLst>
          <a:latin typeface="+mn-lt"/>
          <a:ea typeface="+mn-ea"/>
          <a:cs typeface="ＭＳ Ｐゴシック" charset="-128"/>
        </a:defRPr>
      </a:lvl1pPr>
      <a:lvl2pPr marL="742108" indent="-285428"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n-ea"/>
        </a:defRPr>
      </a:lvl2pPr>
      <a:lvl3pPr marL="1141708" indent="-228341" algn="l" rtl="0" eaLnBrk="0" fontAlgn="base" hangingPunct="0">
        <a:spcBef>
          <a:spcPct val="20000"/>
        </a:spcBef>
        <a:spcAft>
          <a:spcPct val="0"/>
        </a:spcAft>
        <a:buClr>
          <a:schemeClr val="accent2"/>
        </a:buClr>
        <a:buSzPct val="60000"/>
        <a:buFont typeface="Wingdings" charset="0"/>
        <a:buChar char="n"/>
        <a:defRPr sz="2400">
          <a:solidFill>
            <a:schemeClr val="tx1"/>
          </a:solidFill>
          <a:effectLst>
            <a:outerShdw blurRad="38100" dist="38100" dir="2700000" algn="tl">
              <a:srgbClr val="000000"/>
            </a:outerShdw>
          </a:effectLst>
          <a:latin typeface="+mn-lt"/>
          <a:ea typeface="+mn-ea"/>
        </a:defRPr>
      </a:lvl3pPr>
      <a:lvl4pPr marL="1598393" indent="-228341"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ea typeface="+mn-ea"/>
        </a:defRPr>
      </a:lvl4pPr>
      <a:lvl5pPr marL="2055075" indent="-228341" algn="l" rtl="0" eaLnBrk="0" fontAlgn="base" hangingPunct="0">
        <a:spcBef>
          <a:spcPct val="20000"/>
        </a:spcBef>
        <a:spcAft>
          <a:spcPct val="0"/>
        </a:spcAft>
        <a:buClr>
          <a:schemeClr val="folHlink"/>
        </a:buClr>
        <a:buSzPct val="60000"/>
        <a:buFont typeface="Wingdings" charset="0"/>
        <a:buChar char="n"/>
        <a:defRPr sz="2000">
          <a:solidFill>
            <a:schemeClr val="tx1"/>
          </a:solidFill>
          <a:effectLst>
            <a:outerShdw blurRad="38100" dist="38100" dir="2700000" algn="tl">
              <a:srgbClr val="000000"/>
            </a:outerShdw>
          </a:effectLst>
          <a:latin typeface="+mn-lt"/>
          <a:ea typeface="+mn-ea"/>
        </a:defRPr>
      </a:lvl5pPr>
      <a:lvl6pPr marL="2511759" indent="-228341" algn="l" rtl="0" fontAlgn="base">
        <a:spcBef>
          <a:spcPct val="20000"/>
        </a:spcBef>
        <a:spcAft>
          <a:spcPct val="0"/>
        </a:spcAft>
        <a:buClr>
          <a:schemeClr val="folHlink"/>
        </a:buClr>
        <a:buSzPct val="60000"/>
        <a:buFont typeface="Wingdings" charset="0"/>
        <a:buChar char="n"/>
        <a:defRPr sz="2000">
          <a:solidFill>
            <a:schemeClr val="tx1"/>
          </a:solidFill>
          <a:effectLst>
            <a:outerShdw blurRad="38100" dist="38100" dir="2700000" algn="tl">
              <a:srgbClr val="000000"/>
            </a:outerShdw>
          </a:effectLst>
          <a:latin typeface="+mn-lt"/>
          <a:ea typeface="+mn-ea"/>
        </a:defRPr>
      </a:lvl6pPr>
      <a:lvl7pPr marL="2968447" indent="-228341" algn="l" rtl="0" fontAlgn="base">
        <a:spcBef>
          <a:spcPct val="20000"/>
        </a:spcBef>
        <a:spcAft>
          <a:spcPct val="0"/>
        </a:spcAft>
        <a:buClr>
          <a:schemeClr val="folHlink"/>
        </a:buClr>
        <a:buSzPct val="60000"/>
        <a:buFont typeface="Wingdings" charset="0"/>
        <a:buChar char="n"/>
        <a:defRPr sz="2000">
          <a:solidFill>
            <a:schemeClr val="tx1"/>
          </a:solidFill>
          <a:effectLst>
            <a:outerShdw blurRad="38100" dist="38100" dir="2700000" algn="tl">
              <a:srgbClr val="000000"/>
            </a:outerShdw>
          </a:effectLst>
          <a:latin typeface="+mn-lt"/>
          <a:ea typeface="+mn-ea"/>
        </a:defRPr>
      </a:lvl7pPr>
      <a:lvl8pPr marL="3425126" indent="-228341" algn="l" rtl="0" fontAlgn="base">
        <a:spcBef>
          <a:spcPct val="20000"/>
        </a:spcBef>
        <a:spcAft>
          <a:spcPct val="0"/>
        </a:spcAft>
        <a:buClr>
          <a:schemeClr val="folHlink"/>
        </a:buClr>
        <a:buSzPct val="60000"/>
        <a:buFont typeface="Wingdings" charset="0"/>
        <a:buChar char="n"/>
        <a:defRPr sz="2000">
          <a:solidFill>
            <a:schemeClr val="tx1"/>
          </a:solidFill>
          <a:effectLst>
            <a:outerShdw blurRad="38100" dist="38100" dir="2700000" algn="tl">
              <a:srgbClr val="000000"/>
            </a:outerShdw>
          </a:effectLst>
          <a:latin typeface="+mn-lt"/>
          <a:ea typeface="+mn-ea"/>
        </a:defRPr>
      </a:lvl8pPr>
      <a:lvl9pPr marL="3881814" indent="-228341" algn="l" rtl="0" fontAlgn="base">
        <a:spcBef>
          <a:spcPct val="20000"/>
        </a:spcBef>
        <a:spcAft>
          <a:spcPct val="0"/>
        </a:spcAft>
        <a:buClr>
          <a:schemeClr val="folHlink"/>
        </a:buClr>
        <a:buSzPct val="60000"/>
        <a:buFont typeface="Wingdings" charset="0"/>
        <a:buChar char="n"/>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2466" name="Group 1026"/>
          <p:cNvGrpSpPr>
            <a:grpSpLocks/>
          </p:cNvGrpSpPr>
          <p:nvPr/>
        </p:nvGrpSpPr>
        <p:grpSpPr bwMode="auto">
          <a:xfrm>
            <a:off x="17" y="0"/>
            <a:ext cx="7242175" cy="1981200"/>
            <a:chOff x="0" y="0"/>
            <a:chExt cx="4562" cy="1248"/>
          </a:xfrm>
        </p:grpSpPr>
        <p:sp>
          <p:nvSpPr>
            <p:cNvPr id="365571" name="Freeform 1027"/>
            <p:cNvSpPr>
              <a:spLocks/>
            </p:cNvSpPr>
            <p:nvPr/>
          </p:nvSpPr>
          <p:spPr bwMode="hidden">
            <a:xfrm>
              <a:off x="0" y="583"/>
              <a:ext cx="4487" cy="665"/>
            </a:xfrm>
            <a:custGeom>
              <a:avLst/>
              <a:gdLst>
                <a:gd name="T0" fmla="*/ 4800 w 4806"/>
                <a:gd name="T1" fmla="*/ 299 h 665"/>
                <a:gd name="T2" fmla="*/ 0 w 4806"/>
                <a:gd name="T3" fmla="*/ 665 h 665"/>
                <a:gd name="T4" fmla="*/ 0 w 4806"/>
                <a:gd name="T5" fmla="*/ 0 h 665"/>
                <a:gd name="T6" fmla="*/ 4806 w 4806"/>
                <a:gd name="T7" fmla="*/ 1 h 665"/>
                <a:gd name="T8" fmla="*/ 4800 w 4806"/>
                <a:gd name="T9" fmla="*/ 153 h 665"/>
                <a:gd name="T10" fmla="*/ 4800 w 4806"/>
                <a:gd name="T11" fmla="*/ 299 h 665"/>
              </a:gdLst>
              <a:ahLst/>
              <a:cxnLst>
                <a:cxn ang="0">
                  <a:pos x="T0" y="T1"/>
                </a:cxn>
                <a:cxn ang="0">
                  <a:pos x="T2" y="T3"/>
                </a:cxn>
                <a:cxn ang="0">
                  <a:pos x="T4" y="T5"/>
                </a:cxn>
                <a:cxn ang="0">
                  <a:pos x="T6" y="T7"/>
                </a:cxn>
                <a:cxn ang="0">
                  <a:pos x="T8" y="T9"/>
                </a:cxn>
                <a:cxn ang="0">
                  <a:pos x="T10" y="T11"/>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a:noFill/>
            </a:ln>
          </p:spPr>
          <p:txBody>
            <a:bodyPr/>
            <a:lstStyle/>
            <a:p>
              <a:pPr algn="l">
                <a:defRPr/>
              </a:pPr>
              <a:endParaRPr lang="en-US" sz="2000">
                <a:solidFill>
                  <a:srgbClr val="FFFFFF"/>
                </a:solidFill>
                <a:latin typeface="Arial" charset="0"/>
                <a:cs typeface="Arial" charset="0"/>
              </a:endParaRPr>
            </a:p>
          </p:txBody>
        </p:sp>
        <p:sp>
          <p:nvSpPr>
            <p:cNvPr id="63497" name="Freeform 1028"/>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algn="l">
                <a:defRPr/>
              </a:pPr>
              <a:endParaRPr lang="en-US" sz="2000">
                <a:solidFill>
                  <a:srgbClr val="FFFFFF"/>
                </a:solidFill>
                <a:latin typeface="Arial" charset="0"/>
                <a:ea typeface="ＭＳ Ｐゴシック" charset="-128"/>
                <a:cs typeface="ＭＳ Ｐゴシック" charset="-128"/>
              </a:endParaRPr>
            </a:p>
          </p:txBody>
        </p:sp>
      </p:grpSp>
      <p:sp>
        <p:nvSpPr>
          <p:cNvPr id="365573" name="Rectangle 1029"/>
          <p:cNvSpPr>
            <a:spLocks noGrp="1" noChangeArrowheads="1"/>
          </p:cNvSpPr>
          <p:nvPr>
            <p:ph type="title"/>
          </p:nvPr>
        </p:nvSpPr>
        <p:spPr bwMode="auto">
          <a:xfrm>
            <a:off x="457200" y="274638"/>
            <a:ext cx="8229600" cy="1143000"/>
          </a:xfrm>
          <a:prstGeom prst="rect">
            <a:avLst/>
          </a:prstGeom>
          <a:noFill/>
          <a:ln>
            <a:noFill/>
          </a:ln>
          <a:effectLst/>
        </p:spPr>
        <p:txBody>
          <a:bodyPr vert="horz" wrap="square" lIns="91334" tIns="45667" rIns="91334" bIns="45667" numCol="1" anchor="ctr" anchorCtr="0" compatLnSpc="1">
            <a:prstTxWarp prst="textNoShape">
              <a:avLst/>
            </a:prstTxWarp>
          </a:bodyPr>
          <a:lstStyle/>
          <a:p>
            <a:pPr lvl="0"/>
            <a:r>
              <a:rPr lang="en-US"/>
              <a:t>Click to edit Master title style</a:t>
            </a:r>
          </a:p>
        </p:txBody>
      </p:sp>
      <p:sp>
        <p:nvSpPr>
          <p:cNvPr id="365574" name="Rectangle 1030"/>
          <p:cNvSpPr>
            <a:spLocks noGrp="1" noChangeArrowheads="1"/>
          </p:cNvSpPr>
          <p:nvPr>
            <p:ph type="body" idx="1"/>
          </p:nvPr>
        </p:nvSpPr>
        <p:spPr bwMode="auto">
          <a:xfrm>
            <a:off x="457200" y="1600200"/>
            <a:ext cx="8229600" cy="4495800"/>
          </a:xfrm>
          <a:prstGeom prst="rect">
            <a:avLst/>
          </a:prstGeom>
          <a:noFill/>
          <a:ln>
            <a:noFill/>
          </a:ln>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5575" name="Rectangle 1031"/>
          <p:cNvSpPr>
            <a:spLocks noGrp="1" noChangeArrowheads="1"/>
          </p:cNvSpPr>
          <p:nvPr>
            <p:ph type="dt" sz="half" idx="2"/>
          </p:nvPr>
        </p:nvSpPr>
        <p:spPr bwMode="auto">
          <a:xfrm>
            <a:off x="457201" y="6248400"/>
            <a:ext cx="2133600" cy="457200"/>
          </a:xfrm>
          <a:prstGeom prst="rect">
            <a:avLst/>
          </a:prstGeom>
          <a:noFill/>
          <a:ln>
            <a:noFill/>
          </a:ln>
          <a:effectLst/>
        </p:spPr>
        <p:txBody>
          <a:bodyPr vert="horz" wrap="square" lIns="91334" tIns="45667" rIns="91334" bIns="45667" numCol="1" anchor="b" anchorCtr="0" compatLnSpc="1">
            <a:prstTxWarp prst="textNoShape">
              <a:avLst/>
            </a:prstTxWarp>
          </a:bodyPr>
          <a:lstStyle>
            <a:lvl1pPr>
              <a:defRPr sz="1200">
                <a:effectLst>
                  <a:outerShdw blurRad="38100" dist="38100" dir="2700000" algn="tl">
                    <a:srgbClr val="000000"/>
                  </a:outerShdw>
                </a:effectLst>
                <a:latin typeface="+mn-lt"/>
                <a:ea typeface="ＭＳ Ｐゴシック" charset="0"/>
                <a:cs typeface="Arial" charset="0"/>
              </a:defRPr>
            </a:lvl1pPr>
          </a:lstStyle>
          <a:p>
            <a:pPr algn="l">
              <a:defRPr/>
            </a:pPr>
            <a:endParaRPr lang="en-US">
              <a:solidFill>
                <a:srgbClr val="FFFFFF"/>
              </a:solidFill>
              <a:latin typeface="Tahoma"/>
            </a:endParaRPr>
          </a:p>
        </p:txBody>
      </p:sp>
      <p:sp>
        <p:nvSpPr>
          <p:cNvPr id="365576" name="Rectangle 1032"/>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334" tIns="45667" rIns="91334" bIns="45667" numCol="1" anchor="b" anchorCtr="0" compatLnSpc="1">
            <a:prstTxWarp prst="textNoShape">
              <a:avLst/>
            </a:prstTxWarp>
          </a:bodyPr>
          <a:lstStyle>
            <a:lvl1pPr algn="ctr">
              <a:defRPr sz="1200">
                <a:effectLst>
                  <a:outerShdw blurRad="38100" dist="38100" dir="2700000" algn="tl">
                    <a:srgbClr val="000000"/>
                  </a:outerShdw>
                </a:effectLst>
                <a:latin typeface="+mn-lt"/>
                <a:ea typeface="ＭＳ Ｐゴシック" charset="0"/>
                <a:cs typeface="Arial" charset="0"/>
              </a:defRPr>
            </a:lvl1pPr>
          </a:lstStyle>
          <a:p>
            <a:pPr>
              <a:defRPr/>
            </a:pPr>
            <a:endParaRPr lang="en-US">
              <a:solidFill>
                <a:srgbClr val="FFFFFF"/>
              </a:solidFill>
              <a:latin typeface="Tahoma"/>
            </a:endParaRPr>
          </a:p>
        </p:txBody>
      </p:sp>
      <p:sp>
        <p:nvSpPr>
          <p:cNvPr id="365577" name="Rectangle 1033"/>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334" tIns="45667" rIns="91334" bIns="45667" numCol="1" anchor="b" anchorCtr="0" compatLnSpc="1">
            <a:prstTxWarp prst="textNoShape">
              <a:avLst/>
            </a:prstTxWarp>
          </a:bodyPr>
          <a:lstStyle>
            <a:lvl1pPr algn="r">
              <a:defRPr sz="1200">
                <a:effectLst>
                  <a:outerShdw blurRad="38100" dist="38100" dir="2700000" algn="tl">
                    <a:srgbClr val="000000"/>
                  </a:outerShdw>
                </a:effectLst>
                <a:latin typeface="Tahoma" charset="0"/>
              </a:defRPr>
            </a:lvl1pPr>
          </a:lstStyle>
          <a:p>
            <a:fld id="{095FCA46-CB60-9E4F-932D-199C7AA2B0A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806741786"/>
      </p:ext>
    </p:extLst>
  </p:cSld>
  <p:clrMap bg1="dk2" tx1="lt1" bg2="dk1" tx2="lt2" accent1="accent1" accent2="accent2" accent3="accent3" accent4="accent4" accent5="accent5" accent6="accent6" hlink="hlink" folHlink="folHlink"/>
  <p:sldLayoutIdLst>
    <p:sldLayoutId id="2147487684" r:id="rId1"/>
    <p:sldLayoutId id="2147487685" r:id="rId2"/>
    <p:sldLayoutId id="2147487686" r:id="rId3"/>
    <p:sldLayoutId id="2147487687" r:id="rId4"/>
    <p:sldLayoutId id="2147487688" r:id="rId5"/>
    <p:sldLayoutId id="2147487689" r:id="rId6"/>
    <p:sldLayoutId id="2147487690" r:id="rId7"/>
    <p:sldLayoutId id="2147487691" r:id="rId8"/>
    <p:sldLayoutId id="2147487692" r:id="rId9"/>
    <p:sldLayoutId id="2147487693" r:id="rId10"/>
    <p:sldLayoutId id="2147487694"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p:titleStyle>
    <p:bodyStyle>
      <a:lvl1pPr marL="342512" indent="-342512" algn="l" rtl="0" eaLnBrk="0" fontAlgn="base" hangingPunct="0">
        <a:spcBef>
          <a:spcPct val="20000"/>
        </a:spcBef>
        <a:spcAft>
          <a:spcPct val="0"/>
        </a:spcAft>
        <a:buClr>
          <a:schemeClr val="hlink"/>
        </a:buClr>
        <a:buSzPct val="80000"/>
        <a:buFont typeface="Wingdings" charset="0"/>
        <a:buChar char="n"/>
        <a:defRPr sz="3200">
          <a:solidFill>
            <a:schemeClr val="tx1"/>
          </a:solidFill>
          <a:effectLst>
            <a:outerShdw blurRad="38100" dist="38100" dir="2700000" algn="tl">
              <a:srgbClr val="000000"/>
            </a:outerShdw>
          </a:effectLst>
          <a:latin typeface="+mn-lt"/>
          <a:ea typeface="+mn-ea"/>
          <a:cs typeface="ＭＳ Ｐゴシック" charset="-128"/>
        </a:defRPr>
      </a:lvl1pPr>
      <a:lvl2pPr marL="742108" indent="-285428"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n-ea"/>
        </a:defRPr>
      </a:lvl2pPr>
      <a:lvl3pPr marL="1141708" indent="-228341" algn="l" rtl="0" eaLnBrk="0" fontAlgn="base" hangingPunct="0">
        <a:spcBef>
          <a:spcPct val="20000"/>
        </a:spcBef>
        <a:spcAft>
          <a:spcPct val="0"/>
        </a:spcAft>
        <a:buClr>
          <a:schemeClr val="hlink"/>
        </a:buClr>
        <a:buFont typeface="Wingdings" charset="0"/>
        <a:buChar char="§"/>
        <a:defRPr sz="2400">
          <a:solidFill>
            <a:schemeClr val="tx1"/>
          </a:solidFill>
          <a:effectLst>
            <a:outerShdw blurRad="38100" dist="38100" dir="2700000" algn="tl">
              <a:srgbClr val="000000"/>
            </a:outerShdw>
          </a:effectLst>
          <a:latin typeface="+mn-lt"/>
          <a:ea typeface="+mn-ea"/>
        </a:defRPr>
      </a:lvl3pPr>
      <a:lvl4pPr marL="1598393" indent="-228341"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mn-ea"/>
        </a:defRPr>
      </a:lvl4pPr>
      <a:lvl5pPr marL="2055075" indent="-228341" algn="l" rtl="0" eaLnBrk="0" fontAlgn="base" hangingPunct="0">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5pPr>
      <a:lvl6pPr marL="2511759" indent="-228341"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6pPr>
      <a:lvl7pPr marL="2968447" indent="-228341"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7pPr>
      <a:lvl8pPr marL="3425126" indent="-228341"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8pPr>
      <a:lvl9pPr marL="3881814" indent="-228341"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1026"/>
          <p:cNvSpPr>
            <a:spLocks noChangeArrowheads="1"/>
          </p:cNvSpPr>
          <p:nvPr/>
        </p:nvSpPr>
        <p:spPr bwMode="auto">
          <a:xfrm>
            <a:off x="0" y="0"/>
            <a:ext cx="9144000" cy="6858000"/>
          </a:xfrm>
          <a:prstGeom prst="rect">
            <a:avLst/>
          </a:prstGeom>
          <a:gradFill rotWithShape="0">
            <a:gsLst>
              <a:gs pos="0">
                <a:srgbClr val="000000"/>
              </a:gs>
              <a:gs pos="50000">
                <a:srgbClr val="121D91"/>
              </a:gs>
              <a:gs pos="100000">
                <a:srgbClr val="000000"/>
              </a:gs>
            </a:gsLst>
            <a:lin ang="0" scaled="1"/>
          </a:gradFill>
          <a:ln w="12700">
            <a:solidFill>
              <a:schemeClr val="tx1"/>
            </a:solidFill>
            <a:miter lim="800000"/>
            <a:headEnd/>
            <a:tailEnd/>
          </a:ln>
        </p:spPr>
        <p:txBody>
          <a:bodyPr wrap="none" lIns="91334" tIns="45667" rIns="91334" bIns="45667" anchor="ctr"/>
          <a:lstStyle/>
          <a:p>
            <a:pPr algn="l">
              <a:defRPr/>
            </a:pPr>
            <a:endParaRPr lang="en-US" sz="2000">
              <a:solidFill>
                <a:srgbClr val="000000"/>
              </a:solidFill>
              <a:latin typeface="Arial" charset="0"/>
              <a:ea typeface="Arial" charset="0"/>
              <a:cs typeface="Arial" charset="0"/>
            </a:endParaRPr>
          </a:p>
        </p:txBody>
      </p:sp>
      <p:sp>
        <p:nvSpPr>
          <p:cNvPr id="371715" name="Text Box 1027"/>
          <p:cNvSpPr txBox="1">
            <a:spLocks noChangeArrowheads="1"/>
          </p:cNvSpPr>
          <p:nvPr/>
        </p:nvSpPr>
        <p:spPr bwMode="auto">
          <a:xfrm>
            <a:off x="758720" y="6560051"/>
            <a:ext cx="879700" cy="221266"/>
          </a:xfrm>
          <a:prstGeom prst="rect">
            <a:avLst/>
          </a:prstGeom>
          <a:noFill/>
          <a:ln>
            <a:noFill/>
          </a:ln>
          <a:effectLst/>
        </p:spPr>
        <p:txBody>
          <a:bodyPr wrap="none" lIns="81968" tIns="40983" rIns="81968" bIns="40983" anchor="ctr">
            <a:spAutoFit/>
          </a:bodyPr>
          <a:lstStyle>
            <a:lvl1pPr defTabSz="820738">
              <a:defRPr>
                <a:solidFill>
                  <a:schemeClr val="tx1"/>
                </a:solidFill>
                <a:latin typeface="Arial" charset="0"/>
                <a:ea typeface="ＭＳ Ｐゴシック" charset="0"/>
                <a:cs typeface="Arial" charset="0"/>
              </a:defRPr>
            </a:lvl1pPr>
            <a:lvl2pPr marL="409575" defTabSz="820738">
              <a:defRPr>
                <a:solidFill>
                  <a:schemeClr val="tx1"/>
                </a:solidFill>
                <a:latin typeface="Arial" charset="0"/>
                <a:ea typeface="Arial" charset="0"/>
                <a:cs typeface="Arial" charset="0"/>
              </a:defRPr>
            </a:lvl2pPr>
            <a:lvl3pPr marL="820738" defTabSz="820738">
              <a:defRPr>
                <a:solidFill>
                  <a:schemeClr val="tx1"/>
                </a:solidFill>
                <a:latin typeface="Arial" charset="0"/>
                <a:ea typeface="Arial" charset="0"/>
                <a:cs typeface="Arial" charset="0"/>
              </a:defRPr>
            </a:lvl3pPr>
            <a:lvl4pPr marL="1230313" defTabSz="820738">
              <a:defRPr>
                <a:solidFill>
                  <a:schemeClr val="tx1"/>
                </a:solidFill>
                <a:latin typeface="Arial" charset="0"/>
                <a:ea typeface="Arial" charset="0"/>
                <a:cs typeface="Arial" charset="0"/>
              </a:defRPr>
            </a:lvl4pPr>
            <a:lvl5pPr marL="1641475" defTabSz="820738">
              <a:defRPr>
                <a:solidFill>
                  <a:schemeClr val="tx1"/>
                </a:solidFill>
                <a:latin typeface="Arial" charset="0"/>
                <a:ea typeface="Arial" charset="0"/>
                <a:cs typeface="Arial" charset="0"/>
              </a:defRPr>
            </a:lvl5pPr>
            <a:lvl6pPr marL="2098675" defTabSz="820738" fontAlgn="base">
              <a:spcBef>
                <a:spcPct val="0"/>
              </a:spcBef>
              <a:spcAft>
                <a:spcPct val="0"/>
              </a:spcAft>
              <a:defRPr>
                <a:solidFill>
                  <a:schemeClr val="tx1"/>
                </a:solidFill>
                <a:latin typeface="Arial" charset="0"/>
                <a:ea typeface="Arial" charset="0"/>
                <a:cs typeface="Arial" charset="0"/>
              </a:defRPr>
            </a:lvl6pPr>
            <a:lvl7pPr marL="2555875" defTabSz="820738" fontAlgn="base">
              <a:spcBef>
                <a:spcPct val="0"/>
              </a:spcBef>
              <a:spcAft>
                <a:spcPct val="0"/>
              </a:spcAft>
              <a:defRPr>
                <a:solidFill>
                  <a:schemeClr val="tx1"/>
                </a:solidFill>
                <a:latin typeface="Arial" charset="0"/>
                <a:ea typeface="Arial" charset="0"/>
                <a:cs typeface="Arial" charset="0"/>
              </a:defRPr>
            </a:lvl7pPr>
            <a:lvl8pPr marL="3013075" defTabSz="820738" fontAlgn="base">
              <a:spcBef>
                <a:spcPct val="0"/>
              </a:spcBef>
              <a:spcAft>
                <a:spcPct val="0"/>
              </a:spcAft>
              <a:defRPr>
                <a:solidFill>
                  <a:schemeClr val="tx1"/>
                </a:solidFill>
                <a:latin typeface="Arial" charset="0"/>
                <a:ea typeface="Arial" charset="0"/>
                <a:cs typeface="Arial" charset="0"/>
              </a:defRPr>
            </a:lvl8pPr>
            <a:lvl9pPr marL="3470275" defTabSz="820738" fontAlgn="base">
              <a:spcBef>
                <a:spcPct val="0"/>
              </a:spcBef>
              <a:spcAft>
                <a:spcPct val="0"/>
              </a:spcAft>
              <a:defRPr>
                <a:solidFill>
                  <a:schemeClr val="tx1"/>
                </a:solidFill>
                <a:latin typeface="Arial" charset="0"/>
                <a:ea typeface="Arial" charset="0"/>
                <a:cs typeface="Arial" charset="0"/>
              </a:defRPr>
            </a:lvl9pPr>
          </a:lstStyle>
          <a:p>
            <a:pPr eaLnBrk="0" hangingPunct="0">
              <a:spcBef>
                <a:spcPct val="50000"/>
              </a:spcBef>
              <a:defRPr/>
            </a:pPr>
            <a:r>
              <a:rPr lang="en-US" sz="800" b="1">
                <a:solidFill>
                  <a:srgbClr val="FFFFFF"/>
                </a:solidFill>
              </a:rPr>
              <a:t>© </a:t>
            </a:r>
            <a:r>
              <a:rPr lang="en-US" sz="900" b="1">
                <a:solidFill>
                  <a:srgbClr val="FFFFFF"/>
                </a:solidFill>
              </a:rPr>
              <a:t>2004</a:t>
            </a:r>
            <a:r>
              <a:rPr lang="en-US" sz="800" b="1">
                <a:solidFill>
                  <a:srgbClr val="FFFFFF"/>
                </a:solidFill>
              </a:rPr>
              <a:t> TBBMI</a:t>
            </a:r>
          </a:p>
        </p:txBody>
      </p:sp>
      <p:sp>
        <p:nvSpPr>
          <p:cNvPr id="62468" name="Rectangle 1028"/>
          <p:cNvSpPr>
            <a:spLocks noChangeArrowheads="1"/>
          </p:cNvSpPr>
          <p:nvPr/>
        </p:nvSpPr>
        <p:spPr bwMode="auto">
          <a:xfrm>
            <a:off x="7935375" y="6537501"/>
            <a:ext cx="604331" cy="223498"/>
          </a:xfrm>
          <a:prstGeom prst="rect">
            <a:avLst/>
          </a:prstGeom>
          <a:noFill/>
          <a:ln w="9525">
            <a:noFill/>
            <a:miter lim="800000"/>
            <a:headEnd/>
            <a:tailEnd/>
          </a:ln>
        </p:spPr>
        <p:txBody>
          <a:bodyPr wrap="none" lIns="81968" tIns="40983" rIns="81968" bIns="40983" anchor="ctr">
            <a:spAutoFit/>
          </a:bodyPr>
          <a:lstStyle/>
          <a:p>
            <a:pPr defTabSz="819814" eaLnBrk="0" hangingPunct="0">
              <a:defRPr/>
            </a:pPr>
            <a:r>
              <a:rPr lang="en-US" sz="900" b="1">
                <a:solidFill>
                  <a:srgbClr val="FFFFFF"/>
                </a:solidFill>
                <a:latin typeface="Comic Sans MS" charset="0"/>
                <a:ea typeface="Arial" charset="0"/>
                <a:cs typeface="Arial" charset="0"/>
              </a:rPr>
              <a:t>8.0.08.</a:t>
            </a:r>
          </a:p>
        </p:txBody>
      </p:sp>
      <p:sp>
        <p:nvSpPr>
          <p:cNvPr id="371717" name="Rectangle 1029"/>
          <p:cNvSpPr>
            <a:spLocks noChangeArrowheads="1"/>
          </p:cNvSpPr>
          <p:nvPr/>
        </p:nvSpPr>
        <p:spPr bwMode="auto">
          <a:xfrm>
            <a:off x="461979" y="106376"/>
            <a:ext cx="4060825" cy="930275"/>
          </a:xfrm>
          <a:prstGeom prst="rect">
            <a:avLst/>
          </a:prstGeom>
          <a:noFill/>
          <a:ln>
            <a:noFill/>
          </a:ln>
          <a:effectLst>
            <a:outerShdw blurRad="63500" dist="38099" dir="2700000" algn="ctr" rotWithShape="0">
              <a:srgbClr val="000066">
                <a:alpha val="74998"/>
              </a:srgbClr>
            </a:outerShdw>
          </a:effectLst>
        </p:spPr>
        <p:txBody>
          <a:bodyPr lIns="91071" tIns="45536" rIns="91071" bIns="45536">
            <a:spAutoFit/>
          </a:bodyPr>
          <a:lstStyle/>
          <a:p>
            <a:pPr algn="l" defTabSz="902263" eaLnBrk="0" hangingPunct="0">
              <a:lnSpc>
                <a:spcPct val="125000"/>
              </a:lnSpc>
              <a:spcBef>
                <a:spcPct val="50000"/>
              </a:spcBef>
              <a:defRPr/>
            </a:pPr>
            <a:r>
              <a:rPr lang="en-US" sz="2200" b="1">
                <a:solidFill>
                  <a:srgbClr val="FFFF00"/>
                </a:solidFill>
                <a:latin typeface="Helvetica" charset="0"/>
                <a:cs typeface="Arial" charset="0"/>
              </a:rPr>
              <a:t>The  New Testament          Comes Together</a:t>
            </a:r>
          </a:p>
        </p:txBody>
      </p:sp>
    </p:spTree>
    <p:extLst>
      <p:ext uri="{BB962C8B-B14F-4D97-AF65-F5344CB8AC3E}">
        <p14:creationId xmlns:p14="http://schemas.microsoft.com/office/powerpoint/2010/main" val="3713478987"/>
      </p:ext>
    </p:extLst>
  </p:cSld>
  <p:clrMap bg1="lt1" tx1="dk1" bg2="lt2" tx2="dk2" accent1="accent1" accent2="accent2" accent3="accent3" accent4="accent4" accent5="accent5" accent6="accent6" hlink="hlink" folHlink="folHlink"/>
  <p:sldLayoutIdLst>
    <p:sldLayoutId id="2147487696" r:id="rId1"/>
    <p:sldLayoutId id="2147487697" r:id="rId2"/>
    <p:sldLayoutId id="2147487698" r:id="rId3"/>
    <p:sldLayoutId id="2147487699" r:id="rId4"/>
    <p:sldLayoutId id="2147487700" r:id="rId5"/>
    <p:sldLayoutId id="2147487701" r:id="rId6"/>
    <p:sldLayoutId id="2147487702" r:id="rId7"/>
    <p:sldLayoutId id="2147487703" r:id="rId8"/>
    <p:sldLayoutId id="2147487704" r:id="rId9"/>
    <p:sldLayoutId id="2147487705" r:id="rId10"/>
    <p:sldLayoutId id="2147487706" r:id="rId11"/>
  </p:sldLayoutIdLst>
  <p:transition>
    <p:cut/>
  </p:transition>
  <p:txStyles>
    <p:titleStyle>
      <a:lvl1pPr algn="ctr" defTabSz="902263" rtl="0" eaLnBrk="0" fontAlgn="base" hangingPunct="0">
        <a:spcBef>
          <a:spcPct val="0"/>
        </a:spcBef>
        <a:spcAft>
          <a:spcPct val="0"/>
        </a:spcAft>
        <a:defRPr sz="4300">
          <a:solidFill>
            <a:schemeClr val="tx2"/>
          </a:solidFill>
          <a:latin typeface="+mj-lt"/>
          <a:ea typeface="+mj-ea"/>
          <a:cs typeface="ＭＳ Ｐゴシック" charset="-128"/>
        </a:defRPr>
      </a:lvl1pPr>
      <a:lvl2pPr algn="ctr" defTabSz="902263" rtl="0" eaLnBrk="0" fontAlgn="base" hangingPunct="0">
        <a:spcBef>
          <a:spcPct val="0"/>
        </a:spcBef>
        <a:spcAft>
          <a:spcPct val="0"/>
        </a:spcAft>
        <a:defRPr sz="4300">
          <a:solidFill>
            <a:schemeClr val="tx2"/>
          </a:solidFill>
          <a:latin typeface="Times" charset="0"/>
          <a:ea typeface="ＭＳ Ｐゴシック" charset="0"/>
          <a:cs typeface="ＭＳ Ｐゴシック" charset="-128"/>
        </a:defRPr>
      </a:lvl2pPr>
      <a:lvl3pPr algn="ctr" defTabSz="902263" rtl="0" eaLnBrk="0" fontAlgn="base" hangingPunct="0">
        <a:spcBef>
          <a:spcPct val="0"/>
        </a:spcBef>
        <a:spcAft>
          <a:spcPct val="0"/>
        </a:spcAft>
        <a:defRPr sz="4300">
          <a:solidFill>
            <a:schemeClr val="tx2"/>
          </a:solidFill>
          <a:latin typeface="Times" charset="0"/>
          <a:ea typeface="ＭＳ Ｐゴシック" charset="0"/>
          <a:cs typeface="ＭＳ Ｐゴシック" charset="-128"/>
        </a:defRPr>
      </a:lvl3pPr>
      <a:lvl4pPr algn="ctr" defTabSz="902263" rtl="0" eaLnBrk="0" fontAlgn="base" hangingPunct="0">
        <a:spcBef>
          <a:spcPct val="0"/>
        </a:spcBef>
        <a:spcAft>
          <a:spcPct val="0"/>
        </a:spcAft>
        <a:defRPr sz="4300">
          <a:solidFill>
            <a:schemeClr val="tx2"/>
          </a:solidFill>
          <a:latin typeface="Times" charset="0"/>
          <a:ea typeface="ＭＳ Ｐゴシック" charset="0"/>
          <a:cs typeface="ＭＳ Ｐゴシック" charset="-128"/>
        </a:defRPr>
      </a:lvl4pPr>
      <a:lvl5pPr algn="ctr" defTabSz="902263" rtl="0" eaLnBrk="0" fontAlgn="base" hangingPunct="0">
        <a:spcBef>
          <a:spcPct val="0"/>
        </a:spcBef>
        <a:spcAft>
          <a:spcPct val="0"/>
        </a:spcAft>
        <a:defRPr sz="4300">
          <a:solidFill>
            <a:schemeClr val="tx2"/>
          </a:solidFill>
          <a:latin typeface="Times" charset="0"/>
          <a:ea typeface="ＭＳ Ｐゴシック" charset="0"/>
          <a:cs typeface="ＭＳ Ｐゴシック" charset="-128"/>
        </a:defRPr>
      </a:lvl5pPr>
      <a:lvl6pPr marL="456686" algn="ctr" defTabSz="902263" rtl="0" eaLnBrk="0" fontAlgn="base" hangingPunct="0">
        <a:spcBef>
          <a:spcPct val="0"/>
        </a:spcBef>
        <a:spcAft>
          <a:spcPct val="0"/>
        </a:spcAft>
        <a:defRPr sz="4300">
          <a:solidFill>
            <a:schemeClr val="tx2"/>
          </a:solidFill>
          <a:latin typeface="Times" charset="0"/>
          <a:ea typeface="ＭＳ Ｐゴシック" charset="0"/>
        </a:defRPr>
      </a:lvl6pPr>
      <a:lvl7pPr marL="913370" algn="ctr" defTabSz="902263" rtl="0" eaLnBrk="0" fontAlgn="base" hangingPunct="0">
        <a:spcBef>
          <a:spcPct val="0"/>
        </a:spcBef>
        <a:spcAft>
          <a:spcPct val="0"/>
        </a:spcAft>
        <a:defRPr sz="4300">
          <a:solidFill>
            <a:schemeClr val="tx2"/>
          </a:solidFill>
          <a:latin typeface="Times" charset="0"/>
          <a:ea typeface="ＭＳ Ｐゴシック" charset="0"/>
        </a:defRPr>
      </a:lvl7pPr>
      <a:lvl8pPr marL="1370051" algn="ctr" defTabSz="902263" rtl="0" eaLnBrk="0" fontAlgn="base" hangingPunct="0">
        <a:spcBef>
          <a:spcPct val="0"/>
        </a:spcBef>
        <a:spcAft>
          <a:spcPct val="0"/>
        </a:spcAft>
        <a:defRPr sz="4300">
          <a:solidFill>
            <a:schemeClr val="tx2"/>
          </a:solidFill>
          <a:latin typeface="Times" charset="0"/>
          <a:ea typeface="ＭＳ Ｐゴシック" charset="0"/>
        </a:defRPr>
      </a:lvl8pPr>
      <a:lvl9pPr marL="1826739" algn="ctr" defTabSz="902263" rtl="0" eaLnBrk="0" fontAlgn="base" hangingPunct="0">
        <a:spcBef>
          <a:spcPct val="0"/>
        </a:spcBef>
        <a:spcAft>
          <a:spcPct val="0"/>
        </a:spcAft>
        <a:defRPr sz="4300">
          <a:solidFill>
            <a:schemeClr val="tx2"/>
          </a:solidFill>
          <a:latin typeface="Times" charset="0"/>
          <a:ea typeface="ＭＳ Ｐゴシック" charset="0"/>
        </a:defRPr>
      </a:lvl9pPr>
    </p:titleStyle>
    <p:bodyStyle>
      <a:lvl1pPr marL="339341" indent="-339341" algn="l" defTabSz="902263" rtl="0" eaLnBrk="0" fontAlgn="base" hangingPunct="0">
        <a:spcBef>
          <a:spcPct val="20000"/>
        </a:spcBef>
        <a:spcAft>
          <a:spcPct val="0"/>
        </a:spcAft>
        <a:buClr>
          <a:schemeClr val="tx2"/>
        </a:buClr>
        <a:buSzPct val="100000"/>
        <a:buChar char="•"/>
        <a:defRPr sz="3100">
          <a:solidFill>
            <a:schemeClr val="tx1"/>
          </a:solidFill>
          <a:latin typeface="+mn-lt"/>
          <a:ea typeface="+mn-ea"/>
          <a:cs typeface="ＭＳ Ｐゴシック" charset="-128"/>
        </a:defRPr>
      </a:lvl1pPr>
      <a:lvl2pPr marL="732596" indent="-282256" algn="l" defTabSz="902263" rtl="0" eaLnBrk="0" fontAlgn="base" hangingPunct="0">
        <a:spcBef>
          <a:spcPct val="20000"/>
        </a:spcBef>
        <a:spcAft>
          <a:spcPct val="0"/>
        </a:spcAft>
        <a:buClr>
          <a:schemeClr val="tx2"/>
        </a:buClr>
        <a:buSzPct val="100000"/>
        <a:buChar char="–"/>
        <a:defRPr sz="2800">
          <a:solidFill>
            <a:schemeClr val="tx1"/>
          </a:solidFill>
          <a:latin typeface="+mn-lt"/>
          <a:ea typeface="+mn-ea"/>
        </a:defRPr>
      </a:lvl2pPr>
      <a:lvl3pPr marL="1127437" indent="-225173" algn="l" defTabSz="902263" rtl="0" eaLnBrk="0" fontAlgn="base" hangingPunct="0">
        <a:spcBef>
          <a:spcPct val="20000"/>
        </a:spcBef>
        <a:spcAft>
          <a:spcPct val="0"/>
        </a:spcAft>
        <a:buClr>
          <a:schemeClr val="tx2"/>
        </a:buClr>
        <a:buSzPct val="100000"/>
        <a:buChar char="•"/>
        <a:defRPr sz="2300">
          <a:solidFill>
            <a:schemeClr val="tx1"/>
          </a:solidFill>
          <a:latin typeface="+mn-lt"/>
          <a:ea typeface="+mn-ea"/>
        </a:defRPr>
      </a:lvl3pPr>
      <a:lvl4pPr marL="1577782" indent="-225173" algn="l" defTabSz="902263" rtl="0" eaLnBrk="0" fontAlgn="base" hangingPunct="0">
        <a:spcBef>
          <a:spcPct val="20000"/>
        </a:spcBef>
        <a:spcAft>
          <a:spcPct val="0"/>
        </a:spcAft>
        <a:buClr>
          <a:schemeClr val="tx2"/>
        </a:buClr>
        <a:buSzPct val="100000"/>
        <a:buChar char="–"/>
        <a:defRPr sz="2000">
          <a:solidFill>
            <a:schemeClr val="tx1"/>
          </a:solidFill>
          <a:latin typeface="+mn-lt"/>
          <a:ea typeface="+mn-ea"/>
        </a:defRPr>
      </a:lvl4pPr>
      <a:lvl5pPr marL="2029705" indent="-226759" algn="l" defTabSz="902263" rtl="0" eaLnBrk="0" fontAlgn="base" hangingPunct="0">
        <a:spcBef>
          <a:spcPct val="20000"/>
        </a:spcBef>
        <a:spcAft>
          <a:spcPct val="0"/>
        </a:spcAft>
        <a:buClr>
          <a:schemeClr val="tx2"/>
        </a:buClr>
        <a:buSzPct val="100000"/>
        <a:buChar char="•"/>
        <a:defRPr sz="2000">
          <a:solidFill>
            <a:schemeClr val="tx1"/>
          </a:solidFill>
          <a:latin typeface="+mn-lt"/>
          <a:ea typeface="+mn-ea"/>
        </a:defRPr>
      </a:lvl5pPr>
      <a:lvl6pPr marL="2486389" indent="-226759" algn="l" defTabSz="902263" rtl="0" eaLnBrk="0" fontAlgn="base" hangingPunct="0">
        <a:spcBef>
          <a:spcPct val="20000"/>
        </a:spcBef>
        <a:spcAft>
          <a:spcPct val="0"/>
        </a:spcAft>
        <a:buClr>
          <a:schemeClr val="tx2"/>
        </a:buClr>
        <a:buSzPct val="100000"/>
        <a:buChar char="•"/>
        <a:defRPr sz="2000">
          <a:solidFill>
            <a:schemeClr val="tx1"/>
          </a:solidFill>
          <a:latin typeface="+mn-lt"/>
          <a:ea typeface="+mn-ea"/>
        </a:defRPr>
      </a:lvl6pPr>
      <a:lvl7pPr marL="2943073" indent="-226759" algn="l" defTabSz="902263" rtl="0" eaLnBrk="0" fontAlgn="base" hangingPunct="0">
        <a:spcBef>
          <a:spcPct val="20000"/>
        </a:spcBef>
        <a:spcAft>
          <a:spcPct val="0"/>
        </a:spcAft>
        <a:buClr>
          <a:schemeClr val="tx2"/>
        </a:buClr>
        <a:buSzPct val="100000"/>
        <a:buChar char="•"/>
        <a:defRPr sz="2000">
          <a:solidFill>
            <a:schemeClr val="tx1"/>
          </a:solidFill>
          <a:latin typeface="+mn-lt"/>
          <a:ea typeface="+mn-ea"/>
        </a:defRPr>
      </a:lvl7pPr>
      <a:lvl8pPr marL="3399755" indent="-226759" algn="l" defTabSz="902263" rtl="0" eaLnBrk="0" fontAlgn="base" hangingPunct="0">
        <a:spcBef>
          <a:spcPct val="20000"/>
        </a:spcBef>
        <a:spcAft>
          <a:spcPct val="0"/>
        </a:spcAft>
        <a:buClr>
          <a:schemeClr val="tx2"/>
        </a:buClr>
        <a:buSzPct val="100000"/>
        <a:buChar char="•"/>
        <a:defRPr sz="2000">
          <a:solidFill>
            <a:schemeClr val="tx1"/>
          </a:solidFill>
          <a:latin typeface="+mn-lt"/>
          <a:ea typeface="+mn-ea"/>
        </a:defRPr>
      </a:lvl8pPr>
      <a:lvl9pPr marL="3856437" indent="-226759" algn="l" defTabSz="902263" rtl="0" eaLnBrk="0" fontAlgn="base" hangingPunct="0">
        <a:spcBef>
          <a:spcPct val="20000"/>
        </a:spcBef>
        <a:spcAft>
          <a:spcPct val="0"/>
        </a:spcAft>
        <a:buClr>
          <a:schemeClr val="tx2"/>
        </a:buClr>
        <a:buSzPct val="100000"/>
        <a:buChar char="•"/>
        <a:defRPr sz="2000">
          <a:solidFill>
            <a:schemeClr val="tx1"/>
          </a:solidFill>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bwMode="auto">
          <a:xfrm>
            <a:off x="2286000" y="457200"/>
            <a:ext cx="6172200" cy="12954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ctr" anchorCtr="0" compatLnSpc="1">
            <a:prstTxWarp prst="textNoShape">
              <a:avLst/>
            </a:prstTxWarp>
          </a:bodyPr>
          <a:lstStyle/>
          <a:p>
            <a:pPr lvl="0"/>
            <a:r>
              <a:rPr lang="en-US"/>
              <a:t>Click to edit Master title style</a:t>
            </a:r>
          </a:p>
        </p:txBody>
      </p:sp>
      <p:sp>
        <p:nvSpPr>
          <p:cNvPr id="152579" name="Rectangle 3"/>
          <p:cNvSpPr>
            <a:spLocks noGrp="1" noChangeArrowheads="1"/>
          </p:cNvSpPr>
          <p:nvPr>
            <p:ph type="body" idx="1"/>
          </p:nvPr>
        </p:nvSpPr>
        <p:spPr bwMode="auto">
          <a:xfrm>
            <a:off x="2362200" y="1981200"/>
            <a:ext cx="6096000" cy="41148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258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t" anchorCtr="0" compatLnSpc="1">
            <a:prstTxWarp prst="textNoShape">
              <a:avLst/>
            </a:prstTxWarp>
          </a:bodyPr>
          <a:lstStyle>
            <a:lvl1pPr algn="l" eaLnBrk="0" hangingPunct="0">
              <a:defRPr sz="1400">
                <a:latin typeface="Tahoma" pitchFamily="-112" charset="-52"/>
                <a:ea typeface="+mn-ea"/>
                <a:cs typeface="+mn-cs"/>
              </a:defRPr>
            </a:lvl1pPr>
          </a:lstStyle>
          <a:p>
            <a:pPr>
              <a:defRPr/>
            </a:pPr>
            <a:endParaRPr lang="en-US">
              <a:solidFill>
                <a:srgbClr val="FFFFFF"/>
              </a:solidFill>
              <a:ea typeface="ＭＳ Ｐゴシック"/>
              <a:cs typeface="ＭＳ Ｐゴシック"/>
            </a:endParaRPr>
          </a:p>
        </p:txBody>
      </p:sp>
      <p:sp>
        <p:nvSpPr>
          <p:cNvPr id="15258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t" anchorCtr="0" compatLnSpc="1">
            <a:prstTxWarp prst="textNoShape">
              <a:avLst/>
            </a:prstTxWarp>
          </a:bodyPr>
          <a:lstStyle>
            <a:lvl1pPr eaLnBrk="0" hangingPunct="0">
              <a:defRPr sz="1400">
                <a:latin typeface="Tahoma" pitchFamily="-112" charset="-52"/>
                <a:ea typeface="+mn-ea"/>
                <a:cs typeface="+mn-cs"/>
              </a:defRPr>
            </a:lvl1pPr>
          </a:lstStyle>
          <a:p>
            <a:pPr>
              <a:defRPr/>
            </a:pPr>
            <a:endParaRPr lang="en-US">
              <a:solidFill>
                <a:srgbClr val="FFFFFF"/>
              </a:solidFill>
              <a:ea typeface="ＭＳ Ｐゴシック"/>
              <a:cs typeface="ＭＳ Ｐゴシック"/>
            </a:endParaRPr>
          </a:p>
        </p:txBody>
      </p:sp>
      <p:sp>
        <p:nvSpPr>
          <p:cNvPr id="15258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t" anchorCtr="0" compatLnSpc="1">
            <a:prstTxWarp prst="textNoShape">
              <a:avLst/>
            </a:prstTxWarp>
          </a:bodyPr>
          <a:lstStyle>
            <a:lvl1pPr algn="r" eaLnBrk="0" hangingPunct="0">
              <a:defRPr sz="1400">
                <a:latin typeface="Tahoma" charset="0"/>
              </a:defRPr>
            </a:lvl1pPr>
          </a:lstStyle>
          <a:p>
            <a:pPr>
              <a:defRPr/>
            </a:pPr>
            <a:fld id="{A496E2E1-0DE6-A047-8873-2D3E68C2032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180299422"/>
      </p:ext>
    </p:extLst>
  </p:cSld>
  <p:clrMap bg1="dk2" tx1="lt1" bg2="dk1" tx2="lt2" accent1="accent1" accent2="accent2" accent3="accent3" accent4="accent4" accent5="accent5" accent6="accent6" hlink="hlink" folHlink="folHlink"/>
  <p:sldLayoutIdLst>
    <p:sldLayoutId id="2147487708" r:id="rId1"/>
    <p:sldLayoutId id="2147487709" r:id="rId2"/>
    <p:sldLayoutId id="2147487710" r:id="rId3"/>
    <p:sldLayoutId id="2147487711" r:id="rId4"/>
    <p:sldLayoutId id="2147487712" r:id="rId5"/>
    <p:sldLayoutId id="2147487713" r:id="rId6"/>
    <p:sldLayoutId id="2147487714" r:id="rId7"/>
    <p:sldLayoutId id="2147487715" r:id="rId8"/>
    <p:sldLayoutId id="2147487716" r:id="rId9"/>
    <p:sldLayoutId id="2147487717" r:id="rId10"/>
    <p:sldLayoutId id="2147487718" r:id="rId11"/>
  </p:sldLayoutIdLst>
  <p:hf sldNum="0" hdr="0"/>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2pPr>
      <a:lvl3pPr algn="r" rtl="0" eaLnBrk="0" fontAlgn="base" hangingPunct="0">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3pPr>
      <a:lvl4pPr algn="r" rtl="0" eaLnBrk="0" fontAlgn="base" hangingPunct="0">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4pPr>
      <a:lvl5pPr algn="r" rtl="0" eaLnBrk="0" fontAlgn="base" hangingPunct="0">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5pPr>
      <a:lvl6pPr marL="456686" algn="r" rtl="0"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6pPr>
      <a:lvl7pPr marL="913370" algn="r" rtl="0"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7pPr>
      <a:lvl8pPr marL="1370051" algn="r" rtl="0"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8pPr>
      <a:lvl9pPr marL="1826739" algn="r" rtl="0"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9pPr>
    </p:titleStyle>
    <p:bodyStyle>
      <a:lvl1pPr marL="342512" indent="-342512" algn="l" rtl="0" eaLnBrk="0" fontAlgn="base" hangingPunct="0">
        <a:spcBef>
          <a:spcPct val="20000"/>
        </a:spcBef>
        <a:spcAft>
          <a:spcPct val="0"/>
        </a:spcAft>
        <a:buFont typeface="Monotype Sorts" charset="0"/>
        <a:buChar char="F"/>
        <a:defRPr sz="3200">
          <a:solidFill>
            <a:schemeClr val="tx1"/>
          </a:solidFill>
          <a:latin typeface="+mn-lt"/>
          <a:ea typeface="+mn-ea"/>
          <a:cs typeface="+mn-cs"/>
        </a:defRPr>
      </a:lvl1pPr>
      <a:lvl2pPr marL="742108" indent="-285428" algn="l" rtl="0" eaLnBrk="0" fontAlgn="base" hangingPunct="0">
        <a:spcBef>
          <a:spcPct val="20000"/>
        </a:spcBef>
        <a:spcAft>
          <a:spcPct val="0"/>
        </a:spcAft>
        <a:buFont typeface="Monotype Sorts" charset="0"/>
        <a:buChar char="F"/>
        <a:defRPr sz="2800">
          <a:solidFill>
            <a:schemeClr val="tx1"/>
          </a:solidFill>
          <a:latin typeface="+mn-lt"/>
          <a:ea typeface="+mn-ea"/>
        </a:defRPr>
      </a:lvl2pPr>
      <a:lvl3pPr marL="1141708" indent="-228341" algn="l" rtl="0" eaLnBrk="0" fontAlgn="base" hangingPunct="0">
        <a:spcBef>
          <a:spcPct val="20000"/>
        </a:spcBef>
        <a:spcAft>
          <a:spcPct val="0"/>
        </a:spcAft>
        <a:buFont typeface="Monotype Sorts" charset="0"/>
        <a:buChar char="F"/>
        <a:defRPr sz="2400">
          <a:solidFill>
            <a:schemeClr val="tx1"/>
          </a:solidFill>
          <a:latin typeface="+mn-lt"/>
          <a:ea typeface="+mn-ea"/>
        </a:defRPr>
      </a:lvl3pPr>
      <a:lvl4pPr marL="1598393" indent="-228341" algn="l" rtl="0" eaLnBrk="0" fontAlgn="base" hangingPunct="0">
        <a:spcBef>
          <a:spcPct val="20000"/>
        </a:spcBef>
        <a:spcAft>
          <a:spcPct val="0"/>
        </a:spcAft>
        <a:buFont typeface="Monotype Sorts" charset="0"/>
        <a:buChar char="F"/>
        <a:defRPr sz="2000">
          <a:solidFill>
            <a:schemeClr val="tx1"/>
          </a:solidFill>
          <a:latin typeface="+mn-lt"/>
          <a:ea typeface="+mn-ea"/>
        </a:defRPr>
      </a:lvl4pPr>
      <a:lvl5pPr marL="2055075" indent="-228341" algn="l" rtl="0" eaLnBrk="0" fontAlgn="base" hangingPunct="0">
        <a:spcBef>
          <a:spcPct val="20000"/>
        </a:spcBef>
        <a:spcAft>
          <a:spcPct val="0"/>
        </a:spcAft>
        <a:buFont typeface="Monotype Sorts" charset="0"/>
        <a:buChar char="F"/>
        <a:defRPr sz="2000">
          <a:solidFill>
            <a:schemeClr val="tx1"/>
          </a:solidFill>
          <a:latin typeface="+mn-lt"/>
          <a:ea typeface="+mn-ea"/>
        </a:defRPr>
      </a:lvl5pPr>
      <a:lvl6pPr marL="2511759" indent="-228341" algn="l" rtl="0" fontAlgn="base">
        <a:spcBef>
          <a:spcPct val="20000"/>
        </a:spcBef>
        <a:spcAft>
          <a:spcPct val="0"/>
        </a:spcAft>
        <a:buFont typeface="Monotype Sorts" pitchFamily="-110" charset="2"/>
        <a:buChar char="F"/>
        <a:defRPr sz="2000">
          <a:solidFill>
            <a:schemeClr val="tx1"/>
          </a:solidFill>
          <a:latin typeface="+mn-lt"/>
          <a:ea typeface="+mn-ea"/>
        </a:defRPr>
      </a:lvl6pPr>
      <a:lvl7pPr marL="2968447" indent="-228341" algn="l" rtl="0" fontAlgn="base">
        <a:spcBef>
          <a:spcPct val="20000"/>
        </a:spcBef>
        <a:spcAft>
          <a:spcPct val="0"/>
        </a:spcAft>
        <a:buFont typeface="Monotype Sorts" pitchFamily="-110" charset="2"/>
        <a:buChar char="F"/>
        <a:defRPr sz="2000">
          <a:solidFill>
            <a:schemeClr val="tx1"/>
          </a:solidFill>
          <a:latin typeface="+mn-lt"/>
          <a:ea typeface="+mn-ea"/>
        </a:defRPr>
      </a:lvl7pPr>
      <a:lvl8pPr marL="3425126" indent="-228341" algn="l" rtl="0" fontAlgn="base">
        <a:spcBef>
          <a:spcPct val="20000"/>
        </a:spcBef>
        <a:spcAft>
          <a:spcPct val="0"/>
        </a:spcAft>
        <a:buFont typeface="Monotype Sorts" pitchFamily="-110" charset="2"/>
        <a:buChar char="F"/>
        <a:defRPr sz="2000">
          <a:solidFill>
            <a:schemeClr val="tx1"/>
          </a:solidFill>
          <a:latin typeface="+mn-lt"/>
          <a:ea typeface="+mn-ea"/>
        </a:defRPr>
      </a:lvl8pPr>
      <a:lvl9pPr marL="3881814" indent="-228341" algn="l" rtl="0" fontAlgn="base">
        <a:spcBef>
          <a:spcPct val="20000"/>
        </a:spcBef>
        <a:spcAft>
          <a:spcPct val="0"/>
        </a:spcAft>
        <a:buFont typeface="Monotype Sorts" pitchFamily="-110" charset="2"/>
        <a:buChar char="F"/>
        <a:defRPr sz="2000">
          <a:solidFill>
            <a:schemeClr val="tx1"/>
          </a:solidFill>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p>
            <a:pPr lvl="0"/>
            <a:r>
              <a:rPr lang="en-US"/>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09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algn="l" eaLnBrk="0" hangingPunct="0">
              <a:defRPr sz="1400">
                <a:latin typeface="Arial" pitchFamily="-112" charset="0"/>
                <a:ea typeface="+mn-ea"/>
                <a:cs typeface="+mn-cs"/>
              </a:defRPr>
            </a:lvl1pPr>
          </a:lstStyle>
          <a:p>
            <a:pPr>
              <a:defRPr/>
            </a:pPr>
            <a:endParaRPr lang="en-US"/>
          </a:p>
        </p:txBody>
      </p:sp>
      <p:sp>
        <p:nvSpPr>
          <p:cNvPr id="3809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eaLnBrk="0" hangingPunct="0">
              <a:defRPr sz="1400">
                <a:latin typeface="Arial" pitchFamily="-112" charset="0"/>
                <a:ea typeface="+mn-ea"/>
                <a:cs typeface="+mn-cs"/>
              </a:defRPr>
            </a:lvl1pPr>
          </a:lstStyle>
          <a:p>
            <a:pPr>
              <a:defRPr/>
            </a:pPr>
            <a:endParaRPr lang="en-US"/>
          </a:p>
        </p:txBody>
      </p:sp>
      <p:sp>
        <p:nvSpPr>
          <p:cNvPr id="3809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algn="r" eaLnBrk="0" hangingPunct="0">
              <a:defRPr sz="1400">
                <a:latin typeface="Arial" charset="0"/>
              </a:defRPr>
            </a:lvl1pPr>
          </a:lstStyle>
          <a:p>
            <a:pPr>
              <a:defRPr/>
            </a:pPr>
            <a:fld id="{C24699A9-02F9-214C-BCF3-A3142318A2D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7519" r:id="rId1"/>
    <p:sldLayoutId id="2147487520" r:id="rId2"/>
    <p:sldLayoutId id="2147487521" r:id="rId3"/>
    <p:sldLayoutId id="2147487522" r:id="rId4"/>
    <p:sldLayoutId id="2147487523" r:id="rId5"/>
    <p:sldLayoutId id="2147487524" r:id="rId6"/>
    <p:sldLayoutId id="2147487525" r:id="rId7"/>
    <p:sldLayoutId id="2147487526" r:id="rId8"/>
    <p:sldLayoutId id="2147487527" r:id="rId9"/>
    <p:sldLayoutId id="2147487528" r:id="rId10"/>
    <p:sldLayoutId id="2147487529" r:id="rId11"/>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5pPr>
      <a:lvl6pPr marL="456686"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6pPr>
      <a:lvl7pPr marL="91337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7pPr>
      <a:lvl8pPr marL="1370051"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8pPr>
      <a:lvl9pPr marL="1826739"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9pPr>
    </p:titleStyle>
    <p:bodyStyle>
      <a:lvl1pPr marL="342512" indent="-342512" algn="l" rtl="0" eaLnBrk="0" fontAlgn="base" hangingPunct="0">
        <a:spcBef>
          <a:spcPct val="20000"/>
        </a:spcBef>
        <a:spcAft>
          <a:spcPct val="0"/>
        </a:spcAft>
        <a:buChar char="•"/>
        <a:defRPr sz="3200">
          <a:solidFill>
            <a:schemeClr val="bg1"/>
          </a:solidFill>
          <a:latin typeface="+mn-lt"/>
          <a:ea typeface="+mn-ea"/>
          <a:cs typeface="+mn-cs"/>
        </a:defRPr>
      </a:lvl1pPr>
      <a:lvl2pPr marL="742108" indent="-285428" algn="l" rtl="0" eaLnBrk="0" fontAlgn="base" hangingPunct="0">
        <a:spcBef>
          <a:spcPct val="20000"/>
        </a:spcBef>
        <a:spcAft>
          <a:spcPct val="0"/>
        </a:spcAft>
        <a:buChar char="–"/>
        <a:defRPr sz="2800">
          <a:solidFill>
            <a:schemeClr val="bg1"/>
          </a:solidFill>
          <a:latin typeface="+mn-lt"/>
          <a:ea typeface="+mn-ea"/>
        </a:defRPr>
      </a:lvl2pPr>
      <a:lvl3pPr marL="1141708" indent="-228341" algn="l" rtl="0" eaLnBrk="0" fontAlgn="base" hangingPunct="0">
        <a:spcBef>
          <a:spcPct val="20000"/>
        </a:spcBef>
        <a:spcAft>
          <a:spcPct val="0"/>
        </a:spcAft>
        <a:buChar char="•"/>
        <a:defRPr sz="2400">
          <a:solidFill>
            <a:schemeClr val="bg1"/>
          </a:solidFill>
          <a:latin typeface="+mn-lt"/>
          <a:ea typeface="+mn-ea"/>
        </a:defRPr>
      </a:lvl3pPr>
      <a:lvl4pPr marL="1598393" indent="-228341" algn="l" rtl="0" eaLnBrk="0" fontAlgn="base" hangingPunct="0">
        <a:spcBef>
          <a:spcPct val="20000"/>
        </a:spcBef>
        <a:spcAft>
          <a:spcPct val="0"/>
        </a:spcAft>
        <a:buChar char="–"/>
        <a:defRPr sz="2000">
          <a:solidFill>
            <a:schemeClr val="bg1"/>
          </a:solidFill>
          <a:latin typeface="+mn-lt"/>
          <a:ea typeface="+mn-ea"/>
        </a:defRPr>
      </a:lvl4pPr>
      <a:lvl5pPr marL="2055075" indent="-228341" algn="l" rtl="0" eaLnBrk="0" fontAlgn="base" hangingPunct="0">
        <a:spcBef>
          <a:spcPct val="20000"/>
        </a:spcBef>
        <a:spcAft>
          <a:spcPct val="0"/>
        </a:spcAft>
        <a:buChar char="»"/>
        <a:defRPr sz="2000">
          <a:solidFill>
            <a:schemeClr val="bg1"/>
          </a:solidFill>
          <a:latin typeface="+mn-lt"/>
          <a:ea typeface="+mn-ea"/>
        </a:defRPr>
      </a:lvl5pPr>
      <a:lvl6pPr marL="2511759" indent="-228341" algn="l" rtl="0" fontAlgn="base">
        <a:spcBef>
          <a:spcPct val="20000"/>
        </a:spcBef>
        <a:spcAft>
          <a:spcPct val="0"/>
        </a:spcAft>
        <a:buChar char="»"/>
        <a:defRPr sz="2000">
          <a:solidFill>
            <a:schemeClr val="bg1"/>
          </a:solidFill>
          <a:latin typeface="+mn-lt"/>
          <a:ea typeface="+mn-ea"/>
        </a:defRPr>
      </a:lvl6pPr>
      <a:lvl7pPr marL="2968447" indent="-228341" algn="l" rtl="0" fontAlgn="base">
        <a:spcBef>
          <a:spcPct val="20000"/>
        </a:spcBef>
        <a:spcAft>
          <a:spcPct val="0"/>
        </a:spcAft>
        <a:buChar char="»"/>
        <a:defRPr sz="2000">
          <a:solidFill>
            <a:schemeClr val="bg1"/>
          </a:solidFill>
          <a:latin typeface="+mn-lt"/>
          <a:ea typeface="+mn-ea"/>
        </a:defRPr>
      </a:lvl7pPr>
      <a:lvl8pPr marL="3425126" indent="-228341" algn="l" rtl="0" fontAlgn="base">
        <a:spcBef>
          <a:spcPct val="20000"/>
        </a:spcBef>
        <a:spcAft>
          <a:spcPct val="0"/>
        </a:spcAft>
        <a:buChar char="»"/>
        <a:defRPr sz="2000">
          <a:solidFill>
            <a:schemeClr val="bg1"/>
          </a:solidFill>
          <a:latin typeface="+mn-lt"/>
          <a:ea typeface="+mn-ea"/>
        </a:defRPr>
      </a:lvl8pPr>
      <a:lvl9pPr marL="3881814" indent="-228341" algn="l" rtl="0" fontAlgn="base">
        <a:spcBef>
          <a:spcPct val="20000"/>
        </a:spcBef>
        <a:spcAft>
          <a:spcPct val="0"/>
        </a:spcAft>
        <a:buChar char="»"/>
        <a:defRPr sz="2000">
          <a:solidFill>
            <a:schemeClr val="bg1"/>
          </a:solidFill>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46275"/>
                <a:invGamma/>
              </a:schemeClr>
            </a:gs>
          </a:gsLst>
          <a:lin ang="2700000" scaled="1"/>
        </a:gradFill>
        <a:effectLst/>
      </p:bgPr>
    </p:bg>
    <p:spTree>
      <p:nvGrpSpPr>
        <p:cNvPr id="1" name=""/>
        <p:cNvGrpSpPr/>
        <p:nvPr/>
      </p:nvGrpSpPr>
      <p:grpSpPr>
        <a:xfrm>
          <a:off x="0" y="0"/>
          <a:ext cx="0" cy="0"/>
          <a:chOff x="0" y="0"/>
          <a:chExt cx="0" cy="0"/>
        </a:xfrm>
      </p:grpSpPr>
      <p:grpSp>
        <p:nvGrpSpPr>
          <p:cNvPr id="74754" name="Group 2"/>
          <p:cNvGrpSpPr>
            <a:grpSpLocks/>
          </p:cNvGrpSpPr>
          <p:nvPr/>
        </p:nvGrpSpPr>
        <p:grpSpPr bwMode="auto">
          <a:xfrm>
            <a:off x="-496888" y="1308104"/>
            <a:ext cx="10429876" cy="5908675"/>
            <a:chOff x="-313" y="824"/>
            <a:chExt cx="6570" cy="3722"/>
          </a:xfrm>
        </p:grpSpPr>
        <p:sp>
          <p:nvSpPr>
            <p:cNvPr id="62467"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68"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69"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70"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71"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72"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73"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74"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75"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76"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77"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78"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79"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80"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81" name="Rectangle 17"/>
            <p:cNvSpPr>
              <a:spLocks noChangeArrowheads="1"/>
            </p:cNvSpPr>
            <p:nvPr userDrawn="1"/>
          </p:nvSpPr>
          <p:spPr bwMode="hidden">
            <a:xfrm rot="18603245" flipV="1">
              <a:off x="4053"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82" name="Rectangle 18"/>
            <p:cNvSpPr>
              <a:spLocks noChangeArrowheads="1"/>
            </p:cNvSpPr>
            <p:nvPr userDrawn="1"/>
          </p:nvSpPr>
          <p:spPr bwMode="hidden">
            <a:xfrm rot="39991575" flipH="1" flipV="1">
              <a:off x="5368"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83"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84"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85"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86"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87"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88"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89"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90"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91"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92"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93"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94"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95"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96"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97"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98"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defRPr/>
              </a:pPr>
              <a:endParaRPr lang="en-US" sz="1800">
                <a:solidFill>
                  <a:srgbClr val="FFFFFF"/>
                </a:solidFill>
                <a:effectLst>
                  <a:outerShdw blurRad="38100" dist="38100" dir="2700000" algn="tl">
                    <a:srgbClr val="000000"/>
                  </a:outerShdw>
                </a:effectLst>
                <a:latin typeface="Arial" pitchFamily="-112" charset="0"/>
              </a:endParaRPr>
            </a:p>
          </p:txBody>
        </p:sp>
        <p:sp>
          <p:nvSpPr>
            <p:cNvPr id="62499"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0"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1"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2"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3"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4"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5"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6"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7"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8"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9"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0"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1"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2"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3"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4"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5"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6"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7"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8"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9"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0"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1"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2"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3"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4"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5"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6"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7"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8"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9"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0"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1"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2"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3"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4"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5"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6"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7"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8"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9"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0"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1"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2"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3"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4"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5"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6"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7"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8"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9"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0"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1"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2"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3"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4"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5"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6"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7"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8"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9"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0"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1"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2"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3"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4"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5"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6"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7"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8"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9"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0"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1"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2"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3"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4"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5"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6"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7"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8"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9"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0"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1"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2"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3"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4"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5"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6"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7"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8"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9"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0"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1"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2"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3"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4"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5"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6"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7"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8"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9"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0"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1"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2"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3"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4"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5"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6"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7"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8"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9"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0"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1"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2"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3"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4"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5"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6"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7"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8"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9"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0"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1"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2"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3"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4"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5"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6"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7"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8"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9"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0"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1"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2"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3"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4"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5"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6"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7"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8"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9"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0"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1"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2"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3"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4"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5"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6"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7"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8"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9"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0"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1"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2"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3"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4"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5"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6"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7"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8"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9"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0" name="Oval 196"/>
            <p:cNvSpPr>
              <a:spLocks noChangeArrowheads="1"/>
            </p:cNvSpPr>
            <p:nvPr/>
          </p:nvSpPr>
          <p:spPr bwMode="hidden">
            <a:xfrm>
              <a:off x="3255" y="4071"/>
              <a:ext cx="196" cy="10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1" name="Oval 197"/>
            <p:cNvSpPr>
              <a:spLocks noChangeArrowheads="1"/>
            </p:cNvSpPr>
            <p:nvPr/>
          </p:nvSpPr>
          <p:spPr bwMode="hidden">
            <a:xfrm>
              <a:off x="3651" y="3693"/>
              <a:ext cx="196" cy="11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2" name="Oval 198"/>
            <p:cNvSpPr>
              <a:spLocks noChangeArrowheads="1"/>
            </p:cNvSpPr>
            <p:nvPr/>
          </p:nvSpPr>
          <p:spPr bwMode="hidden">
            <a:xfrm>
              <a:off x="4773" y="3705"/>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3" name="Oval 199"/>
            <p:cNvSpPr>
              <a:spLocks noChangeArrowheads="1"/>
            </p:cNvSpPr>
            <p:nvPr/>
          </p:nvSpPr>
          <p:spPr bwMode="hidden">
            <a:xfrm>
              <a:off x="4491" y="4049"/>
              <a:ext cx="196" cy="10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4" name="Oval 200"/>
            <p:cNvSpPr>
              <a:spLocks noChangeArrowheads="1"/>
            </p:cNvSpPr>
            <p:nvPr/>
          </p:nvSpPr>
          <p:spPr bwMode="hidden">
            <a:xfrm>
              <a:off x="3989" y="3396"/>
              <a:ext cx="168" cy="9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5" name="Oval 201"/>
            <p:cNvSpPr>
              <a:spLocks noChangeArrowheads="1"/>
            </p:cNvSpPr>
            <p:nvPr/>
          </p:nvSpPr>
          <p:spPr bwMode="hidden">
            <a:xfrm>
              <a:off x="4263" y="3141"/>
              <a:ext cx="167"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6" name="Oval 202"/>
            <p:cNvSpPr>
              <a:spLocks noChangeArrowheads="1"/>
            </p:cNvSpPr>
            <p:nvPr/>
          </p:nvSpPr>
          <p:spPr bwMode="hidden">
            <a:xfrm>
              <a:off x="5044" y="3418"/>
              <a:ext cx="167" cy="9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7" name="Oval 203"/>
            <p:cNvSpPr>
              <a:spLocks noChangeArrowheads="1"/>
            </p:cNvSpPr>
            <p:nvPr/>
          </p:nvSpPr>
          <p:spPr bwMode="hidden">
            <a:xfrm>
              <a:off x="4553" y="28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8" name="Oval 204"/>
            <p:cNvSpPr>
              <a:spLocks noChangeArrowheads="1"/>
            </p:cNvSpPr>
            <p:nvPr/>
          </p:nvSpPr>
          <p:spPr bwMode="hidden">
            <a:xfrm>
              <a:off x="5293" y="3116"/>
              <a:ext cx="168"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9" name="Oval 205"/>
            <p:cNvSpPr>
              <a:spLocks noChangeArrowheads="1"/>
            </p:cNvSpPr>
            <p:nvPr/>
          </p:nvSpPr>
          <p:spPr bwMode="hidden">
            <a:xfrm>
              <a:off x="5497" y="2879"/>
              <a:ext cx="156" cy="89"/>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0" name="Oval 206"/>
            <p:cNvSpPr>
              <a:spLocks noChangeArrowheads="1"/>
            </p:cNvSpPr>
            <p:nvPr/>
          </p:nvSpPr>
          <p:spPr bwMode="hidden">
            <a:xfrm>
              <a:off x="4772" y="26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1" name="Oval 207"/>
            <p:cNvSpPr>
              <a:spLocks noChangeArrowheads="1"/>
            </p:cNvSpPr>
            <p:nvPr/>
          </p:nvSpPr>
          <p:spPr bwMode="hidden">
            <a:xfrm>
              <a:off x="4966" y="2488"/>
              <a:ext cx="156" cy="84"/>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2" name="Oval 208"/>
            <p:cNvSpPr>
              <a:spLocks noChangeArrowheads="1"/>
            </p:cNvSpPr>
            <p:nvPr/>
          </p:nvSpPr>
          <p:spPr bwMode="hidden">
            <a:xfrm>
              <a:off x="5444" y="2052"/>
              <a:ext cx="134"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3" name="Oval 209"/>
            <p:cNvSpPr>
              <a:spLocks noChangeArrowheads="1"/>
            </p:cNvSpPr>
            <p:nvPr/>
          </p:nvSpPr>
          <p:spPr bwMode="hidden">
            <a:xfrm>
              <a:off x="5161" y="2314"/>
              <a:ext cx="140"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4" name="Oval 210"/>
            <p:cNvSpPr>
              <a:spLocks noChangeArrowheads="1"/>
            </p:cNvSpPr>
            <p:nvPr/>
          </p:nvSpPr>
          <p:spPr bwMode="hidden">
            <a:xfrm>
              <a:off x="5318" y="2176"/>
              <a:ext cx="134" cy="6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5" name="Oval 211"/>
            <p:cNvSpPr>
              <a:spLocks noChangeArrowheads="1"/>
            </p:cNvSpPr>
            <p:nvPr/>
          </p:nvSpPr>
          <p:spPr bwMode="hidden">
            <a:xfrm>
              <a:off x="5581" y="1933"/>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6" name="Oval 212"/>
            <p:cNvSpPr>
              <a:spLocks noChangeArrowheads="1"/>
            </p:cNvSpPr>
            <p:nvPr/>
          </p:nvSpPr>
          <p:spPr bwMode="hidden">
            <a:xfrm>
              <a:off x="5689" y="1811"/>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7" name="Oval 213"/>
            <p:cNvSpPr>
              <a:spLocks noChangeArrowheads="1"/>
            </p:cNvSpPr>
            <p:nvPr/>
          </p:nvSpPr>
          <p:spPr bwMode="hidden">
            <a:xfrm>
              <a:off x="5663" y="2680"/>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8"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9"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80"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81" name="Oval 217"/>
            <p:cNvSpPr>
              <a:spLocks noChangeArrowheads="1"/>
            </p:cNvSpPr>
            <p:nvPr/>
          </p:nvSpPr>
          <p:spPr bwMode="hidden">
            <a:xfrm>
              <a:off x="5624" y="4010"/>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grpSp>
      <p:sp>
        <p:nvSpPr>
          <p:cNvPr id="62682" name="Rectangle 21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r">
              <a:defRPr sz="1200">
                <a:effectLst>
                  <a:outerShdw blurRad="38100" dist="38100" dir="2700000" algn="tl">
                    <a:srgbClr val="000000"/>
                  </a:outerShdw>
                </a:effectLst>
                <a:latin typeface="Arial" charset="0"/>
              </a:defRPr>
            </a:lvl1pPr>
          </a:lstStyle>
          <a:p>
            <a:pPr>
              <a:defRPr/>
            </a:pPr>
            <a:fld id="{6E18C2EC-48A2-DE49-B352-4FFFB098B6A3}" type="slidenum">
              <a:rPr lang="en-US">
                <a:solidFill>
                  <a:srgbClr val="FFFFFF"/>
                </a:solidFill>
              </a:rPr>
              <a:pPr>
                <a:defRPr/>
              </a:pPr>
              <a:t>‹#›</a:t>
            </a:fld>
            <a:endParaRPr lang="en-US">
              <a:solidFill>
                <a:srgbClr val="FFFFFF"/>
              </a:solidFill>
            </a:endParaRPr>
          </a:p>
        </p:txBody>
      </p:sp>
      <p:sp>
        <p:nvSpPr>
          <p:cNvPr id="62683" name="Rectangle 219"/>
          <p:cNvSpPr>
            <a:spLocks noGrp="1" noChangeArrowheads="1"/>
          </p:cNvSpPr>
          <p:nvPr>
            <p:ph type="dt" sz="half" idx="2"/>
          </p:nvPr>
        </p:nvSpPr>
        <p:spPr bwMode="auto">
          <a:xfrm>
            <a:off x="457201" y="6243638"/>
            <a:ext cx="2133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l">
              <a:defRPr sz="1200">
                <a:effectLst>
                  <a:outerShdw blurRad="38100" dist="38100" dir="2700000" algn="tl">
                    <a:srgbClr val="000000"/>
                  </a:outerShdw>
                </a:effectLst>
                <a:latin typeface="Arial" pitchFamily="-112" charset="0"/>
                <a:ea typeface="+mn-ea"/>
                <a:cs typeface="+mn-cs"/>
              </a:defRPr>
            </a:lvl1pPr>
          </a:lstStyle>
          <a:p>
            <a:pPr>
              <a:defRPr/>
            </a:pPr>
            <a:endParaRPr lang="en-US">
              <a:solidFill>
                <a:srgbClr val="FFFFFF"/>
              </a:solidFill>
            </a:endParaRPr>
          </a:p>
        </p:txBody>
      </p:sp>
      <p:sp>
        <p:nvSpPr>
          <p:cNvPr id="62684" name="Rectangle 220"/>
          <p:cNvSpPr>
            <a:spLocks noGrp="1" noChangeArrowheads="1"/>
          </p:cNvSpPr>
          <p:nvPr>
            <p:ph type="ftr" sz="quarter" idx="3"/>
          </p:nvPr>
        </p:nvSpPr>
        <p:spPr bwMode="auto">
          <a:xfrm>
            <a:off x="3124200" y="6243638"/>
            <a:ext cx="2895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defRPr sz="1200">
                <a:effectLst>
                  <a:outerShdw blurRad="38100" dist="38100" dir="2700000" algn="tl">
                    <a:srgbClr val="000000"/>
                  </a:outerShdw>
                </a:effectLst>
                <a:latin typeface="Arial" pitchFamily="-112" charset="0"/>
                <a:ea typeface="+mn-ea"/>
                <a:cs typeface="+mn-cs"/>
              </a:defRPr>
            </a:lvl1pPr>
          </a:lstStyle>
          <a:p>
            <a:pPr>
              <a:defRPr/>
            </a:pPr>
            <a:endParaRPr lang="en-US">
              <a:solidFill>
                <a:srgbClr val="FFFFFF"/>
              </a:solidFill>
            </a:endParaRPr>
          </a:p>
        </p:txBody>
      </p:sp>
      <p:sp>
        <p:nvSpPr>
          <p:cNvPr id="62685" name="Rectangle 221"/>
          <p:cNvSpPr>
            <a:spLocks noGrp="1" noChangeArrowheads="1"/>
          </p:cNvSpPr>
          <p:nvPr>
            <p:ph type="body" idx="1"/>
          </p:nvPr>
        </p:nvSpPr>
        <p:spPr bwMode="auto">
          <a:xfrm>
            <a:off x="457200" y="1600200"/>
            <a:ext cx="8229600" cy="45339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2686" name="Rectangle 22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3642511275"/>
      </p:ext>
    </p:extLst>
  </p:cSld>
  <p:clrMap bg1="dk2" tx1="lt1" bg2="dk1" tx2="lt2" accent1="accent1" accent2="accent2" accent3="accent3" accent4="accent4" accent5="accent5" accent6="accent6" hlink="hlink" folHlink="folHlink"/>
  <p:sldLayoutIdLst>
    <p:sldLayoutId id="2147487720" r:id="rId1"/>
    <p:sldLayoutId id="2147487721" r:id="rId2"/>
    <p:sldLayoutId id="2147487722" r:id="rId3"/>
    <p:sldLayoutId id="2147487723" r:id="rId4"/>
    <p:sldLayoutId id="2147487724" r:id="rId5"/>
    <p:sldLayoutId id="2147487725" r:id="rId6"/>
    <p:sldLayoutId id="2147487726" r:id="rId7"/>
    <p:sldLayoutId id="2147487727" r:id="rId8"/>
    <p:sldLayoutId id="2147487728" r:id="rId9"/>
    <p:sldLayoutId id="2147487729" r:id="rId10"/>
    <p:sldLayoutId id="2147487730"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p:titleStyle>
    <p:bodyStyle>
      <a:lvl1pPr marL="342512" indent="-342512" algn="l" rtl="0" eaLnBrk="0" fontAlgn="base" hangingPunct="0">
        <a:spcBef>
          <a:spcPct val="20000"/>
        </a:spcBef>
        <a:spcAft>
          <a:spcPct val="0"/>
        </a:spcAft>
        <a:buClr>
          <a:schemeClr val="hlink"/>
        </a:buClr>
        <a:buFont typeface="Wingdings" charset="0"/>
        <a:buBlip>
          <a:blip r:embed="rId13"/>
        </a:buBlip>
        <a:defRPr sz="3200">
          <a:solidFill>
            <a:schemeClr val="tx1"/>
          </a:solidFill>
          <a:effectLst>
            <a:outerShdw blurRad="38100" dist="38100" dir="2700000" algn="tl">
              <a:srgbClr val="000000"/>
            </a:outerShdw>
          </a:effectLst>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Clr>
          <a:schemeClr val="folHlink"/>
        </a:buClr>
        <a:buSzPct val="50000"/>
        <a:buFont typeface="Wingdings" charset="0"/>
        <a:buChar char="n"/>
        <a:defRPr sz="2800">
          <a:solidFill>
            <a:schemeClr val="tx1"/>
          </a:solidFill>
          <a:effectLst>
            <a:outerShdw blurRad="38100" dist="38100" dir="2700000" algn="tl">
              <a:srgbClr val="000000"/>
            </a:outerShdw>
          </a:effectLst>
          <a:latin typeface="+mn-lt"/>
          <a:ea typeface="ＭＳ Ｐゴシック" pitchFamily="-110" charset="-128"/>
        </a:defRPr>
      </a:lvl2pPr>
      <a:lvl3pPr marL="1141708" indent="-228341" algn="l" rtl="0" eaLnBrk="0" fontAlgn="base" hangingPunct="0">
        <a:spcBef>
          <a:spcPct val="20000"/>
        </a:spcBef>
        <a:spcAft>
          <a:spcPct val="0"/>
        </a:spcAft>
        <a:buClr>
          <a:schemeClr val="hlink"/>
        </a:buClr>
        <a:buFont typeface="Wingdings" charset="0"/>
        <a:buBlip>
          <a:blip r:embed="rId13"/>
        </a:buBlip>
        <a:defRPr sz="2400">
          <a:solidFill>
            <a:schemeClr val="tx1"/>
          </a:solidFill>
          <a:effectLst>
            <a:outerShdw blurRad="38100" dist="38100" dir="2700000" algn="tl">
              <a:srgbClr val="000000"/>
            </a:outerShdw>
          </a:effectLst>
          <a:latin typeface="+mn-lt"/>
          <a:ea typeface="ＭＳ Ｐゴシック" pitchFamily="-110" charset="-128"/>
        </a:defRPr>
      </a:lvl3pPr>
      <a:lvl4pPr marL="1598393" indent="-228341" algn="l" rtl="0" eaLnBrk="0" fontAlgn="base" hangingPunct="0">
        <a:spcBef>
          <a:spcPct val="20000"/>
        </a:spcBef>
        <a:spcAft>
          <a:spcPct val="0"/>
        </a:spcAft>
        <a:buClr>
          <a:schemeClr val="folHlink"/>
        </a:buClr>
        <a:buSzPct val="50000"/>
        <a:buFont typeface="Wingdings" charset="0"/>
        <a:buChar char="n"/>
        <a:defRPr sz="2000">
          <a:solidFill>
            <a:schemeClr val="tx1"/>
          </a:solidFill>
          <a:effectLst>
            <a:outerShdw blurRad="38100" dist="38100" dir="2700000" algn="tl">
              <a:srgbClr val="000000"/>
            </a:outerShdw>
          </a:effectLst>
          <a:latin typeface="+mn-lt"/>
          <a:ea typeface="ＭＳ Ｐゴシック" pitchFamily="-110" charset="-128"/>
        </a:defRPr>
      </a:lvl4pPr>
      <a:lvl5pPr marL="2055075" indent="-228341" algn="l" rtl="0" eaLnBrk="0" fontAlgn="base" hangingPunct="0">
        <a:spcBef>
          <a:spcPct val="20000"/>
        </a:spcBef>
        <a:spcAft>
          <a:spcPct val="0"/>
        </a:spcAft>
        <a:buClr>
          <a:schemeClr val="hlink"/>
        </a:buClr>
        <a:buFont typeface="Wingdings" charset="0"/>
        <a:buBlip>
          <a:blip r:embed="rId13"/>
        </a:buBlip>
        <a:defRPr sz="2000">
          <a:solidFill>
            <a:schemeClr val="tx1"/>
          </a:solidFill>
          <a:effectLst>
            <a:outerShdw blurRad="38100" dist="38100" dir="2700000" algn="tl">
              <a:srgbClr val="000000"/>
            </a:outerShdw>
          </a:effectLst>
          <a:latin typeface="+mn-lt"/>
          <a:ea typeface="ＭＳ Ｐゴシック" pitchFamily="-110" charset="-128"/>
        </a:defRPr>
      </a:lvl5pPr>
      <a:lvl6pPr marL="2511759" indent="-228341" algn="l" rtl="0" fontAlgn="base">
        <a:spcBef>
          <a:spcPct val="20000"/>
        </a:spcBef>
        <a:spcAft>
          <a:spcPct val="0"/>
        </a:spcAft>
        <a:buClr>
          <a:schemeClr val="hlink"/>
        </a:buClr>
        <a:buFont typeface="Wingdings" pitchFamily="-110" charset="2"/>
        <a:buBlip>
          <a:blip r:embed="rId13"/>
        </a:buBlip>
        <a:defRPr sz="2000">
          <a:solidFill>
            <a:schemeClr val="tx1"/>
          </a:solidFill>
          <a:effectLst>
            <a:outerShdw blurRad="38100" dist="38100" dir="2700000" algn="tl">
              <a:srgbClr val="000000"/>
            </a:outerShdw>
          </a:effectLst>
          <a:latin typeface="+mn-lt"/>
          <a:ea typeface="ＭＳ Ｐゴシック" pitchFamily="-110" charset="-128"/>
        </a:defRPr>
      </a:lvl6pPr>
      <a:lvl7pPr marL="2968447" indent="-228341" algn="l" rtl="0" fontAlgn="base">
        <a:spcBef>
          <a:spcPct val="20000"/>
        </a:spcBef>
        <a:spcAft>
          <a:spcPct val="0"/>
        </a:spcAft>
        <a:buClr>
          <a:schemeClr val="hlink"/>
        </a:buClr>
        <a:buFont typeface="Wingdings" pitchFamily="-110" charset="2"/>
        <a:buBlip>
          <a:blip r:embed="rId13"/>
        </a:buBlip>
        <a:defRPr sz="2000">
          <a:solidFill>
            <a:schemeClr val="tx1"/>
          </a:solidFill>
          <a:effectLst>
            <a:outerShdw blurRad="38100" dist="38100" dir="2700000" algn="tl">
              <a:srgbClr val="000000"/>
            </a:outerShdw>
          </a:effectLst>
          <a:latin typeface="+mn-lt"/>
          <a:ea typeface="ＭＳ Ｐゴシック" pitchFamily="-110" charset="-128"/>
        </a:defRPr>
      </a:lvl7pPr>
      <a:lvl8pPr marL="3425126" indent="-228341" algn="l" rtl="0" fontAlgn="base">
        <a:spcBef>
          <a:spcPct val="20000"/>
        </a:spcBef>
        <a:spcAft>
          <a:spcPct val="0"/>
        </a:spcAft>
        <a:buClr>
          <a:schemeClr val="hlink"/>
        </a:buClr>
        <a:buFont typeface="Wingdings" pitchFamily="-110" charset="2"/>
        <a:buBlip>
          <a:blip r:embed="rId13"/>
        </a:buBlip>
        <a:defRPr sz="2000">
          <a:solidFill>
            <a:schemeClr val="tx1"/>
          </a:solidFill>
          <a:effectLst>
            <a:outerShdw blurRad="38100" dist="38100" dir="2700000" algn="tl">
              <a:srgbClr val="000000"/>
            </a:outerShdw>
          </a:effectLst>
          <a:latin typeface="+mn-lt"/>
          <a:ea typeface="ＭＳ Ｐゴシック" pitchFamily="-110" charset="-128"/>
        </a:defRPr>
      </a:lvl8pPr>
      <a:lvl9pPr marL="3881814" indent="-228341" algn="l" rtl="0" fontAlgn="base">
        <a:spcBef>
          <a:spcPct val="20000"/>
        </a:spcBef>
        <a:spcAft>
          <a:spcPct val="0"/>
        </a:spcAft>
        <a:buClr>
          <a:schemeClr val="hlink"/>
        </a:buClr>
        <a:buFont typeface="Wingdings" pitchFamily="-110" charset="2"/>
        <a:buBlip>
          <a:blip r:embed="rId13"/>
        </a:buBlip>
        <a:defRPr sz="2000">
          <a:solidFill>
            <a:schemeClr val="tx1"/>
          </a:solidFill>
          <a:effectLst>
            <a:outerShdw blurRad="38100" dist="38100" dir="2700000" algn="tl">
              <a:srgbClr val="000000"/>
            </a:outerShdw>
          </a:effectLst>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FFEFD1"/>
            </a:gs>
            <a:gs pos="64999">
              <a:srgbClr val="F0EBD5"/>
            </a:gs>
            <a:gs pos="100000">
              <a:srgbClr val="D1C39F"/>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334" tIns="45667" rIns="91334" bIns="45667"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eaLnBrk="0" hangingPunct="0">
              <a:defRPr sz="1400">
                <a:solidFill>
                  <a:srgbClr val="000000"/>
                </a:solidFill>
                <a:latin typeface="Times New Roman" pitchFamily="-112"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ctr" eaLnBrk="0" hangingPunct="0">
              <a:defRPr sz="1400">
                <a:solidFill>
                  <a:srgbClr val="000000"/>
                </a:solidFill>
                <a:latin typeface="Times New Roman" pitchFamily="-112"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eaLnBrk="0" hangingPunct="0">
              <a:defRPr sz="1400">
                <a:solidFill>
                  <a:srgbClr val="000000"/>
                </a:solidFill>
                <a:latin typeface="Times New Roman" charset="0"/>
              </a:defRPr>
            </a:lvl1pPr>
          </a:lstStyle>
          <a:p>
            <a:pPr>
              <a:defRPr/>
            </a:pPr>
            <a:fld id="{41463586-26F2-604D-A40D-8471C93EA0B5}"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7781" r:id="rId1"/>
    <p:sldLayoutId id="2147487782" r:id="rId2"/>
    <p:sldLayoutId id="2147487783" r:id="rId3"/>
  </p:sldLayoutIdLst>
  <p:txStyles>
    <p:titleStyle>
      <a:lvl1pPr algn="ctr" rtl="0" eaLnBrk="0" fontAlgn="base" hangingPunct="0">
        <a:spcBef>
          <a:spcPct val="0"/>
        </a:spcBef>
        <a:spcAft>
          <a:spcPct val="0"/>
        </a:spcAft>
        <a:defRPr sz="4000" b="1">
          <a:solidFill>
            <a:schemeClr val="tx2"/>
          </a:solidFill>
          <a:effectLst>
            <a:outerShdw blurRad="38100" dist="38100" dir="2700000" algn="tl">
              <a:srgbClr val="000000">
                <a:alpha val="43137"/>
              </a:srgbClr>
            </a:outerShdw>
          </a:effectLst>
          <a:latin typeface="Arial"/>
          <a:ea typeface="ＭＳ Ｐゴシック" pitchFamily="-107" charset="-128"/>
          <a:cs typeface="Arial"/>
        </a:defRPr>
      </a:lvl1pPr>
      <a:lvl2pPr algn="ctr" rtl="0" eaLnBrk="0" fontAlgn="base" hangingPunct="0">
        <a:spcBef>
          <a:spcPct val="0"/>
        </a:spcBef>
        <a:spcAft>
          <a:spcPct val="0"/>
        </a:spcAft>
        <a:defRPr sz="4000" b="1">
          <a:solidFill>
            <a:schemeClr val="tx2"/>
          </a:solidFill>
          <a:latin typeface="Arial" charset="0"/>
          <a:ea typeface="ＭＳ Ｐゴシック" pitchFamily="-107" charset="-128"/>
          <a:cs typeface="ＭＳ Ｐゴシック" pitchFamily="-107" charset="-128"/>
        </a:defRPr>
      </a:lvl2pPr>
      <a:lvl3pPr algn="ctr" rtl="0" eaLnBrk="0" fontAlgn="base" hangingPunct="0">
        <a:spcBef>
          <a:spcPct val="0"/>
        </a:spcBef>
        <a:spcAft>
          <a:spcPct val="0"/>
        </a:spcAft>
        <a:defRPr sz="4000" b="1">
          <a:solidFill>
            <a:schemeClr val="tx2"/>
          </a:solidFill>
          <a:latin typeface="Arial" charset="0"/>
          <a:ea typeface="ＭＳ Ｐゴシック" pitchFamily="-107" charset="-128"/>
          <a:cs typeface="ＭＳ Ｐゴシック" pitchFamily="-107" charset="-128"/>
        </a:defRPr>
      </a:lvl3pPr>
      <a:lvl4pPr algn="ctr" rtl="0" eaLnBrk="0" fontAlgn="base" hangingPunct="0">
        <a:spcBef>
          <a:spcPct val="0"/>
        </a:spcBef>
        <a:spcAft>
          <a:spcPct val="0"/>
        </a:spcAft>
        <a:defRPr sz="4000" b="1">
          <a:solidFill>
            <a:schemeClr val="tx2"/>
          </a:solidFill>
          <a:latin typeface="Arial" charset="0"/>
          <a:ea typeface="ＭＳ Ｐゴシック" pitchFamily="-107" charset="-128"/>
          <a:cs typeface="ＭＳ Ｐゴシック" pitchFamily="-107" charset="-128"/>
        </a:defRPr>
      </a:lvl4pPr>
      <a:lvl5pPr algn="ctr" rtl="0" eaLnBrk="0" fontAlgn="base" hangingPunct="0">
        <a:spcBef>
          <a:spcPct val="0"/>
        </a:spcBef>
        <a:spcAft>
          <a:spcPct val="0"/>
        </a:spcAft>
        <a:defRPr sz="4000" b="1">
          <a:solidFill>
            <a:schemeClr val="tx2"/>
          </a:solidFill>
          <a:latin typeface="Arial" charset="0"/>
          <a:ea typeface="ＭＳ Ｐゴシック" pitchFamily="-107" charset="-128"/>
          <a:cs typeface="ＭＳ Ｐゴシック" pitchFamily="-107" charset="-128"/>
        </a:defRPr>
      </a:lvl5pPr>
      <a:lvl6pPr marL="456686" algn="ctr" rtl="0" eaLnBrk="0" fontAlgn="base" hangingPunct="0">
        <a:spcBef>
          <a:spcPct val="0"/>
        </a:spcBef>
        <a:spcAft>
          <a:spcPct val="0"/>
        </a:spcAft>
        <a:defRPr sz="4400">
          <a:solidFill>
            <a:schemeClr val="tx2"/>
          </a:solidFill>
          <a:latin typeface="Times New Roman" pitchFamily="-112" charset="0"/>
        </a:defRPr>
      </a:lvl6pPr>
      <a:lvl7pPr marL="913370" algn="ctr" rtl="0" eaLnBrk="0" fontAlgn="base" hangingPunct="0">
        <a:spcBef>
          <a:spcPct val="0"/>
        </a:spcBef>
        <a:spcAft>
          <a:spcPct val="0"/>
        </a:spcAft>
        <a:defRPr sz="4400">
          <a:solidFill>
            <a:schemeClr val="tx2"/>
          </a:solidFill>
          <a:latin typeface="Times New Roman" pitchFamily="-112" charset="0"/>
        </a:defRPr>
      </a:lvl7pPr>
      <a:lvl8pPr marL="1370051" algn="ctr" rtl="0" eaLnBrk="0" fontAlgn="base" hangingPunct="0">
        <a:spcBef>
          <a:spcPct val="0"/>
        </a:spcBef>
        <a:spcAft>
          <a:spcPct val="0"/>
        </a:spcAft>
        <a:defRPr sz="4400">
          <a:solidFill>
            <a:schemeClr val="tx2"/>
          </a:solidFill>
          <a:latin typeface="Times New Roman" pitchFamily="-112" charset="0"/>
        </a:defRPr>
      </a:lvl8pPr>
      <a:lvl9pPr marL="1826739" algn="ctr" rtl="0" eaLnBrk="0" fontAlgn="base" hangingPunct="0">
        <a:spcBef>
          <a:spcPct val="0"/>
        </a:spcBef>
        <a:spcAft>
          <a:spcPct val="0"/>
        </a:spcAft>
        <a:defRPr sz="4400">
          <a:solidFill>
            <a:schemeClr val="tx2"/>
          </a:solidFill>
          <a:latin typeface="Times New Roman" pitchFamily="-112" charset="0"/>
        </a:defRPr>
      </a:lvl9pPr>
    </p:titleStyle>
    <p:bodyStyle>
      <a:lvl1pPr marL="342512" indent="-342512" algn="l" rtl="0" eaLnBrk="0" fontAlgn="base" hangingPunct="0">
        <a:spcBef>
          <a:spcPct val="20000"/>
        </a:spcBef>
        <a:spcAft>
          <a:spcPct val="0"/>
        </a:spcAft>
        <a:buChar char="•"/>
        <a:defRPr sz="2800" b="1">
          <a:solidFill>
            <a:schemeClr val="tx1"/>
          </a:solidFill>
          <a:effectLst>
            <a:outerShdw blurRad="38100" dist="38100" dir="2700000" algn="tl">
              <a:srgbClr val="000000">
                <a:alpha val="43137"/>
              </a:srgbClr>
            </a:outerShdw>
          </a:effectLst>
          <a:latin typeface="Arial"/>
          <a:ea typeface="ＭＳ Ｐゴシック" pitchFamily="-107" charset="-128"/>
          <a:cs typeface="Arial"/>
        </a:defRPr>
      </a:lvl1pPr>
      <a:lvl2pPr marL="742108" indent="-285428" algn="l" rtl="0" eaLnBrk="0" fontAlgn="base" hangingPunct="0">
        <a:spcBef>
          <a:spcPct val="20000"/>
        </a:spcBef>
        <a:spcAft>
          <a:spcPct val="0"/>
        </a:spcAft>
        <a:buChar char="–"/>
        <a:defRPr sz="2400" b="1">
          <a:solidFill>
            <a:schemeClr val="tx1"/>
          </a:solidFill>
          <a:effectLst>
            <a:outerShdw blurRad="38100" dist="38100" dir="2700000" algn="tl">
              <a:srgbClr val="000000">
                <a:alpha val="43137"/>
              </a:srgbClr>
            </a:outerShdw>
          </a:effectLst>
          <a:latin typeface="Arial"/>
          <a:ea typeface="ＭＳ Ｐゴシック" pitchFamily="-112" charset="-128"/>
          <a:cs typeface="Arial"/>
        </a:defRPr>
      </a:lvl2pPr>
      <a:lvl3pPr marL="1141708" indent="-228341" algn="l" rtl="0" eaLnBrk="0" fontAlgn="base" hangingPunct="0">
        <a:spcBef>
          <a:spcPct val="20000"/>
        </a:spcBef>
        <a:spcAft>
          <a:spcPct val="0"/>
        </a:spcAft>
        <a:buChar char="•"/>
        <a:defRPr sz="2000" b="1">
          <a:solidFill>
            <a:schemeClr val="tx1"/>
          </a:solidFill>
          <a:effectLst>
            <a:outerShdw blurRad="38100" dist="38100" dir="2700000" algn="tl">
              <a:srgbClr val="000000">
                <a:alpha val="43137"/>
              </a:srgbClr>
            </a:outerShdw>
          </a:effectLst>
          <a:latin typeface="Arial"/>
          <a:ea typeface="Geneva" charset="-128"/>
          <a:cs typeface="Arial"/>
        </a:defRPr>
      </a:lvl3pPr>
      <a:lvl4pPr marL="1598393" indent="-228341" algn="l" rtl="0" eaLnBrk="0" fontAlgn="base" hangingPunct="0">
        <a:spcBef>
          <a:spcPct val="20000"/>
        </a:spcBef>
        <a:spcAft>
          <a:spcPct val="0"/>
        </a:spcAft>
        <a:buChar char="–"/>
        <a:defRPr b="1">
          <a:solidFill>
            <a:schemeClr val="tx1"/>
          </a:solidFill>
          <a:effectLst>
            <a:outerShdw blurRad="38100" dist="38100" dir="2700000" algn="tl">
              <a:srgbClr val="000000">
                <a:alpha val="43137"/>
              </a:srgbClr>
            </a:outerShdw>
          </a:effectLst>
          <a:latin typeface="Arial"/>
          <a:ea typeface="Geneva" charset="-128"/>
          <a:cs typeface="Arial"/>
        </a:defRPr>
      </a:lvl4pPr>
      <a:lvl5pPr marL="2055075" indent="-228341" algn="l" rtl="0" eaLnBrk="0" fontAlgn="base" hangingPunct="0">
        <a:spcBef>
          <a:spcPct val="20000"/>
        </a:spcBef>
        <a:spcAft>
          <a:spcPct val="0"/>
        </a:spcAft>
        <a:buChar char="»"/>
        <a:defRPr b="1">
          <a:solidFill>
            <a:schemeClr val="tx1"/>
          </a:solidFill>
          <a:effectLst>
            <a:outerShdw blurRad="38100" dist="38100" dir="2700000" algn="tl">
              <a:srgbClr val="000000">
                <a:alpha val="43137"/>
              </a:srgbClr>
            </a:outerShdw>
          </a:effectLst>
          <a:latin typeface="Arial"/>
          <a:ea typeface="Geneva" charset="-128"/>
          <a:cs typeface="Arial"/>
        </a:defRPr>
      </a:lvl5pPr>
      <a:lvl6pPr marL="2511759" indent="-228341"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68447" indent="-228341"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5126" indent="-228341"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1814" indent="-228341"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967" tIns="45986" rIns="91967" bIns="45986"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l">
              <a:spcBef>
                <a:spcPct val="50000"/>
              </a:spcBef>
              <a:defRPr sz="1400">
                <a:latin typeface="Times New Roman" pitchFamily="-112" charset="0"/>
                <a:ea typeface="+mn-ea"/>
                <a:cs typeface="+mn-cs"/>
              </a:defRPr>
            </a:lvl1pPr>
          </a:lstStyle>
          <a:p>
            <a:pPr>
              <a:defRPr/>
            </a:pPr>
            <a:endParaRPr lang="en-US">
              <a:solidFill>
                <a:srgbClr val="000000"/>
              </a:solidFill>
            </a:endParaRPr>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spcBef>
                <a:spcPct val="50000"/>
              </a:spcBef>
              <a:defRPr sz="1400">
                <a:latin typeface="Times New Roman" pitchFamily="-112" charset="0"/>
                <a:ea typeface="+mn-ea"/>
                <a:cs typeface="+mn-cs"/>
              </a:defRPr>
            </a:lvl1pPr>
          </a:lstStyle>
          <a:p>
            <a:pPr>
              <a:defRPr/>
            </a:pPr>
            <a:endParaRPr lang="en-US">
              <a:solidFill>
                <a:srgbClr val="000000"/>
              </a:solidFill>
            </a:endParaRPr>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r">
              <a:spcBef>
                <a:spcPct val="50000"/>
              </a:spcBef>
              <a:defRPr sz="1400"/>
            </a:lvl1pPr>
          </a:lstStyle>
          <a:p>
            <a:pPr>
              <a:defRPr/>
            </a:pPr>
            <a:fld id="{41463586-26F2-604D-A40D-8471C93EA0B5}" type="slidenum">
              <a:rPr lang="en-US">
                <a:solidFill>
                  <a:srgbClr val="000000"/>
                </a:solidFill>
              </a:rPr>
              <a:pPr>
                <a:defRPr/>
              </a:pPr>
              <a:t>‹#›</a:t>
            </a:fld>
            <a:endParaRPr lang="en-US">
              <a:solidFill>
                <a:srgbClr val="000000"/>
              </a:solidFill>
            </a:endParaRPr>
          </a:p>
        </p:txBody>
      </p:sp>
      <p:pic>
        <p:nvPicPr>
          <p:cNvPr id="1030"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1" name="Rectangle 7"/>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257559"/>
      </p:ext>
    </p:extLst>
  </p:cSld>
  <p:clrMap bg1="lt1" tx1="dk1" bg2="lt2" tx2="dk2" accent1="accent1" accent2="accent2" accent3="accent3" accent4="accent4" accent5="accent5" accent6="accent6" hlink="hlink" folHlink="folHlink"/>
  <p:sldLayoutIdLst>
    <p:sldLayoutId id="2147487785" r:id="rId1"/>
    <p:sldLayoutId id="2147487786" r:id="rId2"/>
    <p:sldLayoutId id="2147487787" r:id="rId3"/>
    <p:sldLayoutId id="2147487788" r:id="rId4"/>
    <p:sldLayoutId id="2147487789" r:id="rId5"/>
    <p:sldLayoutId id="2147487790" r:id="rId6"/>
    <p:sldLayoutId id="2147487791" r:id="rId7"/>
    <p:sldLayoutId id="2147487792" r:id="rId8"/>
    <p:sldLayoutId id="2147487793" r:id="rId9"/>
    <p:sldLayoutId id="2147487794" r:id="rId10"/>
    <p:sldLayoutId id="2147487795"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Times New Roman" pitchFamily="-110" charset="0"/>
        </a:defRPr>
      </a:lvl6pPr>
      <a:lvl7pPr marL="913370" algn="ctr" rtl="0" fontAlgn="base">
        <a:spcBef>
          <a:spcPct val="0"/>
        </a:spcBef>
        <a:spcAft>
          <a:spcPct val="0"/>
        </a:spcAft>
        <a:defRPr sz="4400">
          <a:solidFill>
            <a:schemeClr val="tx2"/>
          </a:solidFill>
          <a:latin typeface="Times New Roman" pitchFamily="-110" charset="0"/>
        </a:defRPr>
      </a:lvl7pPr>
      <a:lvl8pPr marL="1370051" algn="ctr" rtl="0" fontAlgn="base">
        <a:spcBef>
          <a:spcPct val="0"/>
        </a:spcBef>
        <a:spcAft>
          <a:spcPct val="0"/>
        </a:spcAft>
        <a:defRPr sz="4400">
          <a:solidFill>
            <a:schemeClr val="tx2"/>
          </a:solidFill>
          <a:latin typeface="Times New Roman" pitchFamily="-110" charset="0"/>
        </a:defRPr>
      </a:lvl8pPr>
      <a:lvl9pPr marL="1826739" algn="ctr" rtl="0" fontAlgn="base">
        <a:spcBef>
          <a:spcPct val="0"/>
        </a:spcBef>
        <a:spcAft>
          <a:spcPct val="0"/>
        </a:spcAft>
        <a:defRPr sz="4400">
          <a:solidFill>
            <a:schemeClr val="tx2"/>
          </a:solidFill>
          <a:latin typeface="Times New Roman" pitchFamily="-110" charset="0"/>
        </a:defRPr>
      </a:lvl9pPr>
    </p:titleStyle>
    <p:bodyStyle>
      <a:lvl1pPr marL="342512" indent="-342512"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10"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10"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10"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967" tIns="45986" rIns="91967" bIns="45986"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l">
              <a:spcBef>
                <a:spcPct val="50000"/>
              </a:spcBef>
              <a:defRPr sz="1400">
                <a:solidFill>
                  <a:srgbClr val="000000"/>
                </a:solidFill>
                <a:latin typeface="Times New Roman" pitchFamily="-112" charset="0"/>
                <a:ea typeface="+mn-ea"/>
                <a:cs typeface="+mn-cs"/>
              </a:defRPr>
            </a:lvl1pPr>
          </a:lstStyle>
          <a:p>
            <a:pPr>
              <a:defRPr/>
            </a:pPr>
            <a:endParaRPr lang="en-US"/>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spcBef>
                <a:spcPct val="50000"/>
              </a:spcBef>
              <a:defRPr sz="1400">
                <a:solidFill>
                  <a:srgbClr val="000000"/>
                </a:solidFill>
                <a:latin typeface="Times New Roman" pitchFamily="-112" charset="0"/>
                <a:ea typeface="+mn-ea"/>
                <a:cs typeface="+mn-cs"/>
              </a:defRPr>
            </a:lvl1pPr>
          </a:lstStyle>
          <a:p>
            <a:pPr>
              <a:defRPr/>
            </a:pPr>
            <a:endParaRPr lang="en-US"/>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r">
              <a:spcBef>
                <a:spcPct val="50000"/>
              </a:spcBef>
              <a:defRPr sz="1400">
                <a:solidFill>
                  <a:srgbClr val="000000"/>
                </a:solidFill>
              </a:defRPr>
            </a:lvl1pPr>
          </a:lstStyle>
          <a:p>
            <a:pPr>
              <a:defRPr/>
            </a:pPr>
            <a:fld id="{BD29876C-6039-3649-AE98-3B11D1FD7494}" type="slidenum">
              <a:rPr lang="en-US"/>
              <a:pPr>
                <a:defRPr/>
              </a:pPr>
              <a:t>‹#›</a:t>
            </a:fld>
            <a:endParaRPr lang="en-US"/>
          </a:p>
        </p:txBody>
      </p:sp>
      <p:pic>
        <p:nvPicPr>
          <p:cNvPr id="196614"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6615" name="Rectangle 7"/>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2078966"/>
      </p:ext>
    </p:extLst>
  </p:cSld>
  <p:clrMap bg1="lt1" tx1="dk1" bg2="lt2" tx2="dk2" accent1="accent1" accent2="accent2" accent3="accent3" accent4="accent4" accent5="accent5" accent6="accent6" hlink="hlink" folHlink="folHlink"/>
  <p:sldLayoutIdLst>
    <p:sldLayoutId id="2147487797" r:id="rId1"/>
    <p:sldLayoutId id="2147487798" r:id="rId2"/>
    <p:sldLayoutId id="2147487799" r:id="rId3"/>
    <p:sldLayoutId id="2147487800" r:id="rId4"/>
    <p:sldLayoutId id="2147487801" r:id="rId5"/>
    <p:sldLayoutId id="2147487802" r:id="rId6"/>
    <p:sldLayoutId id="2147487803" r:id="rId7"/>
    <p:sldLayoutId id="2147487804" r:id="rId8"/>
    <p:sldLayoutId id="2147487805" r:id="rId9"/>
    <p:sldLayoutId id="2147487806" r:id="rId10"/>
    <p:sldLayoutId id="2147487807"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Times New Roman" pitchFamily="-110" charset="0"/>
        </a:defRPr>
      </a:lvl6pPr>
      <a:lvl7pPr marL="913370" algn="ctr" rtl="0" fontAlgn="base">
        <a:spcBef>
          <a:spcPct val="0"/>
        </a:spcBef>
        <a:spcAft>
          <a:spcPct val="0"/>
        </a:spcAft>
        <a:defRPr sz="4400">
          <a:solidFill>
            <a:schemeClr val="tx2"/>
          </a:solidFill>
          <a:latin typeface="Times New Roman" pitchFamily="-110" charset="0"/>
        </a:defRPr>
      </a:lvl7pPr>
      <a:lvl8pPr marL="1370051" algn="ctr" rtl="0" fontAlgn="base">
        <a:spcBef>
          <a:spcPct val="0"/>
        </a:spcBef>
        <a:spcAft>
          <a:spcPct val="0"/>
        </a:spcAft>
        <a:defRPr sz="4400">
          <a:solidFill>
            <a:schemeClr val="tx2"/>
          </a:solidFill>
          <a:latin typeface="Times New Roman" pitchFamily="-110" charset="0"/>
        </a:defRPr>
      </a:lvl8pPr>
      <a:lvl9pPr marL="1826739" algn="ctr" rtl="0" fontAlgn="base">
        <a:spcBef>
          <a:spcPct val="0"/>
        </a:spcBef>
        <a:spcAft>
          <a:spcPct val="0"/>
        </a:spcAft>
        <a:defRPr sz="4400">
          <a:solidFill>
            <a:schemeClr val="tx2"/>
          </a:solidFill>
          <a:latin typeface="Times New Roman" pitchFamily="-110" charset="0"/>
        </a:defRPr>
      </a:lvl9pPr>
    </p:titleStyle>
    <p:bodyStyle>
      <a:lvl1pPr marL="342512" indent="-342512"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10"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10"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10"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pic>
        <p:nvPicPr>
          <p:cNvPr id="70658" name="Picture 2" descr="Expbann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invGray">
          <a:xfrm>
            <a:off x="0" y="0"/>
            <a:ext cx="685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0659" name="Rectangle 3"/>
          <p:cNvSpPr>
            <a:spLocks noGrp="1" noChangeArrowheads="1"/>
          </p:cNvSpPr>
          <p:nvPr>
            <p:ph type="title"/>
          </p:nvPr>
        </p:nvSpPr>
        <p:spPr bwMode="auto">
          <a:xfrm>
            <a:off x="1066801" y="3810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11" tIns="45657" rIns="91311" bIns="45657" numCol="1" anchor="b" anchorCtr="0" compatLnSpc="1">
            <a:prstTxWarp prst="textNoShape">
              <a:avLst/>
            </a:prstTxWarp>
          </a:bodyPr>
          <a:lstStyle/>
          <a:p>
            <a:pPr lvl="0"/>
            <a:r>
              <a:rPr lang="en-US"/>
              <a:t>Click to edit Master title style</a:t>
            </a:r>
          </a:p>
        </p:txBody>
      </p:sp>
      <p:sp>
        <p:nvSpPr>
          <p:cNvPr id="6148" name="Rectangle 4"/>
          <p:cNvSpPr>
            <a:spLocks noGrp="1" noChangeArrowheads="1"/>
          </p:cNvSpPr>
          <p:nvPr>
            <p:ph type="dt" sz="half" idx="2"/>
          </p:nvPr>
        </p:nvSpPr>
        <p:spPr bwMode="auto">
          <a:xfrm>
            <a:off x="838200" y="6400800"/>
            <a:ext cx="1905000" cy="457200"/>
          </a:xfrm>
          <a:prstGeom prst="rect">
            <a:avLst/>
          </a:prstGeom>
          <a:noFill/>
          <a:ln w="9525">
            <a:noFill/>
            <a:miter lim="800000"/>
            <a:headEnd/>
            <a:tailEnd/>
          </a:ln>
          <a:effectLst/>
        </p:spPr>
        <p:txBody>
          <a:bodyPr vert="horz" wrap="square" lIns="91311" tIns="45657" rIns="91311" bIns="45657" numCol="1" anchor="b" anchorCtr="1" compatLnSpc="1">
            <a:prstTxWarp prst="textNoShape">
              <a:avLst/>
            </a:prstTxWarp>
          </a:bodyPr>
          <a:lstStyle>
            <a:lvl1pPr algn="l">
              <a:defRPr sz="1400" b="0">
                <a:solidFill>
                  <a:srgbClr val="482400"/>
                </a:solidFill>
              </a:defRPr>
            </a:lvl1pPr>
          </a:lstStyle>
          <a:p>
            <a:fld id="{9166F88A-B281-3544-B767-7C8C4CBF3BCB}" type="datetime1">
              <a:rPr lang="en-US">
                <a:latin typeface="Arial" charset="0"/>
              </a:rPr>
              <a:pPr/>
              <a:t>6/16/26</a:t>
            </a:fld>
            <a:endParaRPr lang="en-US">
              <a:latin typeface="Arial" charset="0"/>
            </a:endParaRPr>
          </a:p>
        </p:txBody>
      </p:sp>
      <p:sp>
        <p:nvSpPr>
          <p:cNvPr id="6149" name="Rectangle 5"/>
          <p:cNvSpPr>
            <a:spLocks noGrp="1" noChangeArrowheads="1"/>
          </p:cNvSpPr>
          <p:nvPr>
            <p:ph type="ftr" sz="quarter" idx="3"/>
          </p:nvPr>
        </p:nvSpPr>
        <p:spPr bwMode="auto">
          <a:xfrm>
            <a:off x="3429000" y="6400800"/>
            <a:ext cx="2895600" cy="457200"/>
          </a:xfrm>
          <a:prstGeom prst="rect">
            <a:avLst/>
          </a:prstGeom>
          <a:noFill/>
          <a:ln w="9525">
            <a:noFill/>
            <a:miter lim="800000"/>
            <a:headEnd/>
            <a:tailEnd/>
          </a:ln>
          <a:effectLst/>
        </p:spPr>
        <p:txBody>
          <a:bodyPr vert="horz" wrap="square" lIns="91311" tIns="45657" rIns="91311" bIns="45657" numCol="1" anchor="b" anchorCtr="1" compatLnSpc="1">
            <a:prstTxWarp prst="textNoShape">
              <a:avLst/>
            </a:prstTxWarp>
          </a:bodyPr>
          <a:lstStyle>
            <a:lvl1pPr>
              <a:defRPr sz="1400" b="0">
                <a:solidFill>
                  <a:srgbClr val="482400"/>
                </a:solidFill>
                <a:latin typeface="Arial" charset="0"/>
                <a:ea typeface="+mn-ea"/>
                <a:cs typeface="+mn-cs"/>
              </a:defRPr>
            </a:lvl1pPr>
          </a:lstStyle>
          <a:p>
            <a:pPr>
              <a:defRPr/>
            </a:pPr>
            <a:endParaRPr lang="en-US"/>
          </a:p>
        </p:txBody>
      </p:sp>
      <p:sp>
        <p:nvSpPr>
          <p:cNvPr id="6150" name="Rectangle 6"/>
          <p:cNvSpPr>
            <a:spLocks noGrp="1" noChangeArrowheads="1"/>
          </p:cNvSpPr>
          <p:nvPr>
            <p:ph type="sldNum" sz="quarter" idx="4"/>
          </p:nvPr>
        </p:nvSpPr>
        <p:spPr bwMode="auto">
          <a:xfrm>
            <a:off x="7010400" y="6400800"/>
            <a:ext cx="1905000" cy="457200"/>
          </a:xfrm>
          <a:prstGeom prst="rect">
            <a:avLst/>
          </a:prstGeom>
          <a:noFill/>
          <a:ln w="9525">
            <a:noFill/>
            <a:miter lim="800000"/>
            <a:headEnd/>
            <a:tailEnd/>
          </a:ln>
          <a:effectLst/>
        </p:spPr>
        <p:txBody>
          <a:bodyPr vert="horz" wrap="square" lIns="91311" tIns="45657" rIns="91311" bIns="45657" numCol="1" anchor="b" anchorCtr="1" compatLnSpc="1">
            <a:prstTxWarp prst="textNoShape">
              <a:avLst/>
            </a:prstTxWarp>
          </a:bodyPr>
          <a:lstStyle>
            <a:lvl1pPr algn="r">
              <a:defRPr sz="1400" b="0">
                <a:solidFill>
                  <a:srgbClr val="482400"/>
                </a:solidFill>
              </a:defRPr>
            </a:lvl1pPr>
          </a:lstStyle>
          <a:p>
            <a:fld id="{FD05BA76-7E38-B84F-BAA9-FB5F6892E703}" type="slidenum">
              <a:rPr lang="en-US">
                <a:latin typeface="Arial" charset="0"/>
              </a:rPr>
              <a:pPr/>
              <a:t>‹#›</a:t>
            </a:fld>
            <a:endParaRPr lang="en-US">
              <a:latin typeface="Arial" charset="0"/>
            </a:endParaRPr>
          </a:p>
        </p:txBody>
      </p:sp>
      <p:pic>
        <p:nvPicPr>
          <p:cNvPr id="70663" name="Picture 7" descr="EXPHORSA"/>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66801" y="1574804"/>
            <a:ext cx="7772400" cy="130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0664" name="Rectangle 8"/>
          <p:cNvSpPr>
            <a:spLocks noGrp="1" noChangeArrowheads="1"/>
          </p:cNvSpPr>
          <p:nvPr>
            <p:ph type="body" idx="1"/>
          </p:nvPr>
        </p:nvSpPr>
        <p:spPr bwMode="auto">
          <a:xfrm>
            <a:off x="1062040" y="1766888"/>
            <a:ext cx="7769225" cy="4113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11" tIns="45657" rIns="91311" bIns="4565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809089"/>
      </p:ext>
    </p:extLst>
  </p:cSld>
  <p:clrMap bg1="lt1" tx1="dk1" bg2="lt2" tx2="dk2" accent1="accent1" accent2="accent2" accent3="accent3" accent4="accent4" accent5="accent5" accent6="accent6" hlink="hlink" folHlink="folHlink"/>
  <p:sldLayoutIdLst>
    <p:sldLayoutId id="2147487821" r:id="rId1"/>
  </p:sldLayoutIdLst>
  <p:hf hdr="0" ftr="0" dt="0"/>
  <p:txStyles>
    <p:titleStyle>
      <a:lvl1pPr algn="l"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2pPr>
      <a:lvl3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3pPr>
      <a:lvl4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4pPr>
      <a:lvl5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5pPr>
      <a:lvl6pPr marL="456568" algn="l" rtl="0" fontAlgn="base">
        <a:spcBef>
          <a:spcPct val="0"/>
        </a:spcBef>
        <a:spcAft>
          <a:spcPct val="0"/>
        </a:spcAft>
        <a:defRPr sz="4400">
          <a:solidFill>
            <a:schemeClr val="tx2"/>
          </a:solidFill>
          <a:latin typeface="Times New Roman" pitchFamily="8" charset="0"/>
        </a:defRPr>
      </a:lvl6pPr>
      <a:lvl7pPr marL="913135" algn="l" rtl="0" fontAlgn="base">
        <a:spcBef>
          <a:spcPct val="0"/>
        </a:spcBef>
        <a:spcAft>
          <a:spcPct val="0"/>
        </a:spcAft>
        <a:defRPr sz="4400">
          <a:solidFill>
            <a:schemeClr val="tx2"/>
          </a:solidFill>
          <a:latin typeface="Times New Roman" pitchFamily="8" charset="0"/>
        </a:defRPr>
      </a:lvl7pPr>
      <a:lvl8pPr marL="1369701" algn="l" rtl="0" fontAlgn="base">
        <a:spcBef>
          <a:spcPct val="0"/>
        </a:spcBef>
        <a:spcAft>
          <a:spcPct val="0"/>
        </a:spcAft>
        <a:defRPr sz="4400">
          <a:solidFill>
            <a:schemeClr val="tx2"/>
          </a:solidFill>
          <a:latin typeface="Times New Roman" pitchFamily="8" charset="0"/>
        </a:defRPr>
      </a:lvl8pPr>
      <a:lvl9pPr marL="1826272" algn="l" rtl="0" fontAlgn="base">
        <a:spcBef>
          <a:spcPct val="0"/>
        </a:spcBef>
        <a:spcAft>
          <a:spcPct val="0"/>
        </a:spcAft>
        <a:defRPr sz="4400">
          <a:solidFill>
            <a:schemeClr val="tx2"/>
          </a:solidFill>
          <a:latin typeface="Times New Roman" pitchFamily="8" charset="0"/>
        </a:defRPr>
      </a:lvl9pPr>
    </p:titleStyle>
    <p:bodyStyle>
      <a:lvl1pPr marL="342426" indent="-342426" algn="l" rtl="0" eaLnBrk="0" fontAlgn="base" hangingPunct="0">
        <a:spcBef>
          <a:spcPct val="20000"/>
        </a:spcBef>
        <a:spcAft>
          <a:spcPct val="0"/>
        </a:spcAft>
        <a:buBlip>
          <a:blip r:embed="rId6"/>
        </a:buBlip>
        <a:defRPr sz="3200">
          <a:solidFill>
            <a:schemeClr val="tx1"/>
          </a:solidFill>
          <a:latin typeface="+mn-lt"/>
          <a:ea typeface="ＭＳ Ｐゴシック" charset="-128"/>
          <a:cs typeface="ＭＳ Ｐゴシック" charset="-128"/>
        </a:defRPr>
      </a:lvl1pPr>
      <a:lvl2pPr marL="741920" indent="-285355" algn="l" rtl="0" eaLnBrk="0" fontAlgn="base" hangingPunct="0">
        <a:spcBef>
          <a:spcPct val="20000"/>
        </a:spcBef>
        <a:spcAft>
          <a:spcPct val="0"/>
        </a:spcAft>
        <a:buClr>
          <a:schemeClr val="accent2"/>
        </a:buClr>
        <a:buFont typeface="Wingdings" charset="0"/>
        <a:buBlip>
          <a:blip r:embed="rId7"/>
        </a:buBlip>
        <a:defRPr sz="2800">
          <a:solidFill>
            <a:schemeClr val="tx1"/>
          </a:solidFill>
          <a:latin typeface="+mn-lt"/>
          <a:ea typeface="ＭＳ Ｐゴシック" charset="-128"/>
        </a:defRPr>
      </a:lvl2pPr>
      <a:lvl3pPr marL="1141412" indent="-228281" algn="l" rtl="0" eaLnBrk="0" fontAlgn="base" hangingPunct="0">
        <a:spcBef>
          <a:spcPct val="20000"/>
        </a:spcBef>
        <a:spcAft>
          <a:spcPct val="0"/>
        </a:spcAft>
        <a:buChar char="•"/>
        <a:defRPr sz="2400">
          <a:solidFill>
            <a:schemeClr val="tx1"/>
          </a:solidFill>
          <a:latin typeface="+mn-lt"/>
          <a:ea typeface="ＭＳ Ｐゴシック" charset="-128"/>
        </a:defRPr>
      </a:lvl3pPr>
      <a:lvl4pPr marL="1597984" indent="-228281" algn="l" rtl="0" eaLnBrk="0" fontAlgn="base" hangingPunct="0">
        <a:spcBef>
          <a:spcPct val="20000"/>
        </a:spcBef>
        <a:spcAft>
          <a:spcPct val="0"/>
        </a:spcAft>
        <a:buClr>
          <a:schemeClr val="tx2"/>
        </a:buClr>
        <a:buFont typeface="Wingdings" charset="0"/>
        <a:buChar char="s"/>
        <a:defRPr sz="2000">
          <a:solidFill>
            <a:schemeClr val="tx1"/>
          </a:solidFill>
          <a:latin typeface="+mn-lt"/>
          <a:ea typeface="ＭＳ Ｐゴシック" charset="-128"/>
        </a:defRPr>
      </a:lvl4pPr>
      <a:lvl5pPr marL="2054550" indent="-228281" algn="l" rtl="0" eaLnBrk="0" fontAlgn="base" hangingPunct="0">
        <a:spcBef>
          <a:spcPct val="20000"/>
        </a:spcBef>
        <a:spcAft>
          <a:spcPct val="0"/>
        </a:spcAft>
        <a:buClr>
          <a:schemeClr val="tx2"/>
        </a:buClr>
        <a:buFont typeface="Wingdings" charset="0"/>
        <a:buChar char="s"/>
        <a:defRPr sz="2000">
          <a:solidFill>
            <a:schemeClr val="tx1"/>
          </a:solidFill>
          <a:latin typeface="+mn-lt"/>
          <a:ea typeface="ＭＳ Ｐゴシック" charset="-128"/>
        </a:defRPr>
      </a:lvl5pPr>
      <a:lvl6pPr marL="2511120" indent="-228281" algn="l" rtl="0" fontAlgn="base">
        <a:spcBef>
          <a:spcPct val="20000"/>
        </a:spcBef>
        <a:spcAft>
          <a:spcPct val="0"/>
        </a:spcAft>
        <a:buClr>
          <a:schemeClr val="tx2"/>
        </a:buClr>
        <a:buFont typeface="Wingdings" pitchFamily="8" charset="2"/>
        <a:buChar char="s"/>
        <a:defRPr sz="2000">
          <a:solidFill>
            <a:schemeClr val="tx1"/>
          </a:solidFill>
          <a:latin typeface="+mn-lt"/>
        </a:defRPr>
      </a:lvl6pPr>
      <a:lvl7pPr marL="2967687" indent="-228281" algn="l" rtl="0" fontAlgn="base">
        <a:spcBef>
          <a:spcPct val="20000"/>
        </a:spcBef>
        <a:spcAft>
          <a:spcPct val="0"/>
        </a:spcAft>
        <a:buClr>
          <a:schemeClr val="tx2"/>
        </a:buClr>
        <a:buFont typeface="Wingdings" pitchFamily="8" charset="2"/>
        <a:buChar char="s"/>
        <a:defRPr sz="2000">
          <a:solidFill>
            <a:schemeClr val="tx1"/>
          </a:solidFill>
          <a:latin typeface="+mn-lt"/>
        </a:defRPr>
      </a:lvl7pPr>
      <a:lvl8pPr marL="3424250" indent="-228281" algn="l" rtl="0" fontAlgn="base">
        <a:spcBef>
          <a:spcPct val="20000"/>
        </a:spcBef>
        <a:spcAft>
          <a:spcPct val="0"/>
        </a:spcAft>
        <a:buClr>
          <a:schemeClr val="tx2"/>
        </a:buClr>
        <a:buFont typeface="Wingdings" pitchFamily="8" charset="2"/>
        <a:buChar char="s"/>
        <a:defRPr sz="2000">
          <a:solidFill>
            <a:schemeClr val="tx1"/>
          </a:solidFill>
          <a:latin typeface="+mn-lt"/>
        </a:defRPr>
      </a:lvl8pPr>
      <a:lvl9pPr marL="3880819" indent="-228281" algn="l" rtl="0" fontAlgn="base">
        <a:spcBef>
          <a:spcPct val="20000"/>
        </a:spcBef>
        <a:spcAft>
          <a:spcPct val="0"/>
        </a:spcAft>
        <a:buClr>
          <a:schemeClr val="tx2"/>
        </a:buClr>
        <a:buFont typeface="Wingdings" pitchFamily="8" charset="2"/>
        <a:buChar char="s"/>
        <a:defRPr sz="2000">
          <a:solidFill>
            <a:schemeClr val="tx1"/>
          </a:solidFill>
          <a:latin typeface="+mn-lt"/>
        </a:defRPr>
      </a:lvl9pPr>
    </p:bodyStyle>
    <p:otherStyle>
      <a:defPPr>
        <a:defRPr lang="en-US"/>
      </a:defPPr>
      <a:lvl1pPr marL="0" algn="l" defTabSz="913135" rtl="0" eaLnBrk="1" latinLnBrk="0" hangingPunct="1">
        <a:defRPr sz="1800" kern="1200">
          <a:solidFill>
            <a:schemeClr val="tx1"/>
          </a:solidFill>
          <a:latin typeface="+mn-lt"/>
          <a:ea typeface="+mn-ea"/>
          <a:cs typeface="+mn-cs"/>
        </a:defRPr>
      </a:lvl1pPr>
      <a:lvl2pPr marL="456568" algn="l" defTabSz="913135" rtl="0" eaLnBrk="1" latinLnBrk="0" hangingPunct="1">
        <a:defRPr sz="1800" kern="1200">
          <a:solidFill>
            <a:schemeClr val="tx1"/>
          </a:solidFill>
          <a:latin typeface="+mn-lt"/>
          <a:ea typeface="+mn-ea"/>
          <a:cs typeface="+mn-cs"/>
        </a:defRPr>
      </a:lvl2pPr>
      <a:lvl3pPr marL="913135" algn="l" defTabSz="913135" rtl="0" eaLnBrk="1" latinLnBrk="0" hangingPunct="1">
        <a:defRPr sz="1800" kern="1200">
          <a:solidFill>
            <a:schemeClr val="tx1"/>
          </a:solidFill>
          <a:latin typeface="+mn-lt"/>
          <a:ea typeface="+mn-ea"/>
          <a:cs typeface="+mn-cs"/>
        </a:defRPr>
      </a:lvl3pPr>
      <a:lvl4pPr marL="1369701" algn="l" defTabSz="913135" rtl="0" eaLnBrk="1" latinLnBrk="0" hangingPunct="1">
        <a:defRPr sz="1800" kern="1200">
          <a:solidFill>
            <a:schemeClr val="tx1"/>
          </a:solidFill>
          <a:latin typeface="+mn-lt"/>
          <a:ea typeface="+mn-ea"/>
          <a:cs typeface="+mn-cs"/>
        </a:defRPr>
      </a:lvl4pPr>
      <a:lvl5pPr marL="1826272" algn="l" defTabSz="913135" rtl="0" eaLnBrk="1" latinLnBrk="0" hangingPunct="1">
        <a:defRPr sz="1800" kern="1200">
          <a:solidFill>
            <a:schemeClr val="tx1"/>
          </a:solidFill>
          <a:latin typeface="+mn-lt"/>
          <a:ea typeface="+mn-ea"/>
          <a:cs typeface="+mn-cs"/>
        </a:defRPr>
      </a:lvl5pPr>
      <a:lvl6pPr marL="2282833" algn="l" defTabSz="913135" rtl="0" eaLnBrk="1" latinLnBrk="0" hangingPunct="1">
        <a:defRPr sz="1800" kern="1200">
          <a:solidFill>
            <a:schemeClr val="tx1"/>
          </a:solidFill>
          <a:latin typeface="+mn-lt"/>
          <a:ea typeface="+mn-ea"/>
          <a:cs typeface="+mn-cs"/>
        </a:defRPr>
      </a:lvl6pPr>
      <a:lvl7pPr marL="2739401" algn="l" defTabSz="913135" rtl="0" eaLnBrk="1" latinLnBrk="0" hangingPunct="1">
        <a:defRPr sz="1800" kern="1200">
          <a:solidFill>
            <a:schemeClr val="tx1"/>
          </a:solidFill>
          <a:latin typeface="+mn-lt"/>
          <a:ea typeface="+mn-ea"/>
          <a:cs typeface="+mn-cs"/>
        </a:defRPr>
      </a:lvl7pPr>
      <a:lvl8pPr marL="3195965" algn="l" defTabSz="913135" rtl="0" eaLnBrk="1" latinLnBrk="0" hangingPunct="1">
        <a:defRPr sz="1800" kern="1200">
          <a:solidFill>
            <a:schemeClr val="tx1"/>
          </a:solidFill>
          <a:latin typeface="+mn-lt"/>
          <a:ea typeface="+mn-ea"/>
          <a:cs typeface="+mn-cs"/>
        </a:defRPr>
      </a:lvl8pPr>
      <a:lvl9pPr marL="3652533" algn="l" defTabSz="913135"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pic>
        <p:nvPicPr>
          <p:cNvPr id="1026" name="Picture 2" descr="Expbanna"/>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invGray">
          <a:xfrm>
            <a:off x="0" y="0"/>
            <a:ext cx="685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1066801" y="3810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11" tIns="45657" rIns="91311" bIns="45657" numCol="1" anchor="b" anchorCtr="0" compatLnSpc="1">
            <a:prstTxWarp prst="textNoShape">
              <a:avLst/>
            </a:prstTxWarp>
          </a:bodyPr>
          <a:lstStyle/>
          <a:p>
            <a:pPr lvl="0"/>
            <a:r>
              <a:rPr lang="en-US" dirty="0"/>
              <a:t>Click to edit Master title style</a:t>
            </a:r>
          </a:p>
        </p:txBody>
      </p:sp>
      <p:sp>
        <p:nvSpPr>
          <p:cNvPr id="6148" name="Rectangle 4"/>
          <p:cNvSpPr>
            <a:spLocks noGrp="1" noChangeArrowheads="1"/>
          </p:cNvSpPr>
          <p:nvPr>
            <p:ph type="dt" sz="half" idx="2"/>
          </p:nvPr>
        </p:nvSpPr>
        <p:spPr bwMode="auto">
          <a:xfrm>
            <a:off x="838200" y="6400800"/>
            <a:ext cx="1905000" cy="457200"/>
          </a:xfrm>
          <a:prstGeom prst="rect">
            <a:avLst/>
          </a:prstGeom>
          <a:noFill/>
          <a:ln w="9525">
            <a:noFill/>
            <a:miter lim="800000"/>
            <a:headEnd/>
            <a:tailEnd/>
          </a:ln>
          <a:effectLst/>
        </p:spPr>
        <p:txBody>
          <a:bodyPr vert="horz" wrap="square" lIns="91311" tIns="45657" rIns="91311" bIns="45657" numCol="1" anchor="b" anchorCtr="1" compatLnSpc="1">
            <a:prstTxWarp prst="textNoShape">
              <a:avLst/>
            </a:prstTxWarp>
          </a:bodyPr>
          <a:lstStyle>
            <a:lvl1pPr algn="l">
              <a:defRPr sz="1400" b="0">
                <a:solidFill>
                  <a:schemeClr val="tx2"/>
                </a:solidFill>
                <a:latin typeface="Arial" charset="0"/>
                <a:ea typeface="+mn-ea"/>
                <a:cs typeface="+mn-cs"/>
              </a:defRPr>
            </a:lvl1pPr>
          </a:lstStyle>
          <a:p>
            <a:pPr>
              <a:defRPr/>
            </a:pPr>
            <a:endParaRPr lang="en-US">
              <a:solidFill>
                <a:srgbClr val="482400"/>
              </a:solidFill>
            </a:endParaRPr>
          </a:p>
        </p:txBody>
      </p:sp>
      <p:sp>
        <p:nvSpPr>
          <p:cNvPr id="6149" name="Rectangle 5"/>
          <p:cNvSpPr>
            <a:spLocks noGrp="1" noChangeArrowheads="1"/>
          </p:cNvSpPr>
          <p:nvPr>
            <p:ph type="ftr" sz="quarter" idx="3"/>
          </p:nvPr>
        </p:nvSpPr>
        <p:spPr bwMode="auto">
          <a:xfrm>
            <a:off x="3429000" y="6400800"/>
            <a:ext cx="2895600" cy="457200"/>
          </a:xfrm>
          <a:prstGeom prst="rect">
            <a:avLst/>
          </a:prstGeom>
          <a:noFill/>
          <a:ln w="9525">
            <a:noFill/>
            <a:miter lim="800000"/>
            <a:headEnd/>
            <a:tailEnd/>
          </a:ln>
          <a:effectLst/>
        </p:spPr>
        <p:txBody>
          <a:bodyPr vert="horz" wrap="square" lIns="91311" tIns="45657" rIns="91311" bIns="45657" numCol="1" anchor="b" anchorCtr="1" compatLnSpc="1">
            <a:prstTxWarp prst="textNoShape">
              <a:avLst/>
            </a:prstTxWarp>
          </a:bodyPr>
          <a:lstStyle>
            <a:lvl1pPr>
              <a:defRPr sz="1400" b="0">
                <a:solidFill>
                  <a:schemeClr val="tx2"/>
                </a:solidFill>
                <a:latin typeface="Arial" charset="0"/>
                <a:ea typeface="+mn-ea"/>
                <a:cs typeface="+mn-cs"/>
              </a:defRPr>
            </a:lvl1pPr>
          </a:lstStyle>
          <a:p>
            <a:pPr>
              <a:defRPr/>
            </a:pPr>
            <a:endParaRPr lang="en-US">
              <a:solidFill>
                <a:srgbClr val="482400"/>
              </a:solidFill>
            </a:endParaRPr>
          </a:p>
        </p:txBody>
      </p:sp>
      <p:sp>
        <p:nvSpPr>
          <p:cNvPr id="6150" name="Rectangle 6"/>
          <p:cNvSpPr>
            <a:spLocks noGrp="1" noChangeArrowheads="1"/>
          </p:cNvSpPr>
          <p:nvPr>
            <p:ph type="sldNum" sz="quarter" idx="4"/>
          </p:nvPr>
        </p:nvSpPr>
        <p:spPr bwMode="auto">
          <a:xfrm>
            <a:off x="7010400" y="6400800"/>
            <a:ext cx="1905000" cy="457200"/>
          </a:xfrm>
          <a:prstGeom prst="rect">
            <a:avLst/>
          </a:prstGeom>
          <a:noFill/>
          <a:ln w="9525">
            <a:noFill/>
            <a:miter lim="800000"/>
            <a:headEnd/>
            <a:tailEnd/>
          </a:ln>
          <a:effectLst/>
        </p:spPr>
        <p:txBody>
          <a:bodyPr vert="horz" wrap="square" lIns="91311" tIns="45657" rIns="91311" bIns="45657" numCol="1" anchor="b" anchorCtr="1" compatLnSpc="1">
            <a:prstTxWarp prst="textNoShape">
              <a:avLst/>
            </a:prstTxWarp>
          </a:bodyPr>
          <a:lstStyle>
            <a:lvl1pPr algn="r">
              <a:defRPr sz="1400" b="0">
                <a:solidFill>
                  <a:schemeClr val="tx2"/>
                </a:solidFill>
              </a:defRPr>
            </a:lvl1pPr>
          </a:lstStyle>
          <a:p>
            <a:fld id="{AAC681F6-BBD6-CD45-A878-559124AAC9C8}" type="slidenum">
              <a:rPr lang="en-US">
                <a:solidFill>
                  <a:srgbClr val="482400"/>
                </a:solidFill>
                <a:latin typeface="Arial" charset="0"/>
              </a:rPr>
              <a:pPr/>
              <a:t>‹#›</a:t>
            </a:fld>
            <a:endParaRPr lang="en-US">
              <a:solidFill>
                <a:srgbClr val="482400"/>
              </a:solidFill>
              <a:latin typeface="Arial" charset="0"/>
            </a:endParaRPr>
          </a:p>
        </p:txBody>
      </p:sp>
      <p:pic>
        <p:nvPicPr>
          <p:cNvPr id="1031" name="Picture 7" descr="EXPHORSA"/>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1066801" y="1574804"/>
            <a:ext cx="7772400" cy="130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2" name="Rectangle 8"/>
          <p:cNvSpPr>
            <a:spLocks noGrp="1" noChangeArrowheads="1"/>
          </p:cNvSpPr>
          <p:nvPr>
            <p:ph type="body" idx="1"/>
          </p:nvPr>
        </p:nvSpPr>
        <p:spPr bwMode="auto">
          <a:xfrm>
            <a:off x="1062040" y="1766888"/>
            <a:ext cx="7769225" cy="4113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11" tIns="45657" rIns="91311" bIns="4565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2961785"/>
      </p:ext>
    </p:extLst>
  </p:cSld>
  <p:clrMap bg1="lt1" tx1="dk1" bg2="lt2" tx2="dk2" accent1="accent1" accent2="accent2" accent3="accent3" accent4="accent4" accent5="accent5" accent6="accent6" hlink="hlink" folHlink="folHlink"/>
  <p:sldLayoutIdLst>
    <p:sldLayoutId id="2147487823" r:id="rId1"/>
    <p:sldLayoutId id="2147487824" r:id="rId2"/>
    <p:sldLayoutId id="2147487825" r:id="rId3"/>
    <p:sldLayoutId id="2147487826" r:id="rId4"/>
    <p:sldLayoutId id="2147487827" r:id="rId5"/>
    <p:sldLayoutId id="2147487828" r:id="rId6"/>
    <p:sldLayoutId id="2147487829" r:id="rId7"/>
    <p:sldLayoutId id="2147487830" r:id="rId8"/>
    <p:sldLayoutId id="2147487831" r:id="rId9"/>
    <p:sldLayoutId id="2147487832" r:id="rId10"/>
    <p:sldLayoutId id="2147487833" r:id="rId11"/>
  </p:sldLayoutIdLst>
  <p:txStyles>
    <p:titleStyle>
      <a:lvl1pPr algn="l" rtl="0" eaLnBrk="0" fontAlgn="base" hangingPunct="0">
        <a:spcBef>
          <a:spcPct val="0"/>
        </a:spcBef>
        <a:spcAft>
          <a:spcPct val="0"/>
        </a:spcAft>
        <a:defRPr sz="4400">
          <a:solidFill>
            <a:schemeClr val="tx2"/>
          </a:solidFill>
          <a:latin typeface="Arial"/>
          <a:ea typeface="ＭＳ Ｐゴシック" pitchFamily="-111" charset="-128"/>
          <a:cs typeface="Arial"/>
        </a:defRPr>
      </a:lvl1pPr>
      <a:lvl2pPr algn="l" rtl="0" eaLnBrk="0" fontAlgn="base" hangingPunct="0">
        <a:spcBef>
          <a:spcPct val="0"/>
        </a:spcBef>
        <a:spcAft>
          <a:spcPct val="0"/>
        </a:spcAft>
        <a:defRPr sz="4400">
          <a:solidFill>
            <a:schemeClr val="tx2"/>
          </a:solidFill>
          <a:latin typeface="Times New Roman" pitchFamily="-111" charset="0"/>
          <a:ea typeface="ＭＳ Ｐゴシック" pitchFamily="-111" charset="-128"/>
          <a:cs typeface="ＭＳ Ｐゴシック" pitchFamily="-111" charset="-128"/>
        </a:defRPr>
      </a:lvl2pPr>
      <a:lvl3pPr algn="l" rtl="0" eaLnBrk="0" fontAlgn="base" hangingPunct="0">
        <a:spcBef>
          <a:spcPct val="0"/>
        </a:spcBef>
        <a:spcAft>
          <a:spcPct val="0"/>
        </a:spcAft>
        <a:defRPr sz="4400">
          <a:solidFill>
            <a:schemeClr val="tx2"/>
          </a:solidFill>
          <a:latin typeface="Times New Roman" pitchFamily="-111" charset="0"/>
          <a:ea typeface="ＭＳ Ｐゴシック" pitchFamily="-111" charset="-128"/>
          <a:cs typeface="ＭＳ Ｐゴシック" pitchFamily="-111" charset="-128"/>
        </a:defRPr>
      </a:lvl3pPr>
      <a:lvl4pPr algn="l" rtl="0" eaLnBrk="0" fontAlgn="base" hangingPunct="0">
        <a:spcBef>
          <a:spcPct val="0"/>
        </a:spcBef>
        <a:spcAft>
          <a:spcPct val="0"/>
        </a:spcAft>
        <a:defRPr sz="4400">
          <a:solidFill>
            <a:schemeClr val="tx2"/>
          </a:solidFill>
          <a:latin typeface="Times New Roman" pitchFamily="-111" charset="0"/>
          <a:ea typeface="ＭＳ Ｐゴシック" pitchFamily="-111" charset="-128"/>
          <a:cs typeface="ＭＳ Ｐゴシック" pitchFamily="-111" charset="-128"/>
        </a:defRPr>
      </a:lvl4pPr>
      <a:lvl5pPr algn="l" rtl="0" eaLnBrk="0" fontAlgn="base" hangingPunct="0">
        <a:spcBef>
          <a:spcPct val="0"/>
        </a:spcBef>
        <a:spcAft>
          <a:spcPct val="0"/>
        </a:spcAft>
        <a:defRPr sz="4400">
          <a:solidFill>
            <a:schemeClr val="tx2"/>
          </a:solidFill>
          <a:latin typeface="Times New Roman" pitchFamily="-111" charset="0"/>
          <a:ea typeface="ＭＳ Ｐゴシック" pitchFamily="-111" charset="-128"/>
          <a:cs typeface="ＭＳ Ｐゴシック" pitchFamily="-111" charset="-128"/>
        </a:defRPr>
      </a:lvl5pPr>
      <a:lvl6pPr marL="456568" algn="l" rtl="0" fontAlgn="base">
        <a:spcBef>
          <a:spcPct val="0"/>
        </a:spcBef>
        <a:spcAft>
          <a:spcPct val="0"/>
        </a:spcAft>
        <a:defRPr sz="4400">
          <a:solidFill>
            <a:schemeClr val="tx2"/>
          </a:solidFill>
          <a:latin typeface="Times New Roman" pitchFamily="-111" charset="0"/>
        </a:defRPr>
      </a:lvl6pPr>
      <a:lvl7pPr marL="913135" algn="l" rtl="0" fontAlgn="base">
        <a:spcBef>
          <a:spcPct val="0"/>
        </a:spcBef>
        <a:spcAft>
          <a:spcPct val="0"/>
        </a:spcAft>
        <a:defRPr sz="4400">
          <a:solidFill>
            <a:schemeClr val="tx2"/>
          </a:solidFill>
          <a:latin typeface="Times New Roman" pitchFamily="-111" charset="0"/>
        </a:defRPr>
      </a:lvl7pPr>
      <a:lvl8pPr marL="1369701" algn="l" rtl="0" fontAlgn="base">
        <a:spcBef>
          <a:spcPct val="0"/>
        </a:spcBef>
        <a:spcAft>
          <a:spcPct val="0"/>
        </a:spcAft>
        <a:defRPr sz="4400">
          <a:solidFill>
            <a:schemeClr val="tx2"/>
          </a:solidFill>
          <a:latin typeface="Times New Roman" pitchFamily="-111" charset="0"/>
        </a:defRPr>
      </a:lvl8pPr>
      <a:lvl9pPr marL="1826272" algn="l" rtl="0" fontAlgn="base">
        <a:spcBef>
          <a:spcPct val="0"/>
        </a:spcBef>
        <a:spcAft>
          <a:spcPct val="0"/>
        </a:spcAft>
        <a:defRPr sz="4400">
          <a:solidFill>
            <a:schemeClr val="tx2"/>
          </a:solidFill>
          <a:latin typeface="Times New Roman" pitchFamily="-111" charset="0"/>
        </a:defRPr>
      </a:lvl9pPr>
    </p:titleStyle>
    <p:bodyStyle>
      <a:lvl1pPr marL="342426" indent="-342426" algn="l" rtl="0" eaLnBrk="0" fontAlgn="base" hangingPunct="0">
        <a:spcBef>
          <a:spcPct val="20000"/>
        </a:spcBef>
        <a:spcAft>
          <a:spcPct val="0"/>
        </a:spcAft>
        <a:buBlip>
          <a:blip r:embed="rId16"/>
        </a:buBlip>
        <a:defRPr sz="3200">
          <a:solidFill>
            <a:schemeClr val="tx1"/>
          </a:solidFill>
          <a:latin typeface="Arial"/>
          <a:ea typeface="ＭＳ Ｐゴシック" pitchFamily="-111" charset="-128"/>
          <a:cs typeface="Arial"/>
        </a:defRPr>
      </a:lvl1pPr>
      <a:lvl2pPr marL="741920" indent="-285355" algn="l" rtl="0" eaLnBrk="0" fontAlgn="base" hangingPunct="0">
        <a:spcBef>
          <a:spcPct val="20000"/>
        </a:spcBef>
        <a:spcAft>
          <a:spcPct val="0"/>
        </a:spcAft>
        <a:buClr>
          <a:schemeClr val="accent2"/>
        </a:buClr>
        <a:buFont typeface="Wingdings" charset="0"/>
        <a:buBlip>
          <a:blip r:embed="rId17"/>
        </a:buBlip>
        <a:defRPr sz="2800">
          <a:solidFill>
            <a:schemeClr val="tx1"/>
          </a:solidFill>
          <a:latin typeface="Arial"/>
          <a:ea typeface="ＭＳ Ｐゴシック" pitchFamily="-111" charset="-128"/>
          <a:cs typeface="Arial"/>
        </a:defRPr>
      </a:lvl2pPr>
      <a:lvl3pPr marL="1141412" indent="-228281" algn="l" rtl="0" eaLnBrk="0" fontAlgn="base" hangingPunct="0">
        <a:spcBef>
          <a:spcPct val="20000"/>
        </a:spcBef>
        <a:spcAft>
          <a:spcPct val="0"/>
        </a:spcAft>
        <a:buChar char="•"/>
        <a:defRPr sz="2400">
          <a:solidFill>
            <a:schemeClr val="tx1"/>
          </a:solidFill>
          <a:latin typeface="Arial"/>
          <a:ea typeface="ＭＳ Ｐゴシック" pitchFamily="-111" charset="-128"/>
          <a:cs typeface="Arial"/>
        </a:defRPr>
      </a:lvl3pPr>
      <a:lvl4pPr marL="1597984" indent="-228281" algn="l" rtl="0" eaLnBrk="0" fontAlgn="base" hangingPunct="0">
        <a:spcBef>
          <a:spcPct val="20000"/>
        </a:spcBef>
        <a:spcAft>
          <a:spcPct val="0"/>
        </a:spcAft>
        <a:buClr>
          <a:schemeClr val="tx2"/>
        </a:buClr>
        <a:buFont typeface="Wingdings" charset="0"/>
        <a:buChar char="s"/>
        <a:defRPr sz="2000">
          <a:solidFill>
            <a:schemeClr val="tx1"/>
          </a:solidFill>
          <a:latin typeface="Arial"/>
          <a:ea typeface="ＭＳ Ｐゴシック" pitchFamily="-111" charset="-128"/>
          <a:cs typeface="Arial"/>
        </a:defRPr>
      </a:lvl4pPr>
      <a:lvl5pPr marL="2054550" indent="-228281" algn="l" rtl="0" eaLnBrk="0" fontAlgn="base" hangingPunct="0">
        <a:spcBef>
          <a:spcPct val="20000"/>
        </a:spcBef>
        <a:spcAft>
          <a:spcPct val="0"/>
        </a:spcAft>
        <a:buClr>
          <a:schemeClr val="tx2"/>
        </a:buClr>
        <a:buFont typeface="Wingdings" charset="0"/>
        <a:buChar char="s"/>
        <a:defRPr sz="2000">
          <a:solidFill>
            <a:schemeClr val="tx1"/>
          </a:solidFill>
          <a:latin typeface="Arial"/>
          <a:ea typeface="ＭＳ Ｐゴシック" pitchFamily="-111" charset="-128"/>
          <a:cs typeface="Arial"/>
        </a:defRPr>
      </a:lvl5pPr>
      <a:lvl6pPr marL="2511120" indent="-228281" algn="l" rtl="0" fontAlgn="base">
        <a:spcBef>
          <a:spcPct val="20000"/>
        </a:spcBef>
        <a:spcAft>
          <a:spcPct val="0"/>
        </a:spcAft>
        <a:buClr>
          <a:schemeClr val="tx2"/>
        </a:buClr>
        <a:buFont typeface="Wingdings" pitchFamily="-111" charset="2"/>
        <a:buChar char="s"/>
        <a:defRPr sz="2000">
          <a:solidFill>
            <a:schemeClr val="tx1"/>
          </a:solidFill>
          <a:latin typeface="+mn-lt"/>
          <a:ea typeface="ＭＳ Ｐゴシック" pitchFamily="-111" charset="-128"/>
        </a:defRPr>
      </a:lvl6pPr>
      <a:lvl7pPr marL="2967687" indent="-228281" algn="l" rtl="0" fontAlgn="base">
        <a:spcBef>
          <a:spcPct val="20000"/>
        </a:spcBef>
        <a:spcAft>
          <a:spcPct val="0"/>
        </a:spcAft>
        <a:buClr>
          <a:schemeClr val="tx2"/>
        </a:buClr>
        <a:buFont typeface="Wingdings" pitchFamily="-111" charset="2"/>
        <a:buChar char="s"/>
        <a:defRPr sz="2000">
          <a:solidFill>
            <a:schemeClr val="tx1"/>
          </a:solidFill>
          <a:latin typeface="+mn-lt"/>
          <a:ea typeface="ＭＳ Ｐゴシック" pitchFamily="-111" charset="-128"/>
        </a:defRPr>
      </a:lvl7pPr>
      <a:lvl8pPr marL="3424250" indent="-228281" algn="l" rtl="0" fontAlgn="base">
        <a:spcBef>
          <a:spcPct val="20000"/>
        </a:spcBef>
        <a:spcAft>
          <a:spcPct val="0"/>
        </a:spcAft>
        <a:buClr>
          <a:schemeClr val="tx2"/>
        </a:buClr>
        <a:buFont typeface="Wingdings" pitchFamily="-111" charset="2"/>
        <a:buChar char="s"/>
        <a:defRPr sz="2000">
          <a:solidFill>
            <a:schemeClr val="tx1"/>
          </a:solidFill>
          <a:latin typeface="+mn-lt"/>
          <a:ea typeface="ＭＳ Ｐゴシック" pitchFamily="-111" charset="-128"/>
        </a:defRPr>
      </a:lvl8pPr>
      <a:lvl9pPr marL="3880819" indent="-228281" algn="l" rtl="0" fontAlgn="base">
        <a:spcBef>
          <a:spcPct val="20000"/>
        </a:spcBef>
        <a:spcAft>
          <a:spcPct val="0"/>
        </a:spcAft>
        <a:buClr>
          <a:schemeClr val="tx2"/>
        </a:buClr>
        <a:buFont typeface="Wingdings" pitchFamily="-111" charset="2"/>
        <a:buChar char="s"/>
        <a:defRPr sz="2000">
          <a:solidFill>
            <a:schemeClr val="tx1"/>
          </a:solidFill>
          <a:latin typeface="+mn-lt"/>
          <a:ea typeface="ＭＳ Ｐゴシック" pitchFamily="-111" charset="-128"/>
        </a:defRPr>
      </a:lvl9pPr>
    </p:bodyStyle>
    <p:otherStyle>
      <a:defPPr>
        <a:defRPr lang="en-US"/>
      </a:defPPr>
      <a:lvl1pPr marL="0" algn="l" defTabSz="456568" rtl="0" eaLnBrk="1" latinLnBrk="0" hangingPunct="1">
        <a:defRPr sz="1800" kern="1200">
          <a:solidFill>
            <a:schemeClr val="tx1"/>
          </a:solidFill>
          <a:latin typeface="+mn-lt"/>
          <a:ea typeface="+mn-ea"/>
          <a:cs typeface="+mn-cs"/>
        </a:defRPr>
      </a:lvl1pPr>
      <a:lvl2pPr marL="456568" algn="l" defTabSz="456568" rtl="0" eaLnBrk="1" latinLnBrk="0" hangingPunct="1">
        <a:defRPr sz="1800" kern="1200">
          <a:solidFill>
            <a:schemeClr val="tx1"/>
          </a:solidFill>
          <a:latin typeface="+mn-lt"/>
          <a:ea typeface="+mn-ea"/>
          <a:cs typeface="+mn-cs"/>
        </a:defRPr>
      </a:lvl2pPr>
      <a:lvl3pPr marL="913135" algn="l" defTabSz="456568" rtl="0" eaLnBrk="1" latinLnBrk="0" hangingPunct="1">
        <a:defRPr sz="1800" kern="1200">
          <a:solidFill>
            <a:schemeClr val="tx1"/>
          </a:solidFill>
          <a:latin typeface="+mn-lt"/>
          <a:ea typeface="+mn-ea"/>
          <a:cs typeface="+mn-cs"/>
        </a:defRPr>
      </a:lvl3pPr>
      <a:lvl4pPr marL="1369701" algn="l" defTabSz="456568" rtl="0" eaLnBrk="1" latinLnBrk="0" hangingPunct="1">
        <a:defRPr sz="1800" kern="1200">
          <a:solidFill>
            <a:schemeClr val="tx1"/>
          </a:solidFill>
          <a:latin typeface="+mn-lt"/>
          <a:ea typeface="+mn-ea"/>
          <a:cs typeface="+mn-cs"/>
        </a:defRPr>
      </a:lvl4pPr>
      <a:lvl5pPr marL="1826272" algn="l" defTabSz="456568" rtl="0" eaLnBrk="1" latinLnBrk="0" hangingPunct="1">
        <a:defRPr sz="1800" kern="1200">
          <a:solidFill>
            <a:schemeClr val="tx1"/>
          </a:solidFill>
          <a:latin typeface="+mn-lt"/>
          <a:ea typeface="+mn-ea"/>
          <a:cs typeface="+mn-cs"/>
        </a:defRPr>
      </a:lvl5pPr>
      <a:lvl6pPr marL="2282833" algn="l" defTabSz="456568" rtl="0" eaLnBrk="1" latinLnBrk="0" hangingPunct="1">
        <a:defRPr sz="1800" kern="1200">
          <a:solidFill>
            <a:schemeClr val="tx1"/>
          </a:solidFill>
          <a:latin typeface="+mn-lt"/>
          <a:ea typeface="+mn-ea"/>
          <a:cs typeface="+mn-cs"/>
        </a:defRPr>
      </a:lvl6pPr>
      <a:lvl7pPr marL="2739401" algn="l" defTabSz="456568" rtl="0" eaLnBrk="1" latinLnBrk="0" hangingPunct="1">
        <a:defRPr sz="1800" kern="1200">
          <a:solidFill>
            <a:schemeClr val="tx1"/>
          </a:solidFill>
          <a:latin typeface="+mn-lt"/>
          <a:ea typeface="+mn-ea"/>
          <a:cs typeface="+mn-cs"/>
        </a:defRPr>
      </a:lvl7pPr>
      <a:lvl8pPr marL="3195965" algn="l" defTabSz="456568" rtl="0" eaLnBrk="1" latinLnBrk="0" hangingPunct="1">
        <a:defRPr sz="1800" kern="1200">
          <a:solidFill>
            <a:schemeClr val="tx1"/>
          </a:solidFill>
          <a:latin typeface="+mn-lt"/>
          <a:ea typeface="+mn-ea"/>
          <a:cs typeface="+mn-cs"/>
        </a:defRPr>
      </a:lvl8pPr>
      <a:lvl9pPr marL="3652533" algn="l" defTabSz="456568"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p>
            <a:pPr lvl="0"/>
            <a:r>
              <a:rPr lang="en-US"/>
              <a:t>Click to edit Master title style</a:t>
            </a:r>
          </a:p>
        </p:txBody>
      </p:sp>
      <p:sp>
        <p:nvSpPr>
          <p:cNvPr id="3891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1567782"/>
      </p:ext>
    </p:extLst>
  </p:cSld>
  <p:clrMap bg1="dk2" tx1="lt1" bg2="dk1" tx2="lt2" accent1="accent1" accent2="accent2" accent3="accent3" accent4="accent4" accent5="accent5" accent6="accent6" hlink="hlink" folHlink="folHlink"/>
  <p:sldLayoutIdLst>
    <p:sldLayoutId id="2147487905" r:id="rId1"/>
    <p:sldLayoutId id="2147487906" r:id="rId2"/>
    <p:sldLayoutId id="2147487907" r:id="rId3"/>
    <p:sldLayoutId id="2147487908" r:id="rId4"/>
    <p:sldLayoutId id="2147487909" r:id="rId5"/>
    <p:sldLayoutId id="2147487910" r:id="rId6"/>
    <p:sldLayoutId id="2147487911" r:id="rId7"/>
    <p:sldLayoutId id="2147487912" r:id="rId8"/>
    <p:sldLayoutId id="2147487913" r:id="rId9"/>
    <p:sldLayoutId id="2147487914" r:id="rId10"/>
    <p:sldLayoutId id="2147487915" r:id="rId11"/>
  </p:sldLayoutIdLst>
  <p:transition>
    <p:fade/>
  </p:transition>
  <p:txStyles>
    <p:titleStyle>
      <a:lvl1pPr algn="ctr" rtl="0" eaLnBrk="0" fontAlgn="base" hangingPunct="0">
        <a:spcBef>
          <a:spcPct val="0"/>
        </a:spcBef>
        <a:spcAft>
          <a:spcPct val="0"/>
        </a:spcAft>
        <a:defRPr sz="4400" b="1">
          <a:solidFill>
            <a:schemeClr val="tx1"/>
          </a:solidFill>
          <a:latin typeface="+mj-lt"/>
          <a:ea typeface="+mj-ea"/>
          <a:cs typeface="+mj-cs"/>
        </a:defRPr>
      </a:lvl1pPr>
      <a:lvl2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2pPr>
      <a:lvl3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3pPr>
      <a:lvl4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4pPr>
      <a:lvl5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5pPr>
      <a:lvl6pPr marL="456952" algn="ctr" rtl="0" fontAlgn="base">
        <a:spcBef>
          <a:spcPct val="0"/>
        </a:spcBef>
        <a:spcAft>
          <a:spcPct val="0"/>
        </a:spcAft>
        <a:defRPr sz="4400" b="1">
          <a:solidFill>
            <a:schemeClr val="tx1"/>
          </a:solidFill>
          <a:latin typeface="Candara" charset="0"/>
          <a:ea typeface="ＭＳ Ｐゴシック" charset="0"/>
          <a:cs typeface="Arial" charset="0"/>
        </a:defRPr>
      </a:lvl6pPr>
      <a:lvl7pPr marL="913905" algn="ctr" rtl="0" fontAlgn="base">
        <a:spcBef>
          <a:spcPct val="0"/>
        </a:spcBef>
        <a:spcAft>
          <a:spcPct val="0"/>
        </a:spcAft>
        <a:defRPr sz="4400" b="1">
          <a:solidFill>
            <a:schemeClr val="tx1"/>
          </a:solidFill>
          <a:latin typeface="Candara" charset="0"/>
          <a:ea typeface="ＭＳ Ｐゴシック" charset="0"/>
          <a:cs typeface="Arial" charset="0"/>
        </a:defRPr>
      </a:lvl7pPr>
      <a:lvl8pPr marL="1370852" algn="ctr" rtl="0" fontAlgn="base">
        <a:spcBef>
          <a:spcPct val="0"/>
        </a:spcBef>
        <a:spcAft>
          <a:spcPct val="0"/>
        </a:spcAft>
        <a:defRPr sz="4400" b="1">
          <a:solidFill>
            <a:schemeClr val="tx1"/>
          </a:solidFill>
          <a:latin typeface="Candara" charset="0"/>
          <a:ea typeface="ＭＳ Ｐゴシック" charset="0"/>
          <a:cs typeface="Arial" charset="0"/>
        </a:defRPr>
      </a:lvl8pPr>
      <a:lvl9pPr marL="1827807" algn="ctr" rtl="0" fontAlgn="base">
        <a:spcBef>
          <a:spcPct val="0"/>
        </a:spcBef>
        <a:spcAft>
          <a:spcPct val="0"/>
        </a:spcAft>
        <a:defRPr sz="4400" b="1">
          <a:solidFill>
            <a:schemeClr val="tx1"/>
          </a:solidFill>
          <a:latin typeface="Candara" charset="0"/>
          <a:ea typeface="ＭＳ Ｐゴシック" charset="0"/>
          <a:cs typeface="Arial" charset="0"/>
        </a:defRPr>
      </a:lvl9pPr>
    </p:titleStyle>
    <p:bodyStyle>
      <a:lvl1pPr marL="342713" indent="-342713" algn="l" rtl="0" eaLnBrk="0" fontAlgn="base" hangingPunct="0">
        <a:spcBef>
          <a:spcPct val="20000"/>
        </a:spcBef>
        <a:spcAft>
          <a:spcPct val="0"/>
        </a:spcAft>
        <a:buFont typeface="Arial" charset="0"/>
        <a:buChar char="•"/>
        <a:defRPr sz="3200" b="1">
          <a:solidFill>
            <a:schemeClr val="tx1"/>
          </a:solidFill>
          <a:latin typeface="+mn-lt"/>
          <a:ea typeface="+mn-ea"/>
          <a:cs typeface="+mn-cs"/>
        </a:defRPr>
      </a:lvl1pPr>
      <a:lvl2pPr marL="742543" indent="-285596" algn="l" rtl="0" eaLnBrk="0" fontAlgn="base" hangingPunct="0">
        <a:spcBef>
          <a:spcPct val="20000"/>
        </a:spcBef>
        <a:spcAft>
          <a:spcPct val="0"/>
        </a:spcAft>
        <a:buFont typeface="Arial" charset="0"/>
        <a:buChar char="–"/>
        <a:defRPr sz="2800" b="1">
          <a:solidFill>
            <a:schemeClr val="tx1"/>
          </a:solidFill>
          <a:latin typeface="+mn-lt"/>
          <a:ea typeface="Arial" charset="0"/>
          <a:cs typeface="+mn-cs"/>
        </a:defRPr>
      </a:lvl2pPr>
      <a:lvl3pPr marL="1142374" indent="-228477" algn="l" rtl="0" eaLnBrk="0" fontAlgn="base" hangingPunct="0">
        <a:spcBef>
          <a:spcPct val="20000"/>
        </a:spcBef>
        <a:spcAft>
          <a:spcPct val="0"/>
        </a:spcAft>
        <a:buFont typeface="Arial" charset="0"/>
        <a:buChar char="•"/>
        <a:defRPr sz="2400" b="1">
          <a:solidFill>
            <a:schemeClr val="tx1"/>
          </a:solidFill>
          <a:latin typeface="+mn-lt"/>
          <a:ea typeface="Arial" charset="0"/>
          <a:cs typeface="+mn-cs"/>
        </a:defRPr>
      </a:lvl3pPr>
      <a:lvl4pPr marL="1599329" indent="-228477" algn="l" rtl="0" eaLnBrk="0" fontAlgn="base" hangingPunct="0">
        <a:spcBef>
          <a:spcPct val="20000"/>
        </a:spcBef>
        <a:spcAft>
          <a:spcPct val="0"/>
        </a:spcAft>
        <a:buFont typeface="Arial" charset="0"/>
        <a:buChar char="–"/>
        <a:defRPr sz="2000" b="1">
          <a:solidFill>
            <a:schemeClr val="tx1"/>
          </a:solidFill>
          <a:latin typeface="+mn-lt"/>
          <a:ea typeface="Arial" charset="0"/>
          <a:cs typeface="+mn-cs"/>
        </a:defRPr>
      </a:lvl4pPr>
      <a:lvl5pPr marL="2056278" indent="-228477" algn="l" rtl="0" eaLnBrk="0" fontAlgn="base" hangingPunct="0">
        <a:spcBef>
          <a:spcPct val="20000"/>
        </a:spcBef>
        <a:spcAft>
          <a:spcPct val="0"/>
        </a:spcAft>
        <a:buFont typeface="Arial" charset="0"/>
        <a:buChar char="»"/>
        <a:defRPr sz="2000" b="1">
          <a:solidFill>
            <a:schemeClr val="tx1"/>
          </a:solidFill>
          <a:latin typeface="+mn-lt"/>
          <a:ea typeface="Arial" charset="0"/>
          <a:cs typeface="+mn-cs"/>
        </a:defRPr>
      </a:lvl5pPr>
      <a:lvl6pPr marL="2513228" indent="-228477" algn="l" rtl="0" fontAlgn="base">
        <a:spcBef>
          <a:spcPct val="20000"/>
        </a:spcBef>
        <a:spcAft>
          <a:spcPct val="0"/>
        </a:spcAft>
        <a:buFont typeface="Arial" charset="0"/>
        <a:buChar char="»"/>
        <a:defRPr sz="2000" b="1">
          <a:solidFill>
            <a:schemeClr val="tx1"/>
          </a:solidFill>
          <a:latin typeface="+mn-lt"/>
          <a:ea typeface="Arial" charset="0"/>
          <a:cs typeface="+mn-cs"/>
        </a:defRPr>
      </a:lvl6pPr>
      <a:lvl7pPr marL="2970182" indent="-228477" algn="l" rtl="0" fontAlgn="base">
        <a:spcBef>
          <a:spcPct val="20000"/>
        </a:spcBef>
        <a:spcAft>
          <a:spcPct val="0"/>
        </a:spcAft>
        <a:buFont typeface="Arial" charset="0"/>
        <a:buChar char="»"/>
        <a:defRPr sz="2000" b="1">
          <a:solidFill>
            <a:schemeClr val="tx1"/>
          </a:solidFill>
          <a:latin typeface="+mn-lt"/>
          <a:ea typeface="Arial" charset="0"/>
          <a:cs typeface="+mn-cs"/>
        </a:defRPr>
      </a:lvl7pPr>
      <a:lvl8pPr marL="3427130" indent="-228477" algn="l" rtl="0" fontAlgn="base">
        <a:spcBef>
          <a:spcPct val="20000"/>
        </a:spcBef>
        <a:spcAft>
          <a:spcPct val="0"/>
        </a:spcAft>
        <a:buFont typeface="Arial" charset="0"/>
        <a:buChar char="»"/>
        <a:defRPr sz="2000" b="1">
          <a:solidFill>
            <a:schemeClr val="tx1"/>
          </a:solidFill>
          <a:latin typeface="+mn-lt"/>
          <a:ea typeface="Arial" charset="0"/>
          <a:cs typeface="+mn-cs"/>
        </a:defRPr>
      </a:lvl8pPr>
      <a:lvl9pPr marL="3884082" indent="-228477" algn="l" rtl="0" fontAlgn="base">
        <a:spcBef>
          <a:spcPct val="20000"/>
        </a:spcBef>
        <a:spcAft>
          <a:spcPct val="0"/>
        </a:spcAft>
        <a:buFont typeface="Arial" charset="0"/>
        <a:buChar char="»"/>
        <a:defRPr sz="2000" b="1">
          <a:solidFill>
            <a:schemeClr val="tx1"/>
          </a:solidFill>
          <a:latin typeface="+mn-lt"/>
          <a:ea typeface="Arial" charset="0"/>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793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p>
            <a:pPr lvl="0"/>
            <a:r>
              <a:rPr lang="en-US"/>
              <a:t>Click to edit Master title style</a:t>
            </a:r>
          </a:p>
        </p:txBody>
      </p:sp>
      <p:sp>
        <p:nvSpPr>
          <p:cNvPr id="16793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5944934"/>
      </p:ext>
    </p:extLst>
  </p:cSld>
  <p:clrMap bg1="dk2" tx1="lt1" bg2="dk1" tx2="lt2" accent1="accent1" accent2="accent2" accent3="accent3" accent4="accent4" accent5="accent5" accent6="accent6" hlink="hlink" folHlink="folHlink"/>
  <p:sldLayoutIdLst>
    <p:sldLayoutId id="2147487917" r:id="rId1"/>
    <p:sldLayoutId id="2147487918" r:id="rId2"/>
    <p:sldLayoutId id="2147487919" r:id="rId3"/>
    <p:sldLayoutId id="2147487920" r:id="rId4"/>
    <p:sldLayoutId id="2147487921" r:id="rId5"/>
    <p:sldLayoutId id="2147487922" r:id="rId6"/>
    <p:sldLayoutId id="2147487923" r:id="rId7"/>
    <p:sldLayoutId id="2147487924" r:id="rId8"/>
    <p:sldLayoutId id="2147487925" r:id="rId9"/>
    <p:sldLayoutId id="2147487926" r:id="rId10"/>
    <p:sldLayoutId id="2147487927" r:id="rId11"/>
  </p:sldLayoutIdLst>
  <p:transition>
    <p:fade/>
  </p:transition>
  <p:txStyles>
    <p:titleStyle>
      <a:lvl1pPr algn="ctr" rtl="0" eaLnBrk="0" fontAlgn="base" hangingPunct="0">
        <a:spcBef>
          <a:spcPct val="0"/>
        </a:spcBef>
        <a:spcAft>
          <a:spcPct val="0"/>
        </a:spcAft>
        <a:defRPr sz="4400" b="1">
          <a:solidFill>
            <a:schemeClr val="tx1"/>
          </a:solidFill>
          <a:latin typeface="+mj-lt"/>
          <a:ea typeface="+mj-ea"/>
          <a:cs typeface="+mj-cs"/>
        </a:defRPr>
      </a:lvl1pPr>
      <a:lvl2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2pPr>
      <a:lvl3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3pPr>
      <a:lvl4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4pPr>
      <a:lvl5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5pPr>
      <a:lvl6pPr marL="456952" algn="ctr" rtl="0" fontAlgn="base">
        <a:spcBef>
          <a:spcPct val="0"/>
        </a:spcBef>
        <a:spcAft>
          <a:spcPct val="0"/>
        </a:spcAft>
        <a:defRPr sz="4400" b="1">
          <a:solidFill>
            <a:schemeClr val="tx1"/>
          </a:solidFill>
          <a:latin typeface="Candara" charset="0"/>
          <a:ea typeface="ＭＳ Ｐゴシック" charset="0"/>
          <a:cs typeface="Arial" charset="0"/>
        </a:defRPr>
      </a:lvl6pPr>
      <a:lvl7pPr marL="913905" algn="ctr" rtl="0" fontAlgn="base">
        <a:spcBef>
          <a:spcPct val="0"/>
        </a:spcBef>
        <a:spcAft>
          <a:spcPct val="0"/>
        </a:spcAft>
        <a:defRPr sz="4400" b="1">
          <a:solidFill>
            <a:schemeClr val="tx1"/>
          </a:solidFill>
          <a:latin typeface="Candara" charset="0"/>
          <a:ea typeface="ＭＳ Ｐゴシック" charset="0"/>
          <a:cs typeface="Arial" charset="0"/>
        </a:defRPr>
      </a:lvl7pPr>
      <a:lvl8pPr marL="1370852" algn="ctr" rtl="0" fontAlgn="base">
        <a:spcBef>
          <a:spcPct val="0"/>
        </a:spcBef>
        <a:spcAft>
          <a:spcPct val="0"/>
        </a:spcAft>
        <a:defRPr sz="4400" b="1">
          <a:solidFill>
            <a:schemeClr val="tx1"/>
          </a:solidFill>
          <a:latin typeface="Candara" charset="0"/>
          <a:ea typeface="ＭＳ Ｐゴシック" charset="0"/>
          <a:cs typeface="Arial" charset="0"/>
        </a:defRPr>
      </a:lvl8pPr>
      <a:lvl9pPr marL="1827807" algn="ctr" rtl="0" fontAlgn="base">
        <a:spcBef>
          <a:spcPct val="0"/>
        </a:spcBef>
        <a:spcAft>
          <a:spcPct val="0"/>
        </a:spcAft>
        <a:defRPr sz="4400" b="1">
          <a:solidFill>
            <a:schemeClr val="tx1"/>
          </a:solidFill>
          <a:latin typeface="Candara" charset="0"/>
          <a:ea typeface="ＭＳ Ｐゴシック" charset="0"/>
          <a:cs typeface="Arial" charset="0"/>
        </a:defRPr>
      </a:lvl9pPr>
    </p:titleStyle>
    <p:bodyStyle>
      <a:lvl1pPr marL="342713" indent="-342713" algn="l" rtl="0" eaLnBrk="0" fontAlgn="base" hangingPunct="0">
        <a:spcBef>
          <a:spcPct val="20000"/>
        </a:spcBef>
        <a:spcAft>
          <a:spcPct val="0"/>
        </a:spcAft>
        <a:buFont typeface="Arial" charset="0"/>
        <a:buChar char="•"/>
        <a:defRPr sz="3200" b="1">
          <a:solidFill>
            <a:schemeClr val="tx1"/>
          </a:solidFill>
          <a:latin typeface="+mn-lt"/>
          <a:ea typeface="+mn-ea"/>
          <a:cs typeface="+mn-cs"/>
        </a:defRPr>
      </a:lvl1pPr>
      <a:lvl2pPr marL="742543" indent="-285596" algn="l" rtl="0" eaLnBrk="0" fontAlgn="base" hangingPunct="0">
        <a:spcBef>
          <a:spcPct val="20000"/>
        </a:spcBef>
        <a:spcAft>
          <a:spcPct val="0"/>
        </a:spcAft>
        <a:buFont typeface="Arial" charset="0"/>
        <a:buChar char="–"/>
        <a:defRPr sz="2800" b="1">
          <a:solidFill>
            <a:schemeClr val="tx1"/>
          </a:solidFill>
          <a:latin typeface="+mn-lt"/>
          <a:ea typeface="Arial" charset="0"/>
          <a:cs typeface="+mn-cs"/>
        </a:defRPr>
      </a:lvl2pPr>
      <a:lvl3pPr marL="1142374" indent="-228477" algn="l" rtl="0" eaLnBrk="0" fontAlgn="base" hangingPunct="0">
        <a:spcBef>
          <a:spcPct val="20000"/>
        </a:spcBef>
        <a:spcAft>
          <a:spcPct val="0"/>
        </a:spcAft>
        <a:buFont typeface="Arial" charset="0"/>
        <a:buChar char="•"/>
        <a:defRPr sz="2400" b="1">
          <a:solidFill>
            <a:schemeClr val="tx1"/>
          </a:solidFill>
          <a:latin typeface="+mn-lt"/>
          <a:ea typeface="Arial" charset="0"/>
          <a:cs typeface="+mn-cs"/>
        </a:defRPr>
      </a:lvl3pPr>
      <a:lvl4pPr marL="1599329" indent="-228477" algn="l" rtl="0" eaLnBrk="0" fontAlgn="base" hangingPunct="0">
        <a:spcBef>
          <a:spcPct val="20000"/>
        </a:spcBef>
        <a:spcAft>
          <a:spcPct val="0"/>
        </a:spcAft>
        <a:buFont typeface="Arial" charset="0"/>
        <a:buChar char="–"/>
        <a:defRPr sz="2000" b="1">
          <a:solidFill>
            <a:schemeClr val="tx1"/>
          </a:solidFill>
          <a:latin typeface="+mn-lt"/>
          <a:ea typeface="Arial" charset="0"/>
          <a:cs typeface="+mn-cs"/>
        </a:defRPr>
      </a:lvl4pPr>
      <a:lvl5pPr marL="2056278" indent="-228477" algn="l" rtl="0" eaLnBrk="0" fontAlgn="base" hangingPunct="0">
        <a:spcBef>
          <a:spcPct val="20000"/>
        </a:spcBef>
        <a:spcAft>
          <a:spcPct val="0"/>
        </a:spcAft>
        <a:buFont typeface="Arial" charset="0"/>
        <a:buChar char="»"/>
        <a:defRPr sz="2000" b="1">
          <a:solidFill>
            <a:schemeClr val="tx1"/>
          </a:solidFill>
          <a:latin typeface="+mn-lt"/>
          <a:ea typeface="Arial" charset="0"/>
          <a:cs typeface="+mn-cs"/>
        </a:defRPr>
      </a:lvl5pPr>
      <a:lvl6pPr marL="2513228" indent="-228477" algn="l" rtl="0" fontAlgn="base">
        <a:spcBef>
          <a:spcPct val="20000"/>
        </a:spcBef>
        <a:spcAft>
          <a:spcPct val="0"/>
        </a:spcAft>
        <a:buFont typeface="Arial" charset="0"/>
        <a:buChar char="»"/>
        <a:defRPr sz="2000" b="1">
          <a:solidFill>
            <a:schemeClr val="tx1"/>
          </a:solidFill>
          <a:latin typeface="+mn-lt"/>
          <a:ea typeface="Arial" charset="0"/>
          <a:cs typeface="+mn-cs"/>
        </a:defRPr>
      </a:lvl6pPr>
      <a:lvl7pPr marL="2970182" indent="-228477" algn="l" rtl="0" fontAlgn="base">
        <a:spcBef>
          <a:spcPct val="20000"/>
        </a:spcBef>
        <a:spcAft>
          <a:spcPct val="0"/>
        </a:spcAft>
        <a:buFont typeface="Arial" charset="0"/>
        <a:buChar char="»"/>
        <a:defRPr sz="2000" b="1">
          <a:solidFill>
            <a:schemeClr val="tx1"/>
          </a:solidFill>
          <a:latin typeface="+mn-lt"/>
          <a:ea typeface="Arial" charset="0"/>
          <a:cs typeface="+mn-cs"/>
        </a:defRPr>
      </a:lvl7pPr>
      <a:lvl8pPr marL="3427130" indent="-228477" algn="l" rtl="0" fontAlgn="base">
        <a:spcBef>
          <a:spcPct val="20000"/>
        </a:spcBef>
        <a:spcAft>
          <a:spcPct val="0"/>
        </a:spcAft>
        <a:buFont typeface="Arial" charset="0"/>
        <a:buChar char="»"/>
        <a:defRPr sz="2000" b="1">
          <a:solidFill>
            <a:schemeClr val="tx1"/>
          </a:solidFill>
          <a:latin typeface="+mn-lt"/>
          <a:ea typeface="Arial" charset="0"/>
          <a:cs typeface="+mn-cs"/>
        </a:defRPr>
      </a:lvl8pPr>
      <a:lvl9pPr marL="3884082" indent="-228477" algn="l" rtl="0" fontAlgn="base">
        <a:spcBef>
          <a:spcPct val="20000"/>
        </a:spcBef>
        <a:spcAft>
          <a:spcPct val="0"/>
        </a:spcAft>
        <a:buFont typeface="Arial" charset="0"/>
        <a:buChar char="»"/>
        <a:defRPr sz="2000" b="1">
          <a:solidFill>
            <a:schemeClr val="tx1"/>
          </a:solidFill>
          <a:latin typeface="+mn-lt"/>
          <a:ea typeface="Arial" charset="0"/>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p>
            <a:pPr lvl="0"/>
            <a:r>
              <a:rPr lang="en-US"/>
              <a:t>Click to edit Master title style</a:t>
            </a:r>
          </a:p>
        </p:txBody>
      </p:sp>
      <p:sp>
        <p:nvSpPr>
          <p:cNvPr id="43827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38276" name="Rectangle 4"/>
          <p:cNvSpPr>
            <a:spLocks noGrp="1" noChangeArrowheads="1"/>
          </p:cNvSpPr>
          <p:nvPr>
            <p:ph type="dt" sz="half" idx="2"/>
          </p:nvPr>
        </p:nvSpPr>
        <p:spPr bwMode="auto">
          <a:xfrm>
            <a:off x="457201" y="6245226"/>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lvl1pPr>
              <a:defRPr sz="1400">
                <a:cs typeface="+mn-cs"/>
              </a:defRPr>
            </a:lvl1pPr>
          </a:lstStyle>
          <a:p>
            <a:pPr algn="l">
              <a:defRPr/>
            </a:pPr>
            <a:endParaRPr lang="en-US">
              <a:solidFill>
                <a:srgbClr val="000000"/>
              </a:solidFill>
              <a:latin typeface="Arial" charset="0"/>
              <a:cs typeface="Arial"/>
            </a:endParaRPr>
          </a:p>
        </p:txBody>
      </p:sp>
      <p:sp>
        <p:nvSpPr>
          <p:cNvPr id="438277" name="Rectangle 5"/>
          <p:cNvSpPr>
            <a:spLocks noGrp="1" noChangeArrowheads="1"/>
          </p:cNvSpPr>
          <p:nvPr>
            <p:ph type="ftr" sz="quarter" idx="3"/>
          </p:nvPr>
        </p:nvSpPr>
        <p:spPr bwMode="auto">
          <a:xfrm>
            <a:off x="3124200" y="6245226"/>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lvl1pPr algn="ctr">
              <a:defRPr sz="1400">
                <a:cs typeface="+mn-cs"/>
              </a:defRPr>
            </a:lvl1pPr>
          </a:lstStyle>
          <a:p>
            <a:pPr>
              <a:defRPr/>
            </a:pPr>
            <a:endParaRPr lang="en-US">
              <a:solidFill>
                <a:srgbClr val="000000"/>
              </a:solidFill>
              <a:latin typeface="Arial" charset="0"/>
              <a:cs typeface="Arial"/>
            </a:endParaRPr>
          </a:p>
        </p:txBody>
      </p:sp>
      <p:sp>
        <p:nvSpPr>
          <p:cNvPr id="438278" name="Rectangle 6"/>
          <p:cNvSpPr>
            <a:spLocks noGrp="1" noChangeArrowheads="1"/>
          </p:cNvSpPr>
          <p:nvPr>
            <p:ph type="sldNum" sz="quarter" idx="4"/>
          </p:nvPr>
        </p:nvSpPr>
        <p:spPr bwMode="auto">
          <a:xfrm>
            <a:off x="6553200" y="6245226"/>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lvl1pPr algn="r">
              <a:defRPr sz="1400">
                <a:cs typeface="+mn-cs"/>
              </a:defRPr>
            </a:lvl1pPr>
          </a:lstStyle>
          <a:p>
            <a:pPr>
              <a:defRPr/>
            </a:pPr>
            <a:fld id="{881809AF-DD62-7C41-97BB-AAEB47244C86}" type="slidenum">
              <a:rPr lang="en-US">
                <a:solidFill>
                  <a:srgbClr val="000000"/>
                </a:solidFill>
                <a:latin typeface="Arial" charset="0"/>
                <a:cs typeface="Arial"/>
              </a:rPr>
              <a:pPr>
                <a:defRPr/>
              </a:pPr>
              <a:t>‹#›</a:t>
            </a:fld>
            <a:endParaRPr lang="en-US">
              <a:solidFill>
                <a:srgbClr val="000000"/>
              </a:solidFill>
              <a:latin typeface="Arial" charset="0"/>
              <a:cs typeface="Arial"/>
            </a:endParaRPr>
          </a:p>
        </p:txBody>
      </p:sp>
    </p:spTree>
    <p:extLst>
      <p:ext uri="{BB962C8B-B14F-4D97-AF65-F5344CB8AC3E}">
        <p14:creationId xmlns:p14="http://schemas.microsoft.com/office/powerpoint/2010/main" val="1627419791"/>
      </p:ext>
    </p:extLst>
  </p:cSld>
  <p:clrMap bg1="lt1" tx1="dk1" bg2="lt2" tx2="dk2" accent1="accent1" accent2="accent2" accent3="accent3" accent4="accent4" accent5="accent5" accent6="accent6" hlink="hlink" folHlink="folHlink"/>
  <p:sldLayoutIdLst>
    <p:sldLayoutId id="2147487942" r:id="rId1"/>
    <p:sldLayoutId id="2147487943" r:id="rId2"/>
    <p:sldLayoutId id="2147487944" r:id="rId3"/>
    <p:sldLayoutId id="2147487945" r:id="rId4"/>
    <p:sldLayoutId id="2147487946" r:id="rId5"/>
    <p:sldLayoutId id="2147487947" r:id="rId6"/>
    <p:sldLayoutId id="2147487948" r:id="rId7"/>
    <p:sldLayoutId id="2147487949" r:id="rId8"/>
    <p:sldLayoutId id="2147487950" r:id="rId9"/>
    <p:sldLayoutId id="2147487951" r:id="rId10"/>
    <p:sldLayoutId id="214748795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6952" algn="ctr" rtl="0" fontAlgn="base">
        <a:spcBef>
          <a:spcPct val="0"/>
        </a:spcBef>
        <a:spcAft>
          <a:spcPct val="0"/>
        </a:spcAft>
        <a:defRPr sz="4400">
          <a:solidFill>
            <a:schemeClr val="tx2"/>
          </a:solidFill>
          <a:latin typeface="Arial" charset="0"/>
          <a:ea typeface="ＭＳ Ｐゴシック" charset="0"/>
          <a:cs typeface="Arial" charset="0"/>
        </a:defRPr>
      </a:lvl6pPr>
      <a:lvl7pPr marL="913905" algn="ctr" rtl="0" fontAlgn="base">
        <a:spcBef>
          <a:spcPct val="0"/>
        </a:spcBef>
        <a:spcAft>
          <a:spcPct val="0"/>
        </a:spcAft>
        <a:defRPr sz="4400">
          <a:solidFill>
            <a:schemeClr val="tx2"/>
          </a:solidFill>
          <a:latin typeface="Arial" charset="0"/>
          <a:ea typeface="ＭＳ Ｐゴシック" charset="0"/>
          <a:cs typeface="Arial" charset="0"/>
        </a:defRPr>
      </a:lvl7pPr>
      <a:lvl8pPr marL="1370852" algn="ctr" rtl="0" fontAlgn="base">
        <a:spcBef>
          <a:spcPct val="0"/>
        </a:spcBef>
        <a:spcAft>
          <a:spcPct val="0"/>
        </a:spcAft>
        <a:defRPr sz="4400">
          <a:solidFill>
            <a:schemeClr val="tx2"/>
          </a:solidFill>
          <a:latin typeface="Arial" charset="0"/>
          <a:ea typeface="ＭＳ Ｐゴシック" charset="0"/>
          <a:cs typeface="Arial" charset="0"/>
        </a:defRPr>
      </a:lvl8pPr>
      <a:lvl9pPr marL="1827807" algn="ctr" rtl="0" fontAlgn="base">
        <a:spcBef>
          <a:spcPct val="0"/>
        </a:spcBef>
        <a:spcAft>
          <a:spcPct val="0"/>
        </a:spcAft>
        <a:defRPr sz="4400">
          <a:solidFill>
            <a:schemeClr val="tx2"/>
          </a:solidFill>
          <a:latin typeface="Arial" charset="0"/>
          <a:ea typeface="ＭＳ Ｐゴシック" charset="0"/>
          <a:cs typeface="Arial" charset="0"/>
        </a:defRPr>
      </a:lvl9pPr>
    </p:titleStyle>
    <p:bodyStyle>
      <a:lvl1pPr marL="342713" indent="-342713" algn="l" rtl="0" eaLnBrk="0" fontAlgn="base" hangingPunct="0">
        <a:spcBef>
          <a:spcPct val="20000"/>
        </a:spcBef>
        <a:spcAft>
          <a:spcPct val="0"/>
        </a:spcAft>
        <a:buChar char="•"/>
        <a:defRPr sz="3200">
          <a:solidFill>
            <a:schemeClr val="tx1"/>
          </a:solidFill>
          <a:latin typeface="+mn-lt"/>
          <a:ea typeface="+mn-ea"/>
          <a:cs typeface="+mn-cs"/>
        </a:defRPr>
      </a:lvl1pPr>
      <a:lvl2pPr marL="742543" indent="-285596" algn="l" rtl="0" eaLnBrk="0" fontAlgn="base" hangingPunct="0">
        <a:spcBef>
          <a:spcPct val="20000"/>
        </a:spcBef>
        <a:spcAft>
          <a:spcPct val="0"/>
        </a:spcAft>
        <a:buChar char="–"/>
        <a:defRPr sz="2800">
          <a:solidFill>
            <a:schemeClr val="tx1"/>
          </a:solidFill>
          <a:latin typeface="+mn-lt"/>
          <a:ea typeface="Arial" charset="0"/>
          <a:cs typeface="+mn-cs"/>
        </a:defRPr>
      </a:lvl2pPr>
      <a:lvl3pPr marL="1142374" indent="-228477" algn="l" rtl="0" eaLnBrk="0" fontAlgn="base" hangingPunct="0">
        <a:spcBef>
          <a:spcPct val="20000"/>
        </a:spcBef>
        <a:spcAft>
          <a:spcPct val="0"/>
        </a:spcAft>
        <a:buChar char="•"/>
        <a:defRPr sz="2400">
          <a:solidFill>
            <a:schemeClr val="tx1"/>
          </a:solidFill>
          <a:latin typeface="+mn-lt"/>
          <a:ea typeface="Arial" charset="0"/>
          <a:cs typeface="+mn-cs"/>
        </a:defRPr>
      </a:lvl3pPr>
      <a:lvl4pPr marL="1599329" indent="-228477" algn="l" rtl="0" eaLnBrk="0" fontAlgn="base" hangingPunct="0">
        <a:spcBef>
          <a:spcPct val="20000"/>
        </a:spcBef>
        <a:spcAft>
          <a:spcPct val="0"/>
        </a:spcAft>
        <a:buChar char="–"/>
        <a:defRPr sz="2000">
          <a:solidFill>
            <a:schemeClr val="tx1"/>
          </a:solidFill>
          <a:latin typeface="+mn-lt"/>
          <a:ea typeface="Arial" charset="0"/>
          <a:cs typeface="+mn-cs"/>
        </a:defRPr>
      </a:lvl4pPr>
      <a:lvl5pPr marL="2056278" indent="-228477" algn="l" rtl="0" eaLnBrk="0" fontAlgn="base" hangingPunct="0">
        <a:spcBef>
          <a:spcPct val="20000"/>
        </a:spcBef>
        <a:spcAft>
          <a:spcPct val="0"/>
        </a:spcAft>
        <a:buChar char="»"/>
        <a:defRPr sz="2000">
          <a:solidFill>
            <a:schemeClr val="tx1"/>
          </a:solidFill>
          <a:latin typeface="+mn-lt"/>
          <a:ea typeface="Arial" charset="0"/>
          <a:cs typeface="+mn-cs"/>
        </a:defRPr>
      </a:lvl5pPr>
      <a:lvl6pPr marL="2513228" indent="-228477" algn="l" rtl="0" fontAlgn="base">
        <a:spcBef>
          <a:spcPct val="20000"/>
        </a:spcBef>
        <a:spcAft>
          <a:spcPct val="0"/>
        </a:spcAft>
        <a:buChar char="»"/>
        <a:defRPr sz="2000">
          <a:solidFill>
            <a:schemeClr val="tx1"/>
          </a:solidFill>
          <a:latin typeface="+mn-lt"/>
          <a:ea typeface="Arial" charset="0"/>
          <a:cs typeface="+mn-cs"/>
        </a:defRPr>
      </a:lvl6pPr>
      <a:lvl7pPr marL="2970182" indent="-228477" algn="l" rtl="0" fontAlgn="base">
        <a:spcBef>
          <a:spcPct val="20000"/>
        </a:spcBef>
        <a:spcAft>
          <a:spcPct val="0"/>
        </a:spcAft>
        <a:buChar char="»"/>
        <a:defRPr sz="2000">
          <a:solidFill>
            <a:schemeClr val="tx1"/>
          </a:solidFill>
          <a:latin typeface="+mn-lt"/>
          <a:ea typeface="Arial" charset="0"/>
          <a:cs typeface="+mn-cs"/>
        </a:defRPr>
      </a:lvl7pPr>
      <a:lvl8pPr marL="3427130" indent="-228477" algn="l" rtl="0" fontAlgn="base">
        <a:spcBef>
          <a:spcPct val="20000"/>
        </a:spcBef>
        <a:spcAft>
          <a:spcPct val="0"/>
        </a:spcAft>
        <a:buChar char="»"/>
        <a:defRPr sz="2000">
          <a:solidFill>
            <a:schemeClr val="tx1"/>
          </a:solidFill>
          <a:latin typeface="+mn-lt"/>
          <a:ea typeface="Arial" charset="0"/>
          <a:cs typeface="+mn-cs"/>
        </a:defRPr>
      </a:lvl8pPr>
      <a:lvl9pPr marL="3884082" indent="-228477"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1832626647"/>
      </p:ext>
    </p:extLst>
  </p:cSld>
  <p:clrMap bg1="lt1" tx1="dk1" bg2="lt2" tx2="dk2" accent1="accent1" accent2="accent2" accent3="accent3" accent4="accent4" accent5="accent5" accent6="accent6" hlink="hlink" folHlink="folHlink"/>
  <p:sldLayoutIdLst>
    <p:sldLayoutId id="2147487966" r:id="rId1"/>
    <p:sldLayoutId id="2147487967" r:id="rId2"/>
    <p:sldLayoutId id="2147487968" r:id="rId3"/>
    <p:sldLayoutId id="2147487969" r:id="rId4"/>
    <p:sldLayoutId id="2147487970" r:id="rId5"/>
    <p:sldLayoutId id="2147487971" r:id="rId6"/>
    <p:sldLayoutId id="2147487972" r:id="rId7"/>
    <p:sldLayoutId id="2147487973" r:id="rId8"/>
    <p:sldLayoutId id="2147487974" r:id="rId9"/>
    <p:sldLayoutId id="2147487975" r:id="rId10"/>
    <p:sldLayoutId id="2147487976"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95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390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085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7807"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713" indent="-342713" algn="l" rtl="0" eaLnBrk="0" fontAlgn="base" hangingPunct="0">
        <a:spcBef>
          <a:spcPct val="20000"/>
        </a:spcBef>
        <a:spcAft>
          <a:spcPct val="0"/>
        </a:spcAft>
        <a:buChar char="•"/>
        <a:defRPr sz="3200">
          <a:solidFill>
            <a:schemeClr val="tx1"/>
          </a:solidFill>
          <a:latin typeface="+mn-lt"/>
          <a:ea typeface="+mn-ea"/>
          <a:cs typeface="+mn-cs"/>
        </a:defRPr>
      </a:lvl1pPr>
      <a:lvl2pPr marL="742543" indent="-285596" algn="l" rtl="0" eaLnBrk="0" fontAlgn="base" hangingPunct="0">
        <a:spcBef>
          <a:spcPct val="20000"/>
        </a:spcBef>
        <a:spcAft>
          <a:spcPct val="0"/>
        </a:spcAft>
        <a:buChar char="–"/>
        <a:defRPr sz="2800">
          <a:solidFill>
            <a:schemeClr val="tx1"/>
          </a:solidFill>
          <a:latin typeface="+mn-lt"/>
          <a:ea typeface="+mn-ea"/>
          <a:cs typeface="+mn-cs"/>
        </a:defRPr>
      </a:lvl2pPr>
      <a:lvl3pPr marL="1142374" indent="-228477" algn="l" rtl="0" eaLnBrk="0" fontAlgn="base" hangingPunct="0">
        <a:spcBef>
          <a:spcPct val="20000"/>
        </a:spcBef>
        <a:spcAft>
          <a:spcPct val="0"/>
        </a:spcAft>
        <a:buChar char="•"/>
        <a:defRPr sz="2400">
          <a:solidFill>
            <a:schemeClr val="tx1"/>
          </a:solidFill>
          <a:latin typeface="+mn-lt"/>
          <a:ea typeface="+mn-ea"/>
          <a:cs typeface="+mn-cs"/>
        </a:defRPr>
      </a:lvl3pPr>
      <a:lvl4pPr marL="1599329" indent="-228477" algn="l" rtl="0" eaLnBrk="0" fontAlgn="base" hangingPunct="0">
        <a:spcBef>
          <a:spcPct val="20000"/>
        </a:spcBef>
        <a:spcAft>
          <a:spcPct val="0"/>
        </a:spcAft>
        <a:buChar char="–"/>
        <a:defRPr sz="2000">
          <a:solidFill>
            <a:schemeClr val="tx1"/>
          </a:solidFill>
          <a:latin typeface="+mn-lt"/>
          <a:ea typeface="+mn-ea"/>
          <a:cs typeface="+mn-cs"/>
        </a:defRPr>
      </a:lvl4pPr>
      <a:lvl5pPr marL="2056278" indent="-228477" algn="l" rtl="0" eaLnBrk="0" fontAlgn="base" hangingPunct="0">
        <a:spcBef>
          <a:spcPct val="20000"/>
        </a:spcBef>
        <a:spcAft>
          <a:spcPct val="0"/>
        </a:spcAft>
        <a:buChar char="»"/>
        <a:defRPr sz="2000">
          <a:solidFill>
            <a:schemeClr val="tx1"/>
          </a:solidFill>
          <a:latin typeface="+mn-lt"/>
          <a:ea typeface="+mn-ea"/>
          <a:cs typeface="+mn-cs"/>
        </a:defRPr>
      </a:lvl5pPr>
      <a:lvl6pPr marL="2513228" indent="-228477" algn="l" rtl="0" fontAlgn="base">
        <a:spcBef>
          <a:spcPct val="20000"/>
        </a:spcBef>
        <a:spcAft>
          <a:spcPct val="0"/>
        </a:spcAft>
        <a:buChar char="»"/>
        <a:defRPr sz="2000">
          <a:solidFill>
            <a:schemeClr val="tx1"/>
          </a:solidFill>
          <a:latin typeface="+mn-lt"/>
          <a:ea typeface="+mn-ea"/>
          <a:cs typeface="+mn-cs"/>
        </a:defRPr>
      </a:lvl6pPr>
      <a:lvl7pPr marL="2970182" indent="-228477" algn="l" rtl="0" fontAlgn="base">
        <a:spcBef>
          <a:spcPct val="20000"/>
        </a:spcBef>
        <a:spcAft>
          <a:spcPct val="0"/>
        </a:spcAft>
        <a:buChar char="»"/>
        <a:defRPr sz="2000">
          <a:solidFill>
            <a:schemeClr val="tx1"/>
          </a:solidFill>
          <a:latin typeface="+mn-lt"/>
          <a:ea typeface="+mn-ea"/>
          <a:cs typeface="+mn-cs"/>
        </a:defRPr>
      </a:lvl7pPr>
      <a:lvl8pPr marL="3427130" indent="-228477" algn="l" rtl="0" fontAlgn="base">
        <a:spcBef>
          <a:spcPct val="20000"/>
        </a:spcBef>
        <a:spcAft>
          <a:spcPct val="0"/>
        </a:spcAft>
        <a:buChar char="»"/>
        <a:defRPr sz="2000">
          <a:solidFill>
            <a:schemeClr val="tx1"/>
          </a:solidFill>
          <a:latin typeface="+mn-lt"/>
          <a:ea typeface="+mn-ea"/>
          <a:cs typeface="+mn-cs"/>
        </a:defRPr>
      </a:lvl8pPr>
      <a:lvl9pPr marL="3884082" indent="-228477"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178" name="Group 2"/>
          <p:cNvGrpSpPr>
            <a:grpSpLocks/>
          </p:cNvGrpSpPr>
          <p:nvPr/>
        </p:nvGrpSpPr>
        <p:grpSpPr bwMode="auto">
          <a:xfrm>
            <a:off x="1" y="3902088"/>
            <a:ext cx="3400425" cy="2949575"/>
            <a:chOff x="0" y="2458"/>
            <a:chExt cx="2142" cy="1858"/>
          </a:xfrm>
        </p:grpSpPr>
        <p:sp>
          <p:nvSpPr>
            <p:cNvPr id="148483"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48484"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48485"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48486"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50188"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0189"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0190"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148490" name="Rectangle 10"/>
          <p:cNvSpPr>
            <a:spLocks noGrp="1" noChangeArrowheads="1"/>
          </p:cNvSpPr>
          <p:nvPr>
            <p:ph type="title"/>
          </p:nvPr>
        </p:nvSpPr>
        <p:spPr bwMode="auto">
          <a:xfrm>
            <a:off x="457200" y="277826"/>
            <a:ext cx="8229600" cy="1139825"/>
          </a:xfrm>
          <a:prstGeom prst="rect">
            <a:avLst/>
          </a:prstGeom>
          <a:noFill/>
          <a:ln w="9525">
            <a:noFill/>
            <a:miter lim="800000"/>
            <a:headEnd/>
            <a:tailEnd/>
          </a:ln>
          <a:effectLst/>
        </p:spPr>
        <p:txBody>
          <a:bodyPr vert="horz" wrap="square" lIns="91334" tIns="45667" rIns="91334" bIns="45667" numCol="1" anchor="ctr" anchorCtr="1" compatLnSpc="1">
            <a:prstTxWarp prst="textNoShape">
              <a:avLst/>
            </a:prstTxWarp>
          </a:bodyPr>
          <a:lstStyle/>
          <a:p>
            <a:pPr lvl="0"/>
            <a:r>
              <a:rPr lang="en-US"/>
              <a:t>Click to edit Master title style</a:t>
            </a:r>
          </a:p>
        </p:txBody>
      </p:sp>
      <p:sp>
        <p:nvSpPr>
          <p:cNvPr id="148491" name="Rectangle 11"/>
          <p:cNvSpPr>
            <a:spLocks noGrp="1" noChangeArrowheads="1"/>
          </p:cNvSpPr>
          <p:nvPr>
            <p:ph type="body" idx="1"/>
          </p:nvPr>
        </p:nvSpPr>
        <p:spPr bwMode="auto">
          <a:xfrm>
            <a:off x="457200" y="1600216"/>
            <a:ext cx="8229600" cy="4530725"/>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8492" name="Rectangle 12"/>
          <p:cNvSpPr>
            <a:spLocks noGrp="1" noChangeArrowheads="1"/>
          </p:cNvSpPr>
          <p:nvPr>
            <p:ph type="dt" sz="half" idx="2"/>
          </p:nvPr>
        </p:nvSpPr>
        <p:spPr bwMode="auto">
          <a:xfrm>
            <a:off x="457201" y="6248400"/>
            <a:ext cx="2133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a:defRPr sz="1000">
                <a:effectLst>
                  <a:outerShdw blurRad="38100" dist="38100" dir="2700000" algn="tl">
                    <a:srgbClr val="010199"/>
                  </a:outerShdw>
                </a:effectLst>
                <a:latin typeface="Arial" pitchFamily="-112" charset="0"/>
                <a:ea typeface="+mn-ea"/>
                <a:cs typeface="+mn-cs"/>
              </a:defRPr>
            </a:lvl1pPr>
          </a:lstStyle>
          <a:p>
            <a:pPr>
              <a:defRPr/>
            </a:pPr>
            <a:endParaRPr lang="en-US"/>
          </a:p>
        </p:txBody>
      </p:sp>
      <p:sp>
        <p:nvSpPr>
          <p:cNvPr id="148493"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defRPr sz="1000">
                <a:effectLst>
                  <a:outerShdw blurRad="38100" dist="38100" dir="2700000" algn="tl">
                    <a:srgbClr val="010199"/>
                  </a:outerShdw>
                </a:effectLst>
                <a:latin typeface="Arial" pitchFamily="-112" charset="0"/>
                <a:ea typeface="+mn-ea"/>
                <a:cs typeface="+mn-cs"/>
              </a:defRPr>
            </a:lvl1pPr>
          </a:lstStyle>
          <a:p>
            <a:pPr>
              <a:defRPr/>
            </a:pPr>
            <a:endParaRPr lang="en-US"/>
          </a:p>
        </p:txBody>
      </p:sp>
      <p:sp>
        <p:nvSpPr>
          <p:cNvPr id="148494"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a:defRPr sz="1000">
                <a:effectLst>
                  <a:outerShdw blurRad="38100" dist="38100" dir="2700000" algn="tl">
                    <a:srgbClr val="010199"/>
                  </a:outerShdw>
                </a:effectLst>
                <a:latin typeface="Arial" charset="0"/>
              </a:defRPr>
            </a:lvl1pPr>
          </a:lstStyle>
          <a:p>
            <a:pPr>
              <a:defRPr/>
            </a:pPr>
            <a:fld id="{DE97EBC5-34A1-AB47-A661-DA675E1B1EE4}"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7629" r:id="rId1"/>
    <p:sldLayoutId id="2147487530" r:id="rId2"/>
    <p:sldLayoutId id="2147487531" r:id="rId3"/>
    <p:sldLayoutId id="2147487532" r:id="rId4"/>
    <p:sldLayoutId id="2147487533" r:id="rId5"/>
    <p:sldLayoutId id="2147487534" r:id="rId6"/>
    <p:sldLayoutId id="2147487535" r:id="rId7"/>
    <p:sldLayoutId id="2147487536" r:id="rId8"/>
    <p:sldLayoutId id="2147487537" r:id="rId9"/>
    <p:sldLayoutId id="2147487538" r:id="rId10"/>
    <p:sldLayoutId id="214748753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FFFFFF"/>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FFFFFF"/>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FFFFFF"/>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FFFFFF"/>
            </a:outerShdw>
          </a:effectLst>
          <a:latin typeface="Arial" pitchFamily="-110" charset="0"/>
        </a:defRPr>
      </a:lvl9pPr>
    </p:titleStyle>
    <p:bodyStyle>
      <a:lvl1pPr marL="342512" indent="-342512" algn="l" rtl="0" eaLnBrk="0" fontAlgn="base" hangingPunct="0">
        <a:spcBef>
          <a:spcPct val="20000"/>
        </a:spcBef>
        <a:spcAft>
          <a:spcPct val="0"/>
        </a:spcAft>
        <a:buClr>
          <a:schemeClr val="hlink"/>
        </a:buClr>
        <a:buSzPct val="75000"/>
        <a:buFont typeface="Wingdings" charset="0"/>
        <a:buChar char="l"/>
        <a:defRPr sz="3200">
          <a:solidFill>
            <a:schemeClr val="tx1"/>
          </a:solidFill>
          <a:effectLst>
            <a:outerShdw blurRad="38100" dist="38100" dir="2700000" algn="tl">
              <a:srgbClr val="010199"/>
            </a:outerShdw>
          </a:effectLst>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Clr>
          <a:schemeClr val="tx2"/>
        </a:buClr>
        <a:buSzPct val="75000"/>
        <a:buFont typeface="Wingdings" charset="0"/>
        <a:buChar char="l"/>
        <a:defRPr sz="2800">
          <a:solidFill>
            <a:schemeClr val="tx1"/>
          </a:solidFill>
          <a:effectLst>
            <a:outerShdw blurRad="38100" dist="38100" dir="2700000" algn="tl">
              <a:srgbClr val="010199"/>
            </a:outerShdw>
          </a:effectLst>
          <a:latin typeface="+mn-lt"/>
          <a:ea typeface="ＭＳ Ｐゴシック" pitchFamily="-110" charset="-128"/>
        </a:defRPr>
      </a:lvl2pPr>
      <a:lvl3pPr marL="1141708" indent="-228341" algn="l" rtl="0" eaLnBrk="0" fontAlgn="base" hangingPunct="0">
        <a:spcBef>
          <a:spcPct val="20000"/>
        </a:spcBef>
        <a:spcAft>
          <a:spcPct val="0"/>
        </a:spcAft>
        <a:buClr>
          <a:schemeClr val="accent2"/>
        </a:buClr>
        <a:buSzPct val="75000"/>
        <a:buFont typeface="Wingdings" charset="0"/>
        <a:buChar char="l"/>
        <a:defRPr sz="2400">
          <a:solidFill>
            <a:schemeClr val="tx1"/>
          </a:solidFill>
          <a:effectLst>
            <a:outerShdw blurRad="38100" dist="38100" dir="2700000" algn="tl">
              <a:srgbClr val="010199"/>
            </a:outerShdw>
          </a:effectLst>
          <a:latin typeface="+mn-lt"/>
          <a:ea typeface="ＭＳ Ｐゴシック" pitchFamily="-110" charset="-128"/>
        </a:defRPr>
      </a:lvl3pPr>
      <a:lvl4pPr marL="1598393" indent="-228341" algn="l" rtl="0" eaLnBrk="0" fontAlgn="base" hangingPunct="0">
        <a:spcBef>
          <a:spcPct val="20000"/>
        </a:spcBef>
        <a:spcAft>
          <a:spcPct val="0"/>
        </a:spcAft>
        <a:buClr>
          <a:schemeClr val="folHlink"/>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pitchFamily="-110" charset="-128"/>
        </a:defRPr>
      </a:lvl4pPr>
      <a:lvl5pPr marL="2055075" indent="-228341" algn="l" rtl="0" eaLnBrk="0" fontAlgn="base" hangingPunct="0">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pitchFamily="-110" charset="-128"/>
        </a:defRPr>
      </a:lvl5pPr>
      <a:lvl6pPr marL="2511759" indent="-228341" algn="l" rtl="0" fontAlgn="base">
        <a:spcBef>
          <a:spcPct val="20000"/>
        </a:spcBef>
        <a:spcAft>
          <a:spcPct val="0"/>
        </a:spcAft>
        <a:buClr>
          <a:schemeClr val="tx1"/>
        </a:buClr>
        <a:buSzPct val="75000"/>
        <a:buFont typeface="Wingdings" pitchFamily="-110" charset="2"/>
        <a:buChar char="l"/>
        <a:defRPr sz="2000">
          <a:solidFill>
            <a:schemeClr val="tx1"/>
          </a:solidFill>
          <a:effectLst>
            <a:outerShdw blurRad="38100" dist="38100" dir="2700000" algn="tl">
              <a:srgbClr val="010199"/>
            </a:outerShdw>
          </a:effectLst>
          <a:latin typeface="+mn-lt"/>
          <a:ea typeface="ＭＳ Ｐゴシック" pitchFamily="-110" charset="-128"/>
        </a:defRPr>
      </a:lvl6pPr>
      <a:lvl7pPr marL="2968447" indent="-228341" algn="l" rtl="0" fontAlgn="base">
        <a:spcBef>
          <a:spcPct val="20000"/>
        </a:spcBef>
        <a:spcAft>
          <a:spcPct val="0"/>
        </a:spcAft>
        <a:buClr>
          <a:schemeClr val="tx1"/>
        </a:buClr>
        <a:buSzPct val="75000"/>
        <a:buFont typeface="Wingdings" pitchFamily="-110" charset="2"/>
        <a:buChar char="l"/>
        <a:defRPr sz="2000">
          <a:solidFill>
            <a:schemeClr val="tx1"/>
          </a:solidFill>
          <a:effectLst>
            <a:outerShdw blurRad="38100" dist="38100" dir="2700000" algn="tl">
              <a:srgbClr val="010199"/>
            </a:outerShdw>
          </a:effectLst>
          <a:latin typeface="+mn-lt"/>
          <a:ea typeface="ＭＳ Ｐゴシック" pitchFamily="-110" charset="-128"/>
        </a:defRPr>
      </a:lvl7pPr>
      <a:lvl8pPr marL="3425126" indent="-228341" algn="l" rtl="0" fontAlgn="base">
        <a:spcBef>
          <a:spcPct val="20000"/>
        </a:spcBef>
        <a:spcAft>
          <a:spcPct val="0"/>
        </a:spcAft>
        <a:buClr>
          <a:schemeClr val="tx1"/>
        </a:buClr>
        <a:buSzPct val="75000"/>
        <a:buFont typeface="Wingdings" pitchFamily="-110" charset="2"/>
        <a:buChar char="l"/>
        <a:defRPr sz="2000">
          <a:solidFill>
            <a:schemeClr val="tx1"/>
          </a:solidFill>
          <a:effectLst>
            <a:outerShdw blurRad="38100" dist="38100" dir="2700000" algn="tl">
              <a:srgbClr val="010199"/>
            </a:outerShdw>
          </a:effectLst>
          <a:latin typeface="+mn-lt"/>
          <a:ea typeface="ＭＳ Ｐゴシック" pitchFamily="-110" charset="-128"/>
        </a:defRPr>
      </a:lvl8pPr>
      <a:lvl9pPr marL="3881814" indent="-228341" algn="l" rtl="0" fontAlgn="base">
        <a:spcBef>
          <a:spcPct val="20000"/>
        </a:spcBef>
        <a:spcAft>
          <a:spcPct val="0"/>
        </a:spcAft>
        <a:buClr>
          <a:schemeClr val="tx1"/>
        </a:buClr>
        <a:buSzPct val="75000"/>
        <a:buFont typeface="Wingdings" pitchFamily="-110" charset="2"/>
        <a:buChar char="l"/>
        <a:defRPr sz="2000">
          <a:solidFill>
            <a:schemeClr val="tx1"/>
          </a:solidFill>
          <a:effectLst>
            <a:outerShdw blurRad="38100" dist="38100" dir="2700000" algn="tl">
              <a:srgbClr val="010199"/>
            </a:outerShdw>
          </a:effectLst>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4124798172"/>
      </p:ext>
    </p:extLst>
  </p:cSld>
  <p:clrMap bg1="lt1" tx1="dk1" bg2="lt2" tx2="dk2" accent1="accent1" accent2="accent2" accent3="accent3" accent4="accent4" accent5="accent5" accent6="accent6" hlink="hlink" folHlink="folHlink"/>
  <p:sldLayoutIdLst>
    <p:sldLayoutId id="2147487978" r:id="rId1"/>
    <p:sldLayoutId id="2147487979" r:id="rId2"/>
    <p:sldLayoutId id="2147487980" r:id="rId3"/>
    <p:sldLayoutId id="2147487981" r:id="rId4"/>
    <p:sldLayoutId id="2147487982" r:id="rId5"/>
    <p:sldLayoutId id="2147487983" r:id="rId6"/>
    <p:sldLayoutId id="2147487984" r:id="rId7"/>
    <p:sldLayoutId id="2147487985" r:id="rId8"/>
    <p:sldLayoutId id="2147487986" r:id="rId9"/>
    <p:sldLayoutId id="2147487987" r:id="rId10"/>
    <p:sldLayoutId id="2147487988"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95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390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085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7807"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713" indent="-342713" algn="l" rtl="0" eaLnBrk="0" fontAlgn="base" hangingPunct="0">
        <a:spcBef>
          <a:spcPct val="20000"/>
        </a:spcBef>
        <a:spcAft>
          <a:spcPct val="0"/>
        </a:spcAft>
        <a:buChar char="•"/>
        <a:defRPr sz="3200">
          <a:solidFill>
            <a:schemeClr val="tx1"/>
          </a:solidFill>
          <a:latin typeface="+mn-lt"/>
          <a:ea typeface="+mn-ea"/>
          <a:cs typeface="+mn-cs"/>
        </a:defRPr>
      </a:lvl1pPr>
      <a:lvl2pPr marL="742543" indent="-285596" algn="l" rtl="0" eaLnBrk="0" fontAlgn="base" hangingPunct="0">
        <a:spcBef>
          <a:spcPct val="20000"/>
        </a:spcBef>
        <a:spcAft>
          <a:spcPct val="0"/>
        </a:spcAft>
        <a:buChar char="–"/>
        <a:defRPr sz="2800">
          <a:solidFill>
            <a:schemeClr val="tx1"/>
          </a:solidFill>
          <a:latin typeface="+mn-lt"/>
          <a:ea typeface="+mn-ea"/>
          <a:cs typeface="+mn-cs"/>
        </a:defRPr>
      </a:lvl2pPr>
      <a:lvl3pPr marL="1142374" indent="-228477" algn="l" rtl="0" eaLnBrk="0" fontAlgn="base" hangingPunct="0">
        <a:spcBef>
          <a:spcPct val="20000"/>
        </a:spcBef>
        <a:spcAft>
          <a:spcPct val="0"/>
        </a:spcAft>
        <a:buChar char="•"/>
        <a:defRPr sz="2400">
          <a:solidFill>
            <a:schemeClr val="tx1"/>
          </a:solidFill>
          <a:latin typeface="+mn-lt"/>
          <a:ea typeface="+mn-ea"/>
          <a:cs typeface="+mn-cs"/>
        </a:defRPr>
      </a:lvl3pPr>
      <a:lvl4pPr marL="1599329" indent="-228477" algn="l" rtl="0" eaLnBrk="0" fontAlgn="base" hangingPunct="0">
        <a:spcBef>
          <a:spcPct val="20000"/>
        </a:spcBef>
        <a:spcAft>
          <a:spcPct val="0"/>
        </a:spcAft>
        <a:buChar char="–"/>
        <a:defRPr sz="2000">
          <a:solidFill>
            <a:schemeClr val="tx1"/>
          </a:solidFill>
          <a:latin typeface="+mn-lt"/>
          <a:ea typeface="+mn-ea"/>
          <a:cs typeface="+mn-cs"/>
        </a:defRPr>
      </a:lvl4pPr>
      <a:lvl5pPr marL="2056278" indent="-228477" algn="l" rtl="0" eaLnBrk="0" fontAlgn="base" hangingPunct="0">
        <a:spcBef>
          <a:spcPct val="20000"/>
        </a:spcBef>
        <a:spcAft>
          <a:spcPct val="0"/>
        </a:spcAft>
        <a:buChar char="»"/>
        <a:defRPr sz="2000">
          <a:solidFill>
            <a:schemeClr val="tx1"/>
          </a:solidFill>
          <a:latin typeface="+mn-lt"/>
          <a:ea typeface="+mn-ea"/>
          <a:cs typeface="+mn-cs"/>
        </a:defRPr>
      </a:lvl5pPr>
      <a:lvl6pPr marL="2513228" indent="-228477" algn="l" rtl="0" fontAlgn="base">
        <a:spcBef>
          <a:spcPct val="20000"/>
        </a:spcBef>
        <a:spcAft>
          <a:spcPct val="0"/>
        </a:spcAft>
        <a:buChar char="»"/>
        <a:defRPr sz="2000">
          <a:solidFill>
            <a:schemeClr val="tx1"/>
          </a:solidFill>
          <a:latin typeface="+mn-lt"/>
          <a:ea typeface="+mn-ea"/>
          <a:cs typeface="+mn-cs"/>
        </a:defRPr>
      </a:lvl6pPr>
      <a:lvl7pPr marL="2970182" indent="-228477" algn="l" rtl="0" fontAlgn="base">
        <a:spcBef>
          <a:spcPct val="20000"/>
        </a:spcBef>
        <a:spcAft>
          <a:spcPct val="0"/>
        </a:spcAft>
        <a:buChar char="»"/>
        <a:defRPr sz="2000">
          <a:solidFill>
            <a:schemeClr val="tx1"/>
          </a:solidFill>
          <a:latin typeface="+mn-lt"/>
          <a:ea typeface="+mn-ea"/>
          <a:cs typeface="+mn-cs"/>
        </a:defRPr>
      </a:lvl7pPr>
      <a:lvl8pPr marL="3427130" indent="-228477" algn="l" rtl="0" fontAlgn="base">
        <a:spcBef>
          <a:spcPct val="20000"/>
        </a:spcBef>
        <a:spcAft>
          <a:spcPct val="0"/>
        </a:spcAft>
        <a:buChar char="»"/>
        <a:defRPr sz="2000">
          <a:solidFill>
            <a:schemeClr val="tx1"/>
          </a:solidFill>
          <a:latin typeface="+mn-lt"/>
          <a:ea typeface="+mn-ea"/>
          <a:cs typeface="+mn-cs"/>
        </a:defRPr>
      </a:lvl8pPr>
      <a:lvl9pPr marL="3884082" indent="-228477"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lgn="l">
                <a:defRPr/>
              </a:pPr>
              <a:endParaRPr lang="en-US">
                <a:solidFill>
                  <a:srgbClr val="FFFFFF"/>
                </a:solidFill>
                <a:ea typeface="ＭＳ Ｐゴシック" charset="-128"/>
                <a:cs typeface="ＭＳ Ｐゴシック" charset="-128"/>
              </a:endParaRPr>
            </a:p>
          </p:txBody>
        </p:sp>
        <p:sp>
          <p:nvSpPr>
            <p:cNvPr id="1033"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pPr algn="l"/>
              <a:endParaRPr lang="en-US">
                <a:solidFill>
                  <a:srgbClr val="FFFFFF"/>
                </a:solidFill>
              </a:endParaRPr>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24" tIns="46012" rIns="92024" bIns="46012"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24" tIns="46012" rIns="92024" bIns="46012" numCol="1" anchor="ctr" anchorCtr="0" compatLnSpc="1">
            <a:prstTxWarp prst="textNoShape">
              <a:avLst/>
            </a:prstTxWarp>
          </a:bodyPr>
          <a:lstStyle>
            <a:lvl1pPr>
              <a:defRPr sz="1400">
                <a:ea typeface="ＭＳ Ｐゴシック" charset="-128"/>
                <a:cs typeface="ＭＳ Ｐゴシック" charset="-128"/>
              </a:defRPr>
            </a:lvl1pPr>
          </a:lstStyle>
          <a:p>
            <a:pPr algn="l">
              <a:defRPr/>
            </a:pPr>
            <a:endParaRPr lang="en-US">
              <a:solidFill>
                <a:srgbClr val="FFFFFF"/>
              </a:solidFill>
            </a:endParaRPr>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24" tIns="46012" rIns="92024" bIns="46012" numCol="1" anchor="ctr" anchorCtr="0" compatLnSpc="1">
            <a:prstTxWarp prst="textNoShape">
              <a:avLst/>
            </a:prstTxWarp>
          </a:bodyPr>
          <a:lstStyle>
            <a:lvl1pPr algn="ctr">
              <a:defRPr sz="1400">
                <a:ea typeface="ＭＳ Ｐゴシック" charset="-128"/>
                <a:cs typeface="ＭＳ Ｐゴシック" charset="-128"/>
              </a:defRPr>
            </a:lvl1pPr>
          </a:lstStyle>
          <a:p>
            <a:pPr>
              <a:defRPr/>
            </a:pPr>
            <a:endParaRPr lang="en-US">
              <a:solidFill>
                <a:srgbClr val="FFFFFF"/>
              </a:solidFill>
            </a:endParaRPr>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24" tIns="46012" rIns="92024" bIns="46012" numCol="1" anchor="ctr" anchorCtr="0" compatLnSpc="1">
            <a:prstTxWarp prst="textNoShape">
              <a:avLst/>
            </a:prstTxWarp>
          </a:bodyPr>
          <a:lstStyle>
            <a:lvl1pPr algn="r">
              <a:defRPr sz="1400"/>
            </a:lvl1pPr>
          </a:lstStyle>
          <a:p>
            <a:pPr>
              <a:defRPr/>
            </a:pPr>
            <a:fld id="{D294187F-00A1-6040-B8D4-6AA4296BE230}" type="slidenum">
              <a:rPr lang="en-US">
                <a:solidFill>
                  <a:srgbClr val="FFFFFF"/>
                </a:solidFill>
              </a:rPr>
              <a:pPr>
                <a:defRPr/>
              </a:pPr>
              <a:t>‹#›</a:t>
            </a:fld>
            <a:endParaRPr lang="en-US">
              <a:solidFill>
                <a:srgbClr val="FFFFFF"/>
              </a:solidFill>
            </a:endParaRPr>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97364"/>
      </p:ext>
    </p:extLst>
  </p:cSld>
  <p:clrMap bg1="dk2" tx1="lt1" bg2="dk1" tx2="lt2" accent1="accent1" accent2="accent2" accent3="accent3" accent4="accent4" accent5="accent5" accent6="accent6" hlink="hlink" folHlink="folHlink"/>
  <p:sldLayoutIdLst>
    <p:sldLayoutId id="2147488074" r:id="rId1"/>
    <p:sldLayoutId id="2147488075" r:id="rId2"/>
    <p:sldLayoutId id="2147488076" r:id="rId3"/>
    <p:sldLayoutId id="2147488077" r:id="rId4"/>
    <p:sldLayoutId id="2147488078" r:id="rId5"/>
    <p:sldLayoutId id="2147488079" r:id="rId6"/>
    <p:sldLayoutId id="2147488080" r:id="rId7"/>
    <p:sldLayoutId id="2147488081" r:id="rId8"/>
    <p:sldLayoutId id="2147488082" r:id="rId9"/>
    <p:sldLayoutId id="2147488083" r:id="rId10"/>
    <p:sldLayoutId id="2147488084" r:id="rId11"/>
    <p:sldLayoutId id="2147488085"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952"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390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70852"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7807"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713" indent="-342713"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42543" indent="-285596"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42374" indent="-228477"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9329" indent="-228477"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56278" indent="-228477"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13228" indent="-228477"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70182" indent="-228477"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7130" indent="-228477"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84082" indent="-228477"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1" y="4445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eaLnBrk="0" hangingPunct="0">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eaLnBrk="0" hangingPunct="0">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r">
              <a:defRPr sz="1400">
                <a:solidFill>
                  <a:srgbClr val="000000"/>
                </a:solidFill>
                <a:latin typeface="Times New Roman" charset="0"/>
              </a:defRPr>
            </a:lvl1pPr>
          </a:lstStyle>
          <a:p>
            <a:pPr eaLnBrk="0" hangingPunct="0">
              <a:defRPr/>
            </a:pPr>
            <a:fld id="{C7FCEC4A-0619-534F-AB0C-4C4D1986DF16}" type="slidenum">
              <a:rPr lang="en-US"/>
              <a:pPr eaLnBrk="0" hangingPunct="0">
                <a:defRPr/>
              </a:pPr>
              <a:t>‹#›</a:t>
            </a:fld>
            <a:endParaRPr lang="en-US"/>
          </a:p>
        </p:txBody>
      </p:sp>
    </p:spTree>
    <p:extLst>
      <p:ext uri="{BB962C8B-B14F-4D97-AF65-F5344CB8AC3E}">
        <p14:creationId xmlns:p14="http://schemas.microsoft.com/office/powerpoint/2010/main" val="1497583004"/>
      </p:ext>
    </p:extLst>
  </p:cSld>
  <p:clrMap bg1="lt1" tx1="dk1" bg2="lt2" tx2="dk2" accent1="accent1" accent2="accent2" accent3="accent3" accent4="accent4" accent5="accent5" accent6="accent6" hlink="hlink" folHlink="folHlink"/>
  <p:sldLayoutIdLst>
    <p:sldLayoutId id="2147488087" r:id="rId1"/>
    <p:sldLayoutId id="2147488088" r:id="rId2"/>
    <p:sldLayoutId id="2147488089" r:id="rId3"/>
    <p:sldLayoutId id="2147488090" r:id="rId4"/>
    <p:sldLayoutId id="2147488091" r:id="rId5"/>
    <p:sldLayoutId id="2147488092" r:id="rId6"/>
    <p:sldLayoutId id="2147488093" r:id="rId7"/>
    <p:sldLayoutId id="2147488094" r:id="rId8"/>
    <p:sldLayoutId id="2147488095" r:id="rId9"/>
    <p:sldLayoutId id="2147488096" r:id="rId10"/>
    <p:sldLayoutId id="2147488097" r:id="rId11"/>
    <p:sldLayoutId id="2147488098" r:id="rId12"/>
    <p:sldLayoutId id="2147488099"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6952" algn="ctr" rtl="0" eaLnBrk="0" fontAlgn="base" hangingPunct="0">
        <a:spcBef>
          <a:spcPct val="0"/>
        </a:spcBef>
        <a:spcAft>
          <a:spcPct val="0"/>
        </a:spcAft>
        <a:defRPr sz="4400">
          <a:solidFill>
            <a:schemeClr val="tx2"/>
          </a:solidFill>
          <a:latin typeface="Times New Roman" pitchFamily="-112" charset="0"/>
        </a:defRPr>
      </a:lvl6pPr>
      <a:lvl7pPr marL="913905" algn="ctr" rtl="0" eaLnBrk="0" fontAlgn="base" hangingPunct="0">
        <a:spcBef>
          <a:spcPct val="0"/>
        </a:spcBef>
        <a:spcAft>
          <a:spcPct val="0"/>
        </a:spcAft>
        <a:defRPr sz="4400">
          <a:solidFill>
            <a:schemeClr val="tx2"/>
          </a:solidFill>
          <a:latin typeface="Times New Roman" pitchFamily="-112" charset="0"/>
        </a:defRPr>
      </a:lvl7pPr>
      <a:lvl8pPr marL="1370852" algn="ctr" rtl="0" eaLnBrk="0" fontAlgn="base" hangingPunct="0">
        <a:spcBef>
          <a:spcPct val="0"/>
        </a:spcBef>
        <a:spcAft>
          <a:spcPct val="0"/>
        </a:spcAft>
        <a:defRPr sz="4400">
          <a:solidFill>
            <a:schemeClr val="tx2"/>
          </a:solidFill>
          <a:latin typeface="Times New Roman" pitchFamily="-112" charset="0"/>
        </a:defRPr>
      </a:lvl8pPr>
      <a:lvl9pPr marL="1827807" algn="ctr" rtl="0" eaLnBrk="0" fontAlgn="base" hangingPunct="0">
        <a:spcBef>
          <a:spcPct val="0"/>
        </a:spcBef>
        <a:spcAft>
          <a:spcPct val="0"/>
        </a:spcAft>
        <a:defRPr sz="4400">
          <a:solidFill>
            <a:schemeClr val="tx2"/>
          </a:solidFill>
          <a:latin typeface="Times New Roman" pitchFamily="-112" charset="0"/>
        </a:defRPr>
      </a:lvl9pPr>
    </p:titleStyle>
    <p:bodyStyle>
      <a:lvl1pPr marL="342713" indent="-342713"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543" indent="-285596"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2374" indent="-228477"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599329" indent="-228477"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6278" indent="-228477"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3228" indent="-228477"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0182" indent="-228477"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7130" indent="-228477"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4082" indent="-228477"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967" tIns="45986" rIns="91967" bIns="45986"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l">
              <a:spcBef>
                <a:spcPct val="50000"/>
              </a:spcBef>
              <a:defRPr sz="1400">
                <a:latin typeface="Times New Roman" pitchFamily="-112" charset="0"/>
                <a:ea typeface="+mn-ea"/>
                <a:cs typeface="+mn-cs"/>
              </a:defRPr>
            </a:lvl1pPr>
          </a:lstStyle>
          <a:p>
            <a:pPr>
              <a:defRPr/>
            </a:pPr>
            <a:endParaRPr lang="en-US">
              <a:solidFill>
                <a:srgbClr val="000000"/>
              </a:solidFill>
            </a:endParaRPr>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spcBef>
                <a:spcPct val="50000"/>
              </a:spcBef>
              <a:defRPr sz="1400">
                <a:latin typeface="Times New Roman" pitchFamily="-112" charset="0"/>
                <a:ea typeface="+mn-ea"/>
                <a:cs typeface="+mn-cs"/>
              </a:defRPr>
            </a:lvl1pPr>
          </a:lstStyle>
          <a:p>
            <a:pPr>
              <a:defRPr/>
            </a:pPr>
            <a:endParaRPr lang="en-US">
              <a:solidFill>
                <a:srgbClr val="000000"/>
              </a:solidFill>
            </a:endParaRPr>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r">
              <a:spcBef>
                <a:spcPct val="50000"/>
              </a:spcBef>
              <a:defRPr sz="1400"/>
            </a:lvl1pPr>
          </a:lstStyle>
          <a:p>
            <a:pPr>
              <a:defRPr/>
            </a:pPr>
            <a:fld id="{41463586-26F2-604D-A40D-8471C93EA0B5}" type="slidenum">
              <a:rPr lang="en-US">
                <a:solidFill>
                  <a:srgbClr val="000000"/>
                </a:solidFill>
              </a:rPr>
              <a:pPr>
                <a:defRPr/>
              </a:pPr>
              <a:t>‹#›</a:t>
            </a:fld>
            <a:endParaRPr lang="en-US">
              <a:solidFill>
                <a:srgbClr val="000000"/>
              </a:solidFill>
            </a:endParaRPr>
          </a:p>
        </p:txBody>
      </p:sp>
      <p:pic>
        <p:nvPicPr>
          <p:cNvPr id="1030"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1" name="Rectangle 7"/>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1081471"/>
      </p:ext>
    </p:extLst>
  </p:cSld>
  <p:clrMap bg1="lt1" tx1="dk1" bg2="lt2" tx2="dk2" accent1="accent1" accent2="accent2" accent3="accent3" accent4="accent4" accent5="accent5" accent6="accent6" hlink="hlink" folHlink="folHlink"/>
  <p:sldLayoutIdLst>
    <p:sldLayoutId id="2147488101" r:id="rId1"/>
    <p:sldLayoutId id="2147488102" r:id="rId2"/>
    <p:sldLayoutId id="2147488103" r:id="rId3"/>
    <p:sldLayoutId id="2147488104" r:id="rId4"/>
    <p:sldLayoutId id="2147488105" r:id="rId5"/>
    <p:sldLayoutId id="2147488106" r:id="rId6"/>
    <p:sldLayoutId id="2147488107" r:id="rId7"/>
    <p:sldLayoutId id="2147488108" r:id="rId8"/>
    <p:sldLayoutId id="2147488109" r:id="rId9"/>
    <p:sldLayoutId id="2147488110" r:id="rId10"/>
    <p:sldLayoutId id="2147488111"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Times New Roman" pitchFamily="-110" charset="0"/>
        </a:defRPr>
      </a:lvl6pPr>
      <a:lvl7pPr marL="913370" algn="ctr" rtl="0" fontAlgn="base">
        <a:spcBef>
          <a:spcPct val="0"/>
        </a:spcBef>
        <a:spcAft>
          <a:spcPct val="0"/>
        </a:spcAft>
        <a:defRPr sz="4400">
          <a:solidFill>
            <a:schemeClr val="tx2"/>
          </a:solidFill>
          <a:latin typeface="Times New Roman" pitchFamily="-110" charset="0"/>
        </a:defRPr>
      </a:lvl7pPr>
      <a:lvl8pPr marL="1370051" algn="ctr" rtl="0" fontAlgn="base">
        <a:spcBef>
          <a:spcPct val="0"/>
        </a:spcBef>
        <a:spcAft>
          <a:spcPct val="0"/>
        </a:spcAft>
        <a:defRPr sz="4400">
          <a:solidFill>
            <a:schemeClr val="tx2"/>
          </a:solidFill>
          <a:latin typeface="Times New Roman" pitchFamily="-110" charset="0"/>
        </a:defRPr>
      </a:lvl8pPr>
      <a:lvl9pPr marL="1826739" algn="ctr" rtl="0" fontAlgn="base">
        <a:spcBef>
          <a:spcPct val="0"/>
        </a:spcBef>
        <a:spcAft>
          <a:spcPct val="0"/>
        </a:spcAft>
        <a:defRPr sz="4400">
          <a:solidFill>
            <a:schemeClr val="tx2"/>
          </a:solidFill>
          <a:latin typeface="Times New Roman" pitchFamily="-110" charset="0"/>
        </a:defRPr>
      </a:lvl9pPr>
    </p:titleStyle>
    <p:bodyStyle>
      <a:lvl1pPr marL="342512" indent="-342512"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10"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10"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10"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0"/>
            <a:ext cx="2133600" cy="365125"/>
          </a:xfrm>
          <a:prstGeom prst="rect">
            <a:avLst/>
          </a:prstGeom>
        </p:spPr>
        <p:txBody>
          <a:bodyPr vert="horz" wrap="square" lIns="91389" tIns="45695" rIns="91389" bIns="45695" numCol="1" anchor="ctr" anchorCtr="0" compatLnSpc="1">
            <a:prstTxWarp prst="textNoShape">
              <a:avLst/>
            </a:prstTxWarp>
          </a:bodyPr>
          <a:lstStyle>
            <a:lvl1pPr>
              <a:defRPr sz="1200">
                <a:solidFill>
                  <a:srgbClr val="898989"/>
                </a:solidFill>
                <a:cs typeface="Arial" charset="0"/>
              </a:defRPr>
            </a:lvl1pPr>
          </a:lstStyle>
          <a:p>
            <a:pPr algn="l">
              <a:defRPr/>
            </a:pPr>
            <a:fld id="{C16A198B-9034-4749-8A8D-B90A5F5B90A3}" type="datetimeFigureOut">
              <a:rPr lang="en-US">
                <a:latin typeface="Calibri" charset="0"/>
              </a:rPr>
              <a:pPr algn="l">
                <a:defRPr/>
              </a:pPr>
              <a:t>6/16/26</a:t>
            </a:fld>
            <a:endParaRPr lang="en-US">
              <a:latin typeface="Calibri"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389" tIns="45695" rIns="91389" bIns="45695"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389" tIns="45695" rIns="91389" bIns="45695" numCol="1" anchor="ctr" anchorCtr="0" compatLnSpc="1">
            <a:prstTxWarp prst="textNoShape">
              <a:avLst/>
            </a:prstTxWarp>
          </a:bodyPr>
          <a:lstStyle>
            <a:lvl1pPr algn="r">
              <a:defRPr sz="1200">
                <a:solidFill>
                  <a:srgbClr val="898989"/>
                </a:solidFill>
                <a:cs typeface="Arial" charset="0"/>
              </a:defRPr>
            </a:lvl1pPr>
          </a:lstStyle>
          <a:p>
            <a:pPr>
              <a:defRPr/>
            </a:pPr>
            <a:fld id="{FA356419-7718-C74B-9C0F-E2D2C7D5AD85}" type="slidenum">
              <a:rPr lang="en-US">
                <a:latin typeface="Calibri" charset="0"/>
              </a:rPr>
              <a:pPr>
                <a:defRPr/>
              </a:pPr>
              <a:t>‹#›</a:t>
            </a:fld>
            <a:endParaRPr lang="en-US">
              <a:latin typeface="Calibri" charset="0"/>
            </a:endParaRPr>
          </a:p>
        </p:txBody>
      </p:sp>
    </p:spTree>
    <p:extLst>
      <p:ext uri="{BB962C8B-B14F-4D97-AF65-F5344CB8AC3E}">
        <p14:creationId xmlns:p14="http://schemas.microsoft.com/office/powerpoint/2010/main" val="692367618"/>
      </p:ext>
    </p:extLst>
  </p:cSld>
  <p:clrMap bg1="lt1" tx1="dk1" bg2="lt2" tx2="dk2" accent1="accent1" accent2="accent2" accent3="accent3" accent4="accent4" accent5="accent5" accent6="accent6" hlink="hlink" folHlink="folHlink"/>
  <p:sldLayoutIdLst>
    <p:sldLayoutId id="2147488113" r:id="rId1"/>
    <p:sldLayoutId id="2147488114" r:id="rId2"/>
    <p:sldLayoutId id="2147488115" r:id="rId3"/>
    <p:sldLayoutId id="2147488116" r:id="rId4"/>
    <p:sldLayoutId id="2147488117" r:id="rId5"/>
    <p:sldLayoutId id="2147488118" r:id="rId6"/>
    <p:sldLayoutId id="2147488119" r:id="rId7"/>
    <p:sldLayoutId id="2147488120" r:id="rId8"/>
    <p:sldLayoutId id="2147488121" r:id="rId9"/>
    <p:sldLayoutId id="2147488122" r:id="rId10"/>
    <p:sldLayoutId id="2147488123"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6952" algn="ctr" rtl="0" fontAlgn="base">
        <a:spcBef>
          <a:spcPct val="0"/>
        </a:spcBef>
        <a:spcAft>
          <a:spcPct val="0"/>
        </a:spcAft>
        <a:defRPr sz="4400">
          <a:solidFill>
            <a:schemeClr val="tx1"/>
          </a:solidFill>
          <a:latin typeface="Calibri" charset="0"/>
          <a:ea typeface="ＭＳ Ｐゴシック" charset="0"/>
        </a:defRPr>
      </a:lvl6pPr>
      <a:lvl7pPr marL="913905" algn="ctr" rtl="0" fontAlgn="base">
        <a:spcBef>
          <a:spcPct val="0"/>
        </a:spcBef>
        <a:spcAft>
          <a:spcPct val="0"/>
        </a:spcAft>
        <a:defRPr sz="4400">
          <a:solidFill>
            <a:schemeClr val="tx1"/>
          </a:solidFill>
          <a:latin typeface="Calibri" charset="0"/>
          <a:ea typeface="ＭＳ Ｐゴシック" charset="0"/>
        </a:defRPr>
      </a:lvl7pPr>
      <a:lvl8pPr marL="1370852" algn="ctr" rtl="0" fontAlgn="base">
        <a:spcBef>
          <a:spcPct val="0"/>
        </a:spcBef>
        <a:spcAft>
          <a:spcPct val="0"/>
        </a:spcAft>
        <a:defRPr sz="4400">
          <a:solidFill>
            <a:schemeClr val="tx1"/>
          </a:solidFill>
          <a:latin typeface="Calibri" charset="0"/>
          <a:ea typeface="ＭＳ Ｐゴシック" charset="0"/>
        </a:defRPr>
      </a:lvl8pPr>
      <a:lvl9pPr marL="1827807" algn="ctr" rtl="0" fontAlgn="base">
        <a:spcBef>
          <a:spcPct val="0"/>
        </a:spcBef>
        <a:spcAft>
          <a:spcPct val="0"/>
        </a:spcAft>
        <a:defRPr sz="4400">
          <a:solidFill>
            <a:schemeClr val="tx1"/>
          </a:solidFill>
          <a:latin typeface="Calibri" charset="0"/>
          <a:ea typeface="ＭＳ Ｐゴシック" charset="0"/>
        </a:defRPr>
      </a:lvl9pPr>
    </p:titleStyle>
    <p:bodyStyle>
      <a:lvl1pPr marL="342713" indent="-342713"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543" indent="-285596"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2374" indent="-228477"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599329" indent="-228477"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6278" indent="-228477"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3228" indent="-228477" algn="l" defTabSz="91390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182" indent="-228477" algn="l" defTabSz="91390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130" indent="-228477" algn="l" defTabSz="91390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082" indent="-228477" algn="l" defTabSz="91390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905" rtl="0" eaLnBrk="1" latinLnBrk="0" hangingPunct="1">
        <a:defRPr sz="1800" kern="1200">
          <a:solidFill>
            <a:schemeClr val="tx1"/>
          </a:solidFill>
          <a:latin typeface="+mn-lt"/>
          <a:ea typeface="+mn-ea"/>
          <a:cs typeface="+mn-cs"/>
        </a:defRPr>
      </a:lvl1pPr>
      <a:lvl2pPr marL="456952" algn="l" defTabSz="913905" rtl="0" eaLnBrk="1" latinLnBrk="0" hangingPunct="1">
        <a:defRPr sz="1800" kern="1200">
          <a:solidFill>
            <a:schemeClr val="tx1"/>
          </a:solidFill>
          <a:latin typeface="+mn-lt"/>
          <a:ea typeface="+mn-ea"/>
          <a:cs typeface="+mn-cs"/>
        </a:defRPr>
      </a:lvl2pPr>
      <a:lvl3pPr marL="913905" algn="l" defTabSz="913905" rtl="0" eaLnBrk="1" latinLnBrk="0" hangingPunct="1">
        <a:defRPr sz="1800" kern="1200">
          <a:solidFill>
            <a:schemeClr val="tx1"/>
          </a:solidFill>
          <a:latin typeface="+mn-lt"/>
          <a:ea typeface="+mn-ea"/>
          <a:cs typeface="+mn-cs"/>
        </a:defRPr>
      </a:lvl3pPr>
      <a:lvl4pPr marL="1370852" algn="l" defTabSz="913905" rtl="0" eaLnBrk="1" latinLnBrk="0" hangingPunct="1">
        <a:defRPr sz="1800" kern="1200">
          <a:solidFill>
            <a:schemeClr val="tx1"/>
          </a:solidFill>
          <a:latin typeface="+mn-lt"/>
          <a:ea typeface="+mn-ea"/>
          <a:cs typeface="+mn-cs"/>
        </a:defRPr>
      </a:lvl4pPr>
      <a:lvl5pPr marL="1827807" algn="l" defTabSz="913905" rtl="0" eaLnBrk="1" latinLnBrk="0" hangingPunct="1">
        <a:defRPr sz="1800" kern="1200">
          <a:solidFill>
            <a:schemeClr val="tx1"/>
          </a:solidFill>
          <a:latin typeface="+mn-lt"/>
          <a:ea typeface="+mn-ea"/>
          <a:cs typeface="+mn-cs"/>
        </a:defRPr>
      </a:lvl5pPr>
      <a:lvl6pPr marL="2284752" algn="l" defTabSz="913905" rtl="0" eaLnBrk="1" latinLnBrk="0" hangingPunct="1">
        <a:defRPr sz="1800" kern="1200">
          <a:solidFill>
            <a:schemeClr val="tx1"/>
          </a:solidFill>
          <a:latin typeface="+mn-lt"/>
          <a:ea typeface="+mn-ea"/>
          <a:cs typeface="+mn-cs"/>
        </a:defRPr>
      </a:lvl6pPr>
      <a:lvl7pPr marL="2741704" algn="l" defTabSz="913905" rtl="0" eaLnBrk="1" latinLnBrk="0" hangingPunct="1">
        <a:defRPr sz="1800" kern="1200">
          <a:solidFill>
            <a:schemeClr val="tx1"/>
          </a:solidFill>
          <a:latin typeface="+mn-lt"/>
          <a:ea typeface="+mn-ea"/>
          <a:cs typeface="+mn-cs"/>
        </a:defRPr>
      </a:lvl7pPr>
      <a:lvl8pPr marL="3198654" algn="l" defTabSz="913905" rtl="0" eaLnBrk="1" latinLnBrk="0" hangingPunct="1">
        <a:defRPr sz="1800" kern="1200">
          <a:solidFill>
            <a:schemeClr val="tx1"/>
          </a:solidFill>
          <a:latin typeface="+mn-lt"/>
          <a:ea typeface="+mn-ea"/>
          <a:cs typeface="+mn-cs"/>
        </a:defRPr>
      </a:lvl8pPr>
      <a:lvl9pPr marL="3655603" algn="l" defTabSz="913905"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4F702E6C-E54F-4ADA-B1BB-3935B4D38A3F}" type="datetimeFigureOut">
              <a:rPr lang="en-US" smtClean="0">
                <a:solidFill>
                  <a:srgbClr val="04617B">
                    <a:shade val="90000"/>
                  </a:srgbClr>
                </a:solidFill>
                <a:latin typeface="Constantia"/>
                <a:ea typeface="+mn-ea"/>
                <a:cs typeface="+mn-cs"/>
              </a:rPr>
              <a:pPr fontAlgn="auto">
                <a:spcBef>
                  <a:spcPts val="0"/>
                </a:spcBef>
                <a:spcAft>
                  <a:spcPts val="0"/>
                </a:spcAft>
              </a:pPr>
              <a:t>6/16/26</a:t>
            </a:fld>
            <a:endParaRPr lang="en-US" dirty="0">
              <a:solidFill>
                <a:srgbClr val="04617B">
                  <a:shade val="90000"/>
                </a:srgbClr>
              </a:solidFill>
              <a:latin typeface="Constantia"/>
              <a:ea typeface="+mn-ea"/>
              <a:cs typeface="+mn-cs"/>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dirty="0">
              <a:solidFill>
                <a:srgbClr val="04617B">
                  <a:shade val="90000"/>
                </a:srgbClr>
              </a:solidFill>
              <a:latin typeface="Constantia"/>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C5F3F7F1-2F37-47F2-BA62-FAA355CF0C4B}" type="slidenum">
              <a:rPr lang="en-US" smtClean="0">
                <a:solidFill>
                  <a:srgbClr val="04617B">
                    <a:shade val="90000"/>
                  </a:srgbClr>
                </a:solidFill>
                <a:latin typeface="Constantia"/>
                <a:ea typeface="+mn-ea"/>
                <a:cs typeface="+mn-cs"/>
              </a:rPr>
              <a:pPr fontAlgn="auto">
                <a:spcBef>
                  <a:spcPts val="0"/>
                </a:spcBef>
                <a:spcAft>
                  <a:spcPts val="0"/>
                </a:spcAft>
              </a:pPr>
              <a:t>‹#›</a:t>
            </a:fld>
            <a:endParaRPr lang="en-US" dirty="0">
              <a:solidFill>
                <a:srgbClr val="04617B">
                  <a:shade val="90000"/>
                </a:srgbClr>
              </a:solidFill>
              <a:latin typeface="Constantia"/>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grpSp>
    </p:spTree>
    <p:extLst>
      <p:ext uri="{BB962C8B-B14F-4D97-AF65-F5344CB8AC3E}">
        <p14:creationId xmlns:p14="http://schemas.microsoft.com/office/powerpoint/2010/main" val="1407690172"/>
      </p:ext>
    </p:extLst>
  </p:cSld>
  <p:clrMap bg1="lt1" tx1="dk1" bg2="lt2" tx2="dk2" accent1="accent1" accent2="accent2" accent3="accent3" accent4="accent4" accent5="accent5" accent6="accent6" hlink="hlink" folHlink="folHlink"/>
  <p:sldLayoutIdLst>
    <p:sldLayoutId id="2147488174" r:id="rId1"/>
    <p:sldLayoutId id="2147488175" r:id="rId2"/>
    <p:sldLayoutId id="2147488176" r:id="rId3"/>
    <p:sldLayoutId id="2147488177" r:id="rId4"/>
    <p:sldLayoutId id="2147488178" r:id="rId5"/>
    <p:sldLayoutId id="2147488179" r:id="rId6"/>
    <p:sldLayoutId id="2147488180" r:id="rId7"/>
    <p:sldLayoutId id="2147488181" r:id="rId8"/>
    <p:sldLayoutId id="2147488182" r:id="rId9"/>
    <p:sldLayoutId id="2147488183" r:id="rId10"/>
    <p:sldLayoutId id="2147488184"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4F702E6C-E54F-4ADA-B1BB-3935B4D38A3F}" type="datetimeFigureOut">
              <a:rPr lang="en-US" smtClean="0">
                <a:solidFill>
                  <a:srgbClr val="04617B">
                    <a:shade val="90000"/>
                  </a:srgbClr>
                </a:solidFill>
                <a:latin typeface="Constantia"/>
                <a:ea typeface="+mn-ea"/>
                <a:cs typeface="+mn-cs"/>
              </a:rPr>
              <a:pPr fontAlgn="auto">
                <a:spcBef>
                  <a:spcPts val="0"/>
                </a:spcBef>
                <a:spcAft>
                  <a:spcPts val="0"/>
                </a:spcAft>
              </a:pPr>
              <a:t>6/16/26</a:t>
            </a:fld>
            <a:endParaRPr lang="en-US" dirty="0">
              <a:solidFill>
                <a:srgbClr val="04617B">
                  <a:shade val="90000"/>
                </a:srgbClr>
              </a:solidFill>
              <a:latin typeface="Constantia"/>
              <a:ea typeface="+mn-ea"/>
              <a:cs typeface="+mn-cs"/>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dirty="0">
              <a:solidFill>
                <a:srgbClr val="04617B">
                  <a:shade val="90000"/>
                </a:srgbClr>
              </a:solidFill>
              <a:latin typeface="Constantia"/>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C5F3F7F1-2F37-47F2-BA62-FAA355CF0C4B}" type="slidenum">
              <a:rPr lang="en-US" smtClean="0">
                <a:solidFill>
                  <a:srgbClr val="04617B">
                    <a:shade val="90000"/>
                  </a:srgbClr>
                </a:solidFill>
                <a:latin typeface="Constantia"/>
                <a:ea typeface="+mn-ea"/>
                <a:cs typeface="+mn-cs"/>
              </a:rPr>
              <a:pPr fontAlgn="auto">
                <a:spcBef>
                  <a:spcPts val="0"/>
                </a:spcBef>
                <a:spcAft>
                  <a:spcPts val="0"/>
                </a:spcAft>
              </a:pPr>
              <a:t>‹#›</a:t>
            </a:fld>
            <a:endParaRPr lang="en-US" dirty="0">
              <a:solidFill>
                <a:srgbClr val="04617B">
                  <a:shade val="90000"/>
                </a:srgbClr>
              </a:solidFill>
              <a:latin typeface="Constantia"/>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grpSp>
    </p:spTree>
    <p:extLst>
      <p:ext uri="{BB962C8B-B14F-4D97-AF65-F5344CB8AC3E}">
        <p14:creationId xmlns:p14="http://schemas.microsoft.com/office/powerpoint/2010/main" val="3817448800"/>
      </p:ext>
    </p:extLst>
  </p:cSld>
  <p:clrMap bg1="lt1" tx1="dk1" bg2="lt2" tx2="dk2" accent1="accent1" accent2="accent2" accent3="accent3" accent4="accent4" accent5="accent5" accent6="accent6" hlink="hlink" folHlink="folHlink"/>
  <p:sldLayoutIdLst>
    <p:sldLayoutId id="2147488186" r:id="rId1"/>
    <p:sldLayoutId id="2147488187" r:id="rId2"/>
    <p:sldLayoutId id="2147488188" r:id="rId3"/>
    <p:sldLayoutId id="2147488189" r:id="rId4"/>
    <p:sldLayoutId id="2147488190" r:id="rId5"/>
    <p:sldLayoutId id="2147488191" r:id="rId6"/>
    <p:sldLayoutId id="2147488192" r:id="rId7"/>
    <p:sldLayoutId id="2147488193" r:id="rId8"/>
    <p:sldLayoutId id="2147488194" r:id="rId9"/>
    <p:sldLayoutId id="2147488195" r:id="rId10"/>
    <p:sldLayoutId id="2147488196"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4F702E6C-E54F-4ADA-B1BB-3935B4D38A3F}" type="datetimeFigureOut">
              <a:rPr lang="en-US" smtClean="0">
                <a:solidFill>
                  <a:prstClr val="white">
                    <a:tint val="75000"/>
                  </a:prstClr>
                </a:solidFill>
                <a:latin typeface="Calibri"/>
                <a:ea typeface="+mn-ea"/>
                <a:cs typeface="+mn-cs"/>
              </a:rPr>
              <a:pPr fontAlgn="auto">
                <a:spcBef>
                  <a:spcPts val="0"/>
                </a:spcBef>
                <a:spcAft>
                  <a:spcPts val="0"/>
                </a:spcAft>
              </a:pPr>
              <a:t>6/16/26</a:t>
            </a:fld>
            <a:endParaRPr lang="en-US" dirty="0">
              <a:solidFill>
                <a:prstClr val="white">
                  <a:tint val="75000"/>
                </a:prstClr>
              </a:solidFill>
              <a:latin typeface="Calibri"/>
              <a:ea typeface="+mn-ea"/>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dirty="0">
              <a:solidFill>
                <a:prstClr val="white">
                  <a:tint val="75000"/>
                </a:prstClr>
              </a:solidFill>
              <a:latin typeface="Calibri"/>
              <a:ea typeface="+mn-ea"/>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C5F3F7F1-2F37-47F2-BA62-FAA355CF0C4B}" type="slidenum">
              <a:rPr lang="en-US" smtClean="0">
                <a:solidFill>
                  <a:prstClr val="white">
                    <a:tint val="75000"/>
                  </a:prstClr>
                </a:solidFill>
                <a:latin typeface="Calibri"/>
                <a:ea typeface="+mn-ea"/>
                <a:cs typeface="+mn-cs"/>
              </a:rPr>
              <a:pPr fontAlgn="auto">
                <a:spcBef>
                  <a:spcPts val="0"/>
                </a:spcBef>
                <a:spcAft>
                  <a:spcPts val="0"/>
                </a:spcAft>
              </a:pPr>
              <a:t>‹#›</a:t>
            </a:fld>
            <a:endParaRPr lang="en-US" dirty="0">
              <a:solidFill>
                <a:prstClr val="white">
                  <a:tint val="75000"/>
                </a:prstClr>
              </a:solidFill>
              <a:latin typeface="Calibri"/>
              <a:ea typeface="+mn-ea"/>
              <a:cs typeface="+mn-cs"/>
            </a:endParaRPr>
          </a:p>
        </p:txBody>
      </p:sp>
    </p:spTree>
    <p:extLst>
      <p:ext uri="{BB962C8B-B14F-4D97-AF65-F5344CB8AC3E}">
        <p14:creationId xmlns:p14="http://schemas.microsoft.com/office/powerpoint/2010/main" val="1291723119"/>
      </p:ext>
    </p:extLst>
  </p:cSld>
  <p:clrMap bg1="dk1" tx1="lt1" bg2="dk2" tx2="lt2" accent1="accent1" accent2="accent2" accent3="accent3" accent4="accent4" accent5="accent5" accent6="accent6" hlink="hlink" folHlink="folHlink"/>
  <p:sldLayoutIdLst>
    <p:sldLayoutId id="2147488198" r:id="rId1"/>
    <p:sldLayoutId id="2147488199" r:id="rId2"/>
    <p:sldLayoutId id="2147488200" r:id="rId3"/>
    <p:sldLayoutId id="2147488201" r:id="rId4"/>
    <p:sldLayoutId id="2147488202" r:id="rId5"/>
    <p:sldLayoutId id="2147488203" r:id="rId6"/>
    <p:sldLayoutId id="2147488204" r:id="rId7"/>
    <p:sldLayoutId id="2147488205" r:id="rId8"/>
    <p:sldLayoutId id="2147488206" r:id="rId9"/>
    <p:sldLayoutId id="2147488207" r:id="rId10"/>
    <p:sldLayoutId id="21474882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pPr fontAlgn="auto">
              <a:spcBef>
                <a:spcPts val="0"/>
              </a:spcBef>
              <a:spcAft>
                <a:spcPts val="0"/>
              </a:spcAft>
            </a:pPr>
            <a:fld id="{4F702E6C-E54F-4ADA-B1BB-3935B4D38A3F}" type="datetimeFigureOut">
              <a:rPr lang="en-US" smtClean="0">
                <a:solidFill>
                  <a:prstClr val="white">
                    <a:tint val="75000"/>
                  </a:prstClr>
                </a:solidFill>
                <a:latin typeface="Verdana"/>
                <a:ea typeface="+mn-ea"/>
                <a:cs typeface="+mn-cs"/>
              </a:rPr>
              <a:pPr fontAlgn="auto">
                <a:spcBef>
                  <a:spcPts val="0"/>
                </a:spcBef>
                <a:spcAft>
                  <a:spcPts val="0"/>
                </a:spcAft>
              </a:pPr>
              <a:t>6/16/26</a:t>
            </a:fld>
            <a:endParaRPr lang="en-US" dirty="0">
              <a:solidFill>
                <a:prstClr val="white">
                  <a:tint val="75000"/>
                </a:prstClr>
              </a:solidFill>
              <a:latin typeface="Verdana"/>
              <a:ea typeface="+mn-ea"/>
              <a:cs typeface="+mn-cs"/>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pPr fontAlgn="auto">
              <a:spcBef>
                <a:spcPts val="0"/>
              </a:spcBef>
              <a:spcAft>
                <a:spcPts val="0"/>
              </a:spcAft>
            </a:pPr>
            <a:endParaRPr lang="en-US" dirty="0">
              <a:solidFill>
                <a:prstClr val="white">
                  <a:tint val="75000"/>
                </a:prstClr>
              </a:solidFill>
              <a:latin typeface="Verdana"/>
              <a:ea typeface="+mn-ea"/>
              <a:cs typeface="+mn-cs"/>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fontAlgn="auto">
              <a:spcBef>
                <a:spcPts val="0"/>
              </a:spcBef>
              <a:spcAft>
                <a:spcPts val="0"/>
              </a:spcAft>
            </a:pPr>
            <a:fld id="{C5F3F7F1-2F37-47F2-BA62-FAA355CF0C4B}" type="slidenum">
              <a:rPr lang="en-US" smtClean="0">
                <a:solidFill>
                  <a:prstClr val="white">
                    <a:tint val="75000"/>
                  </a:prstClr>
                </a:solidFill>
                <a:latin typeface="Verdana"/>
                <a:ea typeface="+mn-ea"/>
                <a:cs typeface="+mn-cs"/>
              </a:rPr>
              <a:pPr fontAlgn="auto">
                <a:spcBef>
                  <a:spcPts val="0"/>
                </a:spcBef>
                <a:spcAft>
                  <a:spcPts val="0"/>
                </a:spcAft>
              </a:pPr>
              <a:t>‹#›</a:t>
            </a:fld>
            <a:endParaRPr lang="en-US" dirty="0">
              <a:solidFill>
                <a:prstClr val="white">
                  <a:tint val="75000"/>
                </a:prstClr>
              </a:solidFill>
              <a:latin typeface="Verdana"/>
              <a:ea typeface="+mn-ea"/>
              <a:cs typeface="+mn-cs"/>
            </a:endParaRPr>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Tree>
    <p:extLst>
      <p:ext uri="{BB962C8B-B14F-4D97-AF65-F5344CB8AC3E}">
        <p14:creationId xmlns:p14="http://schemas.microsoft.com/office/powerpoint/2010/main" val="108126554"/>
      </p:ext>
    </p:extLst>
  </p:cSld>
  <p:clrMap bg1="dk1" tx1="lt1" bg2="dk2" tx2="lt2" accent1="accent1" accent2="accent2" accent3="accent3" accent4="accent4" accent5="accent5" accent6="accent6" hlink="hlink" folHlink="folHlink"/>
  <p:sldLayoutIdLst>
    <p:sldLayoutId id="2147488210" r:id="rId1"/>
    <p:sldLayoutId id="2147488211" r:id="rId2"/>
    <p:sldLayoutId id="2147488212" r:id="rId3"/>
    <p:sldLayoutId id="2147488213" r:id="rId4"/>
    <p:sldLayoutId id="2147488214" r:id="rId5"/>
    <p:sldLayoutId id="2147488215" r:id="rId6"/>
    <p:sldLayoutId id="2147488216" r:id="rId7"/>
    <p:sldLayoutId id="2147488217" r:id="rId8"/>
    <p:sldLayoutId id="2147488218" r:id="rId9"/>
    <p:sldLayoutId id="2147488219" r:id="rId10"/>
    <p:sldLayoutId id="2147488220"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pPr fontAlgn="auto">
              <a:spcBef>
                <a:spcPts val="0"/>
              </a:spcBef>
              <a:spcAft>
                <a:spcPts val="0"/>
              </a:spcAft>
            </a:pPr>
            <a:fld id="{4F702E6C-E54F-4ADA-B1BB-3935B4D38A3F}" type="datetimeFigureOut">
              <a:rPr lang="en-US" smtClean="0">
                <a:solidFill>
                  <a:prstClr val="white">
                    <a:tint val="75000"/>
                  </a:prstClr>
                </a:solidFill>
                <a:latin typeface="Verdana"/>
                <a:ea typeface="+mn-ea"/>
                <a:cs typeface="+mn-cs"/>
              </a:rPr>
              <a:pPr fontAlgn="auto">
                <a:spcBef>
                  <a:spcPts val="0"/>
                </a:spcBef>
                <a:spcAft>
                  <a:spcPts val="0"/>
                </a:spcAft>
              </a:pPr>
              <a:t>6/16/26</a:t>
            </a:fld>
            <a:endParaRPr lang="en-US" dirty="0">
              <a:solidFill>
                <a:prstClr val="white">
                  <a:tint val="75000"/>
                </a:prstClr>
              </a:solidFill>
              <a:latin typeface="Verdana"/>
              <a:ea typeface="+mn-ea"/>
              <a:cs typeface="+mn-cs"/>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pPr fontAlgn="auto">
              <a:spcBef>
                <a:spcPts val="0"/>
              </a:spcBef>
              <a:spcAft>
                <a:spcPts val="0"/>
              </a:spcAft>
            </a:pPr>
            <a:endParaRPr lang="en-US" dirty="0">
              <a:solidFill>
                <a:prstClr val="white">
                  <a:tint val="75000"/>
                </a:prstClr>
              </a:solidFill>
              <a:latin typeface="Verdana"/>
              <a:ea typeface="+mn-ea"/>
              <a:cs typeface="+mn-cs"/>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fontAlgn="auto">
              <a:spcBef>
                <a:spcPts val="0"/>
              </a:spcBef>
              <a:spcAft>
                <a:spcPts val="0"/>
              </a:spcAft>
            </a:pPr>
            <a:fld id="{C5F3F7F1-2F37-47F2-BA62-FAA355CF0C4B}" type="slidenum">
              <a:rPr lang="en-US" smtClean="0">
                <a:solidFill>
                  <a:prstClr val="white">
                    <a:tint val="75000"/>
                  </a:prstClr>
                </a:solidFill>
                <a:latin typeface="Verdana"/>
                <a:ea typeface="+mn-ea"/>
                <a:cs typeface="+mn-cs"/>
              </a:rPr>
              <a:pPr fontAlgn="auto">
                <a:spcBef>
                  <a:spcPts val="0"/>
                </a:spcBef>
                <a:spcAft>
                  <a:spcPts val="0"/>
                </a:spcAft>
              </a:pPr>
              <a:t>‹#›</a:t>
            </a:fld>
            <a:endParaRPr lang="en-US" dirty="0">
              <a:solidFill>
                <a:prstClr val="white">
                  <a:tint val="75000"/>
                </a:prstClr>
              </a:solidFill>
              <a:latin typeface="Verdana"/>
              <a:ea typeface="+mn-ea"/>
              <a:cs typeface="+mn-cs"/>
            </a:endParaRPr>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Tree>
    <p:extLst>
      <p:ext uri="{BB962C8B-B14F-4D97-AF65-F5344CB8AC3E}">
        <p14:creationId xmlns:p14="http://schemas.microsoft.com/office/powerpoint/2010/main" val="1682831837"/>
      </p:ext>
    </p:extLst>
  </p:cSld>
  <p:clrMap bg1="dk1" tx1="lt1" bg2="dk2" tx2="lt2" accent1="accent1" accent2="accent2" accent3="accent3" accent4="accent4" accent5="accent5" accent6="accent6" hlink="hlink" folHlink="folHlink"/>
  <p:sldLayoutIdLst>
    <p:sldLayoutId id="2147488222" r:id="rId1"/>
    <p:sldLayoutId id="2147488223" r:id="rId2"/>
    <p:sldLayoutId id="2147488224" r:id="rId3"/>
    <p:sldLayoutId id="2147488225" r:id="rId4"/>
    <p:sldLayoutId id="2147488226" r:id="rId5"/>
    <p:sldLayoutId id="2147488227" r:id="rId6"/>
    <p:sldLayoutId id="2147488228" r:id="rId7"/>
    <p:sldLayoutId id="2147488229" r:id="rId8"/>
    <p:sldLayoutId id="2147488230" r:id="rId9"/>
    <p:sldLayoutId id="2147488231" r:id="rId10"/>
    <p:sldLayoutId id="2147488232"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7042" name="Group 2"/>
          <p:cNvGrpSpPr>
            <a:grpSpLocks/>
          </p:cNvGrpSpPr>
          <p:nvPr/>
        </p:nvGrpSpPr>
        <p:grpSpPr bwMode="auto">
          <a:xfrm>
            <a:off x="0" y="2286000"/>
            <a:ext cx="9144000" cy="3581400"/>
            <a:chOff x="0" y="1968"/>
            <a:chExt cx="5760" cy="2256"/>
          </a:xfrm>
        </p:grpSpPr>
        <p:sp>
          <p:nvSpPr>
            <p:cNvPr id="87049" name="Rectangle 3"/>
            <p:cNvSpPr>
              <a:spLocks noChangeArrowheads="1"/>
            </p:cNvSpPr>
            <p:nvPr/>
          </p:nvSpPr>
          <p:spPr bwMode="auto">
            <a:xfrm>
              <a:off x="0" y="2160"/>
              <a:ext cx="5760" cy="528"/>
            </a:xfrm>
            <a:prstGeom prst="rect">
              <a:avLst/>
            </a:prstGeom>
            <a:gradFill rotWithShape="0">
              <a:gsLst>
                <a:gs pos="0">
                  <a:schemeClr val="bg1"/>
                </a:gs>
                <a:gs pos="100000">
                  <a:srgbClr val="262626"/>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0" name="Rectangle 4"/>
            <p:cNvSpPr>
              <a:spLocks noChangeArrowheads="1"/>
            </p:cNvSpPr>
            <p:nvPr/>
          </p:nvSpPr>
          <p:spPr bwMode="auto">
            <a:xfrm>
              <a:off x="0" y="2688"/>
              <a:ext cx="5760" cy="1152"/>
            </a:xfrm>
            <a:prstGeom prst="rect">
              <a:avLst/>
            </a:prstGeom>
            <a:gradFill rotWithShape="0">
              <a:gsLst>
                <a:gs pos="0">
                  <a:srgbClr val="262626"/>
                </a:gs>
                <a:gs pos="100000">
                  <a:schemeClr val="bg1"/>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1" name="Rectangle 5"/>
            <p:cNvSpPr>
              <a:spLocks noChangeArrowheads="1"/>
            </p:cNvSpPr>
            <p:nvPr/>
          </p:nvSpPr>
          <p:spPr bwMode="auto">
            <a:xfrm>
              <a:off x="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2" name="Rectangle 6"/>
            <p:cNvSpPr>
              <a:spLocks noChangeArrowheads="1"/>
            </p:cNvSpPr>
            <p:nvPr/>
          </p:nvSpPr>
          <p:spPr bwMode="auto">
            <a:xfrm>
              <a:off x="1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3" name="Rectangle 7"/>
            <p:cNvSpPr>
              <a:spLocks noChangeArrowheads="1"/>
            </p:cNvSpPr>
            <p:nvPr/>
          </p:nvSpPr>
          <p:spPr bwMode="auto">
            <a:xfrm>
              <a:off x="2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4" name="Rectangle 8"/>
            <p:cNvSpPr>
              <a:spLocks noChangeArrowheads="1"/>
            </p:cNvSpPr>
            <p:nvPr/>
          </p:nvSpPr>
          <p:spPr bwMode="auto">
            <a:xfrm>
              <a:off x="3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5" name="Rectangle 9"/>
            <p:cNvSpPr>
              <a:spLocks noChangeArrowheads="1"/>
            </p:cNvSpPr>
            <p:nvPr/>
          </p:nvSpPr>
          <p:spPr bwMode="auto">
            <a:xfrm>
              <a:off x="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6" name="Rectangle 10"/>
            <p:cNvSpPr>
              <a:spLocks noChangeArrowheads="1"/>
            </p:cNvSpPr>
            <p:nvPr/>
          </p:nvSpPr>
          <p:spPr bwMode="auto">
            <a:xfrm>
              <a:off x="4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7" name="Rectangle 11"/>
            <p:cNvSpPr>
              <a:spLocks noChangeArrowheads="1"/>
            </p:cNvSpPr>
            <p:nvPr/>
          </p:nvSpPr>
          <p:spPr bwMode="auto">
            <a:xfrm>
              <a:off x="5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8" name="Rectangle 12"/>
            <p:cNvSpPr>
              <a:spLocks noChangeArrowheads="1"/>
            </p:cNvSpPr>
            <p:nvPr/>
          </p:nvSpPr>
          <p:spPr bwMode="auto">
            <a:xfrm>
              <a:off x="6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9" name="Rectangle 13"/>
            <p:cNvSpPr>
              <a:spLocks noChangeArrowheads="1"/>
            </p:cNvSpPr>
            <p:nvPr/>
          </p:nvSpPr>
          <p:spPr bwMode="auto">
            <a:xfrm>
              <a:off x="7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0" name="Rectangle 14"/>
            <p:cNvSpPr>
              <a:spLocks noChangeArrowheads="1"/>
            </p:cNvSpPr>
            <p:nvPr/>
          </p:nvSpPr>
          <p:spPr bwMode="auto">
            <a:xfrm>
              <a:off x="8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1" name="Rectangle 15"/>
            <p:cNvSpPr>
              <a:spLocks noChangeArrowheads="1"/>
            </p:cNvSpPr>
            <p:nvPr/>
          </p:nvSpPr>
          <p:spPr bwMode="auto">
            <a:xfrm>
              <a:off x="9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2" name="Rectangle 16"/>
            <p:cNvSpPr>
              <a:spLocks noChangeArrowheads="1"/>
            </p:cNvSpPr>
            <p:nvPr/>
          </p:nvSpPr>
          <p:spPr bwMode="auto">
            <a:xfrm>
              <a:off x="10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3" name="Rectangle 17"/>
            <p:cNvSpPr>
              <a:spLocks noChangeArrowheads="1"/>
            </p:cNvSpPr>
            <p:nvPr/>
          </p:nvSpPr>
          <p:spPr bwMode="auto">
            <a:xfrm>
              <a:off x="11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4" name="Rectangle 18"/>
            <p:cNvSpPr>
              <a:spLocks noChangeArrowheads="1"/>
            </p:cNvSpPr>
            <p:nvPr/>
          </p:nvSpPr>
          <p:spPr bwMode="auto">
            <a:xfrm>
              <a:off x="12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5" name="Rectangle 19"/>
            <p:cNvSpPr>
              <a:spLocks noChangeArrowheads="1"/>
            </p:cNvSpPr>
            <p:nvPr/>
          </p:nvSpPr>
          <p:spPr bwMode="auto">
            <a:xfrm>
              <a:off x="13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6" name="Rectangle 20"/>
            <p:cNvSpPr>
              <a:spLocks noChangeArrowheads="1"/>
            </p:cNvSpPr>
            <p:nvPr/>
          </p:nvSpPr>
          <p:spPr bwMode="auto">
            <a:xfrm>
              <a:off x="144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7" name="Rectangle 21"/>
            <p:cNvSpPr>
              <a:spLocks noChangeArrowheads="1"/>
            </p:cNvSpPr>
            <p:nvPr/>
          </p:nvSpPr>
          <p:spPr bwMode="auto">
            <a:xfrm>
              <a:off x="15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8" name="Rectangle 22"/>
            <p:cNvSpPr>
              <a:spLocks noChangeArrowheads="1"/>
            </p:cNvSpPr>
            <p:nvPr/>
          </p:nvSpPr>
          <p:spPr bwMode="auto">
            <a:xfrm>
              <a:off x="163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9" name="Rectangle 23"/>
            <p:cNvSpPr>
              <a:spLocks noChangeArrowheads="1"/>
            </p:cNvSpPr>
            <p:nvPr/>
          </p:nvSpPr>
          <p:spPr bwMode="auto">
            <a:xfrm>
              <a:off x="17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0" name="Rectangle 24"/>
            <p:cNvSpPr>
              <a:spLocks noChangeArrowheads="1"/>
            </p:cNvSpPr>
            <p:nvPr/>
          </p:nvSpPr>
          <p:spPr bwMode="auto">
            <a:xfrm>
              <a:off x="18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1" name="Rectangle 25"/>
            <p:cNvSpPr>
              <a:spLocks noChangeArrowheads="1"/>
            </p:cNvSpPr>
            <p:nvPr/>
          </p:nvSpPr>
          <p:spPr bwMode="auto">
            <a:xfrm>
              <a:off x="19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2" name="Rectangle 26"/>
            <p:cNvSpPr>
              <a:spLocks noChangeArrowheads="1"/>
            </p:cNvSpPr>
            <p:nvPr/>
          </p:nvSpPr>
          <p:spPr bwMode="auto">
            <a:xfrm>
              <a:off x="20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3" name="Rectangle 27"/>
            <p:cNvSpPr>
              <a:spLocks noChangeArrowheads="1"/>
            </p:cNvSpPr>
            <p:nvPr/>
          </p:nvSpPr>
          <p:spPr bwMode="auto">
            <a:xfrm>
              <a:off x="21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4" name="Rectangle 28"/>
            <p:cNvSpPr>
              <a:spLocks noChangeArrowheads="1"/>
            </p:cNvSpPr>
            <p:nvPr/>
          </p:nvSpPr>
          <p:spPr bwMode="auto">
            <a:xfrm>
              <a:off x="22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5" name="Rectangle 29"/>
            <p:cNvSpPr>
              <a:spLocks noChangeArrowheads="1"/>
            </p:cNvSpPr>
            <p:nvPr/>
          </p:nvSpPr>
          <p:spPr bwMode="auto">
            <a:xfrm>
              <a:off x="23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6" name="Rectangle 30"/>
            <p:cNvSpPr>
              <a:spLocks noChangeArrowheads="1"/>
            </p:cNvSpPr>
            <p:nvPr/>
          </p:nvSpPr>
          <p:spPr bwMode="auto">
            <a:xfrm>
              <a:off x="24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7" name="Rectangle 31"/>
            <p:cNvSpPr>
              <a:spLocks noChangeArrowheads="1"/>
            </p:cNvSpPr>
            <p:nvPr/>
          </p:nvSpPr>
          <p:spPr bwMode="auto">
            <a:xfrm>
              <a:off x="24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8" name="Rectangle 32"/>
            <p:cNvSpPr>
              <a:spLocks noChangeArrowheads="1"/>
            </p:cNvSpPr>
            <p:nvPr/>
          </p:nvSpPr>
          <p:spPr bwMode="auto">
            <a:xfrm>
              <a:off x="25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9" name="Rectangle 33"/>
            <p:cNvSpPr>
              <a:spLocks noChangeArrowheads="1"/>
            </p:cNvSpPr>
            <p:nvPr/>
          </p:nvSpPr>
          <p:spPr bwMode="auto">
            <a:xfrm>
              <a:off x="26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0" name="Rectangle 34"/>
            <p:cNvSpPr>
              <a:spLocks noChangeArrowheads="1"/>
            </p:cNvSpPr>
            <p:nvPr/>
          </p:nvSpPr>
          <p:spPr bwMode="auto">
            <a:xfrm>
              <a:off x="27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1" name="Rectangle 35"/>
            <p:cNvSpPr>
              <a:spLocks noChangeArrowheads="1"/>
            </p:cNvSpPr>
            <p:nvPr/>
          </p:nvSpPr>
          <p:spPr bwMode="auto">
            <a:xfrm>
              <a:off x="28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2" name="Rectangle 36"/>
            <p:cNvSpPr>
              <a:spLocks noChangeArrowheads="1"/>
            </p:cNvSpPr>
            <p:nvPr/>
          </p:nvSpPr>
          <p:spPr bwMode="auto">
            <a:xfrm>
              <a:off x="29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3" name="Rectangle 37"/>
            <p:cNvSpPr>
              <a:spLocks noChangeArrowheads="1"/>
            </p:cNvSpPr>
            <p:nvPr/>
          </p:nvSpPr>
          <p:spPr bwMode="auto">
            <a:xfrm>
              <a:off x="30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4" name="Rectangle 38"/>
            <p:cNvSpPr>
              <a:spLocks noChangeArrowheads="1"/>
            </p:cNvSpPr>
            <p:nvPr/>
          </p:nvSpPr>
          <p:spPr bwMode="auto">
            <a:xfrm>
              <a:off x="31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5" name="Rectangle 39"/>
            <p:cNvSpPr>
              <a:spLocks noChangeArrowheads="1"/>
            </p:cNvSpPr>
            <p:nvPr/>
          </p:nvSpPr>
          <p:spPr bwMode="auto">
            <a:xfrm>
              <a:off x="32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6" name="Rectangle 40"/>
            <p:cNvSpPr>
              <a:spLocks noChangeArrowheads="1"/>
            </p:cNvSpPr>
            <p:nvPr/>
          </p:nvSpPr>
          <p:spPr bwMode="auto">
            <a:xfrm>
              <a:off x="33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7" name="Rectangle 41"/>
            <p:cNvSpPr>
              <a:spLocks noChangeArrowheads="1"/>
            </p:cNvSpPr>
            <p:nvPr/>
          </p:nvSpPr>
          <p:spPr bwMode="auto">
            <a:xfrm>
              <a:off x="34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8" name="Rectangle 42"/>
            <p:cNvSpPr>
              <a:spLocks noChangeArrowheads="1"/>
            </p:cNvSpPr>
            <p:nvPr/>
          </p:nvSpPr>
          <p:spPr bwMode="auto">
            <a:xfrm>
              <a:off x="35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9" name="Rectangle 43"/>
            <p:cNvSpPr>
              <a:spLocks noChangeArrowheads="1"/>
            </p:cNvSpPr>
            <p:nvPr/>
          </p:nvSpPr>
          <p:spPr bwMode="auto">
            <a:xfrm>
              <a:off x="36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0" name="Rectangle 44"/>
            <p:cNvSpPr>
              <a:spLocks noChangeArrowheads="1"/>
            </p:cNvSpPr>
            <p:nvPr/>
          </p:nvSpPr>
          <p:spPr bwMode="auto">
            <a:xfrm>
              <a:off x="37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1" name="Rectangle 45"/>
            <p:cNvSpPr>
              <a:spLocks noChangeArrowheads="1"/>
            </p:cNvSpPr>
            <p:nvPr/>
          </p:nvSpPr>
          <p:spPr bwMode="auto">
            <a:xfrm>
              <a:off x="379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2" name="Rectangle 46"/>
            <p:cNvSpPr>
              <a:spLocks noChangeArrowheads="1"/>
            </p:cNvSpPr>
            <p:nvPr/>
          </p:nvSpPr>
          <p:spPr bwMode="auto">
            <a:xfrm>
              <a:off x="39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3" name="Rectangle 47"/>
            <p:cNvSpPr>
              <a:spLocks noChangeArrowheads="1"/>
            </p:cNvSpPr>
            <p:nvPr/>
          </p:nvSpPr>
          <p:spPr bwMode="auto">
            <a:xfrm>
              <a:off x="403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4" name="Rectangle 48"/>
            <p:cNvSpPr>
              <a:spLocks noChangeArrowheads="1"/>
            </p:cNvSpPr>
            <p:nvPr/>
          </p:nvSpPr>
          <p:spPr bwMode="auto">
            <a:xfrm>
              <a:off x="41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5" name="Rectangle 49"/>
            <p:cNvSpPr>
              <a:spLocks noChangeArrowheads="1"/>
            </p:cNvSpPr>
            <p:nvPr/>
          </p:nvSpPr>
          <p:spPr bwMode="auto">
            <a:xfrm>
              <a:off x="42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6" name="Rectangle 50"/>
            <p:cNvSpPr>
              <a:spLocks noChangeArrowheads="1"/>
            </p:cNvSpPr>
            <p:nvPr/>
          </p:nvSpPr>
          <p:spPr bwMode="auto">
            <a:xfrm>
              <a:off x="43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7" name="Rectangle 51"/>
            <p:cNvSpPr>
              <a:spLocks noChangeArrowheads="1"/>
            </p:cNvSpPr>
            <p:nvPr/>
          </p:nvSpPr>
          <p:spPr bwMode="auto">
            <a:xfrm>
              <a:off x="44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8" name="Rectangle 52"/>
            <p:cNvSpPr>
              <a:spLocks noChangeArrowheads="1"/>
            </p:cNvSpPr>
            <p:nvPr/>
          </p:nvSpPr>
          <p:spPr bwMode="auto">
            <a:xfrm>
              <a:off x="45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9" name="Rectangle 53"/>
            <p:cNvSpPr>
              <a:spLocks noChangeArrowheads="1"/>
            </p:cNvSpPr>
            <p:nvPr/>
          </p:nvSpPr>
          <p:spPr bwMode="auto">
            <a:xfrm>
              <a:off x="46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0" name="Rectangle 54"/>
            <p:cNvSpPr>
              <a:spLocks noChangeArrowheads="1"/>
            </p:cNvSpPr>
            <p:nvPr/>
          </p:nvSpPr>
          <p:spPr bwMode="auto">
            <a:xfrm>
              <a:off x="47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1" name="Rectangle 55"/>
            <p:cNvSpPr>
              <a:spLocks noChangeArrowheads="1"/>
            </p:cNvSpPr>
            <p:nvPr/>
          </p:nvSpPr>
          <p:spPr bwMode="auto">
            <a:xfrm>
              <a:off x="48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2" name="Rectangle 56"/>
            <p:cNvSpPr>
              <a:spLocks noChangeArrowheads="1"/>
            </p:cNvSpPr>
            <p:nvPr/>
          </p:nvSpPr>
          <p:spPr bwMode="auto">
            <a:xfrm>
              <a:off x="48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3" name="Rectangle 57"/>
            <p:cNvSpPr>
              <a:spLocks noChangeArrowheads="1"/>
            </p:cNvSpPr>
            <p:nvPr/>
          </p:nvSpPr>
          <p:spPr bwMode="auto">
            <a:xfrm>
              <a:off x="49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4" name="Rectangle 58"/>
            <p:cNvSpPr>
              <a:spLocks noChangeArrowheads="1"/>
            </p:cNvSpPr>
            <p:nvPr/>
          </p:nvSpPr>
          <p:spPr bwMode="auto">
            <a:xfrm>
              <a:off x="50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5" name="Rectangle 59"/>
            <p:cNvSpPr>
              <a:spLocks noChangeArrowheads="1"/>
            </p:cNvSpPr>
            <p:nvPr/>
          </p:nvSpPr>
          <p:spPr bwMode="auto">
            <a:xfrm>
              <a:off x="51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6" name="Rectangle 60"/>
            <p:cNvSpPr>
              <a:spLocks noChangeArrowheads="1"/>
            </p:cNvSpPr>
            <p:nvPr/>
          </p:nvSpPr>
          <p:spPr bwMode="auto">
            <a:xfrm>
              <a:off x="52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7" name="Rectangle 61"/>
            <p:cNvSpPr>
              <a:spLocks noChangeArrowheads="1"/>
            </p:cNvSpPr>
            <p:nvPr/>
          </p:nvSpPr>
          <p:spPr bwMode="auto">
            <a:xfrm>
              <a:off x="53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8" name="Rectangle 62"/>
            <p:cNvSpPr>
              <a:spLocks noChangeArrowheads="1"/>
            </p:cNvSpPr>
            <p:nvPr/>
          </p:nvSpPr>
          <p:spPr bwMode="auto">
            <a:xfrm>
              <a:off x="54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9" name="Rectangle 63"/>
            <p:cNvSpPr>
              <a:spLocks noChangeArrowheads="1"/>
            </p:cNvSpPr>
            <p:nvPr/>
          </p:nvSpPr>
          <p:spPr bwMode="auto">
            <a:xfrm>
              <a:off x="55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10" name="Rectangle 64"/>
            <p:cNvSpPr>
              <a:spLocks noChangeArrowheads="1"/>
            </p:cNvSpPr>
            <p:nvPr/>
          </p:nvSpPr>
          <p:spPr bwMode="auto">
            <a:xfrm>
              <a:off x="56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11" name="Rectangle 65"/>
            <p:cNvSpPr>
              <a:spLocks noChangeArrowheads="1"/>
            </p:cNvSpPr>
            <p:nvPr/>
          </p:nvSpPr>
          <p:spPr bwMode="auto">
            <a:xfrm>
              <a:off x="0" y="2736"/>
              <a:ext cx="5760" cy="4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Osaka" charset="0"/>
                <a:cs typeface="Osaka" charset="0"/>
              </a:endParaRPr>
            </a:p>
          </p:txBody>
        </p:sp>
      </p:grpSp>
      <p:sp>
        <p:nvSpPr>
          <p:cNvPr id="87043" name="Rectangle 66"/>
          <p:cNvSpPr>
            <a:spLocks noGrp="1" noChangeArrowheads="1"/>
          </p:cNvSpPr>
          <p:nvPr>
            <p:ph type="title"/>
          </p:nvPr>
        </p:nvSpPr>
        <p:spPr bwMode="auto">
          <a:xfrm>
            <a:off x="571500" y="685800"/>
            <a:ext cx="80010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p>
            <a:pPr lvl="0"/>
            <a:r>
              <a:rPr lang="en-US" altLang="ja-JP"/>
              <a:t>Click to edit Master title style</a:t>
            </a:r>
          </a:p>
        </p:txBody>
      </p:sp>
      <p:sp>
        <p:nvSpPr>
          <p:cNvPr id="87044" name="Rectangle 67"/>
          <p:cNvSpPr>
            <a:spLocks noGrp="1" noChangeArrowheads="1"/>
          </p:cNvSpPr>
          <p:nvPr>
            <p:ph type="body" idx="1"/>
          </p:nvPr>
        </p:nvSpPr>
        <p:spPr bwMode="auto">
          <a:xfrm>
            <a:off x="571500" y="1981200"/>
            <a:ext cx="80010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
        <p:nvSpPr>
          <p:cNvPr id="134212" name="Rectangle 68"/>
          <p:cNvSpPr>
            <a:spLocks noGrp="1" noChangeArrowheads="1"/>
          </p:cNvSpPr>
          <p:nvPr>
            <p:ph type="dt" sz="half" idx="2"/>
          </p:nvPr>
        </p:nvSpPr>
        <p:spPr bwMode="auto">
          <a:xfrm>
            <a:off x="152400" y="6248400"/>
            <a:ext cx="1752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a:defRPr kumimoji="1" sz="1400">
                <a:latin typeface="Helvetica" pitchFamily="-112" charset="0"/>
                <a:ea typeface="+mn-ea"/>
                <a:cs typeface="+mn-cs"/>
              </a:defRPr>
            </a:lvl1pPr>
          </a:lstStyle>
          <a:p>
            <a:pPr>
              <a:defRPr/>
            </a:pPr>
            <a:endParaRPr lang="en-US" altLang="ja-JP"/>
          </a:p>
        </p:txBody>
      </p:sp>
      <p:sp>
        <p:nvSpPr>
          <p:cNvPr id="134213" name="Rectangle 69"/>
          <p:cNvSpPr>
            <a:spLocks noGrp="1" noChangeArrowheads="1"/>
          </p:cNvSpPr>
          <p:nvPr>
            <p:ph type="ftr" sz="quarter" idx="3"/>
          </p:nvPr>
        </p:nvSpPr>
        <p:spPr bwMode="auto">
          <a:xfrm>
            <a:off x="2057417" y="6248400"/>
            <a:ext cx="5237163"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defRPr kumimoji="1" sz="1400">
                <a:latin typeface="Helvetica" pitchFamily="-112" charset="0"/>
                <a:ea typeface="+mn-ea"/>
                <a:cs typeface="+mn-cs"/>
              </a:defRPr>
            </a:lvl1pPr>
          </a:lstStyle>
          <a:p>
            <a:pPr>
              <a:defRPr/>
            </a:pPr>
            <a:endParaRPr lang="en-US" altLang="ja-JP"/>
          </a:p>
        </p:txBody>
      </p:sp>
      <p:sp>
        <p:nvSpPr>
          <p:cNvPr id="134214" name="Rectangle 70"/>
          <p:cNvSpPr>
            <a:spLocks noGrp="1" noChangeArrowheads="1"/>
          </p:cNvSpPr>
          <p:nvPr>
            <p:ph type="sldNum" sz="quarter" idx="4"/>
          </p:nvPr>
        </p:nvSpPr>
        <p:spPr bwMode="auto">
          <a:xfrm>
            <a:off x="7467600" y="6248400"/>
            <a:ext cx="14478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defRPr kumimoji="1" sz="1400">
                <a:latin typeface="Helvetica" charset="0"/>
                <a:ea typeface="Osaka" charset="0"/>
                <a:cs typeface="Osaka" charset="0"/>
              </a:defRPr>
            </a:lvl1pPr>
          </a:lstStyle>
          <a:p>
            <a:pPr>
              <a:defRPr/>
            </a:pPr>
            <a:fld id="{550A4424-B167-A84A-94C4-FC7CBDB2D58B}" type="slidenum">
              <a:rPr lang="en-US" altLang="ja-JP"/>
              <a:pPr>
                <a:defRPr/>
              </a:pPr>
              <a:t>‹#›</a:t>
            </a:fld>
            <a:endParaRPr lang="en-US" altLang="ja-JP"/>
          </a:p>
        </p:txBody>
      </p:sp>
      <p:pic>
        <p:nvPicPr>
          <p:cNvPr id="87048" name="Picture 7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685800" y="1652588"/>
            <a:ext cx="914400" cy="176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7632" r:id="rId1"/>
    <p:sldLayoutId id="2147487560" r:id="rId2"/>
    <p:sldLayoutId id="2147487561" r:id="rId3"/>
    <p:sldLayoutId id="2147487562" r:id="rId4"/>
    <p:sldLayoutId id="2147487563" r:id="rId5"/>
    <p:sldLayoutId id="2147487564" r:id="rId6"/>
    <p:sldLayoutId id="2147487565" r:id="rId7"/>
    <p:sldLayoutId id="2147487566" r:id="rId8"/>
    <p:sldLayoutId id="2147487567" r:id="rId9"/>
    <p:sldLayoutId id="2147487568" r:id="rId10"/>
    <p:sldLayoutId id="2147487569" r:id="rId11"/>
  </p:sldLayoutIdLst>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2pPr>
      <a:lvl3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3pPr>
      <a:lvl4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4pPr>
      <a:lvl5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5pPr>
      <a:lvl6pPr marL="456686"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6pPr>
      <a:lvl7pPr marL="913370"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7pPr>
      <a:lvl8pPr marL="1370051"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8pPr>
      <a:lvl9pPr marL="1826739"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9pPr>
    </p:titleStyle>
    <p:bodyStyle>
      <a:lvl1pPr marL="453511" indent="-352030" algn="l" rtl="0" eaLnBrk="0" fontAlgn="base" hangingPunct="0">
        <a:lnSpc>
          <a:spcPct val="110000"/>
        </a:lnSpc>
        <a:spcBef>
          <a:spcPct val="20000"/>
        </a:spcBef>
        <a:spcAft>
          <a:spcPct val="0"/>
        </a:spcAft>
        <a:buClr>
          <a:schemeClr val="hlink"/>
        </a:buClr>
        <a:buSzPct val="100000"/>
        <a:buFont typeface="Wingdings" charset="0"/>
        <a:buChar char="ü"/>
        <a:defRPr kumimoji="1" sz="3200">
          <a:solidFill>
            <a:schemeClr val="tx1"/>
          </a:solidFill>
          <a:latin typeface="+mn-lt"/>
          <a:ea typeface="+mn-ea"/>
          <a:cs typeface="+mn-cs"/>
        </a:defRPr>
      </a:lvl1pPr>
      <a:lvl2pPr marL="918130" indent="-350444" algn="l" rtl="0" eaLnBrk="0" fontAlgn="base" hangingPunct="0">
        <a:spcBef>
          <a:spcPct val="20000"/>
        </a:spcBef>
        <a:spcAft>
          <a:spcPct val="0"/>
        </a:spcAft>
        <a:buClr>
          <a:srgbClr val="FF8000"/>
        </a:buClr>
        <a:buSzPct val="100000"/>
        <a:buFont typeface="Wingdings" charset="0"/>
        <a:buChar char="ü"/>
        <a:defRPr kumimoji="1" sz="2800">
          <a:solidFill>
            <a:schemeClr val="tx1"/>
          </a:solidFill>
          <a:latin typeface="+mn-lt"/>
          <a:ea typeface="+mn-ea"/>
          <a:cs typeface="+mn-cs"/>
        </a:defRPr>
      </a:lvl2pPr>
      <a:lvl3pPr marL="1370051" indent="-317141" algn="l" rtl="0" eaLnBrk="0" fontAlgn="base" hangingPunct="0">
        <a:spcBef>
          <a:spcPct val="20000"/>
        </a:spcBef>
        <a:spcAft>
          <a:spcPct val="0"/>
        </a:spcAft>
        <a:buClr>
          <a:schemeClr val="accent2"/>
        </a:buClr>
        <a:buFont typeface="Wingdings" charset="0"/>
        <a:buChar char="ü"/>
        <a:defRPr kumimoji="1" sz="2400">
          <a:solidFill>
            <a:schemeClr val="tx1"/>
          </a:solidFill>
          <a:latin typeface="+mn-lt"/>
          <a:ea typeface="+mn-ea"/>
          <a:cs typeface="+mn-cs"/>
        </a:defRPr>
      </a:lvl3pPr>
      <a:lvl4pPr marL="1842588" indent="-301285" algn="l" rtl="0" eaLnBrk="0" fontAlgn="base" hangingPunct="0">
        <a:spcBef>
          <a:spcPct val="20000"/>
        </a:spcBef>
        <a:spcAft>
          <a:spcPct val="0"/>
        </a:spcAft>
        <a:buClr>
          <a:schemeClr val="folHlink"/>
        </a:buClr>
        <a:buFont typeface="Wingdings" charset="0"/>
        <a:buChar char="ü"/>
        <a:defRPr kumimoji="1" sz="2000">
          <a:solidFill>
            <a:schemeClr val="tx1"/>
          </a:solidFill>
          <a:latin typeface="+mn-lt"/>
          <a:ea typeface="+mn-ea"/>
          <a:cs typeface="+mn-cs"/>
        </a:defRPr>
      </a:lvl4pPr>
      <a:lvl5pPr marL="2345263" indent="-294938" algn="l" rtl="0" eaLnBrk="0" fontAlgn="base" hangingPunct="0">
        <a:spcBef>
          <a:spcPct val="20000"/>
        </a:spcBef>
        <a:spcAft>
          <a:spcPct val="0"/>
        </a:spcAft>
        <a:buFont typeface="Wingdings" charset="0"/>
        <a:buChar char="ü"/>
        <a:defRPr kumimoji="1" sz="2000">
          <a:solidFill>
            <a:schemeClr val="tx1"/>
          </a:solidFill>
          <a:latin typeface="+mn-lt"/>
          <a:ea typeface="+mn-ea"/>
          <a:cs typeface="+mn-cs"/>
        </a:defRPr>
      </a:lvl5pPr>
      <a:lvl6pPr marL="2801945"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6pPr>
      <a:lvl7pPr marL="3258630"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7pPr>
      <a:lvl8pPr marL="3715311"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8pPr>
      <a:lvl9pPr marL="4171995"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4F702E6C-E54F-4ADA-B1BB-3935B4D38A3F}" type="datetimeFigureOut">
              <a:rPr lang="en-US" smtClean="0">
                <a:solidFill>
                  <a:srgbClr val="04617B">
                    <a:shade val="90000"/>
                  </a:srgbClr>
                </a:solidFill>
                <a:latin typeface="Constantia"/>
                <a:ea typeface="+mn-ea"/>
                <a:cs typeface="+mn-cs"/>
              </a:rPr>
              <a:pPr fontAlgn="auto">
                <a:spcBef>
                  <a:spcPts val="0"/>
                </a:spcBef>
                <a:spcAft>
                  <a:spcPts val="0"/>
                </a:spcAft>
              </a:pPr>
              <a:t>6/16/26</a:t>
            </a:fld>
            <a:endParaRPr lang="en-US" dirty="0">
              <a:solidFill>
                <a:srgbClr val="04617B">
                  <a:shade val="90000"/>
                </a:srgbClr>
              </a:solidFill>
              <a:latin typeface="Constantia"/>
              <a:ea typeface="+mn-ea"/>
              <a:cs typeface="+mn-cs"/>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dirty="0">
              <a:solidFill>
                <a:srgbClr val="04617B">
                  <a:shade val="90000"/>
                </a:srgbClr>
              </a:solidFill>
              <a:latin typeface="Constantia"/>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C5F3F7F1-2F37-47F2-BA62-FAA355CF0C4B}" type="slidenum">
              <a:rPr lang="en-US" smtClean="0">
                <a:solidFill>
                  <a:srgbClr val="04617B">
                    <a:shade val="90000"/>
                  </a:srgbClr>
                </a:solidFill>
                <a:latin typeface="Constantia"/>
                <a:ea typeface="+mn-ea"/>
                <a:cs typeface="+mn-cs"/>
              </a:rPr>
              <a:pPr fontAlgn="auto">
                <a:spcBef>
                  <a:spcPts val="0"/>
                </a:spcBef>
                <a:spcAft>
                  <a:spcPts val="0"/>
                </a:spcAft>
              </a:pPr>
              <a:t>‹#›</a:t>
            </a:fld>
            <a:endParaRPr lang="en-US" dirty="0">
              <a:solidFill>
                <a:srgbClr val="04617B">
                  <a:shade val="90000"/>
                </a:srgbClr>
              </a:solidFill>
              <a:latin typeface="Constantia"/>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grpSp>
    </p:spTree>
    <p:extLst>
      <p:ext uri="{BB962C8B-B14F-4D97-AF65-F5344CB8AC3E}">
        <p14:creationId xmlns:p14="http://schemas.microsoft.com/office/powerpoint/2010/main" val="2262050407"/>
      </p:ext>
    </p:extLst>
  </p:cSld>
  <p:clrMap bg1="lt1" tx1="dk1" bg2="lt2" tx2="dk2" accent1="accent1" accent2="accent2" accent3="accent3" accent4="accent4" accent5="accent5" accent6="accent6" hlink="hlink" folHlink="folHlink"/>
  <p:sldLayoutIdLst>
    <p:sldLayoutId id="2147488234" r:id="rId1"/>
    <p:sldLayoutId id="2147488235" r:id="rId2"/>
    <p:sldLayoutId id="2147488236" r:id="rId3"/>
    <p:sldLayoutId id="2147488237" r:id="rId4"/>
    <p:sldLayoutId id="2147488238" r:id="rId5"/>
    <p:sldLayoutId id="2147488239" r:id="rId6"/>
    <p:sldLayoutId id="2147488240" r:id="rId7"/>
    <p:sldLayoutId id="2147488241" r:id="rId8"/>
    <p:sldLayoutId id="2147488242" r:id="rId9"/>
    <p:sldLayoutId id="2147488243" r:id="rId10"/>
    <p:sldLayoutId id="2147488244"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fontAlgn="auto">
              <a:spcBef>
                <a:spcPts val="0"/>
              </a:spcBef>
              <a:spcAft>
                <a:spcPts val="0"/>
              </a:spcAft>
            </a:pPr>
            <a:fld id="{4F702E6C-E54F-4ADA-B1BB-3935B4D38A3F}" type="datetimeFigureOut">
              <a:rPr lang="en-US" smtClean="0">
                <a:solidFill>
                  <a:prstClr val="white">
                    <a:tint val="75000"/>
                  </a:prstClr>
                </a:solidFill>
                <a:latin typeface="Rockwell"/>
                <a:ea typeface="+mn-ea"/>
                <a:cs typeface="+mn-cs"/>
              </a:rPr>
              <a:pPr fontAlgn="auto">
                <a:spcBef>
                  <a:spcPts val="0"/>
                </a:spcBef>
                <a:spcAft>
                  <a:spcPts val="0"/>
                </a:spcAft>
              </a:pPr>
              <a:t>6/16/26</a:t>
            </a:fld>
            <a:endParaRPr lang="en-US" dirty="0">
              <a:solidFill>
                <a:prstClr val="white">
                  <a:tint val="75000"/>
                </a:prstClr>
              </a:solidFill>
              <a:latin typeface="Rockwell"/>
              <a:ea typeface="+mn-ea"/>
              <a:cs typeface="+mn-cs"/>
            </a:endParaRPr>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fontAlgn="auto">
              <a:spcBef>
                <a:spcPts val="0"/>
              </a:spcBef>
              <a:spcAft>
                <a:spcPts val="0"/>
              </a:spcAft>
            </a:pPr>
            <a:endParaRPr lang="en-US" dirty="0">
              <a:solidFill>
                <a:prstClr val="white">
                  <a:tint val="75000"/>
                </a:prstClr>
              </a:solidFill>
              <a:latin typeface="Rockwell"/>
              <a:ea typeface="+mn-ea"/>
              <a:cs typeface="+mn-cs"/>
            </a:endParaRPr>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fontAlgn="auto">
              <a:spcBef>
                <a:spcPts val="0"/>
              </a:spcBef>
              <a:spcAft>
                <a:spcPts val="0"/>
              </a:spcAft>
            </a:pPr>
            <a:fld id="{C5F3F7F1-2F37-47F2-BA62-FAA355CF0C4B}" type="slidenum">
              <a:rPr lang="en-US" smtClean="0">
                <a:solidFill>
                  <a:prstClr val="white">
                    <a:tint val="75000"/>
                  </a:prstClr>
                </a:solidFill>
                <a:latin typeface="Rockwell"/>
                <a:ea typeface="+mn-ea"/>
                <a:cs typeface="+mn-cs"/>
              </a:rPr>
              <a:pPr fontAlgn="auto">
                <a:spcBef>
                  <a:spcPts val="0"/>
                </a:spcBef>
                <a:spcAft>
                  <a:spcPts val="0"/>
                </a:spcAft>
              </a:pPr>
              <a:t>‹#›</a:t>
            </a:fld>
            <a:endParaRPr lang="en-US" dirty="0">
              <a:solidFill>
                <a:prstClr val="white">
                  <a:tint val="75000"/>
                </a:prstClr>
              </a:solidFill>
              <a:latin typeface="Rockwell"/>
              <a:ea typeface="+mn-ea"/>
              <a:cs typeface="+mn-cs"/>
            </a:endParaRPr>
          </a:p>
        </p:txBody>
      </p:sp>
    </p:spTree>
    <p:extLst>
      <p:ext uri="{BB962C8B-B14F-4D97-AF65-F5344CB8AC3E}">
        <p14:creationId xmlns:p14="http://schemas.microsoft.com/office/powerpoint/2010/main" val="3599822780"/>
      </p:ext>
    </p:extLst>
  </p:cSld>
  <p:clrMap bg1="dk1" tx1="lt1" bg2="dk2" tx2="lt2" accent1="accent1" accent2="accent2" accent3="accent3" accent4="accent4" accent5="accent5" accent6="accent6" hlink="hlink" folHlink="folHlink"/>
  <p:sldLayoutIdLst>
    <p:sldLayoutId id="2147488246" r:id="rId1"/>
    <p:sldLayoutId id="2147488247" r:id="rId2"/>
    <p:sldLayoutId id="2147488248" r:id="rId3"/>
    <p:sldLayoutId id="2147488249" r:id="rId4"/>
    <p:sldLayoutId id="2147488250" r:id="rId5"/>
    <p:sldLayoutId id="2147488251" r:id="rId6"/>
    <p:sldLayoutId id="2147488252" r:id="rId7"/>
    <p:sldLayoutId id="2147488253" r:id="rId8"/>
    <p:sldLayoutId id="2147488254" r:id="rId9"/>
    <p:sldLayoutId id="2147488255" r:id="rId10"/>
    <p:sldLayoutId id="2147488256" r:id="rId11"/>
    <p:sldLayoutId id="2147488257" r:id="rId12"/>
    <p:sldLayoutId id="2147488258" r:id="rId13"/>
    <p:sldLayoutId id="2147488259" r:id="rId14"/>
    <p:sldLayoutId id="2147488260" r:id="rId15"/>
    <p:sldLayoutId id="2147488261" r:id="rId16"/>
    <p:sldLayoutId id="2147488262"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4F702E6C-E54F-4ADA-B1BB-3935B4D38A3F}" type="datetimeFigureOut">
              <a:rPr lang="en-US" smtClean="0">
                <a:solidFill>
                  <a:srgbClr val="FFFFFF"/>
                </a:solidFill>
                <a:latin typeface="Arial Narrow"/>
                <a:ea typeface="+mn-ea"/>
                <a:cs typeface="+mn-cs"/>
              </a:rPr>
              <a:pPr fontAlgn="auto">
                <a:spcBef>
                  <a:spcPts val="0"/>
                </a:spcBef>
                <a:spcAft>
                  <a:spcPts val="0"/>
                </a:spcAft>
              </a:pPr>
              <a:t>6/16/26</a:t>
            </a:fld>
            <a:endParaRPr lang="en-US" dirty="0">
              <a:solidFill>
                <a:srgbClr val="FFFFFF"/>
              </a:solidFill>
              <a:latin typeface="Arial Narrow"/>
              <a:ea typeface="+mn-ea"/>
              <a:cs typeface="+mn-cs"/>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a typeface="+mn-ea"/>
              <a:cs typeface="+mn-cs"/>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C5F3F7F1-2F37-47F2-BA62-FAA355CF0C4B}" type="slidenum">
              <a:rPr lang="en-US" smtClean="0">
                <a:solidFill>
                  <a:srgbClr val="FFFFFF"/>
                </a:solidFill>
                <a:latin typeface="Arial Narrow"/>
                <a:ea typeface="+mn-ea"/>
                <a:cs typeface="+mn-cs"/>
              </a:rPr>
              <a:pPr fontAlgn="auto">
                <a:spcBef>
                  <a:spcPts val="0"/>
                </a:spcBef>
                <a:spcAft>
                  <a:spcPts val="0"/>
                </a:spcAft>
              </a:pPr>
              <a:t>‹#›</a:t>
            </a:fld>
            <a:endParaRPr lang="en-US" dirty="0">
              <a:solidFill>
                <a:srgbClr val="FFFFFF"/>
              </a:solidFill>
              <a:latin typeface="Arial Narrow"/>
              <a:ea typeface="+mn-ea"/>
              <a:cs typeface="+mn-cs"/>
            </a:endParaRPr>
          </a:p>
        </p:txBody>
      </p:sp>
    </p:spTree>
    <p:extLst>
      <p:ext uri="{BB962C8B-B14F-4D97-AF65-F5344CB8AC3E}">
        <p14:creationId xmlns:p14="http://schemas.microsoft.com/office/powerpoint/2010/main" val="980149550"/>
      </p:ext>
    </p:extLst>
  </p:cSld>
  <p:clrMap bg1="dk1" tx1="lt1" bg2="dk2" tx2="lt2" accent1="accent1" accent2="accent2" accent3="accent3" accent4="accent4" accent5="accent5" accent6="accent6" hlink="hlink" folHlink="folHlink"/>
  <p:sldLayoutIdLst>
    <p:sldLayoutId id="2147488264" r:id="rId1"/>
    <p:sldLayoutId id="2147488265" r:id="rId2"/>
    <p:sldLayoutId id="2147488266" r:id="rId3"/>
    <p:sldLayoutId id="2147488267" r:id="rId4"/>
    <p:sldLayoutId id="2147488268" r:id="rId5"/>
    <p:sldLayoutId id="2147488269" r:id="rId6"/>
    <p:sldLayoutId id="2147488270" r:id="rId7"/>
    <p:sldLayoutId id="2147488271" r:id="rId8"/>
    <p:sldLayoutId id="2147488272" r:id="rId9"/>
    <p:sldLayoutId id="2147488273" r:id="rId10"/>
    <p:sldLayoutId id="2147488274"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20" tIns="46011" rIns="92020" bIns="46011"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87" tIns="45693" rIns="91387" bIns="45693" numCol="1" anchor="t" anchorCtr="0" compatLnSpc="1">
            <a:prstTxWarp prst="textNoShape">
              <a:avLst/>
            </a:prstTxWarp>
          </a:bodyPr>
          <a:lstStyle>
            <a:lvl1pPr algn="l">
              <a:spcBef>
                <a:spcPct val="50000"/>
              </a:spcBef>
              <a:defRPr sz="1400">
                <a:latin typeface="Times New Roman" pitchFamily="-112" charset="0"/>
                <a:ea typeface="+mn-ea"/>
                <a:cs typeface="+mn-cs"/>
              </a:defRPr>
            </a:lvl1pPr>
          </a:lstStyle>
          <a:p>
            <a:pPr>
              <a:defRPr/>
            </a:pPr>
            <a:endParaRPr lang="en-US">
              <a:solidFill>
                <a:srgbClr val="000000"/>
              </a:solidFill>
            </a:endParaRPr>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87" tIns="45693" rIns="91387" bIns="45693" numCol="1" anchor="t" anchorCtr="0" compatLnSpc="1">
            <a:prstTxWarp prst="textNoShape">
              <a:avLst/>
            </a:prstTxWarp>
          </a:bodyPr>
          <a:lstStyle>
            <a:lvl1pPr>
              <a:spcBef>
                <a:spcPct val="50000"/>
              </a:spcBef>
              <a:defRPr sz="1400">
                <a:latin typeface="Times New Roman" pitchFamily="-112" charset="0"/>
                <a:ea typeface="+mn-ea"/>
                <a:cs typeface="+mn-cs"/>
              </a:defRPr>
            </a:lvl1pPr>
          </a:lstStyle>
          <a:p>
            <a:pPr>
              <a:defRPr/>
            </a:pPr>
            <a:endParaRPr lang="en-US">
              <a:solidFill>
                <a:srgbClr val="000000"/>
              </a:solidFill>
            </a:endParaRPr>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87" tIns="45693" rIns="91387" bIns="45693" numCol="1" anchor="t" anchorCtr="0" compatLnSpc="1">
            <a:prstTxWarp prst="textNoShape">
              <a:avLst/>
            </a:prstTxWarp>
          </a:bodyPr>
          <a:lstStyle>
            <a:lvl1pPr algn="r">
              <a:spcBef>
                <a:spcPct val="50000"/>
              </a:spcBef>
              <a:defRPr sz="1400"/>
            </a:lvl1pPr>
          </a:lstStyle>
          <a:p>
            <a:pPr>
              <a:defRPr/>
            </a:pPr>
            <a:fld id="{41463586-26F2-604D-A40D-8471C93EA0B5}" type="slidenum">
              <a:rPr lang="en-US">
                <a:solidFill>
                  <a:srgbClr val="000000"/>
                </a:solidFill>
              </a:rPr>
              <a:pPr>
                <a:defRPr/>
              </a:pPr>
              <a:t>‹#›</a:t>
            </a:fld>
            <a:endParaRPr lang="en-US">
              <a:solidFill>
                <a:srgbClr val="000000"/>
              </a:solidFill>
            </a:endParaRPr>
          </a:p>
        </p:txBody>
      </p:sp>
      <p:pic>
        <p:nvPicPr>
          <p:cNvPr id="1030"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1" name="Rectangle 7"/>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vert="horz" wrap="square" lIns="91387" tIns="45693" rIns="91387" bIns="4569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6931099"/>
      </p:ext>
    </p:extLst>
  </p:cSld>
  <p:clrMap bg1="lt1" tx1="dk1" bg2="lt2" tx2="dk2" accent1="accent1" accent2="accent2" accent3="accent3" accent4="accent4" accent5="accent5" accent6="accent6" hlink="hlink" folHlink="folHlink"/>
  <p:sldLayoutIdLst>
    <p:sldLayoutId id="2147488276" r:id="rId1"/>
    <p:sldLayoutId id="2147488277" r:id="rId2"/>
    <p:sldLayoutId id="2147488278" r:id="rId3"/>
    <p:sldLayoutId id="2147488279" r:id="rId4"/>
    <p:sldLayoutId id="2147488280" r:id="rId5"/>
    <p:sldLayoutId id="2147488281" r:id="rId6"/>
    <p:sldLayoutId id="2147488282" r:id="rId7"/>
    <p:sldLayoutId id="2147488283" r:id="rId8"/>
    <p:sldLayoutId id="2147488284" r:id="rId9"/>
    <p:sldLayoutId id="2147488285" r:id="rId10"/>
    <p:sldLayoutId id="2147488286"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933" algn="ctr" rtl="0" fontAlgn="base">
        <a:spcBef>
          <a:spcPct val="0"/>
        </a:spcBef>
        <a:spcAft>
          <a:spcPct val="0"/>
        </a:spcAft>
        <a:defRPr sz="4400">
          <a:solidFill>
            <a:schemeClr val="tx2"/>
          </a:solidFill>
          <a:latin typeface="Times New Roman" pitchFamily="-110" charset="0"/>
        </a:defRPr>
      </a:lvl6pPr>
      <a:lvl7pPr marL="913865" algn="ctr" rtl="0" fontAlgn="base">
        <a:spcBef>
          <a:spcPct val="0"/>
        </a:spcBef>
        <a:spcAft>
          <a:spcPct val="0"/>
        </a:spcAft>
        <a:defRPr sz="4400">
          <a:solidFill>
            <a:schemeClr val="tx2"/>
          </a:solidFill>
          <a:latin typeface="Times New Roman" pitchFamily="-110" charset="0"/>
        </a:defRPr>
      </a:lvl7pPr>
      <a:lvl8pPr marL="1370799" algn="ctr" rtl="0" fontAlgn="base">
        <a:spcBef>
          <a:spcPct val="0"/>
        </a:spcBef>
        <a:spcAft>
          <a:spcPct val="0"/>
        </a:spcAft>
        <a:defRPr sz="4400">
          <a:solidFill>
            <a:schemeClr val="tx2"/>
          </a:solidFill>
          <a:latin typeface="Times New Roman" pitchFamily="-110" charset="0"/>
        </a:defRPr>
      </a:lvl8pPr>
      <a:lvl9pPr marL="1827731" algn="ctr" rtl="0" fontAlgn="base">
        <a:spcBef>
          <a:spcPct val="0"/>
        </a:spcBef>
        <a:spcAft>
          <a:spcPct val="0"/>
        </a:spcAft>
        <a:defRPr sz="4400">
          <a:solidFill>
            <a:schemeClr val="tx2"/>
          </a:solidFill>
          <a:latin typeface="Times New Roman" pitchFamily="-110" charset="0"/>
        </a:defRPr>
      </a:lvl9pPr>
    </p:titleStyle>
    <p:bodyStyle>
      <a:lvl1pPr marL="342699" indent="-342699"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515" indent="-285582"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2333" indent="-228465"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9264" indent="-228465"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6197" indent="-228465"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3130" indent="-228465" algn="l" rtl="0" fontAlgn="base">
        <a:spcBef>
          <a:spcPct val="20000"/>
        </a:spcBef>
        <a:spcAft>
          <a:spcPct val="0"/>
        </a:spcAft>
        <a:buChar char="•"/>
        <a:defRPr sz="2000">
          <a:solidFill>
            <a:schemeClr val="tx1"/>
          </a:solidFill>
          <a:latin typeface="+mn-lt"/>
          <a:ea typeface="ＭＳ Ｐゴシック" pitchFamily="-110" charset="-128"/>
        </a:defRPr>
      </a:lvl6pPr>
      <a:lvl7pPr marL="2970064" indent="-228465" algn="l" rtl="0" fontAlgn="base">
        <a:spcBef>
          <a:spcPct val="20000"/>
        </a:spcBef>
        <a:spcAft>
          <a:spcPct val="0"/>
        </a:spcAft>
        <a:buChar char="•"/>
        <a:defRPr sz="2000">
          <a:solidFill>
            <a:schemeClr val="tx1"/>
          </a:solidFill>
          <a:latin typeface="+mn-lt"/>
          <a:ea typeface="ＭＳ Ｐゴシック" pitchFamily="-110" charset="-128"/>
        </a:defRPr>
      </a:lvl7pPr>
      <a:lvl8pPr marL="3426996" indent="-228465" algn="l" rtl="0" fontAlgn="base">
        <a:spcBef>
          <a:spcPct val="20000"/>
        </a:spcBef>
        <a:spcAft>
          <a:spcPct val="0"/>
        </a:spcAft>
        <a:buChar char="•"/>
        <a:defRPr sz="2000">
          <a:solidFill>
            <a:schemeClr val="tx1"/>
          </a:solidFill>
          <a:latin typeface="+mn-lt"/>
          <a:ea typeface="ＭＳ Ｐゴシック" pitchFamily="-110" charset="-128"/>
        </a:defRPr>
      </a:lvl8pPr>
      <a:lvl9pPr marL="3883927" indent="-228465"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933" rtl="0" eaLnBrk="1" latinLnBrk="0" hangingPunct="1">
        <a:defRPr sz="1800" kern="1200">
          <a:solidFill>
            <a:schemeClr val="tx1"/>
          </a:solidFill>
          <a:latin typeface="+mn-lt"/>
          <a:ea typeface="+mn-ea"/>
          <a:cs typeface="+mn-cs"/>
        </a:defRPr>
      </a:lvl1pPr>
      <a:lvl2pPr marL="456933" algn="l" defTabSz="456933" rtl="0" eaLnBrk="1" latinLnBrk="0" hangingPunct="1">
        <a:defRPr sz="1800" kern="1200">
          <a:solidFill>
            <a:schemeClr val="tx1"/>
          </a:solidFill>
          <a:latin typeface="+mn-lt"/>
          <a:ea typeface="+mn-ea"/>
          <a:cs typeface="+mn-cs"/>
        </a:defRPr>
      </a:lvl2pPr>
      <a:lvl3pPr marL="913865" algn="l" defTabSz="456933" rtl="0" eaLnBrk="1" latinLnBrk="0" hangingPunct="1">
        <a:defRPr sz="1800" kern="1200">
          <a:solidFill>
            <a:schemeClr val="tx1"/>
          </a:solidFill>
          <a:latin typeface="+mn-lt"/>
          <a:ea typeface="+mn-ea"/>
          <a:cs typeface="+mn-cs"/>
        </a:defRPr>
      </a:lvl3pPr>
      <a:lvl4pPr marL="1370799" algn="l" defTabSz="456933" rtl="0" eaLnBrk="1" latinLnBrk="0" hangingPunct="1">
        <a:defRPr sz="1800" kern="1200">
          <a:solidFill>
            <a:schemeClr val="tx1"/>
          </a:solidFill>
          <a:latin typeface="+mn-lt"/>
          <a:ea typeface="+mn-ea"/>
          <a:cs typeface="+mn-cs"/>
        </a:defRPr>
      </a:lvl4pPr>
      <a:lvl5pPr marL="1827731" algn="l" defTabSz="456933" rtl="0" eaLnBrk="1" latinLnBrk="0" hangingPunct="1">
        <a:defRPr sz="1800" kern="1200">
          <a:solidFill>
            <a:schemeClr val="tx1"/>
          </a:solidFill>
          <a:latin typeface="+mn-lt"/>
          <a:ea typeface="+mn-ea"/>
          <a:cs typeface="+mn-cs"/>
        </a:defRPr>
      </a:lvl5pPr>
      <a:lvl6pPr marL="2284665" algn="l" defTabSz="456933" rtl="0" eaLnBrk="1" latinLnBrk="0" hangingPunct="1">
        <a:defRPr sz="1800" kern="1200">
          <a:solidFill>
            <a:schemeClr val="tx1"/>
          </a:solidFill>
          <a:latin typeface="+mn-lt"/>
          <a:ea typeface="+mn-ea"/>
          <a:cs typeface="+mn-cs"/>
        </a:defRPr>
      </a:lvl6pPr>
      <a:lvl7pPr marL="2741596" algn="l" defTabSz="456933" rtl="0" eaLnBrk="1" latinLnBrk="0" hangingPunct="1">
        <a:defRPr sz="1800" kern="1200">
          <a:solidFill>
            <a:schemeClr val="tx1"/>
          </a:solidFill>
          <a:latin typeface="+mn-lt"/>
          <a:ea typeface="+mn-ea"/>
          <a:cs typeface="+mn-cs"/>
        </a:defRPr>
      </a:lvl7pPr>
      <a:lvl8pPr marL="3198530" algn="l" defTabSz="456933" rtl="0" eaLnBrk="1" latinLnBrk="0" hangingPunct="1">
        <a:defRPr sz="1800" kern="1200">
          <a:solidFill>
            <a:schemeClr val="tx1"/>
          </a:solidFill>
          <a:latin typeface="+mn-lt"/>
          <a:ea typeface="+mn-ea"/>
          <a:cs typeface="+mn-cs"/>
        </a:defRPr>
      </a:lvl8pPr>
      <a:lvl9pPr marL="3655460" algn="l" defTabSz="456933"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p>
            <a:pPr lvl="0"/>
            <a:r>
              <a:rPr lang="en-US"/>
              <a:t>Click to edit Master title style</a:t>
            </a:r>
          </a:p>
        </p:txBody>
      </p:sp>
      <p:sp>
        <p:nvSpPr>
          <p:cNvPr id="2478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4582202"/>
      </p:ext>
    </p:extLst>
  </p:cSld>
  <p:clrMap bg1="lt1" tx1="dk1" bg2="lt2" tx2="dk2" accent1="accent1" accent2="accent2" accent3="accent3" accent4="accent4" accent5="accent5" accent6="accent6" hlink="hlink" folHlink="folHlink"/>
  <p:sldLayoutIdLst>
    <p:sldLayoutId id="2147488361" r:id="rId1"/>
    <p:sldLayoutId id="2147488362" r:id="rId2"/>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5pPr>
      <a:lvl6pPr marL="456686"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6pPr>
      <a:lvl7pPr marL="913370"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7pPr>
      <a:lvl8pPr marL="1370051"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8pPr>
      <a:lvl9pPr marL="1826739"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9pPr>
    </p:titleStyle>
    <p:bodyStyle>
      <a:lvl1pPr marL="342512" indent="-342512" algn="l" rtl="0" eaLnBrk="0" fontAlgn="base" hangingPunct="0">
        <a:spcBef>
          <a:spcPct val="20000"/>
        </a:spcBef>
        <a:spcAft>
          <a:spcPct val="0"/>
        </a:spcAft>
        <a:buChar char="•"/>
        <a:defRPr sz="3200">
          <a:solidFill>
            <a:schemeClr val="bg1"/>
          </a:solidFill>
          <a:latin typeface="+mn-lt"/>
          <a:ea typeface="+mn-ea"/>
          <a:cs typeface="+mn-cs"/>
        </a:defRPr>
      </a:lvl1pPr>
      <a:lvl2pPr marL="742108" indent="-285428" algn="l" rtl="0" eaLnBrk="0" fontAlgn="base" hangingPunct="0">
        <a:spcBef>
          <a:spcPct val="20000"/>
        </a:spcBef>
        <a:spcAft>
          <a:spcPct val="0"/>
        </a:spcAft>
        <a:buChar char="–"/>
        <a:defRPr sz="2800">
          <a:solidFill>
            <a:schemeClr val="bg1"/>
          </a:solidFill>
          <a:latin typeface="+mn-lt"/>
          <a:ea typeface="+mn-ea"/>
        </a:defRPr>
      </a:lvl2pPr>
      <a:lvl3pPr marL="1141708" indent="-228341" algn="l" rtl="0" eaLnBrk="0" fontAlgn="base" hangingPunct="0">
        <a:spcBef>
          <a:spcPct val="20000"/>
        </a:spcBef>
        <a:spcAft>
          <a:spcPct val="0"/>
        </a:spcAft>
        <a:buChar char="•"/>
        <a:defRPr sz="2400">
          <a:solidFill>
            <a:schemeClr val="bg1"/>
          </a:solidFill>
          <a:latin typeface="+mn-lt"/>
          <a:ea typeface="+mn-ea"/>
        </a:defRPr>
      </a:lvl3pPr>
      <a:lvl4pPr marL="1598393" indent="-228341" algn="l" rtl="0" eaLnBrk="0" fontAlgn="base" hangingPunct="0">
        <a:spcBef>
          <a:spcPct val="20000"/>
        </a:spcBef>
        <a:spcAft>
          <a:spcPct val="0"/>
        </a:spcAft>
        <a:buChar char="–"/>
        <a:defRPr sz="2000">
          <a:solidFill>
            <a:schemeClr val="bg1"/>
          </a:solidFill>
          <a:latin typeface="+mn-lt"/>
          <a:ea typeface="+mn-ea"/>
        </a:defRPr>
      </a:lvl4pPr>
      <a:lvl5pPr marL="2055075" indent="-228341" algn="l" rtl="0" eaLnBrk="0" fontAlgn="base" hangingPunct="0">
        <a:spcBef>
          <a:spcPct val="20000"/>
        </a:spcBef>
        <a:spcAft>
          <a:spcPct val="0"/>
        </a:spcAft>
        <a:buChar char="»"/>
        <a:defRPr sz="2000">
          <a:solidFill>
            <a:schemeClr val="bg1"/>
          </a:solidFill>
          <a:latin typeface="+mn-lt"/>
          <a:ea typeface="+mn-ea"/>
        </a:defRPr>
      </a:lvl5pPr>
      <a:lvl6pPr marL="2511759" indent="-228341" algn="l" rtl="0" fontAlgn="base">
        <a:spcBef>
          <a:spcPct val="20000"/>
        </a:spcBef>
        <a:spcAft>
          <a:spcPct val="0"/>
        </a:spcAft>
        <a:buChar char="»"/>
        <a:defRPr sz="2000">
          <a:solidFill>
            <a:schemeClr val="tx1"/>
          </a:solidFill>
          <a:latin typeface="+mn-lt"/>
          <a:ea typeface="+mn-ea"/>
        </a:defRPr>
      </a:lvl6pPr>
      <a:lvl7pPr marL="2968447" indent="-228341" algn="l" rtl="0" fontAlgn="base">
        <a:spcBef>
          <a:spcPct val="20000"/>
        </a:spcBef>
        <a:spcAft>
          <a:spcPct val="0"/>
        </a:spcAft>
        <a:buChar char="»"/>
        <a:defRPr sz="2000">
          <a:solidFill>
            <a:schemeClr val="tx1"/>
          </a:solidFill>
          <a:latin typeface="+mn-lt"/>
          <a:ea typeface="+mn-ea"/>
        </a:defRPr>
      </a:lvl7pPr>
      <a:lvl8pPr marL="3425126" indent="-228341" algn="l" rtl="0" fontAlgn="base">
        <a:spcBef>
          <a:spcPct val="20000"/>
        </a:spcBef>
        <a:spcAft>
          <a:spcPct val="0"/>
        </a:spcAft>
        <a:buChar char="»"/>
        <a:defRPr sz="2000">
          <a:solidFill>
            <a:schemeClr val="tx1"/>
          </a:solidFill>
          <a:latin typeface="+mn-lt"/>
          <a:ea typeface="+mn-ea"/>
        </a:defRPr>
      </a:lvl8pPr>
      <a:lvl9pPr marL="3881814" indent="-228341"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pPr defTabSz="914400" eaLnBrk="0" fontAlgn="base" hangingPunct="0">
              <a:spcBef>
                <a:spcPct val="0"/>
              </a:spcBef>
              <a:spcAft>
                <a:spcPct val="0"/>
              </a:spcAft>
              <a:defRPr/>
            </a:pPr>
            <a:fld id="{C7FCEC4A-0619-534F-AB0C-4C4D1986DF16}" type="slidenum">
              <a:rPr lang="en-US">
                <a:ea typeface="ＭＳ Ｐゴシック" charset="0"/>
                <a:cs typeface="ＭＳ Ｐゴシック" charset="0"/>
              </a:rPr>
              <a:pPr defTabSz="914400" eaLnBrk="0" fontAlgn="base" hangingPunct="0">
                <a:spcBef>
                  <a:spcPct val="0"/>
                </a:spcBef>
                <a:spcAft>
                  <a:spcPct val="0"/>
                </a:spcAft>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1840740278"/>
      </p:ext>
    </p:extLst>
  </p:cSld>
  <p:clrMap bg1="lt1" tx1="dk1" bg2="lt2" tx2="dk2" accent1="accent1" accent2="accent2" accent3="accent3" accent4="accent4" accent5="accent5" accent6="accent6" hlink="hlink" folHlink="folHlink"/>
  <p:sldLayoutIdLst>
    <p:sldLayoutId id="2147488364" r:id="rId1"/>
    <p:sldLayoutId id="2147488365" r:id="rId2"/>
    <p:sldLayoutId id="2147488366" r:id="rId3"/>
    <p:sldLayoutId id="2147488367" r:id="rId4"/>
    <p:sldLayoutId id="2147488368" r:id="rId5"/>
    <p:sldLayoutId id="2147488369" r:id="rId6"/>
    <p:sldLayoutId id="2147488370" r:id="rId7"/>
    <p:sldLayoutId id="2147488371" r:id="rId8"/>
    <p:sldLayoutId id="2147488372" r:id="rId9"/>
    <p:sldLayoutId id="2147488373" r:id="rId10"/>
    <p:sldLayoutId id="2147488374" r:id="rId11"/>
    <p:sldLayoutId id="2147488375" r:id="rId12"/>
    <p:sldLayoutId id="2147488376"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50" indent="-285750"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3000" indent="-228600"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200" indent="-228600"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400" indent="-228600"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890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a:ea typeface="Times New Roman"/>
                <a:cs typeface="Times New Roman"/>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a:ea typeface="Times New Roman"/>
                <a:cs typeface="Times New Roman"/>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cs typeface="Times New Roman" charset="0"/>
              </a:defRPr>
            </a:lvl1pPr>
          </a:lstStyle>
          <a:p>
            <a:pPr>
              <a:defRPr/>
            </a:pPr>
            <a:fld id="{9DEF939D-BAF2-BC43-AC24-677E606D5303}" type="slidenum">
              <a:rPr lang="en-GB"/>
              <a:pPr>
                <a:defRPr/>
              </a:pPr>
              <a:t>‹#›</a:t>
            </a:fld>
            <a:endParaRPr lang="en-GB"/>
          </a:p>
        </p:txBody>
      </p:sp>
    </p:spTree>
    <p:extLst>
      <p:ext uri="{BB962C8B-B14F-4D97-AF65-F5344CB8AC3E}">
        <p14:creationId xmlns:p14="http://schemas.microsoft.com/office/powerpoint/2010/main" val="3842131618"/>
      </p:ext>
    </p:extLst>
  </p:cSld>
  <p:clrMap bg1="lt1" tx1="dk1" bg2="lt2" tx2="dk2" accent1="accent1" accent2="accent2" accent3="accent3" accent4="accent4" accent5="accent5" accent6="accent6" hlink="hlink" folHlink="folHlink"/>
  <p:sldLayoutIdLst>
    <p:sldLayoutId id="2147488378" r:id="rId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2pPr>
      <a:lvl3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3pPr>
      <a:lvl4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4pPr>
      <a:lvl5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5pPr>
      <a:lvl6pPr marL="457200" algn="ctr" rtl="0" fontAlgn="base">
        <a:spcBef>
          <a:spcPct val="0"/>
        </a:spcBef>
        <a:spcAft>
          <a:spcPct val="0"/>
        </a:spcAft>
        <a:defRPr sz="4400">
          <a:solidFill>
            <a:schemeClr val="tx2"/>
          </a:solidFill>
          <a:latin typeface="Times New Roman" charset="0"/>
          <a:ea typeface="Times New Roman" charset="0"/>
          <a:cs typeface="Times New Roman" charset="0"/>
        </a:defRPr>
      </a:lvl6pPr>
      <a:lvl7pPr marL="914400" algn="ctr" rtl="0" fontAlgn="base">
        <a:spcBef>
          <a:spcPct val="0"/>
        </a:spcBef>
        <a:spcAft>
          <a:spcPct val="0"/>
        </a:spcAft>
        <a:defRPr sz="4400">
          <a:solidFill>
            <a:schemeClr val="tx2"/>
          </a:solidFill>
          <a:latin typeface="Times New Roman" charset="0"/>
          <a:ea typeface="Times New Roman" charset="0"/>
          <a:cs typeface="Times New Roman" charset="0"/>
        </a:defRPr>
      </a:lvl7pPr>
      <a:lvl8pPr marL="1371600" algn="ctr" rtl="0" fontAlgn="base">
        <a:spcBef>
          <a:spcPct val="0"/>
        </a:spcBef>
        <a:spcAft>
          <a:spcPct val="0"/>
        </a:spcAft>
        <a:defRPr sz="4400">
          <a:solidFill>
            <a:schemeClr val="tx2"/>
          </a:solidFill>
          <a:latin typeface="Times New Roman" charset="0"/>
          <a:ea typeface="Times New Roman" charset="0"/>
          <a:cs typeface="Times New Roman" charset="0"/>
        </a:defRPr>
      </a:lvl8pPr>
      <a:lvl9pPr marL="1828800" algn="ctr" rtl="0" fontAlgn="base">
        <a:spcBef>
          <a:spcPct val="0"/>
        </a:spcBef>
        <a:spcAft>
          <a:spcPct val="0"/>
        </a:spcAft>
        <a:defRPr sz="4400">
          <a:solidFill>
            <a:schemeClr val="tx2"/>
          </a:solidFill>
          <a:latin typeface="Times New Roman" charset="0"/>
          <a:ea typeface="Times New Roman" charset="0"/>
          <a:cs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390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charset="0"/>
                <a:ea typeface="ＭＳ Ｐゴシック" charset="-128"/>
                <a:cs typeface="ＭＳ Ｐゴシック" charset="-128"/>
              </a:defRPr>
            </a:lvl1pPr>
          </a:lstStyle>
          <a:p>
            <a:pPr>
              <a:defRPr/>
            </a:pPr>
            <a:endParaRPr lang="en-US"/>
          </a:p>
        </p:txBody>
      </p:sp>
      <p:sp>
        <p:nvSpPr>
          <p:cNvPr id="6150" name="Rectangle 6"/>
          <p:cNvSpPr>
            <a:spLocks noGrp="1" noChangeArrowheads="1"/>
          </p:cNvSpPr>
          <p:nvPr>
            <p:ph type="sldNum" sz="quarter" idx="4"/>
          </p:nvPr>
        </p:nvSpPr>
        <p:spPr bwMode="auto">
          <a:xfrm>
            <a:off x="2895600" y="6248400"/>
            <a:ext cx="5562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800">
                <a:solidFill>
                  <a:srgbClr val="FFFFFF"/>
                </a:solidFill>
                <a:latin typeface="Times New Roman" charset="0"/>
              </a:defRPr>
            </a:lvl1pPr>
          </a:lstStyle>
          <a:p>
            <a:pPr>
              <a:defRPr/>
            </a:pPr>
            <a:r>
              <a:rPr lang="en-US"/>
              <a:t>Source</a:t>
            </a:r>
            <a:endParaRPr lang="en-US" sz="1400"/>
          </a:p>
        </p:txBody>
      </p:sp>
    </p:spTree>
    <p:extLst>
      <p:ext uri="{BB962C8B-B14F-4D97-AF65-F5344CB8AC3E}">
        <p14:creationId xmlns:p14="http://schemas.microsoft.com/office/powerpoint/2010/main" val="2799703721"/>
      </p:ext>
    </p:extLst>
  </p:cSld>
  <p:clrMap bg1="lt1" tx1="dk1" bg2="lt2" tx2="dk2" accent1="accent1" accent2="accent2" accent3="accent3" accent4="accent4" accent5="accent5" accent6="accent6" hlink="hlink" folHlink="folHlink"/>
  <p:sldLayoutIdLst>
    <p:sldLayoutId id="2147488380" r:id="rId1"/>
    <p:sldLayoutId id="2147488381" r:id="rId2"/>
    <p:sldLayoutId id="2147488382" r:id="rId3"/>
    <p:sldLayoutId id="2147488383" r:id="rId4"/>
    <p:sldLayoutId id="2147488384" r:id="rId5"/>
    <p:sldLayoutId id="2147488385" r:id="rId6"/>
    <p:sldLayoutId id="2147488386" r:id="rId7"/>
    <p:sldLayoutId id="2147488387" r:id="rId8"/>
    <p:sldLayoutId id="2147488388" r:id="rId9"/>
    <p:sldLayoutId id="2147488389" r:id="rId10"/>
    <p:sldLayoutId id="2147488390" r:id="rId11"/>
  </p:sldLayoutIdLst>
  <p:txStyles>
    <p:titleStyle>
      <a:lvl1pPr algn="ctr" rtl="0" eaLnBrk="0" fontAlgn="base" hangingPunct="0">
        <a:spcBef>
          <a:spcPct val="0"/>
        </a:spcBef>
        <a:spcAft>
          <a:spcPct val="0"/>
        </a:spcAft>
        <a:defRPr sz="40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2pPr>
      <a:lvl3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3pPr>
      <a:lvl4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4pPr>
      <a:lvl5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5pPr>
      <a:lvl6pPr marL="457200" algn="ctr" rtl="0" fontAlgn="base">
        <a:spcBef>
          <a:spcPct val="0"/>
        </a:spcBef>
        <a:spcAft>
          <a:spcPct val="0"/>
        </a:spcAft>
        <a:defRPr sz="4000" b="1">
          <a:solidFill>
            <a:schemeClr val="bg1"/>
          </a:solidFill>
          <a:latin typeface="Arial" charset="0"/>
        </a:defRPr>
      </a:lvl6pPr>
      <a:lvl7pPr marL="914400" algn="ctr" rtl="0" fontAlgn="base">
        <a:spcBef>
          <a:spcPct val="0"/>
        </a:spcBef>
        <a:spcAft>
          <a:spcPct val="0"/>
        </a:spcAft>
        <a:defRPr sz="4000" b="1">
          <a:solidFill>
            <a:schemeClr val="bg1"/>
          </a:solidFill>
          <a:latin typeface="Arial" charset="0"/>
        </a:defRPr>
      </a:lvl7pPr>
      <a:lvl8pPr marL="1371600" algn="ctr" rtl="0" fontAlgn="base">
        <a:spcBef>
          <a:spcPct val="0"/>
        </a:spcBef>
        <a:spcAft>
          <a:spcPct val="0"/>
        </a:spcAft>
        <a:defRPr sz="4000" b="1">
          <a:solidFill>
            <a:schemeClr val="bg1"/>
          </a:solidFill>
          <a:latin typeface="Arial" charset="0"/>
        </a:defRPr>
      </a:lvl8pPr>
      <a:lvl9pPr marL="1828800" algn="ctr" rtl="0" fontAlgn="base">
        <a:spcBef>
          <a:spcPct val="0"/>
        </a:spcBef>
        <a:spcAft>
          <a:spcPct val="0"/>
        </a:spcAft>
        <a:defRPr sz="40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3200">
          <a:solidFill>
            <a:schemeClr val="bg1"/>
          </a:solidFill>
          <a:latin typeface="Times New Roman" charset="0"/>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har char="»"/>
        <a:defRPr sz="2000">
          <a:solidFill>
            <a:schemeClr val="tx1"/>
          </a:solidFill>
          <a:latin typeface="Times New Roman" charset="0"/>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D003E78-BDAE-134D-AA45-CDBE6D63A53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BFA239E-F2A9-E44A-94F9-0C3726CB45CC}"/>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9E12290-105D-2B42-A35E-28C72D42A2AA}"/>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fld id="{5F110DF0-DA52-8F4C-92EE-2D53BAA28134}"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4586DAA2-9EA5-6C4F-B1D7-AC09FCF039E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2963D20D-BF93-7B4A-A07C-FB6F02A538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31B2E9A5-2861-9340-AF74-C5372DDF6A6D}" type="slidenum">
              <a:rPr lang="en-US" altLang="en-US"/>
              <a:pPr/>
              <a:t>‹#›</a:t>
            </a:fld>
            <a:endParaRPr lang="en-US" altLang="en-US"/>
          </a:p>
        </p:txBody>
      </p:sp>
    </p:spTree>
    <p:extLst>
      <p:ext uri="{BB962C8B-B14F-4D97-AF65-F5344CB8AC3E}">
        <p14:creationId xmlns:p14="http://schemas.microsoft.com/office/powerpoint/2010/main" val="3456667525"/>
      </p:ext>
    </p:extLst>
  </p:cSld>
  <p:clrMap bg1="lt1" tx1="dk1" bg2="lt2" tx2="dk2" accent1="accent1" accent2="accent2" accent3="accent3" accent4="accent4" accent5="accent5" accent6="accent6" hlink="hlink" folHlink="folHlink"/>
  <p:sldLayoutIdLst>
    <p:sldLayoutId id="2147488431" r:id="rId1"/>
    <p:sldLayoutId id="2147488432" r:id="rId2"/>
    <p:sldLayoutId id="2147488433" r:id="rId3"/>
    <p:sldLayoutId id="2147488434" r:id="rId4"/>
    <p:sldLayoutId id="2147488435" r:id="rId5"/>
    <p:sldLayoutId id="2147488436" r:id="rId6"/>
    <p:sldLayoutId id="2147488437" r:id="rId7"/>
    <p:sldLayoutId id="2147488438" r:id="rId8"/>
    <p:sldLayoutId id="2147488439" r:id="rId9"/>
    <p:sldLayoutId id="2147488440" r:id="rId10"/>
    <p:sldLayoutId id="2147488441"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51" tIns="45627" rIns="91251" bIns="45627" numCol="1" anchor="ctr" anchorCtr="0" compatLnSpc="1">
            <a:prstTxWarp prst="textNoShape">
              <a:avLst/>
            </a:prstTxWarp>
          </a:bodyPr>
          <a:lstStyle/>
          <a:p>
            <a:pPr lvl="0"/>
            <a:r>
              <a:rPr lang="en-US"/>
              <a:t>Click to edit Master title style</a:t>
            </a:r>
          </a:p>
        </p:txBody>
      </p:sp>
      <p:sp>
        <p:nvSpPr>
          <p:cNvPr id="2478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51" tIns="45627" rIns="91251" bIns="4562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0397311"/>
      </p:ext>
    </p:extLst>
  </p:cSld>
  <p:clrMap bg1="lt1" tx1="dk1" bg2="lt2" tx2="dk2" accent1="accent1" accent2="accent2" accent3="accent3" accent4="accent4" accent5="accent5" accent6="accent6" hlink="hlink" folHlink="folHlink"/>
  <p:sldLayoutIdLst>
    <p:sldLayoutId id="2147488455" r:id="rId1"/>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5pPr>
      <a:lvl6pPr marL="456279"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6pPr>
      <a:lvl7pPr marL="912562"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7pPr>
      <a:lvl8pPr marL="1368841"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8pPr>
      <a:lvl9pPr marL="1825123"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9pPr>
    </p:titleStyle>
    <p:bodyStyle>
      <a:lvl1pPr marL="342212" indent="-342212" algn="l" rtl="0" eaLnBrk="0" fontAlgn="base" hangingPunct="0">
        <a:spcBef>
          <a:spcPct val="20000"/>
        </a:spcBef>
        <a:spcAft>
          <a:spcPct val="0"/>
        </a:spcAft>
        <a:buChar char="•"/>
        <a:defRPr sz="3200">
          <a:solidFill>
            <a:schemeClr val="bg1"/>
          </a:solidFill>
          <a:latin typeface="+mn-lt"/>
          <a:ea typeface="+mn-ea"/>
          <a:cs typeface="+mn-cs"/>
        </a:defRPr>
      </a:lvl1pPr>
      <a:lvl2pPr marL="741452" indent="-285182" algn="l" rtl="0" eaLnBrk="0" fontAlgn="base" hangingPunct="0">
        <a:spcBef>
          <a:spcPct val="20000"/>
        </a:spcBef>
        <a:spcAft>
          <a:spcPct val="0"/>
        </a:spcAft>
        <a:buChar char="–"/>
        <a:defRPr sz="2800">
          <a:solidFill>
            <a:schemeClr val="bg1"/>
          </a:solidFill>
          <a:latin typeface="+mn-lt"/>
          <a:ea typeface="+mn-ea"/>
        </a:defRPr>
      </a:lvl2pPr>
      <a:lvl3pPr marL="1140697" indent="-228137" algn="l" rtl="0" eaLnBrk="0" fontAlgn="base" hangingPunct="0">
        <a:spcBef>
          <a:spcPct val="20000"/>
        </a:spcBef>
        <a:spcAft>
          <a:spcPct val="0"/>
        </a:spcAft>
        <a:buChar char="•"/>
        <a:defRPr sz="2400">
          <a:solidFill>
            <a:schemeClr val="bg1"/>
          </a:solidFill>
          <a:latin typeface="+mn-lt"/>
          <a:ea typeface="+mn-ea"/>
        </a:defRPr>
      </a:lvl3pPr>
      <a:lvl4pPr marL="1596979" indent="-228137" algn="l" rtl="0" eaLnBrk="0" fontAlgn="base" hangingPunct="0">
        <a:spcBef>
          <a:spcPct val="20000"/>
        </a:spcBef>
        <a:spcAft>
          <a:spcPct val="0"/>
        </a:spcAft>
        <a:buChar char="–"/>
        <a:defRPr sz="2000">
          <a:solidFill>
            <a:schemeClr val="bg1"/>
          </a:solidFill>
          <a:latin typeface="+mn-lt"/>
          <a:ea typeface="+mn-ea"/>
        </a:defRPr>
      </a:lvl4pPr>
      <a:lvl5pPr marL="2053260" indent="-228137" algn="l" rtl="0" eaLnBrk="0" fontAlgn="base" hangingPunct="0">
        <a:spcBef>
          <a:spcPct val="20000"/>
        </a:spcBef>
        <a:spcAft>
          <a:spcPct val="0"/>
        </a:spcAft>
        <a:buChar char="»"/>
        <a:defRPr sz="2000">
          <a:solidFill>
            <a:schemeClr val="bg1"/>
          </a:solidFill>
          <a:latin typeface="+mn-lt"/>
          <a:ea typeface="+mn-ea"/>
        </a:defRPr>
      </a:lvl5pPr>
      <a:lvl6pPr marL="2509542" indent="-228137" algn="l" rtl="0" fontAlgn="base">
        <a:spcBef>
          <a:spcPct val="20000"/>
        </a:spcBef>
        <a:spcAft>
          <a:spcPct val="0"/>
        </a:spcAft>
        <a:buChar char="»"/>
        <a:defRPr sz="2000">
          <a:solidFill>
            <a:schemeClr val="tx1"/>
          </a:solidFill>
          <a:latin typeface="+mn-lt"/>
          <a:ea typeface="+mn-ea"/>
        </a:defRPr>
      </a:lvl6pPr>
      <a:lvl7pPr marL="2965820" indent="-228137" algn="l" rtl="0" fontAlgn="base">
        <a:spcBef>
          <a:spcPct val="20000"/>
        </a:spcBef>
        <a:spcAft>
          <a:spcPct val="0"/>
        </a:spcAft>
        <a:buChar char="»"/>
        <a:defRPr sz="2000">
          <a:solidFill>
            <a:schemeClr val="tx1"/>
          </a:solidFill>
          <a:latin typeface="+mn-lt"/>
          <a:ea typeface="+mn-ea"/>
        </a:defRPr>
      </a:lvl7pPr>
      <a:lvl8pPr marL="3422098" indent="-228137" algn="l" rtl="0" fontAlgn="base">
        <a:spcBef>
          <a:spcPct val="20000"/>
        </a:spcBef>
        <a:spcAft>
          <a:spcPct val="0"/>
        </a:spcAft>
        <a:buChar char="»"/>
        <a:defRPr sz="2000">
          <a:solidFill>
            <a:schemeClr val="tx1"/>
          </a:solidFill>
          <a:latin typeface="+mn-lt"/>
          <a:ea typeface="+mn-ea"/>
        </a:defRPr>
      </a:lvl8pPr>
      <a:lvl9pPr marL="3878376" indent="-228137"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6279" rtl="0" eaLnBrk="1" latinLnBrk="0" hangingPunct="1">
        <a:defRPr sz="1800" kern="1200">
          <a:solidFill>
            <a:schemeClr val="tx1"/>
          </a:solidFill>
          <a:latin typeface="+mn-lt"/>
          <a:ea typeface="+mn-ea"/>
          <a:cs typeface="+mn-cs"/>
        </a:defRPr>
      </a:lvl1pPr>
      <a:lvl2pPr marL="456279" algn="l" defTabSz="456279" rtl="0" eaLnBrk="1" latinLnBrk="0" hangingPunct="1">
        <a:defRPr sz="1800" kern="1200">
          <a:solidFill>
            <a:schemeClr val="tx1"/>
          </a:solidFill>
          <a:latin typeface="+mn-lt"/>
          <a:ea typeface="+mn-ea"/>
          <a:cs typeface="+mn-cs"/>
        </a:defRPr>
      </a:lvl2pPr>
      <a:lvl3pPr marL="912562" algn="l" defTabSz="456279" rtl="0" eaLnBrk="1" latinLnBrk="0" hangingPunct="1">
        <a:defRPr sz="1800" kern="1200">
          <a:solidFill>
            <a:schemeClr val="tx1"/>
          </a:solidFill>
          <a:latin typeface="+mn-lt"/>
          <a:ea typeface="+mn-ea"/>
          <a:cs typeface="+mn-cs"/>
        </a:defRPr>
      </a:lvl3pPr>
      <a:lvl4pPr marL="1368841" algn="l" defTabSz="456279" rtl="0" eaLnBrk="1" latinLnBrk="0" hangingPunct="1">
        <a:defRPr sz="1800" kern="1200">
          <a:solidFill>
            <a:schemeClr val="tx1"/>
          </a:solidFill>
          <a:latin typeface="+mn-lt"/>
          <a:ea typeface="+mn-ea"/>
          <a:cs typeface="+mn-cs"/>
        </a:defRPr>
      </a:lvl4pPr>
      <a:lvl5pPr marL="1825123" algn="l" defTabSz="456279" rtl="0" eaLnBrk="1" latinLnBrk="0" hangingPunct="1">
        <a:defRPr sz="1800" kern="1200">
          <a:solidFill>
            <a:schemeClr val="tx1"/>
          </a:solidFill>
          <a:latin typeface="+mn-lt"/>
          <a:ea typeface="+mn-ea"/>
          <a:cs typeface="+mn-cs"/>
        </a:defRPr>
      </a:lvl5pPr>
      <a:lvl6pPr marL="2281400" algn="l" defTabSz="456279" rtl="0" eaLnBrk="1" latinLnBrk="0" hangingPunct="1">
        <a:defRPr sz="1800" kern="1200">
          <a:solidFill>
            <a:schemeClr val="tx1"/>
          </a:solidFill>
          <a:latin typeface="+mn-lt"/>
          <a:ea typeface="+mn-ea"/>
          <a:cs typeface="+mn-cs"/>
        </a:defRPr>
      </a:lvl6pPr>
      <a:lvl7pPr marL="2737678" algn="l" defTabSz="456279" rtl="0" eaLnBrk="1" latinLnBrk="0" hangingPunct="1">
        <a:defRPr sz="1800" kern="1200">
          <a:solidFill>
            <a:schemeClr val="tx1"/>
          </a:solidFill>
          <a:latin typeface="+mn-lt"/>
          <a:ea typeface="+mn-ea"/>
          <a:cs typeface="+mn-cs"/>
        </a:defRPr>
      </a:lvl7pPr>
      <a:lvl8pPr marL="3193959" algn="l" defTabSz="456279" rtl="0" eaLnBrk="1" latinLnBrk="0" hangingPunct="1">
        <a:defRPr sz="1800" kern="1200">
          <a:solidFill>
            <a:schemeClr val="tx1"/>
          </a:solidFill>
          <a:latin typeface="+mn-lt"/>
          <a:ea typeface="+mn-ea"/>
          <a:cs typeface="+mn-cs"/>
        </a:defRPr>
      </a:lvl8pPr>
      <a:lvl9pPr marL="3650234" algn="l" defTabSz="45627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8722" name="Rectangle 1026"/>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p>
            <a:pPr lvl="0"/>
            <a:r>
              <a:rPr lang="en-US"/>
              <a:t>Click to edit Master title style</a:t>
            </a:r>
          </a:p>
        </p:txBody>
      </p:sp>
      <p:sp>
        <p:nvSpPr>
          <p:cNvPr id="158723" name="Rectangle 1027"/>
          <p:cNvSpPr>
            <a:spLocks noGrp="1" noChangeArrowheads="1"/>
          </p:cNvSpPr>
          <p:nvPr>
            <p:ph type="body" idx="1"/>
          </p:nvPr>
        </p:nvSpPr>
        <p:spPr bwMode="auto">
          <a:xfrm>
            <a:off x="457200" y="1600207"/>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6" name="Rectangle 1028"/>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eaLnBrk="1" hangingPunct="1">
              <a:spcBef>
                <a:spcPct val="0"/>
              </a:spcBef>
              <a:buClrTx/>
              <a:buFontTx/>
              <a:buNone/>
              <a:defRPr sz="1400">
                <a:solidFill>
                  <a:srgbClr val="000000"/>
                </a:solidFill>
                <a:latin typeface="Arial" pitchFamily="-105" charset="0"/>
                <a:ea typeface="ＭＳ Ｐゴシック" pitchFamily="-105" charset="-128"/>
                <a:cs typeface="ＭＳ Ｐゴシック" pitchFamily="-105" charset="-128"/>
              </a:defRPr>
            </a:lvl1pPr>
          </a:lstStyle>
          <a:p>
            <a:pPr>
              <a:defRPr/>
            </a:pPr>
            <a:endParaRPr lang="en-US"/>
          </a:p>
        </p:txBody>
      </p:sp>
      <p:sp>
        <p:nvSpPr>
          <p:cNvPr id="100357" name="Rectangle 1029"/>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ctr" eaLnBrk="1" hangingPunct="1">
              <a:spcBef>
                <a:spcPct val="0"/>
              </a:spcBef>
              <a:buClrTx/>
              <a:buFontTx/>
              <a:buNone/>
              <a:defRPr sz="1400">
                <a:solidFill>
                  <a:srgbClr val="000000"/>
                </a:solidFill>
                <a:latin typeface="Arial" pitchFamily="-105" charset="0"/>
                <a:ea typeface="ＭＳ Ｐゴシック" pitchFamily="-105" charset="-128"/>
                <a:cs typeface="ＭＳ Ｐゴシック" pitchFamily="-105" charset="-128"/>
              </a:defRPr>
            </a:lvl1pPr>
          </a:lstStyle>
          <a:p>
            <a:pPr>
              <a:defRPr/>
            </a:pPr>
            <a:endParaRPr lang="en-US"/>
          </a:p>
        </p:txBody>
      </p:sp>
      <p:sp>
        <p:nvSpPr>
          <p:cNvPr id="100358" name="Rectangle 1030"/>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a:defRPr sz="1400">
                <a:solidFill>
                  <a:srgbClr val="000000"/>
                </a:solidFill>
                <a:latin typeface="Arial" charset="0"/>
              </a:defRPr>
            </a:lvl1pPr>
          </a:lstStyle>
          <a:p>
            <a:pPr>
              <a:defRPr/>
            </a:pPr>
            <a:fld id="{994C19E4-0CE3-884B-9340-AF063A2A81B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7654" r:id="rId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Arial" pitchFamily="-108" charset="0"/>
        </a:defRPr>
      </a:lvl6pPr>
      <a:lvl7pPr marL="913370" algn="ctr" rtl="0" fontAlgn="base">
        <a:spcBef>
          <a:spcPct val="0"/>
        </a:spcBef>
        <a:spcAft>
          <a:spcPct val="0"/>
        </a:spcAft>
        <a:defRPr sz="4400">
          <a:solidFill>
            <a:schemeClr val="tx2"/>
          </a:solidFill>
          <a:latin typeface="Arial" pitchFamily="-108" charset="0"/>
        </a:defRPr>
      </a:lvl7pPr>
      <a:lvl8pPr marL="1370051" algn="ctr" rtl="0" fontAlgn="base">
        <a:spcBef>
          <a:spcPct val="0"/>
        </a:spcBef>
        <a:spcAft>
          <a:spcPct val="0"/>
        </a:spcAft>
        <a:defRPr sz="4400">
          <a:solidFill>
            <a:schemeClr val="tx2"/>
          </a:solidFill>
          <a:latin typeface="Arial" pitchFamily="-108" charset="0"/>
        </a:defRPr>
      </a:lvl8pPr>
      <a:lvl9pPr marL="1826739" algn="ctr" rtl="0" fontAlgn="base">
        <a:spcBef>
          <a:spcPct val="0"/>
        </a:spcBef>
        <a:spcAft>
          <a:spcPct val="0"/>
        </a:spcAft>
        <a:defRPr sz="4400">
          <a:solidFill>
            <a:schemeClr val="tx2"/>
          </a:solidFill>
          <a:latin typeface="Arial" pitchFamily="-108" charset="0"/>
        </a:defRPr>
      </a:lvl9pPr>
    </p:titleStyle>
    <p:bodyStyle>
      <a:lvl1pPr marL="342512" indent="-342512" algn="l" rtl="0" eaLnBrk="0" fontAlgn="base" hangingPunct="0">
        <a:spcBef>
          <a:spcPct val="20000"/>
        </a:spcBef>
        <a:spcAft>
          <a:spcPct val="0"/>
        </a:spcAft>
        <a:buChar char="•"/>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Char char="–"/>
        <a:defRPr sz="2800">
          <a:solidFill>
            <a:schemeClr val="tx1"/>
          </a:solidFill>
          <a:latin typeface="+mn-lt"/>
          <a:ea typeface="ＭＳ Ｐゴシック" pitchFamily="-108"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08"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08"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08"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08"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08"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08"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7762" name="Rectangle 1026"/>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7763" name="Rectangle 1027"/>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6" name="Rectangle 1028"/>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pitchFamily="-105" charset="0"/>
                <a:ea typeface="ＭＳ Ｐゴシック" pitchFamily="-105" charset="-128"/>
                <a:cs typeface="ＭＳ Ｐゴシック" pitchFamily="-105" charset="-128"/>
              </a:defRPr>
            </a:lvl1pPr>
          </a:lstStyle>
          <a:p>
            <a:pPr defTabSz="914400">
              <a:defRPr/>
            </a:pPr>
            <a:endParaRPr lang="en-US">
              <a:solidFill>
                <a:srgbClr val="000000"/>
              </a:solidFill>
            </a:endParaRPr>
          </a:p>
        </p:txBody>
      </p:sp>
      <p:sp>
        <p:nvSpPr>
          <p:cNvPr id="100357" name="Rectangle 1029"/>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itchFamily="-105" charset="0"/>
                <a:ea typeface="ＭＳ Ｐゴシック" pitchFamily="-105" charset="-128"/>
                <a:cs typeface="ＭＳ Ｐゴシック" pitchFamily="-105" charset="-128"/>
              </a:defRPr>
            </a:lvl1pPr>
          </a:lstStyle>
          <a:p>
            <a:pPr defTabSz="914400">
              <a:defRPr/>
            </a:pPr>
            <a:endParaRPr lang="en-US">
              <a:solidFill>
                <a:srgbClr val="000000"/>
              </a:solidFill>
            </a:endParaRPr>
          </a:p>
        </p:txBody>
      </p:sp>
      <p:sp>
        <p:nvSpPr>
          <p:cNvPr id="100358" name="Rectangle 1030"/>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defTabSz="914400">
              <a:defRPr/>
            </a:pPr>
            <a:fld id="{7D719980-0744-7546-9391-2E3B66940060}" type="slidenum">
              <a:rPr lang="en-US">
                <a:solidFill>
                  <a:srgbClr val="000000"/>
                </a:solidFill>
              </a:rPr>
              <a:pPr defTabSz="914400">
                <a:defRPr/>
              </a:pPr>
              <a:t>‹#›</a:t>
            </a:fld>
            <a:endParaRPr lang="en-US">
              <a:solidFill>
                <a:srgbClr val="000000"/>
              </a:solidFill>
            </a:endParaRPr>
          </a:p>
        </p:txBody>
      </p:sp>
    </p:spTree>
    <p:extLst>
      <p:ext uri="{BB962C8B-B14F-4D97-AF65-F5344CB8AC3E}">
        <p14:creationId xmlns:p14="http://schemas.microsoft.com/office/powerpoint/2010/main" val="3119982405"/>
      </p:ext>
    </p:extLst>
  </p:cSld>
  <p:clrMap bg1="lt1" tx1="dk1" bg2="lt2" tx2="dk2" accent1="accent1" accent2="accent2" accent3="accent3" accent4="accent4" accent5="accent5" accent6="accent6" hlink="hlink" folHlink="folHlink"/>
  <p:sldLayoutIdLst>
    <p:sldLayoutId id="2147488481" r:id="rId1"/>
    <p:sldLayoutId id="2147488482" r:id="rId2"/>
    <p:sldLayoutId id="2147488483" r:id="rId3"/>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cs typeface="Geneva" charset="0"/>
        </a:defRPr>
      </a:lvl3pPr>
      <a:lvl4pPr marL="1600200" indent="-228600" algn="l" rtl="0" eaLnBrk="0" fontAlgn="base" hangingPunct="0">
        <a:spcBef>
          <a:spcPct val="20000"/>
        </a:spcBef>
        <a:spcAft>
          <a:spcPct val="0"/>
        </a:spcAft>
        <a:buChar char="–"/>
        <a:defRPr sz="2000">
          <a:solidFill>
            <a:schemeClr val="tx1"/>
          </a:solidFill>
          <a:latin typeface="+mn-lt"/>
          <a:ea typeface="Geneva" charset="-128"/>
          <a:cs typeface="Geneva" charset="0"/>
        </a:defRPr>
      </a:lvl4pPr>
      <a:lvl5pPr marL="2057400" indent="-228600" algn="l" rtl="0" eaLnBrk="0" fontAlgn="base" hangingPunct="0">
        <a:spcBef>
          <a:spcPct val="20000"/>
        </a:spcBef>
        <a:spcAft>
          <a:spcPct val="0"/>
        </a:spcAft>
        <a:buChar char="»"/>
        <a:defRPr sz="2000">
          <a:solidFill>
            <a:schemeClr val="tx1"/>
          </a:solidFill>
          <a:latin typeface="+mn-lt"/>
          <a:ea typeface="Geneva" charset="-128"/>
          <a:cs typeface="Geneva"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defTabSz="914353"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defTabSz="914353"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r">
              <a:defRPr sz="1400">
                <a:solidFill>
                  <a:srgbClr val="000000"/>
                </a:solidFill>
                <a:latin typeface="Times New Roman" charset="0"/>
              </a:defRPr>
            </a:lvl1pPr>
          </a:lstStyle>
          <a:p>
            <a:pPr defTabSz="914353" eaLnBrk="0" fontAlgn="base" hangingPunct="0">
              <a:spcBef>
                <a:spcPct val="0"/>
              </a:spcBef>
              <a:spcAft>
                <a:spcPct val="0"/>
              </a:spcAft>
              <a:defRPr/>
            </a:pPr>
            <a:fld id="{C7FCEC4A-0619-534F-AB0C-4C4D1986DF16}" type="slidenum">
              <a:rPr lang="en-US">
                <a:ea typeface="ＭＳ Ｐゴシック" charset="0"/>
                <a:cs typeface="ＭＳ Ｐゴシック" charset="0"/>
              </a:rPr>
              <a:pPr defTabSz="914353" eaLnBrk="0" fontAlgn="base" hangingPunct="0">
                <a:spcBef>
                  <a:spcPct val="0"/>
                </a:spcBef>
                <a:spcAft>
                  <a:spcPct val="0"/>
                </a:spcAft>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3161631558"/>
      </p:ext>
    </p:extLst>
  </p:cSld>
  <p:clrMap bg1="lt1" tx1="dk1" bg2="lt2" tx2="dk2" accent1="accent1" accent2="accent2" accent3="accent3" accent4="accent4" accent5="accent5" accent6="accent6" hlink="hlink" folHlink="folHlink"/>
  <p:sldLayoutIdLst>
    <p:sldLayoutId id="2147488485" r:id="rId1"/>
    <p:sldLayoutId id="2147488486" r:id="rId2"/>
    <p:sldLayoutId id="2147488487" r:id="rId3"/>
    <p:sldLayoutId id="2147488488" r:id="rId4"/>
    <p:sldLayoutId id="2147488489" r:id="rId5"/>
    <p:sldLayoutId id="2147488490" r:id="rId6"/>
    <p:sldLayoutId id="2147488491" r:id="rId7"/>
    <p:sldLayoutId id="2147488492" r:id="rId8"/>
    <p:sldLayoutId id="2147488493" r:id="rId9"/>
    <p:sldLayoutId id="2147488494" r:id="rId10"/>
    <p:sldLayoutId id="2147488495" r:id="rId11"/>
    <p:sldLayoutId id="2147488496" r:id="rId12"/>
    <p:sldLayoutId id="2147488497"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p:titleStyle>
    <p:bodyStyle>
      <a:lvl1pPr marL="342882" indent="-342882"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12" indent="-285736"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2942" indent="-228588"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118" indent="-228588"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295" indent="-228588"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471"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648"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8825"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001"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177" rtl="0" eaLnBrk="1" latinLnBrk="0" hangingPunct="1">
        <a:defRPr sz="1800" kern="1200">
          <a:solidFill>
            <a:schemeClr val="tx1"/>
          </a:solidFill>
          <a:latin typeface="+mn-lt"/>
          <a:ea typeface="+mn-ea"/>
          <a:cs typeface="+mn-cs"/>
        </a:defRPr>
      </a:lvl1pPr>
      <a:lvl2pPr marL="457177" algn="l" defTabSz="457177" rtl="0" eaLnBrk="1" latinLnBrk="0" hangingPunct="1">
        <a:defRPr sz="1800" kern="1200">
          <a:solidFill>
            <a:schemeClr val="tx1"/>
          </a:solidFill>
          <a:latin typeface="+mn-lt"/>
          <a:ea typeface="+mn-ea"/>
          <a:cs typeface="+mn-cs"/>
        </a:defRPr>
      </a:lvl2pPr>
      <a:lvl3pPr marL="914353" algn="l" defTabSz="457177" rtl="0" eaLnBrk="1" latinLnBrk="0" hangingPunct="1">
        <a:defRPr sz="1800" kern="1200">
          <a:solidFill>
            <a:schemeClr val="tx1"/>
          </a:solidFill>
          <a:latin typeface="+mn-lt"/>
          <a:ea typeface="+mn-ea"/>
          <a:cs typeface="+mn-cs"/>
        </a:defRPr>
      </a:lvl3pPr>
      <a:lvl4pPr marL="1371530" algn="l" defTabSz="457177" rtl="0" eaLnBrk="1" latinLnBrk="0" hangingPunct="1">
        <a:defRPr sz="1800" kern="1200">
          <a:solidFill>
            <a:schemeClr val="tx1"/>
          </a:solidFill>
          <a:latin typeface="+mn-lt"/>
          <a:ea typeface="+mn-ea"/>
          <a:cs typeface="+mn-cs"/>
        </a:defRPr>
      </a:lvl4pPr>
      <a:lvl5pPr marL="1828706" algn="l" defTabSz="457177" rtl="0" eaLnBrk="1" latinLnBrk="0" hangingPunct="1">
        <a:defRPr sz="1800" kern="1200">
          <a:solidFill>
            <a:schemeClr val="tx1"/>
          </a:solidFill>
          <a:latin typeface="+mn-lt"/>
          <a:ea typeface="+mn-ea"/>
          <a:cs typeface="+mn-cs"/>
        </a:defRPr>
      </a:lvl5pPr>
      <a:lvl6pPr marL="2285883" algn="l" defTabSz="457177" rtl="0" eaLnBrk="1" latinLnBrk="0" hangingPunct="1">
        <a:defRPr sz="1800" kern="1200">
          <a:solidFill>
            <a:schemeClr val="tx1"/>
          </a:solidFill>
          <a:latin typeface="+mn-lt"/>
          <a:ea typeface="+mn-ea"/>
          <a:cs typeface="+mn-cs"/>
        </a:defRPr>
      </a:lvl6pPr>
      <a:lvl7pPr marL="2743060" algn="l" defTabSz="457177" rtl="0" eaLnBrk="1" latinLnBrk="0" hangingPunct="1">
        <a:defRPr sz="1800" kern="1200">
          <a:solidFill>
            <a:schemeClr val="tx1"/>
          </a:solidFill>
          <a:latin typeface="+mn-lt"/>
          <a:ea typeface="+mn-ea"/>
          <a:cs typeface="+mn-cs"/>
        </a:defRPr>
      </a:lvl7pPr>
      <a:lvl8pPr marL="3200236" algn="l" defTabSz="457177" rtl="0" eaLnBrk="1" latinLnBrk="0" hangingPunct="1">
        <a:defRPr sz="1800" kern="1200">
          <a:solidFill>
            <a:schemeClr val="tx1"/>
          </a:solidFill>
          <a:latin typeface="+mn-lt"/>
          <a:ea typeface="+mn-ea"/>
          <a:cs typeface="+mn-cs"/>
        </a:defRPr>
      </a:lvl8pPr>
      <a:lvl9pPr marL="3657413" algn="l" defTabSz="457177"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lgn="l" defTabSz="913680">
                <a:defRPr/>
              </a:pPr>
              <a:endParaRPr lang="en-US">
                <a:solidFill>
                  <a:srgbClr val="FFFFFF"/>
                </a:solidFill>
                <a:ea typeface="ＭＳ Ｐゴシック" charset="-128"/>
                <a:cs typeface="ＭＳ Ｐゴシック" charset="-128"/>
              </a:endParaRPr>
            </a:p>
          </p:txBody>
        </p:sp>
        <p:sp>
          <p:nvSpPr>
            <p:cNvPr id="1033"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pPr algn="l" defTabSz="913680"/>
              <a:endParaRPr lang="en-US">
                <a:solidFill>
                  <a:srgbClr val="FFFFFF"/>
                </a:solidFill>
              </a:endParaRPr>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948" tIns="45975" rIns="91948" bIns="45975"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948" tIns="45975" rIns="91948" bIns="45975" numCol="1" anchor="ctr" anchorCtr="0" compatLnSpc="1">
            <a:prstTxWarp prst="textNoShape">
              <a:avLst/>
            </a:prstTxWarp>
          </a:bodyPr>
          <a:lstStyle>
            <a:lvl1pPr>
              <a:defRPr sz="1400">
                <a:ea typeface="ＭＳ Ｐゴシック" charset="-128"/>
                <a:cs typeface="ＭＳ Ｐゴシック" charset="-128"/>
              </a:defRPr>
            </a:lvl1pPr>
          </a:lstStyle>
          <a:p>
            <a:pPr algn="l" defTabSz="913680">
              <a:defRPr/>
            </a:pPr>
            <a:endParaRPr lang="en-US">
              <a:solidFill>
                <a:srgbClr val="FFFFFF"/>
              </a:solidFill>
            </a:endParaRPr>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948" tIns="45975" rIns="91948" bIns="45975" numCol="1" anchor="ctr" anchorCtr="0" compatLnSpc="1">
            <a:prstTxWarp prst="textNoShape">
              <a:avLst/>
            </a:prstTxWarp>
          </a:bodyPr>
          <a:lstStyle>
            <a:lvl1pPr algn="ctr">
              <a:defRPr sz="1400">
                <a:ea typeface="ＭＳ Ｐゴシック" charset="-128"/>
                <a:cs typeface="ＭＳ Ｐゴシック" charset="-128"/>
              </a:defRPr>
            </a:lvl1pPr>
          </a:lstStyle>
          <a:p>
            <a:pPr defTabSz="913680">
              <a:defRPr/>
            </a:pPr>
            <a:endParaRPr lang="en-US">
              <a:solidFill>
                <a:srgbClr val="FFFFFF"/>
              </a:solidFill>
            </a:endParaRPr>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948" tIns="45975" rIns="91948" bIns="45975" numCol="1" anchor="ctr" anchorCtr="0" compatLnSpc="1">
            <a:prstTxWarp prst="textNoShape">
              <a:avLst/>
            </a:prstTxWarp>
          </a:bodyPr>
          <a:lstStyle>
            <a:lvl1pPr algn="r">
              <a:defRPr sz="1400"/>
            </a:lvl1pPr>
          </a:lstStyle>
          <a:p>
            <a:pPr defTabSz="913680">
              <a:defRPr/>
            </a:pPr>
            <a:fld id="{D294187F-00A1-6040-B8D4-6AA4296BE230}" type="slidenum">
              <a:rPr lang="en-US">
                <a:solidFill>
                  <a:srgbClr val="FFFFFF"/>
                </a:solidFill>
              </a:rPr>
              <a:pPr defTabSz="913680">
                <a:defRPr/>
              </a:pPr>
              <a:t>‹#›</a:t>
            </a:fld>
            <a:endParaRPr lang="en-US">
              <a:solidFill>
                <a:srgbClr val="FFFFFF"/>
              </a:solidFill>
            </a:endParaRPr>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13" tIns="45657" rIns="91313" bIns="4565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7599134"/>
      </p:ext>
    </p:extLst>
  </p:cSld>
  <p:clrMap bg1="dk2" tx1="lt1" bg2="dk1" tx2="lt2" accent1="accent1" accent2="accent2" accent3="accent3" accent4="accent4" accent5="accent5" accent6="accent6" hlink="hlink" folHlink="folHlink"/>
  <p:sldLayoutIdLst>
    <p:sldLayoutId id="2147488499" r:id="rId1"/>
    <p:sldLayoutId id="2147488500" r:id="rId2"/>
    <p:sldLayoutId id="2147488501" r:id="rId3"/>
    <p:sldLayoutId id="2147488502" r:id="rId4"/>
    <p:sldLayoutId id="2147488503" r:id="rId5"/>
    <p:sldLayoutId id="2147488504" r:id="rId6"/>
    <p:sldLayoutId id="2147488505" r:id="rId7"/>
    <p:sldLayoutId id="2147488506" r:id="rId8"/>
    <p:sldLayoutId id="2147488507" r:id="rId9"/>
    <p:sldLayoutId id="2147488508" r:id="rId10"/>
    <p:sldLayoutId id="2147488509" r:id="rId11"/>
    <p:sldLayoutId id="2147488510"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591"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318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69764"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6367"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441" indent="-342441"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41952" indent="-285372"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41464" indent="-228296"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8063" indent="-228296"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54646" indent="-228296"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11234" indent="-22829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67829" indent="-22829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4410" indent="-22829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81006" indent="-22829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6591" rtl="0" eaLnBrk="1" latinLnBrk="0" hangingPunct="1">
        <a:defRPr sz="1800" kern="1200">
          <a:solidFill>
            <a:schemeClr val="tx1"/>
          </a:solidFill>
          <a:latin typeface="+mn-lt"/>
          <a:ea typeface="+mn-ea"/>
          <a:cs typeface="+mn-cs"/>
        </a:defRPr>
      </a:lvl1pPr>
      <a:lvl2pPr marL="456591" algn="l" defTabSz="456591" rtl="0" eaLnBrk="1" latinLnBrk="0" hangingPunct="1">
        <a:defRPr sz="1800" kern="1200">
          <a:solidFill>
            <a:schemeClr val="tx1"/>
          </a:solidFill>
          <a:latin typeface="+mn-lt"/>
          <a:ea typeface="+mn-ea"/>
          <a:cs typeface="+mn-cs"/>
        </a:defRPr>
      </a:lvl2pPr>
      <a:lvl3pPr marL="913185" algn="l" defTabSz="456591" rtl="0" eaLnBrk="1" latinLnBrk="0" hangingPunct="1">
        <a:defRPr sz="1800" kern="1200">
          <a:solidFill>
            <a:schemeClr val="tx1"/>
          </a:solidFill>
          <a:latin typeface="+mn-lt"/>
          <a:ea typeface="+mn-ea"/>
          <a:cs typeface="+mn-cs"/>
        </a:defRPr>
      </a:lvl3pPr>
      <a:lvl4pPr marL="1369764" algn="l" defTabSz="456591" rtl="0" eaLnBrk="1" latinLnBrk="0" hangingPunct="1">
        <a:defRPr sz="1800" kern="1200">
          <a:solidFill>
            <a:schemeClr val="tx1"/>
          </a:solidFill>
          <a:latin typeface="+mn-lt"/>
          <a:ea typeface="+mn-ea"/>
          <a:cs typeface="+mn-cs"/>
        </a:defRPr>
      </a:lvl4pPr>
      <a:lvl5pPr marL="1826367" algn="l" defTabSz="456591" rtl="0" eaLnBrk="1" latinLnBrk="0" hangingPunct="1">
        <a:defRPr sz="1800" kern="1200">
          <a:solidFill>
            <a:schemeClr val="tx1"/>
          </a:solidFill>
          <a:latin typeface="+mn-lt"/>
          <a:ea typeface="+mn-ea"/>
          <a:cs typeface="+mn-cs"/>
        </a:defRPr>
      </a:lvl5pPr>
      <a:lvl6pPr marL="2282940" algn="l" defTabSz="456591" rtl="0" eaLnBrk="1" latinLnBrk="0" hangingPunct="1">
        <a:defRPr sz="1800" kern="1200">
          <a:solidFill>
            <a:schemeClr val="tx1"/>
          </a:solidFill>
          <a:latin typeface="+mn-lt"/>
          <a:ea typeface="+mn-ea"/>
          <a:cs typeface="+mn-cs"/>
        </a:defRPr>
      </a:lvl6pPr>
      <a:lvl7pPr marL="2739528" algn="l" defTabSz="456591" rtl="0" eaLnBrk="1" latinLnBrk="0" hangingPunct="1">
        <a:defRPr sz="1800" kern="1200">
          <a:solidFill>
            <a:schemeClr val="tx1"/>
          </a:solidFill>
          <a:latin typeface="+mn-lt"/>
          <a:ea typeface="+mn-ea"/>
          <a:cs typeface="+mn-cs"/>
        </a:defRPr>
      </a:lvl7pPr>
      <a:lvl8pPr marL="3196114" algn="l" defTabSz="456591" rtl="0" eaLnBrk="1" latinLnBrk="0" hangingPunct="1">
        <a:defRPr sz="1800" kern="1200">
          <a:solidFill>
            <a:schemeClr val="tx1"/>
          </a:solidFill>
          <a:latin typeface="+mn-lt"/>
          <a:ea typeface="+mn-ea"/>
          <a:cs typeface="+mn-cs"/>
        </a:defRPr>
      </a:lvl8pPr>
      <a:lvl9pPr marL="3652703" algn="l" defTabSz="456591"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67" tIns="32897" rIns="63267" bIns="32897"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31"/>
            <a:ext cx="5786028" cy="318171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67" tIns="32897" rIns="63267" bIns="32897"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67" tIns="32897" rIns="63267" bIns="32897" numCol="1" anchor="t" anchorCtr="0" compatLnSpc="1">
            <a:prstTxWarp prst="textNoShape">
              <a:avLst/>
            </a:prstTxWarp>
          </a:bodyPr>
          <a:lstStyle>
            <a:lvl1pPr>
              <a:buClrTx/>
              <a:buFontTx/>
              <a:buNone/>
              <a:tabLst>
                <a:tab pos="0" algn="l"/>
                <a:tab pos="642782" algn="l"/>
                <a:tab pos="1285564" algn="l"/>
                <a:tab pos="1928348" algn="l"/>
                <a:tab pos="2571128" algn="l"/>
                <a:tab pos="3213916" algn="l"/>
                <a:tab pos="3856695" algn="l"/>
                <a:tab pos="4499482" algn="l"/>
                <a:tab pos="5142264" algn="l"/>
                <a:tab pos="5785046" algn="l"/>
                <a:tab pos="6427828" algn="l"/>
                <a:tab pos="7070611" algn="l"/>
              </a:tabLst>
              <a:defRPr>
                <a:solidFill>
                  <a:srgbClr val="000000"/>
                </a:solidFill>
              </a:defRPr>
            </a:lvl1pPr>
          </a:lstStyle>
          <a:p>
            <a:pPr algn="l" defTabSz="321391"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6979" y="4391889"/>
            <a:ext cx="2035101"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67" tIns="32897" rIns="63267" bIns="32897" numCol="1" anchor="t" anchorCtr="0" compatLnSpc="1">
            <a:prstTxWarp prst="textNoShape">
              <a:avLst/>
            </a:prstTxWarp>
          </a:bodyPr>
          <a:lstStyle>
            <a:lvl1pPr>
              <a:buClrTx/>
              <a:buFontTx/>
              <a:buNone/>
              <a:tabLst>
                <a:tab pos="0" algn="l"/>
                <a:tab pos="642782" algn="l"/>
                <a:tab pos="1285564" algn="l"/>
                <a:tab pos="1928348" algn="l"/>
                <a:tab pos="2571128" algn="l"/>
                <a:tab pos="3213916" algn="l"/>
                <a:tab pos="3856695" algn="l"/>
                <a:tab pos="4499482" algn="l"/>
                <a:tab pos="5142264" algn="l"/>
                <a:tab pos="5785046" algn="l"/>
                <a:tab pos="6427828" algn="l"/>
                <a:tab pos="7070611" algn="l"/>
              </a:tabLst>
              <a:defRPr>
                <a:solidFill>
                  <a:srgbClr val="000000"/>
                </a:solidFill>
              </a:defRPr>
            </a:lvl1pPr>
          </a:lstStyle>
          <a:p>
            <a:pPr algn="l" defTabSz="321391"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67" tIns="32897" rIns="63267" bIns="32897" numCol="1" anchor="t" anchorCtr="0" compatLnSpc="1">
            <a:prstTxWarp prst="textNoShape">
              <a:avLst/>
            </a:prstTxWarp>
          </a:bodyPr>
          <a:lstStyle>
            <a:lvl1pPr>
              <a:buClrTx/>
              <a:buFontTx/>
              <a:buNone/>
              <a:tabLst>
                <a:tab pos="0" algn="l"/>
                <a:tab pos="642782" algn="l"/>
                <a:tab pos="1285564" algn="l"/>
                <a:tab pos="1928348" algn="l"/>
                <a:tab pos="2571128" algn="l"/>
                <a:tab pos="3213916" algn="l"/>
                <a:tab pos="3856695" algn="l"/>
                <a:tab pos="4499482" algn="l"/>
                <a:tab pos="5142264" algn="l"/>
                <a:tab pos="5785046" algn="l"/>
                <a:tab pos="6427828" algn="l"/>
                <a:tab pos="7070611" algn="l"/>
              </a:tabLst>
              <a:defRPr>
                <a:solidFill>
                  <a:srgbClr val="000000"/>
                </a:solidFill>
              </a:defRPr>
            </a:lvl1pPr>
          </a:lstStyle>
          <a:p>
            <a:pPr algn="l" defTabSz="321391" eaLnBrk="0" hangingPunct="0">
              <a:buSzPct val="100000"/>
            </a:pPr>
            <a:fld id="{C748B40F-A5D4-3142-9507-2A12DDF39390}" type="slidenum">
              <a:rPr lang="en-US" sz="1800" smtClean="0">
                <a:latin typeface="Arial" charset="0"/>
                <a:cs typeface="DejaVu Sans" charset="0"/>
              </a:rPr>
              <a:pPr algn="l" defTabSz="321391"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3202123065"/>
      </p:ext>
    </p:extLst>
  </p:cSld>
  <p:clrMap bg1="lt1" tx1="dk1" bg2="lt2" tx2="dk2" accent1="accent1" accent2="accent2" accent3="accent3" accent4="accent4" accent5="accent5" accent6="accent6" hlink="hlink" folHlink="folHlink"/>
  <p:sldLayoutIdLst>
    <p:sldLayoutId id="2147488512" r:id="rId1"/>
    <p:sldLayoutId id="2147488513" r:id="rId2"/>
    <p:sldLayoutId id="2147488514" r:id="rId3"/>
    <p:sldLayoutId id="2147488515" r:id="rId4"/>
    <p:sldLayoutId id="2147488516" r:id="rId5"/>
    <p:sldLayoutId id="2147488517" r:id="rId6"/>
    <p:sldLayoutId id="2147488518" r:id="rId7"/>
    <p:sldLayoutId id="2147488519" r:id="rId8"/>
    <p:sldLayoutId id="2147488520" r:id="rId9"/>
    <p:sldLayoutId id="2147488521" r:id="rId10"/>
    <p:sldLayoutId id="2147488522" r:id="rId11"/>
  </p:sldLayoutIdLst>
  <p:txStyles>
    <p:titleStyle>
      <a:lvl1pPr algn="ctr" defTabSz="321391"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2260" indent="-200869"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478"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870"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262"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7654"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043"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0437"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1829"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1043" indent="-241043" algn="l" defTabSz="321391"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2260" indent="-200869" algn="l" defTabSz="321391"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3478" indent="-160696" algn="l" defTabSz="321391"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4870" indent="-160696" algn="l" defTabSz="32139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6262" indent="-160696" algn="l" defTabSz="32139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7654" indent="-160696" algn="l" defTabSz="32139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9043" indent="-160696" algn="l" defTabSz="32139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10437" indent="-160696" algn="l" defTabSz="32139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1829" indent="-160696" algn="l" defTabSz="32139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391" rtl="0" eaLnBrk="1" latinLnBrk="0" hangingPunct="1">
        <a:defRPr sz="1300" kern="1200">
          <a:solidFill>
            <a:schemeClr val="tx1"/>
          </a:solidFill>
          <a:latin typeface="+mn-lt"/>
          <a:ea typeface="+mn-ea"/>
          <a:cs typeface="+mn-cs"/>
        </a:defRPr>
      </a:lvl1pPr>
      <a:lvl2pPr marL="321391" algn="l" defTabSz="321391" rtl="0" eaLnBrk="1" latinLnBrk="0" hangingPunct="1">
        <a:defRPr sz="1300" kern="1200">
          <a:solidFill>
            <a:schemeClr val="tx1"/>
          </a:solidFill>
          <a:latin typeface="+mn-lt"/>
          <a:ea typeface="+mn-ea"/>
          <a:cs typeface="+mn-cs"/>
        </a:defRPr>
      </a:lvl2pPr>
      <a:lvl3pPr marL="642782" algn="l" defTabSz="321391" rtl="0" eaLnBrk="1" latinLnBrk="0" hangingPunct="1">
        <a:defRPr sz="1300" kern="1200">
          <a:solidFill>
            <a:schemeClr val="tx1"/>
          </a:solidFill>
          <a:latin typeface="+mn-lt"/>
          <a:ea typeface="+mn-ea"/>
          <a:cs typeface="+mn-cs"/>
        </a:defRPr>
      </a:lvl3pPr>
      <a:lvl4pPr marL="964174" algn="l" defTabSz="321391" rtl="0" eaLnBrk="1" latinLnBrk="0" hangingPunct="1">
        <a:defRPr sz="1300" kern="1200">
          <a:solidFill>
            <a:schemeClr val="tx1"/>
          </a:solidFill>
          <a:latin typeface="+mn-lt"/>
          <a:ea typeface="+mn-ea"/>
          <a:cs typeface="+mn-cs"/>
        </a:defRPr>
      </a:lvl4pPr>
      <a:lvl5pPr marL="1285564" algn="l" defTabSz="321391" rtl="0" eaLnBrk="1" latinLnBrk="0" hangingPunct="1">
        <a:defRPr sz="1300" kern="1200">
          <a:solidFill>
            <a:schemeClr val="tx1"/>
          </a:solidFill>
          <a:latin typeface="+mn-lt"/>
          <a:ea typeface="+mn-ea"/>
          <a:cs typeface="+mn-cs"/>
        </a:defRPr>
      </a:lvl5pPr>
      <a:lvl6pPr marL="1606956" algn="l" defTabSz="321391" rtl="0" eaLnBrk="1" latinLnBrk="0" hangingPunct="1">
        <a:defRPr sz="1300" kern="1200">
          <a:solidFill>
            <a:schemeClr val="tx1"/>
          </a:solidFill>
          <a:latin typeface="+mn-lt"/>
          <a:ea typeface="+mn-ea"/>
          <a:cs typeface="+mn-cs"/>
        </a:defRPr>
      </a:lvl6pPr>
      <a:lvl7pPr marL="1928348" algn="l" defTabSz="321391" rtl="0" eaLnBrk="1" latinLnBrk="0" hangingPunct="1">
        <a:defRPr sz="1300" kern="1200">
          <a:solidFill>
            <a:schemeClr val="tx1"/>
          </a:solidFill>
          <a:latin typeface="+mn-lt"/>
          <a:ea typeface="+mn-ea"/>
          <a:cs typeface="+mn-cs"/>
        </a:defRPr>
      </a:lvl7pPr>
      <a:lvl8pPr marL="2249741" algn="l" defTabSz="321391" rtl="0" eaLnBrk="1" latinLnBrk="0" hangingPunct="1">
        <a:defRPr sz="1300" kern="1200">
          <a:solidFill>
            <a:schemeClr val="tx1"/>
          </a:solidFill>
          <a:latin typeface="+mn-lt"/>
          <a:ea typeface="+mn-ea"/>
          <a:cs typeface="+mn-cs"/>
        </a:defRPr>
      </a:lvl8pPr>
      <a:lvl9pPr marL="2571128" algn="l" defTabSz="321391" rtl="0" eaLnBrk="1" latinLnBrk="0" hangingPunct="1">
        <a:defRPr sz="13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7986" name="Rectangle 1"/>
          <p:cNvSpPr>
            <a:spLocks noGrp="1" noChangeArrowheads="1"/>
          </p:cNvSpPr>
          <p:nvPr>
            <p:ph type="title"/>
          </p:nvPr>
        </p:nvSpPr>
        <p:spPr bwMode="auto">
          <a:xfrm>
            <a:off x="685800" y="609600"/>
            <a:ext cx="7770813" cy="1141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297987" name="Rectangle 2"/>
          <p:cNvSpPr>
            <a:spLocks noGrp="1" noChangeArrowheads="1"/>
          </p:cNvSpPr>
          <p:nvPr>
            <p:ph type="body" idx="1"/>
          </p:nvPr>
        </p:nvSpPr>
        <p:spPr bwMode="auto">
          <a:xfrm>
            <a:off x="685800" y="1981200"/>
            <a:ext cx="7770813" cy="4113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310276"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defTabSz="449263" eaLnBrk="1" hangingPunct="1">
              <a:lnSpc>
                <a:spcPct val="93000"/>
              </a:lnSpc>
              <a:buClr>
                <a:srgbClr val="FFFFFF"/>
              </a:buClr>
              <a:buSzPct val="100000"/>
              <a:buFont typeface="Arial" charset="0"/>
              <a:buNone/>
              <a:defRPr/>
            </a:pPr>
            <a:endParaRPr lang="en-US">
              <a:solidFill>
                <a:srgbClr val="FFFFFF"/>
              </a:solidFill>
            </a:endParaRPr>
          </a:p>
        </p:txBody>
      </p:sp>
      <p:sp>
        <p:nvSpPr>
          <p:cNvPr id="310277" name="Text Box 4"/>
          <p:cNvSpPr txBox="1">
            <a:spLocks noChangeArrowheads="1"/>
          </p:cNvSpPr>
          <p:nvPr/>
        </p:nvSpPr>
        <p:spPr bwMode="auto">
          <a:xfrm>
            <a:off x="3124200" y="6248400"/>
            <a:ext cx="28956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defTabSz="449263" eaLnBrk="1" hangingPunct="1">
              <a:lnSpc>
                <a:spcPct val="93000"/>
              </a:lnSpc>
              <a:buClr>
                <a:srgbClr val="FFFFFF"/>
              </a:buClr>
              <a:buSzPct val="100000"/>
              <a:buFont typeface="Arial" charset="0"/>
              <a:buNone/>
              <a:defRPr/>
            </a:pPr>
            <a:endParaRPr lang="en-US">
              <a:solidFill>
                <a:srgbClr val="FFFFFF"/>
              </a:solidFill>
            </a:endParaRPr>
          </a:p>
        </p:txBody>
      </p:sp>
      <p:sp>
        <p:nvSpPr>
          <p:cNvPr id="12293"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
                <a:srgbClr val="000000"/>
              </a:buClr>
              <a:buSzPct val="100000"/>
              <a:buFont typeface="Times New Roman" charset="0"/>
              <a:buNone/>
              <a:defRPr sz="1400">
                <a:solidFill>
                  <a:srgbClr val="000000"/>
                </a:solidFill>
                <a:latin typeface="Times New Roman" charset="0"/>
              </a:defRPr>
            </a:lvl1pPr>
          </a:lstStyle>
          <a:p>
            <a:pPr defTabSz="449263" eaLnBrk="1" hangingPunct="1">
              <a:defRPr/>
            </a:pPr>
            <a:fld id="{96D4467B-B8A6-E544-A8C2-4291A743EC9F}" type="slidenum">
              <a:rPr lang="en-GB"/>
              <a:pPr defTabSz="449263" eaLnBrk="1" hangingPunct="1">
                <a:defRPr/>
              </a:pPr>
              <a:t>‹#›</a:t>
            </a:fld>
            <a:endParaRPr lang="en-GB"/>
          </a:p>
        </p:txBody>
      </p:sp>
    </p:spTree>
    <p:extLst>
      <p:ext uri="{BB962C8B-B14F-4D97-AF65-F5344CB8AC3E}">
        <p14:creationId xmlns:p14="http://schemas.microsoft.com/office/powerpoint/2010/main" val="3945275920"/>
      </p:ext>
    </p:extLst>
  </p:cSld>
  <p:clrMap bg1="lt1" tx1="dk1" bg2="lt2" tx2="dk2" accent1="accent1" accent2="accent2" accent3="accent3" accent4="accent4" accent5="accent5" accent6="accent6" hlink="hlink" folHlink="folHlink"/>
  <p:sldLayoutIdLst>
    <p:sldLayoutId id="2147488524" r:id="rId1"/>
  </p:sldLayoutIdLst>
  <p:txStyles>
    <p:titleStyle>
      <a:lvl1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a:ea typeface="+mj-ea"/>
          <a:cs typeface="Arial"/>
        </a:defRPr>
      </a:lvl1pPr>
      <a:lvl2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Arial" charset="0"/>
        </a:defRPr>
      </a:lvl2pPr>
      <a:lvl3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Arial" charset="0"/>
        </a:defRPr>
      </a:lvl3pPr>
      <a:lvl4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Arial" charset="0"/>
        </a:defRPr>
      </a:lvl4pPr>
      <a:lvl5pPr algn="ctr" defTabSz="449263" rtl="0" eaLnBrk="0" fontAlgn="base" hangingPunct="0">
        <a:lnSpc>
          <a:spcPct val="95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128"/>
          <a:cs typeface="Arial" charset="0"/>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charset="0"/>
        <a:buChar char="•"/>
        <a:defRPr sz="3200">
          <a:solidFill>
            <a:srgbClr val="000000"/>
          </a:solidFill>
          <a:latin typeface="Arial"/>
          <a:ea typeface="+mn-ea"/>
          <a:cs typeface="Arial"/>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charset="0"/>
        <a:buChar char="–"/>
        <a:defRPr sz="2800">
          <a:solidFill>
            <a:srgbClr val="000000"/>
          </a:solidFill>
          <a:latin typeface="Arial"/>
          <a:ea typeface="+mn-ea"/>
          <a:cs typeface="Arial"/>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charset="0"/>
        <a:buChar char="•"/>
        <a:defRPr sz="2400">
          <a:solidFill>
            <a:srgbClr val="000000"/>
          </a:solidFill>
          <a:latin typeface="Arial"/>
          <a:ea typeface="+mn-ea"/>
          <a:cs typeface="Arial"/>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a:solidFill>
            <a:srgbClr val="000000"/>
          </a:solidFill>
          <a:latin typeface="Arial"/>
          <a:ea typeface="+mn-ea"/>
          <a:cs typeface="Arial"/>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charset="0"/>
        <a:buChar char="»"/>
        <a:defRPr sz="2000">
          <a:solidFill>
            <a:srgbClr val="000000"/>
          </a:solidFill>
          <a:latin typeface="Arial"/>
          <a:ea typeface="+mn-ea"/>
          <a:cs typeface="Arial"/>
        </a:defRPr>
      </a:lvl5pPr>
      <a:lvl6pPr marL="25146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355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55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defRPr>
            </a:lvl1pPr>
          </a:lstStyle>
          <a:p>
            <a:pPr>
              <a:defRPr/>
            </a:pPr>
            <a:endParaRPr lang="en-US"/>
          </a:p>
        </p:txBody>
      </p:sp>
      <p:sp>
        <p:nvSpPr>
          <p:cNvPr id="2355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defRPr>
            </a:lvl1pPr>
          </a:lstStyle>
          <a:p>
            <a:pPr>
              <a:defRPr/>
            </a:pPr>
            <a:endParaRPr lang="en-US"/>
          </a:p>
        </p:txBody>
      </p:sp>
      <p:sp>
        <p:nvSpPr>
          <p:cNvPr id="2355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D987311A-B911-6D48-8F13-5871492DFDB3}" type="slidenum">
              <a:rPr lang="en-US"/>
              <a:pPr>
                <a:defRPr/>
              </a:pPr>
              <a:t>‹#›</a:t>
            </a:fld>
            <a:endParaRPr lang="en-US"/>
          </a:p>
        </p:txBody>
      </p:sp>
    </p:spTree>
    <p:extLst>
      <p:ext uri="{BB962C8B-B14F-4D97-AF65-F5344CB8AC3E}">
        <p14:creationId xmlns:p14="http://schemas.microsoft.com/office/powerpoint/2010/main" val="1644352314"/>
      </p:ext>
    </p:extLst>
  </p:cSld>
  <p:clrMap bg1="lt1" tx1="dk1" bg2="lt2" tx2="dk2" accent1="accent1" accent2="accent2" accent3="accent3" accent4="accent4" accent5="accent5" accent6="accent6" hlink="hlink" folHlink="folHlink"/>
  <p:sldLayoutIdLst>
    <p:sldLayoutId id="2147488526" r:id="rId1"/>
    <p:sldLayoutId id="2147488527" r:id="rId2"/>
    <p:sldLayoutId id="2147488528" r:id="rId3"/>
    <p:sldLayoutId id="2147488529" r:id="rId4"/>
    <p:sldLayoutId id="2147488530" r:id="rId5"/>
    <p:sldLayoutId id="2147488531" r:id="rId6"/>
    <p:sldLayoutId id="2147488532" r:id="rId7"/>
    <p:sldLayoutId id="2147488533" r:id="rId8"/>
    <p:sldLayoutId id="2147488534" r:id="rId9"/>
    <p:sldLayoutId id="2147488535" r:id="rId10"/>
    <p:sldLayoutId id="2147488536"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24" charset="0"/>
                <a:ea typeface="+mn-ea"/>
                <a:cs typeface="+mn-cs"/>
              </a:defRPr>
            </a:lvl1pPr>
          </a:lstStyle>
          <a:p>
            <a:pPr eaLnBrk="1" hangingPunct="1">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24" charset="0"/>
                <a:ea typeface="+mn-ea"/>
                <a:cs typeface="+mn-cs"/>
              </a:defRPr>
            </a:lvl1pPr>
          </a:lstStyle>
          <a:p>
            <a:pPr eaLnBrk="1" hangingPunct="1">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1" hangingPunct="1">
              <a:defRPr/>
            </a:pPr>
            <a:fld id="{2519E34F-AF5F-FF4D-9C28-0E117E7BCF2B}" type="slidenum">
              <a:rPr lang="en-US">
                <a:solidFill>
                  <a:srgbClr val="000000"/>
                </a:solidFill>
                <a:latin typeface="Times New Roman" charset="0"/>
              </a:rPr>
              <a:pPr eaLnBrk="1" hangingPunct="1">
                <a:defRPr/>
              </a:pPr>
              <a:t>‹#›</a:t>
            </a:fld>
            <a:endParaRPr lang="en-US">
              <a:solidFill>
                <a:srgbClr val="000000"/>
              </a:solidFill>
              <a:latin typeface="Times New Roman" charset="0"/>
            </a:endParaRPr>
          </a:p>
        </p:txBody>
      </p:sp>
    </p:spTree>
    <p:extLst>
      <p:ext uri="{BB962C8B-B14F-4D97-AF65-F5344CB8AC3E}">
        <p14:creationId xmlns:p14="http://schemas.microsoft.com/office/powerpoint/2010/main" val="3167765582"/>
      </p:ext>
    </p:extLst>
  </p:cSld>
  <p:clrMap bg1="lt1" tx1="dk1" bg2="lt2" tx2="dk2" accent1="accent1" accent2="accent2" accent3="accent3" accent4="accent4" accent5="accent5" accent6="accent6" hlink="hlink" folHlink="folHlink"/>
  <p:sldLayoutIdLst>
    <p:sldLayoutId id="2147488538" r:id="rId1"/>
    <p:sldLayoutId id="2147488539" r:id="rId2"/>
    <p:sldLayoutId id="2147488540" r:id="rId3"/>
    <p:sldLayoutId id="2147488541" r:id="rId4"/>
    <p:sldLayoutId id="2147488542" r:id="rId5"/>
    <p:sldLayoutId id="2147488543" r:id="rId6"/>
    <p:sldLayoutId id="2147488544" r:id="rId7"/>
    <p:sldLayoutId id="2147488545" r:id="rId8"/>
    <p:sldLayoutId id="2147488546" r:id="rId9"/>
    <p:sldLayoutId id="2147488547" r:id="rId10"/>
    <p:sldLayoutId id="2147488548" r:id="rId11"/>
  </p:sldLayoutIdLst>
  <p:txStyles>
    <p:titleStyle>
      <a:lvl1pPr algn="ctr" rtl="0" eaLnBrk="0" fontAlgn="base" hangingPunct="0">
        <a:spcBef>
          <a:spcPct val="0"/>
        </a:spcBef>
        <a:spcAft>
          <a:spcPct val="0"/>
        </a:spcAft>
        <a:defRPr sz="4400" b="1">
          <a:solidFill>
            <a:schemeClr val="bg1"/>
          </a:solidFill>
          <a:effectLst>
            <a:outerShdw blurRad="38100" dist="38100" dir="2700000" algn="tl">
              <a:srgbClr val="000000">
                <a:alpha val="43137"/>
              </a:srgbClr>
            </a:outerShdw>
          </a:effectLst>
          <a:latin typeface="Arial"/>
          <a:ea typeface="ＭＳ Ｐゴシック" charset="-128"/>
          <a:cs typeface="Arial"/>
        </a:defRPr>
      </a:lvl1pPr>
      <a:lvl2pPr algn="ctr" rtl="0" eaLnBrk="0" fontAlgn="base" hangingPunct="0">
        <a:spcBef>
          <a:spcPct val="0"/>
        </a:spcBef>
        <a:spcAft>
          <a:spcPct val="0"/>
        </a:spcAft>
        <a:defRPr sz="4400" b="1">
          <a:solidFill>
            <a:schemeClr val="bg1"/>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b="1">
          <a:solidFill>
            <a:schemeClr val="bg1"/>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b="1">
          <a:solidFill>
            <a:schemeClr val="bg1"/>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b="1">
          <a:solidFill>
            <a:schemeClr val="bg1"/>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pitchFamily="24" charset="0"/>
        </a:defRPr>
      </a:lvl6pPr>
      <a:lvl7pPr marL="914400" algn="ctr" rtl="0" fontAlgn="base">
        <a:spcBef>
          <a:spcPct val="0"/>
        </a:spcBef>
        <a:spcAft>
          <a:spcPct val="0"/>
        </a:spcAft>
        <a:defRPr sz="4400">
          <a:solidFill>
            <a:schemeClr val="tx2"/>
          </a:solidFill>
          <a:latin typeface="Times New Roman" pitchFamily="24" charset="0"/>
        </a:defRPr>
      </a:lvl7pPr>
      <a:lvl8pPr marL="1371600" algn="ctr" rtl="0" fontAlgn="base">
        <a:spcBef>
          <a:spcPct val="0"/>
        </a:spcBef>
        <a:spcAft>
          <a:spcPct val="0"/>
        </a:spcAft>
        <a:defRPr sz="4400">
          <a:solidFill>
            <a:schemeClr val="tx2"/>
          </a:solidFill>
          <a:latin typeface="Times New Roman" pitchFamily="24" charset="0"/>
        </a:defRPr>
      </a:lvl8pPr>
      <a:lvl9pPr marL="1828800" algn="ctr" rtl="0" fontAlgn="base">
        <a:spcBef>
          <a:spcPct val="0"/>
        </a:spcBef>
        <a:spcAft>
          <a:spcPct val="0"/>
        </a:spcAft>
        <a:defRPr sz="4400">
          <a:solidFill>
            <a:schemeClr val="tx2"/>
          </a:solidFill>
          <a:latin typeface="Times New Roman" pitchFamily="24" charset="0"/>
        </a:defRPr>
      </a:lvl9pPr>
    </p:titleStyle>
    <p:bodyStyle>
      <a:lvl1pPr marL="342900" indent="-342900" algn="l" rtl="0" eaLnBrk="0" fontAlgn="base" hangingPunct="0">
        <a:spcBef>
          <a:spcPct val="20000"/>
        </a:spcBef>
        <a:spcAft>
          <a:spcPct val="0"/>
        </a:spcAft>
        <a:buChar char="•"/>
        <a:defRPr sz="3200" b="1">
          <a:solidFill>
            <a:schemeClr val="bg1"/>
          </a:solidFill>
          <a:effectLst>
            <a:outerShdw blurRad="38100" dist="38100" dir="2700000" algn="tl">
              <a:srgbClr val="000000">
                <a:alpha val="43137"/>
              </a:srgbClr>
            </a:outerShdw>
          </a:effectLst>
          <a:latin typeface="Arial"/>
          <a:ea typeface="ＭＳ Ｐゴシック" charset="-128"/>
          <a:cs typeface="Arial"/>
        </a:defRPr>
      </a:lvl1pPr>
      <a:lvl2pPr marL="742950" indent="-285750" algn="l" rtl="0" eaLnBrk="0" fontAlgn="base" hangingPunct="0">
        <a:spcBef>
          <a:spcPct val="20000"/>
        </a:spcBef>
        <a:spcAft>
          <a:spcPct val="0"/>
        </a:spcAft>
        <a:buChar char="–"/>
        <a:defRPr sz="2800" b="1">
          <a:solidFill>
            <a:schemeClr val="bg1"/>
          </a:solidFill>
          <a:effectLst>
            <a:outerShdw blurRad="38100" dist="38100" dir="2700000" algn="tl">
              <a:srgbClr val="000000">
                <a:alpha val="43137"/>
              </a:srgbClr>
            </a:outerShdw>
          </a:effectLst>
          <a:latin typeface="Arial"/>
          <a:ea typeface="ＭＳ Ｐゴシック" pitchFamily="24" charset="-128"/>
          <a:cs typeface="Arial"/>
        </a:defRPr>
      </a:lvl2pPr>
      <a:lvl3pPr marL="1143000" indent="-228600" algn="l" rtl="0" eaLnBrk="0" fontAlgn="base" hangingPunct="0">
        <a:spcBef>
          <a:spcPct val="20000"/>
        </a:spcBef>
        <a:spcAft>
          <a:spcPct val="0"/>
        </a:spcAft>
        <a:buChar char="•"/>
        <a:defRPr sz="2400" b="1">
          <a:solidFill>
            <a:schemeClr val="bg1"/>
          </a:solidFill>
          <a:effectLst>
            <a:outerShdw blurRad="38100" dist="38100" dir="2700000" algn="tl">
              <a:srgbClr val="000000">
                <a:alpha val="43137"/>
              </a:srgbClr>
            </a:outerShdw>
          </a:effectLst>
          <a:latin typeface="Arial"/>
          <a:ea typeface="ＭＳ Ｐゴシック" pitchFamily="24" charset="-128"/>
          <a:cs typeface="Arial"/>
        </a:defRPr>
      </a:lvl3pPr>
      <a:lvl4pPr marL="1600200" indent="-228600" algn="l" rtl="0" eaLnBrk="0" fontAlgn="base" hangingPunct="0">
        <a:spcBef>
          <a:spcPct val="20000"/>
        </a:spcBef>
        <a:spcAft>
          <a:spcPct val="0"/>
        </a:spcAft>
        <a:buChar char="–"/>
        <a:defRPr sz="2000" b="1">
          <a:solidFill>
            <a:schemeClr val="bg1"/>
          </a:solidFill>
          <a:effectLst>
            <a:outerShdw blurRad="38100" dist="38100" dir="2700000" algn="tl">
              <a:srgbClr val="000000">
                <a:alpha val="43137"/>
              </a:srgbClr>
            </a:outerShdw>
          </a:effectLst>
          <a:latin typeface="Arial"/>
          <a:ea typeface="ＭＳ Ｐゴシック" pitchFamily="24" charset="-128"/>
          <a:cs typeface="Arial"/>
        </a:defRPr>
      </a:lvl4pPr>
      <a:lvl5pPr marL="2057400" indent="-228600" algn="l" rtl="0" eaLnBrk="0" fontAlgn="base" hangingPunct="0">
        <a:spcBef>
          <a:spcPct val="20000"/>
        </a:spcBef>
        <a:spcAft>
          <a:spcPct val="0"/>
        </a:spcAft>
        <a:buChar char="»"/>
        <a:defRPr sz="2000" b="1">
          <a:solidFill>
            <a:schemeClr val="bg1"/>
          </a:solidFill>
          <a:effectLst>
            <a:outerShdw blurRad="38100" dist="38100" dir="2700000" algn="tl">
              <a:srgbClr val="000000">
                <a:alpha val="43137"/>
              </a:srgbClr>
            </a:outerShdw>
          </a:effectLst>
          <a:latin typeface="Arial"/>
          <a:ea typeface="ＭＳ Ｐゴシック" pitchFamily="24" charset="-128"/>
          <a:cs typeface="Arial"/>
        </a:defRPr>
      </a:lvl5pPr>
      <a:lvl6pPr marL="2514600" indent="-228600" algn="l" rtl="0" fontAlgn="base">
        <a:spcBef>
          <a:spcPct val="20000"/>
        </a:spcBef>
        <a:spcAft>
          <a:spcPct val="0"/>
        </a:spcAft>
        <a:buChar char="»"/>
        <a:defRPr sz="2000">
          <a:solidFill>
            <a:schemeClr val="tx1"/>
          </a:solidFill>
          <a:latin typeface="+mn-lt"/>
          <a:ea typeface="ＭＳ Ｐゴシック" pitchFamily="24"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24"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24"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2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53986" name="Rectangle 1"/>
          <p:cNvSpPr>
            <a:spLocks noGrp="1" noChangeArrowheads="1"/>
          </p:cNvSpPr>
          <p:nvPr>
            <p:ph type="title"/>
          </p:nvPr>
        </p:nvSpPr>
        <p:spPr bwMode="auto">
          <a:xfrm>
            <a:off x="2362200" y="304800"/>
            <a:ext cx="6246813" cy="1446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553987" name="Rectangle 2"/>
          <p:cNvSpPr>
            <a:spLocks noGrp="1" noChangeArrowheads="1"/>
          </p:cNvSpPr>
          <p:nvPr>
            <p:ph type="body" idx="1"/>
          </p:nvPr>
        </p:nvSpPr>
        <p:spPr bwMode="auto">
          <a:xfrm>
            <a:off x="2362200" y="1981200"/>
            <a:ext cx="6475413" cy="4113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282628"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defTabSz="449263">
              <a:defRPr sz="2400">
                <a:solidFill>
                  <a:schemeClr val="tx1"/>
                </a:solidFill>
                <a:latin typeface="Comic Sans MS" charset="0"/>
                <a:ea typeface="ＭＳ Ｐゴシック" charset="0"/>
                <a:cs typeface="ＭＳ Ｐゴシック" charset="0"/>
              </a:defRPr>
            </a:lvl1pPr>
            <a:lvl2pPr marL="742950" indent="-285750" defTabSz="449263">
              <a:defRPr sz="2400">
                <a:solidFill>
                  <a:schemeClr val="tx1"/>
                </a:solidFill>
                <a:latin typeface="Comic Sans MS" charset="0"/>
                <a:ea typeface="ＭＳ Ｐゴシック" charset="0"/>
              </a:defRPr>
            </a:lvl2pPr>
            <a:lvl3pPr marL="1143000" indent="-228600" defTabSz="449263">
              <a:defRPr sz="2400">
                <a:solidFill>
                  <a:schemeClr val="tx1"/>
                </a:solidFill>
                <a:latin typeface="Comic Sans MS" charset="0"/>
                <a:ea typeface="ＭＳ Ｐゴシック" charset="0"/>
              </a:defRPr>
            </a:lvl3pPr>
            <a:lvl4pPr marL="1600200" indent="-228600" defTabSz="449263">
              <a:defRPr sz="2400">
                <a:solidFill>
                  <a:schemeClr val="tx1"/>
                </a:solidFill>
                <a:latin typeface="Comic Sans MS" charset="0"/>
                <a:ea typeface="ＭＳ Ｐゴシック" charset="0"/>
              </a:defRPr>
            </a:lvl4pPr>
            <a:lvl5pPr marL="2057400" indent="-228600" defTabSz="449263">
              <a:defRPr sz="2400">
                <a:solidFill>
                  <a:schemeClr val="tx1"/>
                </a:solidFill>
                <a:latin typeface="Comic Sans MS" charset="0"/>
                <a:ea typeface="ＭＳ Ｐゴシック" charset="0"/>
              </a:defRPr>
            </a:lvl5pPr>
            <a:lvl6pPr marL="2514600" indent="-228600" defTabSz="449263"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defTabSz="449263"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defTabSz="449263"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defTabSz="449263"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3000"/>
              </a:lnSpc>
              <a:buClr>
                <a:srgbClr val="FFFFFF"/>
              </a:buClr>
              <a:buSzPct val="100000"/>
              <a:buFont typeface="Arial" charset="0"/>
              <a:buNone/>
              <a:defRPr/>
            </a:pPr>
            <a:endParaRPr lang="en-US">
              <a:solidFill>
                <a:srgbClr val="FFFFFF"/>
              </a:solidFill>
              <a:latin typeface="Arial" charset="0"/>
            </a:endParaRPr>
          </a:p>
        </p:txBody>
      </p:sp>
      <p:sp>
        <p:nvSpPr>
          <p:cNvPr id="282629" name="Text Box 4"/>
          <p:cNvSpPr txBox="1">
            <a:spLocks noChangeArrowheads="1"/>
          </p:cNvSpPr>
          <p:nvPr/>
        </p:nvSpPr>
        <p:spPr bwMode="auto">
          <a:xfrm>
            <a:off x="3124200" y="6248400"/>
            <a:ext cx="31242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defTabSz="449263">
              <a:defRPr sz="2400">
                <a:solidFill>
                  <a:schemeClr val="tx1"/>
                </a:solidFill>
                <a:latin typeface="Comic Sans MS" charset="0"/>
                <a:ea typeface="ＭＳ Ｐゴシック" charset="0"/>
                <a:cs typeface="ＭＳ Ｐゴシック" charset="0"/>
              </a:defRPr>
            </a:lvl1pPr>
            <a:lvl2pPr marL="742950" indent="-285750" defTabSz="449263">
              <a:defRPr sz="2400">
                <a:solidFill>
                  <a:schemeClr val="tx1"/>
                </a:solidFill>
                <a:latin typeface="Comic Sans MS" charset="0"/>
                <a:ea typeface="ＭＳ Ｐゴシック" charset="0"/>
              </a:defRPr>
            </a:lvl2pPr>
            <a:lvl3pPr marL="1143000" indent="-228600" defTabSz="449263">
              <a:defRPr sz="2400">
                <a:solidFill>
                  <a:schemeClr val="tx1"/>
                </a:solidFill>
                <a:latin typeface="Comic Sans MS" charset="0"/>
                <a:ea typeface="ＭＳ Ｐゴシック" charset="0"/>
              </a:defRPr>
            </a:lvl3pPr>
            <a:lvl4pPr marL="1600200" indent="-228600" defTabSz="449263">
              <a:defRPr sz="2400">
                <a:solidFill>
                  <a:schemeClr val="tx1"/>
                </a:solidFill>
                <a:latin typeface="Comic Sans MS" charset="0"/>
                <a:ea typeface="ＭＳ Ｐゴシック" charset="0"/>
              </a:defRPr>
            </a:lvl4pPr>
            <a:lvl5pPr marL="2057400" indent="-228600" defTabSz="449263">
              <a:defRPr sz="2400">
                <a:solidFill>
                  <a:schemeClr val="tx1"/>
                </a:solidFill>
                <a:latin typeface="Comic Sans MS" charset="0"/>
                <a:ea typeface="ＭＳ Ｐゴシック" charset="0"/>
              </a:defRPr>
            </a:lvl5pPr>
            <a:lvl6pPr marL="2514600" indent="-228600" defTabSz="449263"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defTabSz="449263"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defTabSz="449263"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defTabSz="449263"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3000"/>
              </a:lnSpc>
              <a:buClr>
                <a:srgbClr val="FFFFFF"/>
              </a:buClr>
              <a:buSzPct val="100000"/>
              <a:buFont typeface="Arial" charset="0"/>
              <a:buNone/>
              <a:defRPr/>
            </a:pPr>
            <a:endParaRPr lang="en-US">
              <a:solidFill>
                <a:srgbClr val="FFFFFF"/>
              </a:solidFill>
              <a:latin typeface="Arial" charset="0"/>
            </a:endParaRPr>
          </a:p>
        </p:txBody>
      </p:sp>
      <p:sp>
        <p:nvSpPr>
          <p:cNvPr id="17413" name="Rectangle 5"/>
          <p:cNvSpPr>
            <a:spLocks noGrp="1" noChangeArrowheads="1"/>
          </p:cNvSpPr>
          <p:nvPr>
            <p:ph type="sldNum"/>
          </p:nvPr>
        </p:nvSpPr>
        <p:spPr bwMode="auto">
          <a:xfrm>
            <a:off x="67818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defTabSz="914400" eaLnBrk="1" hangingPunct="1">
              <a:buClr>
                <a:srgbClr val="000000"/>
              </a:buClr>
              <a:buSzPct val="100000"/>
              <a:buFont typeface="Times New Roman" charset="0"/>
              <a:buNone/>
              <a:defRPr sz="1400">
                <a:solidFill>
                  <a:srgbClr val="000000"/>
                </a:solidFill>
                <a:latin typeface="Times New Roman" charset="0"/>
              </a:defRPr>
            </a:lvl1pPr>
          </a:lstStyle>
          <a:p>
            <a:pPr>
              <a:defRPr/>
            </a:pPr>
            <a:fld id="{25E210EA-BFBD-CF43-B221-8E51782278AE}" type="slidenum">
              <a:rPr lang="en-GB"/>
              <a:pPr>
                <a:defRPr/>
              </a:pPr>
              <a:t>‹#›</a:t>
            </a:fld>
            <a:endParaRPr lang="en-GB"/>
          </a:p>
        </p:txBody>
      </p:sp>
    </p:spTree>
    <p:extLst>
      <p:ext uri="{BB962C8B-B14F-4D97-AF65-F5344CB8AC3E}">
        <p14:creationId xmlns:p14="http://schemas.microsoft.com/office/powerpoint/2010/main" val="3570541717"/>
      </p:ext>
    </p:extLst>
  </p:cSld>
  <p:clrMap bg1="lt1" tx1="dk1" bg2="lt2" tx2="dk2" accent1="accent1" accent2="accent2" accent3="accent3" accent4="accent4" accent5="accent5" accent6="accent6" hlink="hlink" folHlink="folHlink"/>
  <p:sldLayoutIdLst>
    <p:sldLayoutId id="2147488550" r:id="rId1"/>
  </p:sldLayoutIdLst>
  <p:txStyles>
    <p:titleStyle>
      <a:lvl1pPr algn="r" defTabSz="449263" rtl="0" eaLnBrk="0" fontAlgn="base" hangingPunct="0">
        <a:lnSpc>
          <a:spcPct val="95000"/>
        </a:lnSpc>
        <a:spcBef>
          <a:spcPct val="0"/>
        </a:spcBef>
        <a:spcAft>
          <a:spcPct val="0"/>
        </a:spcAft>
        <a:buClr>
          <a:srgbClr val="000000"/>
        </a:buClr>
        <a:buSzPct val="100000"/>
        <a:buFont typeface="Times New Roman" charset="0"/>
        <a:defRPr sz="4400" i="1">
          <a:solidFill>
            <a:srgbClr val="000000"/>
          </a:solidFill>
          <a:latin typeface="+mj-lt"/>
          <a:ea typeface="+mj-ea"/>
          <a:cs typeface="ＭＳ Ｐゴシック" charset="-128"/>
        </a:defRPr>
      </a:lvl1pPr>
      <a:lvl2pPr algn="r" defTabSz="449263" rtl="0" eaLnBrk="0" fontAlgn="base" hangingPunct="0">
        <a:lnSpc>
          <a:spcPct val="95000"/>
        </a:lnSpc>
        <a:spcBef>
          <a:spcPct val="0"/>
        </a:spcBef>
        <a:spcAft>
          <a:spcPct val="0"/>
        </a:spcAft>
        <a:buClr>
          <a:srgbClr val="000000"/>
        </a:buClr>
        <a:buSzPct val="100000"/>
        <a:buFont typeface="Times New Roman" charset="0"/>
        <a:defRPr sz="4400" i="1">
          <a:solidFill>
            <a:srgbClr val="000000"/>
          </a:solidFill>
          <a:latin typeface="Times New Roman" pitchFamily="16" charset="0"/>
          <a:ea typeface="ＭＳ Ｐゴシック" charset="-128"/>
          <a:cs typeface="ＭＳ Ｐゴシック" charset="-128"/>
        </a:defRPr>
      </a:lvl2pPr>
      <a:lvl3pPr algn="r" defTabSz="449263" rtl="0" eaLnBrk="0" fontAlgn="base" hangingPunct="0">
        <a:lnSpc>
          <a:spcPct val="95000"/>
        </a:lnSpc>
        <a:spcBef>
          <a:spcPct val="0"/>
        </a:spcBef>
        <a:spcAft>
          <a:spcPct val="0"/>
        </a:spcAft>
        <a:buClr>
          <a:srgbClr val="000000"/>
        </a:buClr>
        <a:buSzPct val="100000"/>
        <a:buFont typeface="Times New Roman" charset="0"/>
        <a:defRPr sz="4400" i="1">
          <a:solidFill>
            <a:srgbClr val="000000"/>
          </a:solidFill>
          <a:latin typeface="Times New Roman" pitchFamily="16" charset="0"/>
          <a:ea typeface="ＭＳ Ｐゴシック" charset="-128"/>
          <a:cs typeface="ＭＳ Ｐゴシック" charset="-128"/>
        </a:defRPr>
      </a:lvl3pPr>
      <a:lvl4pPr algn="r" defTabSz="449263" rtl="0" eaLnBrk="0" fontAlgn="base" hangingPunct="0">
        <a:lnSpc>
          <a:spcPct val="95000"/>
        </a:lnSpc>
        <a:spcBef>
          <a:spcPct val="0"/>
        </a:spcBef>
        <a:spcAft>
          <a:spcPct val="0"/>
        </a:spcAft>
        <a:buClr>
          <a:srgbClr val="000000"/>
        </a:buClr>
        <a:buSzPct val="100000"/>
        <a:buFont typeface="Times New Roman" charset="0"/>
        <a:defRPr sz="4400" i="1">
          <a:solidFill>
            <a:srgbClr val="000000"/>
          </a:solidFill>
          <a:latin typeface="Times New Roman" pitchFamily="16" charset="0"/>
          <a:ea typeface="ＭＳ Ｐゴシック" charset="-128"/>
          <a:cs typeface="ＭＳ Ｐゴシック" charset="-128"/>
        </a:defRPr>
      </a:lvl4pPr>
      <a:lvl5pPr algn="r" defTabSz="449263" rtl="0" eaLnBrk="0" fontAlgn="base" hangingPunct="0">
        <a:lnSpc>
          <a:spcPct val="95000"/>
        </a:lnSpc>
        <a:spcBef>
          <a:spcPct val="0"/>
        </a:spcBef>
        <a:spcAft>
          <a:spcPct val="0"/>
        </a:spcAft>
        <a:buClr>
          <a:srgbClr val="000000"/>
        </a:buClr>
        <a:buSzPct val="100000"/>
        <a:buFont typeface="Times New Roman" charset="0"/>
        <a:defRPr sz="4400" i="1">
          <a:solidFill>
            <a:srgbClr val="000000"/>
          </a:solidFill>
          <a:latin typeface="Times New Roman" pitchFamily="16" charset="0"/>
          <a:ea typeface="ＭＳ Ｐゴシック" charset="-128"/>
          <a:cs typeface="ＭＳ Ｐゴシック" charset="-128"/>
        </a:defRPr>
      </a:lvl5pPr>
      <a:lvl6pPr marL="457200" algn="r" defTabSz="449263" rtl="0" eaLnBrk="0" fontAlgn="base" hangingPunct="0">
        <a:lnSpc>
          <a:spcPct val="95000"/>
        </a:lnSpc>
        <a:spcBef>
          <a:spcPct val="0"/>
        </a:spcBef>
        <a:spcAft>
          <a:spcPct val="0"/>
        </a:spcAft>
        <a:buClr>
          <a:srgbClr val="000000"/>
        </a:buClr>
        <a:buSzPct val="100000"/>
        <a:buFont typeface="Times New Roman" pitchFamily="16" charset="0"/>
        <a:defRPr sz="4400" i="1">
          <a:solidFill>
            <a:srgbClr val="000000"/>
          </a:solidFill>
          <a:latin typeface="Times New Roman" pitchFamily="16" charset="0"/>
          <a:ea typeface="ＭＳ Ｐゴシック" charset="-128"/>
        </a:defRPr>
      </a:lvl6pPr>
      <a:lvl7pPr marL="914400" algn="r" defTabSz="449263" rtl="0" eaLnBrk="0" fontAlgn="base" hangingPunct="0">
        <a:lnSpc>
          <a:spcPct val="95000"/>
        </a:lnSpc>
        <a:spcBef>
          <a:spcPct val="0"/>
        </a:spcBef>
        <a:spcAft>
          <a:spcPct val="0"/>
        </a:spcAft>
        <a:buClr>
          <a:srgbClr val="000000"/>
        </a:buClr>
        <a:buSzPct val="100000"/>
        <a:buFont typeface="Times New Roman" pitchFamily="16" charset="0"/>
        <a:defRPr sz="4400" i="1">
          <a:solidFill>
            <a:srgbClr val="000000"/>
          </a:solidFill>
          <a:latin typeface="Times New Roman" pitchFamily="16" charset="0"/>
          <a:ea typeface="ＭＳ Ｐゴシック" charset="-128"/>
        </a:defRPr>
      </a:lvl7pPr>
      <a:lvl8pPr marL="1371600" algn="r" defTabSz="449263" rtl="0" eaLnBrk="0" fontAlgn="base" hangingPunct="0">
        <a:lnSpc>
          <a:spcPct val="95000"/>
        </a:lnSpc>
        <a:spcBef>
          <a:spcPct val="0"/>
        </a:spcBef>
        <a:spcAft>
          <a:spcPct val="0"/>
        </a:spcAft>
        <a:buClr>
          <a:srgbClr val="000000"/>
        </a:buClr>
        <a:buSzPct val="100000"/>
        <a:buFont typeface="Times New Roman" pitchFamily="16" charset="0"/>
        <a:defRPr sz="4400" i="1">
          <a:solidFill>
            <a:srgbClr val="000000"/>
          </a:solidFill>
          <a:latin typeface="Times New Roman" pitchFamily="16" charset="0"/>
          <a:ea typeface="ＭＳ Ｐゴシック" charset="-128"/>
        </a:defRPr>
      </a:lvl8pPr>
      <a:lvl9pPr marL="1828800" algn="r" defTabSz="449263" rtl="0" eaLnBrk="0" fontAlgn="base" hangingPunct="0">
        <a:lnSpc>
          <a:spcPct val="95000"/>
        </a:lnSpc>
        <a:spcBef>
          <a:spcPct val="0"/>
        </a:spcBef>
        <a:spcAft>
          <a:spcPct val="0"/>
        </a:spcAft>
        <a:buClr>
          <a:srgbClr val="000000"/>
        </a:buClr>
        <a:buSzPct val="100000"/>
        <a:buFont typeface="Times New Roman" pitchFamily="16" charset="0"/>
        <a:defRPr sz="4400" i="1">
          <a:solidFill>
            <a:srgbClr val="000000"/>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Wingdings" charset="0"/>
        <a:buChar char=""/>
        <a:defRPr sz="3200">
          <a:solidFill>
            <a:srgbClr val="000000"/>
          </a:solidFill>
          <a:latin typeface="+mn-lt"/>
          <a:ea typeface="+mn-ea"/>
          <a:cs typeface="ＭＳ Ｐゴシック" charset="-128"/>
        </a:defRPr>
      </a:lvl1pPr>
      <a:lvl2pPr marL="741363" indent="-284163" algn="l" defTabSz="449263" rtl="0" eaLnBrk="0" fontAlgn="base" hangingPunct="0">
        <a:lnSpc>
          <a:spcPct val="95000"/>
        </a:lnSpc>
        <a:spcBef>
          <a:spcPts val="700"/>
        </a:spcBef>
        <a:spcAft>
          <a:spcPct val="0"/>
        </a:spcAft>
        <a:buClr>
          <a:srgbClr val="000000"/>
        </a:buClr>
        <a:buSzPct val="100000"/>
        <a:buFont typeface="Wingdings" charset="0"/>
        <a:buChar char=""/>
        <a:defRPr sz="2800">
          <a:solidFill>
            <a:srgbClr val="000000"/>
          </a:solidFill>
          <a:latin typeface="+mn-lt"/>
          <a:ea typeface="+mn-ea"/>
        </a:defRPr>
      </a:lvl2pPr>
      <a:lvl3pPr marL="1143000" indent="-228600" algn="l" defTabSz="449263" rtl="0" eaLnBrk="0" fontAlgn="base" hangingPunct="0">
        <a:lnSpc>
          <a:spcPct val="95000"/>
        </a:lnSpc>
        <a:spcBef>
          <a:spcPts val="600"/>
        </a:spcBef>
        <a:spcAft>
          <a:spcPct val="0"/>
        </a:spcAft>
        <a:buClr>
          <a:srgbClr val="000000"/>
        </a:buClr>
        <a:buSzPct val="100000"/>
        <a:buFont typeface="Wingdings" charset="0"/>
        <a:buChar char=""/>
        <a:defRPr sz="2400">
          <a:solidFill>
            <a:srgbClr val="000000"/>
          </a:solidFill>
          <a:latin typeface="+mn-lt"/>
          <a:ea typeface="+mn-ea"/>
        </a:defRPr>
      </a:lvl3pPr>
      <a:lvl4pPr marL="1600200" indent="-228600" algn="l" defTabSz="449263" rtl="0" eaLnBrk="0" fontAlgn="base" hangingPunct="0">
        <a:lnSpc>
          <a:spcPct val="95000"/>
        </a:lnSpc>
        <a:spcBef>
          <a:spcPts val="500"/>
        </a:spcBef>
        <a:spcAft>
          <a:spcPct val="0"/>
        </a:spcAft>
        <a:buClr>
          <a:srgbClr val="000000"/>
        </a:buClr>
        <a:buSzPct val="100000"/>
        <a:buFont typeface="Wingdings" charset="0"/>
        <a:buChar char=""/>
        <a:defRPr sz="2000">
          <a:solidFill>
            <a:srgbClr val="000000"/>
          </a:solidFill>
          <a:latin typeface="+mn-lt"/>
          <a:ea typeface="+mn-ea"/>
        </a:defRPr>
      </a:lvl4pPr>
      <a:lvl5pPr marL="2057400" indent="-228600" algn="l" defTabSz="449263" rtl="0" eaLnBrk="0" fontAlgn="base" hangingPunct="0">
        <a:lnSpc>
          <a:spcPct val="95000"/>
        </a:lnSpc>
        <a:spcBef>
          <a:spcPts val="500"/>
        </a:spcBef>
        <a:spcAft>
          <a:spcPct val="0"/>
        </a:spcAft>
        <a:buClr>
          <a:srgbClr val="000000"/>
        </a:buClr>
        <a:buSzPct val="100000"/>
        <a:buFont typeface="Wingdings" charset="0"/>
        <a:buChar char=""/>
        <a:defRPr sz="2000">
          <a:solidFill>
            <a:srgbClr val="000000"/>
          </a:solidFill>
          <a:latin typeface="+mn-lt"/>
          <a:ea typeface="+mn-ea"/>
        </a:defRPr>
      </a:lvl5pPr>
      <a:lvl6pPr marL="2514600" indent="-228600" algn="l" defTabSz="449263" rtl="0" eaLnBrk="0" fontAlgn="base" hangingPunct="0">
        <a:lnSpc>
          <a:spcPct val="95000"/>
        </a:lnSpc>
        <a:spcBef>
          <a:spcPts val="500"/>
        </a:spcBef>
        <a:spcAft>
          <a:spcPct val="0"/>
        </a:spcAft>
        <a:buClr>
          <a:srgbClr val="000000"/>
        </a:buClr>
        <a:buSzPct val="100000"/>
        <a:buFont typeface="Wingdings" charset="2"/>
        <a:buChar char=""/>
        <a:defRPr sz="2000">
          <a:solidFill>
            <a:srgbClr val="000000"/>
          </a:solidFill>
          <a:latin typeface="+mn-lt"/>
          <a:ea typeface="+mn-ea"/>
        </a:defRPr>
      </a:lvl6pPr>
      <a:lvl7pPr marL="2971800" indent="-228600" algn="l" defTabSz="449263" rtl="0" eaLnBrk="0" fontAlgn="base" hangingPunct="0">
        <a:lnSpc>
          <a:spcPct val="95000"/>
        </a:lnSpc>
        <a:spcBef>
          <a:spcPts val="500"/>
        </a:spcBef>
        <a:spcAft>
          <a:spcPct val="0"/>
        </a:spcAft>
        <a:buClr>
          <a:srgbClr val="000000"/>
        </a:buClr>
        <a:buSzPct val="100000"/>
        <a:buFont typeface="Wingdings" charset="2"/>
        <a:buChar char=""/>
        <a:defRPr sz="2000">
          <a:solidFill>
            <a:srgbClr val="000000"/>
          </a:solidFill>
          <a:latin typeface="+mn-lt"/>
          <a:ea typeface="+mn-ea"/>
        </a:defRPr>
      </a:lvl7pPr>
      <a:lvl8pPr marL="3429000" indent="-228600" algn="l" defTabSz="449263" rtl="0" eaLnBrk="0" fontAlgn="base" hangingPunct="0">
        <a:lnSpc>
          <a:spcPct val="95000"/>
        </a:lnSpc>
        <a:spcBef>
          <a:spcPts val="500"/>
        </a:spcBef>
        <a:spcAft>
          <a:spcPct val="0"/>
        </a:spcAft>
        <a:buClr>
          <a:srgbClr val="000000"/>
        </a:buClr>
        <a:buSzPct val="100000"/>
        <a:buFont typeface="Wingdings" charset="2"/>
        <a:buChar char=""/>
        <a:defRPr sz="2000">
          <a:solidFill>
            <a:srgbClr val="000000"/>
          </a:solidFill>
          <a:latin typeface="+mn-lt"/>
          <a:ea typeface="+mn-ea"/>
        </a:defRPr>
      </a:lvl8pPr>
      <a:lvl9pPr marL="3886200" indent="-228600" algn="l" defTabSz="449263" rtl="0" eaLnBrk="0" fontAlgn="base" hangingPunct="0">
        <a:lnSpc>
          <a:spcPct val="95000"/>
        </a:lnSpc>
        <a:spcBef>
          <a:spcPts val="500"/>
        </a:spcBef>
        <a:spcAft>
          <a:spcPct val="0"/>
        </a:spcAft>
        <a:buClr>
          <a:srgbClr val="000000"/>
        </a:buClr>
        <a:buSzPct val="100000"/>
        <a:buFont typeface="Wingdings" charset="2"/>
        <a:buChar char=""/>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58" tIns="32892" rIns="63258" bIns="32892"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34"/>
            <a:ext cx="5786028" cy="31817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58" tIns="32892" rIns="63258" bIns="32892"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58" tIns="32892" rIns="63258" bIns="32892" numCol="1" anchor="t" anchorCtr="0" compatLnSpc="1">
            <a:prstTxWarp prst="textNoShape">
              <a:avLst/>
            </a:prstTxWarp>
          </a:bodyPr>
          <a:lstStyle>
            <a:lvl1pPr>
              <a:buClrTx/>
              <a:buFontTx/>
              <a:buNone/>
              <a:tabLst>
                <a:tab pos="0" algn="l"/>
                <a:tab pos="642686" algn="l"/>
                <a:tab pos="1285372" algn="l"/>
                <a:tab pos="1928060" algn="l"/>
                <a:tab pos="2570744" algn="l"/>
                <a:tab pos="3213438" algn="l"/>
                <a:tab pos="3856122" algn="l"/>
                <a:tab pos="4498813" algn="l"/>
                <a:tab pos="5141499" algn="l"/>
                <a:tab pos="5784185" algn="l"/>
                <a:tab pos="6426871" algn="l"/>
                <a:tab pos="7069559" algn="l"/>
              </a:tabLst>
              <a:defRPr>
                <a:solidFill>
                  <a:srgbClr val="000000"/>
                </a:solidFill>
              </a:defRPr>
            </a:lvl1pPr>
          </a:lstStyle>
          <a:p>
            <a:pPr algn="l" defTabSz="321343"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6982" y="4391889"/>
            <a:ext cx="2035101"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58" tIns="32892" rIns="63258" bIns="32892" numCol="1" anchor="t" anchorCtr="0" compatLnSpc="1">
            <a:prstTxWarp prst="textNoShape">
              <a:avLst/>
            </a:prstTxWarp>
          </a:bodyPr>
          <a:lstStyle>
            <a:lvl1pPr>
              <a:buClrTx/>
              <a:buFontTx/>
              <a:buNone/>
              <a:tabLst>
                <a:tab pos="0" algn="l"/>
                <a:tab pos="642686" algn="l"/>
                <a:tab pos="1285372" algn="l"/>
                <a:tab pos="1928060" algn="l"/>
                <a:tab pos="2570744" algn="l"/>
                <a:tab pos="3213438" algn="l"/>
                <a:tab pos="3856122" algn="l"/>
                <a:tab pos="4498813" algn="l"/>
                <a:tab pos="5141499" algn="l"/>
                <a:tab pos="5784185" algn="l"/>
                <a:tab pos="6426871" algn="l"/>
                <a:tab pos="7069559" algn="l"/>
              </a:tabLst>
              <a:defRPr>
                <a:solidFill>
                  <a:srgbClr val="000000"/>
                </a:solidFill>
              </a:defRPr>
            </a:lvl1pPr>
          </a:lstStyle>
          <a:p>
            <a:pPr algn="l" defTabSz="321343"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58" tIns="32892" rIns="63258" bIns="32892" numCol="1" anchor="t" anchorCtr="0" compatLnSpc="1">
            <a:prstTxWarp prst="textNoShape">
              <a:avLst/>
            </a:prstTxWarp>
          </a:bodyPr>
          <a:lstStyle>
            <a:lvl1pPr>
              <a:buClrTx/>
              <a:buFontTx/>
              <a:buNone/>
              <a:tabLst>
                <a:tab pos="0" algn="l"/>
                <a:tab pos="642686" algn="l"/>
                <a:tab pos="1285372" algn="l"/>
                <a:tab pos="1928060" algn="l"/>
                <a:tab pos="2570744" algn="l"/>
                <a:tab pos="3213438" algn="l"/>
                <a:tab pos="3856122" algn="l"/>
                <a:tab pos="4498813" algn="l"/>
                <a:tab pos="5141499" algn="l"/>
                <a:tab pos="5784185" algn="l"/>
                <a:tab pos="6426871" algn="l"/>
                <a:tab pos="7069559" algn="l"/>
              </a:tabLst>
              <a:defRPr>
                <a:solidFill>
                  <a:srgbClr val="000000"/>
                </a:solidFill>
              </a:defRPr>
            </a:lvl1pPr>
          </a:lstStyle>
          <a:p>
            <a:pPr algn="l" defTabSz="321343" eaLnBrk="0" hangingPunct="0">
              <a:buSzPct val="100000"/>
            </a:pPr>
            <a:fld id="{12737187-998D-C145-BAF2-CB6526813A35}" type="slidenum">
              <a:rPr lang="en-US" sz="1800">
                <a:latin typeface="Arial" charset="0"/>
                <a:cs typeface="DejaVu Sans" charset="0"/>
              </a:rPr>
              <a:pPr algn="l" defTabSz="321343"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937514368"/>
      </p:ext>
    </p:extLst>
  </p:cSld>
  <p:clrMap bg1="lt1" tx1="dk1" bg2="lt2" tx2="dk2" accent1="accent1" accent2="accent2" accent3="accent3" accent4="accent4" accent5="accent5" accent6="accent6" hlink="hlink" folHlink="folHlink"/>
  <p:sldLayoutIdLst>
    <p:sldLayoutId id="2147488552" r:id="rId1"/>
    <p:sldLayoutId id="2147488553" r:id="rId2"/>
    <p:sldLayoutId id="2147488554" r:id="rId3"/>
    <p:sldLayoutId id="2147488555" r:id="rId4"/>
    <p:sldLayoutId id="2147488556" r:id="rId5"/>
    <p:sldLayoutId id="2147488557" r:id="rId6"/>
    <p:sldLayoutId id="2147488558" r:id="rId7"/>
    <p:sldLayoutId id="2147488559" r:id="rId8"/>
    <p:sldLayoutId id="2147488560" r:id="rId9"/>
    <p:sldLayoutId id="2147488561" r:id="rId10"/>
    <p:sldLayoutId id="2147488562" r:id="rId11"/>
  </p:sldLayoutIdLst>
  <p:txStyles>
    <p:titleStyle>
      <a:lvl1pPr algn="ctr" defTabSz="321343"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2182" indent="-200839" algn="ctr" defTabSz="32134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358" indent="-160672" algn="ctr" defTabSz="32134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703" indent="-160672" algn="ctr" defTabSz="32134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049" indent="-160672" algn="ctr" defTabSz="32134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7391" indent="-160672" algn="ctr" defTabSz="32134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8731" indent="-160672" algn="ctr" defTabSz="32134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0079" indent="-160672" algn="ctr" defTabSz="32134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1424" indent="-160672" algn="ctr" defTabSz="32134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1007" indent="-241007" algn="l" defTabSz="321343"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2182" indent="-200839" algn="l" defTabSz="321343"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3358" indent="-160672" algn="l" defTabSz="321343"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4703" indent="-160672" algn="l" defTabSz="32134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6049" indent="-160672" algn="l" defTabSz="32134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7391" indent="-160672" algn="l" defTabSz="32134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8731" indent="-160672" algn="l" defTabSz="32134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10079" indent="-160672" algn="l" defTabSz="32134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1424" indent="-160672" algn="l" defTabSz="32134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343" rtl="0" eaLnBrk="1" latinLnBrk="0" hangingPunct="1">
        <a:defRPr sz="1300" kern="1200">
          <a:solidFill>
            <a:schemeClr val="tx1"/>
          </a:solidFill>
          <a:latin typeface="+mn-lt"/>
          <a:ea typeface="+mn-ea"/>
          <a:cs typeface="+mn-cs"/>
        </a:defRPr>
      </a:lvl1pPr>
      <a:lvl2pPr marL="321343" algn="l" defTabSz="321343" rtl="0" eaLnBrk="1" latinLnBrk="0" hangingPunct="1">
        <a:defRPr sz="1300" kern="1200">
          <a:solidFill>
            <a:schemeClr val="tx1"/>
          </a:solidFill>
          <a:latin typeface="+mn-lt"/>
          <a:ea typeface="+mn-ea"/>
          <a:cs typeface="+mn-cs"/>
        </a:defRPr>
      </a:lvl2pPr>
      <a:lvl3pPr marL="642686" algn="l" defTabSz="321343" rtl="0" eaLnBrk="1" latinLnBrk="0" hangingPunct="1">
        <a:defRPr sz="1300" kern="1200">
          <a:solidFill>
            <a:schemeClr val="tx1"/>
          </a:solidFill>
          <a:latin typeface="+mn-lt"/>
          <a:ea typeface="+mn-ea"/>
          <a:cs typeface="+mn-cs"/>
        </a:defRPr>
      </a:lvl3pPr>
      <a:lvl4pPr marL="964030" algn="l" defTabSz="321343" rtl="0" eaLnBrk="1" latinLnBrk="0" hangingPunct="1">
        <a:defRPr sz="1300" kern="1200">
          <a:solidFill>
            <a:schemeClr val="tx1"/>
          </a:solidFill>
          <a:latin typeface="+mn-lt"/>
          <a:ea typeface="+mn-ea"/>
          <a:cs typeface="+mn-cs"/>
        </a:defRPr>
      </a:lvl4pPr>
      <a:lvl5pPr marL="1285372" algn="l" defTabSz="321343" rtl="0" eaLnBrk="1" latinLnBrk="0" hangingPunct="1">
        <a:defRPr sz="1300" kern="1200">
          <a:solidFill>
            <a:schemeClr val="tx1"/>
          </a:solidFill>
          <a:latin typeface="+mn-lt"/>
          <a:ea typeface="+mn-ea"/>
          <a:cs typeface="+mn-cs"/>
        </a:defRPr>
      </a:lvl5pPr>
      <a:lvl6pPr marL="1606717" algn="l" defTabSz="321343" rtl="0" eaLnBrk="1" latinLnBrk="0" hangingPunct="1">
        <a:defRPr sz="1300" kern="1200">
          <a:solidFill>
            <a:schemeClr val="tx1"/>
          </a:solidFill>
          <a:latin typeface="+mn-lt"/>
          <a:ea typeface="+mn-ea"/>
          <a:cs typeface="+mn-cs"/>
        </a:defRPr>
      </a:lvl6pPr>
      <a:lvl7pPr marL="1928060" algn="l" defTabSz="321343" rtl="0" eaLnBrk="1" latinLnBrk="0" hangingPunct="1">
        <a:defRPr sz="1300" kern="1200">
          <a:solidFill>
            <a:schemeClr val="tx1"/>
          </a:solidFill>
          <a:latin typeface="+mn-lt"/>
          <a:ea typeface="+mn-ea"/>
          <a:cs typeface="+mn-cs"/>
        </a:defRPr>
      </a:lvl7pPr>
      <a:lvl8pPr marL="2249407" algn="l" defTabSz="321343" rtl="0" eaLnBrk="1" latinLnBrk="0" hangingPunct="1">
        <a:defRPr sz="1300" kern="1200">
          <a:solidFill>
            <a:schemeClr val="tx1"/>
          </a:solidFill>
          <a:latin typeface="+mn-lt"/>
          <a:ea typeface="+mn-ea"/>
          <a:cs typeface="+mn-cs"/>
        </a:defRPr>
      </a:lvl8pPr>
      <a:lvl9pPr marL="2570744" algn="l" defTabSz="321343" rtl="0" eaLnBrk="1" latinLnBrk="0" hangingPunct="1">
        <a:defRPr sz="13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25602" name="Group 2"/>
          <p:cNvGrpSpPr>
            <a:grpSpLocks/>
          </p:cNvGrpSpPr>
          <p:nvPr/>
        </p:nvGrpSpPr>
        <p:grpSpPr bwMode="auto">
          <a:xfrm>
            <a:off x="3800480" y="1789131"/>
            <a:ext cx="5340350" cy="5056187"/>
            <a:chOff x="2394" y="1127"/>
            <a:chExt cx="3364" cy="3185"/>
          </a:xfrm>
        </p:grpSpPr>
        <p:sp>
          <p:nvSpPr>
            <p:cNvPr id="407555"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56"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407557"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58" name="Freeform 6"/>
            <p:cNvSpPr>
              <a:spLocks noEditPoints="1"/>
            </p:cNvSpPr>
            <p:nvPr userDrawn="1"/>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59"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60"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61"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62"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63"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64" name="Freeform 12"/>
            <p:cNvSpPr>
              <a:spLocks/>
            </p:cNvSpPr>
            <p:nvPr userDrawn="1"/>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65" name="Freeform 13"/>
            <p:cNvSpPr>
              <a:spLocks/>
            </p:cNvSpPr>
            <p:nvPr userDrawn="1"/>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66" name="Freeform 14"/>
            <p:cNvSpPr>
              <a:spLocks/>
            </p:cNvSpPr>
            <p:nvPr userDrawn="1"/>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67" name="Freeform 15"/>
            <p:cNvSpPr>
              <a:spLocks/>
            </p:cNvSpPr>
            <p:nvPr userDrawn="1"/>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68" name="Freeform 16"/>
            <p:cNvSpPr>
              <a:spLocks/>
            </p:cNvSpPr>
            <p:nvPr userDrawn="1"/>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69" name="Freeform 17"/>
            <p:cNvSpPr>
              <a:spLocks noEditPoints="1"/>
            </p:cNvSpPr>
            <p:nvPr userDrawn="1"/>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0" name="Freeform 18"/>
            <p:cNvSpPr>
              <a:spLocks noEditPoints="1"/>
            </p:cNvSpPr>
            <p:nvPr userDrawn="1"/>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1" name="Freeform 19"/>
            <p:cNvSpPr>
              <a:spLocks/>
            </p:cNvSpPr>
            <p:nvPr userDrawn="1"/>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2" name="Freeform 20"/>
            <p:cNvSpPr>
              <a:spLocks noEditPoints="1"/>
            </p:cNvSpPr>
            <p:nvPr userDrawn="1"/>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3" name="Freeform 21"/>
            <p:cNvSpPr>
              <a:spLocks noEditPoints="1"/>
            </p:cNvSpPr>
            <p:nvPr userDrawn="1"/>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4" name="Freeform 22"/>
            <p:cNvSpPr>
              <a:spLocks noEditPoints="1"/>
            </p:cNvSpPr>
            <p:nvPr userDrawn="1"/>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5" name="Freeform 23"/>
            <p:cNvSpPr>
              <a:spLocks/>
            </p:cNvSpPr>
            <p:nvPr userDrawn="1"/>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6" name="Freeform 24"/>
            <p:cNvSpPr>
              <a:spLocks noEditPoints="1"/>
            </p:cNvSpPr>
            <p:nvPr userDrawn="1"/>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7" name="Freeform 25"/>
            <p:cNvSpPr>
              <a:spLocks noEditPoints="1"/>
            </p:cNvSpPr>
            <p:nvPr userDrawn="1"/>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8" name="Freeform 26"/>
            <p:cNvSpPr>
              <a:spLocks noEditPoints="1"/>
            </p:cNvSpPr>
            <p:nvPr userDrawn="1"/>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9"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407580"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407581"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407582" name="Freeform 30"/>
            <p:cNvSpPr>
              <a:spLocks noEditPoints="1"/>
            </p:cNvSpPr>
            <p:nvPr userDrawn="1"/>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83" name="Freeform 31"/>
            <p:cNvSpPr>
              <a:spLocks noEditPoints="1"/>
            </p:cNvSpPr>
            <p:nvPr userDrawn="1"/>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84"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85"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86"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407587" name="Freeform 35"/>
            <p:cNvSpPr>
              <a:spLocks/>
            </p:cNvSpPr>
            <p:nvPr userDrawn="1"/>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88" name="Freeform 36"/>
            <p:cNvSpPr>
              <a:spLocks/>
            </p:cNvSpPr>
            <p:nvPr userDrawn="1"/>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grpSp>
      <p:sp>
        <p:nvSpPr>
          <p:cNvPr id="407589" name="Rectangle 37"/>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p>
            <a:pPr lvl="0"/>
            <a:r>
              <a:rPr lang="en-US"/>
              <a:t>Click to edit Master title style</a:t>
            </a:r>
          </a:p>
        </p:txBody>
      </p:sp>
      <p:sp>
        <p:nvSpPr>
          <p:cNvPr id="407590" name="Rectangle 38"/>
          <p:cNvSpPr>
            <a:spLocks noGrp="1" noChangeArrowheads="1"/>
          </p:cNvSpPr>
          <p:nvPr>
            <p:ph type="body" idx="1"/>
          </p:nvPr>
        </p:nvSpPr>
        <p:spPr bwMode="auto">
          <a:xfrm>
            <a:off x="457200" y="1600216"/>
            <a:ext cx="8229600" cy="4530725"/>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7591" name="Rectangle 39"/>
          <p:cNvSpPr>
            <a:spLocks noGrp="1" noChangeArrowheads="1"/>
          </p:cNvSpPr>
          <p:nvPr>
            <p:ph type="dt" sz="half" idx="2"/>
          </p:nvPr>
        </p:nvSpPr>
        <p:spPr bwMode="auto">
          <a:xfrm>
            <a:off x="457201" y="6278563"/>
            <a:ext cx="2133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l">
              <a:defRPr sz="1200">
                <a:latin typeface="Tahoma" pitchFamily="-112" charset="-52"/>
                <a:ea typeface="+mn-ea"/>
                <a:cs typeface="+mn-cs"/>
              </a:defRPr>
            </a:lvl1pPr>
          </a:lstStyle>
          <a:p>
            <a:pPr>
              <a:defRPr/>
            </a:pPr>
            <a:endParaRPr lang="en-US"/>
          </a:p>
        </p:txBody>
      </p:sp>
      <p:sp>
        <p:nvSpPr>
          <p:cNvPr id="407592" name="Rectangle 40"/>
          <p:cNvSpPr>
            <a:spLocks noGrp="1" noChangeArrowheads="1"/>
          </p:cNvSpPr>
          <p:nvPr>
            <p:ph type="ftr" sz="quarter" idx="3"/>
          </p:nvPr>
        </p:nvSpPr>
        <p:spPr bwMode="auto">
          <a:xfrm>
            <a:off x="3124200" y="6278563"/>
            <a:ext cx="2895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defRPr sz="1200">
                <a:latin typeface="Tahoma" pitchFamily="-112" charset="-52"/>
                <a:ea typeface="+mn-ea"/>
                <a:cs typeface="+mn-cs"/>
              </a:defRPr>
            </a:lvl1pPr>
          </a:lstStyle>
          <a:p>
            <a:pPr>
              <a:defRPr/>
            </a:pPr>
            <a:endParaRPr lang="en-US"/>
          </a:p>
        </p:txBody>
      </p:sp>
      <p:sp>
        <p:nvSpPr>
          <p:cNvPr id="407593" name="Rectangle 41"/>
          <p:cNvSpPr>
            <a:spLocks noGrp="1" noChangeArrowheads="1"/>
          </p:cNvSpPr>
          <p:nvPr>
            <p:ph type="sldNum" sz="quarter" idx="4"/>
          </p:nvPr>
        </p:nvSpPr>
        <p:spPr bwMode="auto">
          <a:xfrm>
            <a:off x="6553200" y="6278563"/>
            <a:ext cx="2133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r">
              <a:defRPr sz="1200">
                <a:latin typeface="Tahoma" charset="0"/>
              </a:defRPr>
            </a:lvl1pPr>
          </a:lstStyle>
          <a:p>
            <a:pPr>
              <a:defRPr/>
            </a:pPr>
            <a:fld id="{57BCE450-9A1D-6D4F-816A-2FBD12B991B9}" type="slidenum">
              <a:rPr lang="en-US"/>
              <a:pPr>
                <a:defRPr/>
              </a:pPr>
              <a:t>‹#›</a:t>
            </a:fld>
            <a:endParaRPr lang="en-US"/>
          </a:p>
        </p:txBody>
      </p:sp>
    </p:spTree>
    <p:extLst>
      <p:ext uri="{BB962C8B-B14F-4D97-AF65-F5344CB8AC3E}">
        <p14:creationId xmlns:p14="http://schemas.microsoft.com/office/powerpoint/2010/main" val="2670382645"/>
      </p:ext>
    </p:extLst>
  </p:cSld>
  <p:clrMap bg1="dk2" tx1="lt1" bg2="dk1" tx2="lt2" accent1="accent1" accent2="accent2" accent3="accent3" accent4="accent4" accent5="accent5" accent6="accent6" hlink="hlink" folHlink="folHlink"/>
  <p:sldLayoutIdLst>
    <p:sldLayoutId id="2147488564" r:id="rId1"/>
    <p:sldLayoutId id="2147488565" r:id="rId2"/>
    <p:sldLayoutId id="2147488566" r:id="rId3"/>
    <p:sldLayoutId id="2147488567" r:id="rId4"/>
    <p:sldLayoutId id="2147488568" r:id="rId5"/>
    <p:sldLayoutId id="2147488569" r:id="rId6"/>
    <p:sldLayoutId id="2147488570" r:id="rId7"/>
    <p:sldLayoutId id="2147488571" r:id="rId8"/>
    <p:sldLayoutId id="2147488572" r:id="rId9"/>
    <p:sldLayoutId id="2147488573" r:id="rId10"/>
    <p:sldLayoutId id="2147488574"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p:titleStyle>
    <p:bodyStyle>
      <a:lvl1pPr marL="342512" indent="-342512" algn="l" rtl="0" eaLnBrk="0" fontAlgn="base" hangingPunct="0">
        <a:spcBef>
          <a:spcPct val="20000"/>
        </a:spcBef>
        <a:spcAft>
          <a:spcPct val="0"/>
        </a:spcAft>
        <a:buClr>
          <a:schemeClr val="hlink"/>
        </a:buClr>
        <a:buSzPct val="65000"/>
        <a:buFont typeface="Wingdings" charset="0"/>
        <a:buChar char="n"/>
        <a:defRPr sz="3200">
          <a:solidFill>
            <a:schemeClr val="tx1"/>
          </a:solidFill>
          <a:effectLst>
            <a:outerShdw blurRad="38100" dist="38100" dir="2700000" algn="tl">
              <a:srgbClr val="000000"/>
            </a:outerShdw>
          </a:effectLst>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Clr>
          <a:schemeClr val="tx1"/>
        </a:buClr>
        <a:buSzPct val="65000"/>
        <a:buFont typeface="Wingdings" charset="0"/>
        <a:buChar char="n"/>
        <a:defRPr sz="2800">
          <a:solidFill>
            <a:schemeClr val="tx1"/>
          </a:solidFill>
          <a:effectLst>
            <a:outerShdw blurRad="38100" dist="38100" dir="2700000" algn="tl">
              <a:srgbClr val="000000"/>
            </a:outerShdw>
          </a:effectLst>
          <a:latin typeface="+mn-lt"/>
          <a:ea typeface="ＭＳ Ｐゴシック" pitchFamily="-110" charset="-128"/>
        </a:defRPr>
      </a:lvl2pPr>
      <a:lvl3pPr marL="1141708" indent="-228341" algn="l" rtl="0" eaLnBrk="0" fontAlgn="base" hangingPunct="0">
        <a:spcBef>
          <a:spcPct val="20000"/>
        </a:spcBef>
        <a:spcAft>
          <a:spcPct val="0"/>
        </a:spcAft>
        <a:buClr>
          <a:schemeClr val="accent2"/>
        </a:buClr>
        <a:buSzPct val="65000"/>
        <a:buFont typeface="Wingdings" charset="0"/>
        <a:buChar char="n"/>
        <a:defRPr sz="2400">
          <a:solidFill>
            <a:schemeClr val="tx1"/>
          </a:solidFill>
          <a:effectLst>
            <a:outerShdw blurRad="38100" dist="38100" dir="2700000" algn="tl">
              <a:srgbClr val="000000"/>
            </a:outerShdw>
          </a:effectLst>
          <a:latin typeface="+mn-lt"/>
          <a:ea typeface="ＭＳ Ｐゴシック" pitchFamily="-110" charset="-128"/>
        </a:defRPr>
      </a:lvl3pPr>
      <a:lvl4pPr marL="1598393" indent="-228341" algn="l" rtl="0" eaLnBrk="0" fontAlgn="base" hangingPunct="0">
        <a:spcBef>
          <a:spcPct val="20000"/>
        </a:spcBef>
        <a:spcAft>
          <a:spcPct val="0"/>
        </a:spcAft>
        <a:buClr>
          <a:schemeClr val="tx1"/>
        </a:buClr>
        <a:buSzPct val="65000"/>
        <a:buFont typeface="Wingdings" charset="0"/>
        <a:buChar char="n"/>
        <a:defRPr sz="2000">
          <a:solidFill>
            <a:schemeClr val="tx1"/>
          </a:solidFill>
          <a:effectLst>
            <a:outerShdw blurRad="38100" dist="38100" dir="2700000" algn="tl">
              <a:srgbClr val="000000"/>
            </a:outerShdw>
          </a:effectLst>
          <a:latin typeface="+mn-lt"/>
          <a:ea typeface="ＭＳ Ｐゴシック" pitchFamily="-110" charset="-128"/>
        </a:defRPr>
      </a:lvl4pPr>
      <a:lvl5pPr marL="2055075" indent="-228341" algn="l" rtl="0" eaLnBrk="0" fontAlgn="base" hangingPunct="0">
        <a:spcBef>
          <a:spcPct val="20000"/>
        </a:spcBef>
        <a:spcAft>
          <a:spcPct val="0"/>
        </a:spcAft>
        <a:buClr>
          <a:schemeClr val="folHlink"/>
        </a:buClr>
        <a:buSzPct val="65000"/>
        <a:buFont typeface="Wingdings" charset="0"/>
        <a:buChar char="n"/>
        <a:defRPr sz="2000">
          <a:solidFill>
            <a:schemeClr val="tx1"/>
          </a:solidFill>
          <a:effectLst>
            <a:outerShdw blurRad="38100" dist="38100" dir="2700000" algn="tl">
              <a:srgbClr val="000000"/>
            </a:outerShdw>
          </a:effectLst>
          <a:latin typeface="+mn-lt"/>
          <a:ea typeface="ＭＳ Ｐゴシック" pitchFamily="-110" charset="-128"/>
        </a:defRPr>
      </a:lvl5pPr>
      <a:lvl6pPr marL="2511759" indent="-228341" algn="l" rtl="0" fontAlgn="base">
        <a:spcBef>
          <a:spcPct val="20000"/>
        </a:spcBef>
        <a:spcAft>
          <a:spcPct val="0"/>
        </a:spcAft>
        <a:buClr>
          <a:schemeClr val="folHlink"/>
        </a:buClr>
        <a:buSzPct val="65000"/>
        <a:buFont typeface="Wingdings" pitchFamily="-110" charset="2"/>
        <a:buChar char="n"/>
        <a:defRPr sz="2000">
          <a:solidFill>
            <a:schemeClr val="tx1"/>
          </a:solidFill>
          <a:effectLst>
            <a:outerShdw blurRad="38100" dist="38100" dir="2700000" algn="tl">
              <a:srgbClr val="000000"/>
            </a:outerShdw>
          </a:effectLst>
          <a:latin typeface="+mn-lt"/>
          <a:ea typeface="ＭＳ Ｐゴシック" pitchFamily="-110" charset="-128"/>
        </a:defRPr>
      </a:lvl6pPr>
      <a:lvl7pPr marL="2968447" indent="-228341" algn="l" rtl="0" fontAlgn="base">
        <a:spcBef>
          <a:spcPct val="20000"/>
        </a:spcBef>
        <a:spcAft>
          <a:spcPct val="0"/>
        </a:spcAft>
        <a:buClr>
          <a:schemeClr val="folHlink"/>
        </a:buClr>
        <a:buSzPct val="65000"/>
        <a:buFont typeface="Wingdings" pitchFamily="-110" charset="2"/>
        <a:buChar char="n"/>
        <a:defRPr sz="2000">
          <a:solidFill>
            <a:schemeClr val="tx1"/>
          </a:solidFill>
          <a:effectLst>
            <a:outerShdw blurRad="38100" dist="38100" dir="2700000" algn="tl">
              <a:srgbClr val="000000"/>
            </a:outerShdw>
          </a:effectLst>
          <a:latin typeface="+mn-lt"/>
          <a:ea typeface="ＭＳ Ｐゴシック" pitchFamily="-110" charset="-128"/>
        </a:defRPr>
      </a:lvl7pPr>
      <a:lvl8pPr marL="3425126" indent="-228341" algn="l" rtl="0" fontAlgn="base">
        <a:spcBef>
          <a:spcPct val="20000"/>
        </a:spcBef>
        <a:spcAft>
          <a:spcPct val="0"/>
        </a:spcAft>
        <a:buClr>
          <a:schemeClr val="folHlink"/>
        </a:buClr>
        <a:buSzPct val="65000"/>
        <a:buFont typeface="Wingdings" pitchFamily="-110" charset="2"/>
        <a:buChar char="n"/>
        <a:defRPr sz="2000">
          <a:solidFill>
            <a:schemeClr val="tx1"/>
          </a:solidFill>
          <a:effectLst>
            <a:outerShdw blurRad="38100" dist="38100" dir="2700000" algn="tl">
              <a:srgbClr val="000000"/>
            </a:outerShdw>
          </a:effectLst>
          <a:latin typeface="+mn-lt"/>
          <a:ea typeface="ＭＳ Ｐゴシック" pitchFamily="-110" charset="-128"/>
        </a:defRPr>
      </a:lvl8pPr>
      <a:lvl9pPr marL="3881814" indent="-228341" algn="l" rtl="0" fontAlgn="base">
        <a:spcBef>
          <a:spcPct val="20000"/>
        </a:spcBef>
        <a:spcAft>
          <a:spcPct val="0"/>
        </a:spcAft>
        <a:buClr>
          <a:schemeClr val="folHlink"/>
        </a:buClr>
        <a:buSzPct val="65000"/>
        <a:buFont typeface="Wingdings" pitchFamily="-110" charset="2"/>
        <a:buChar char="n"/>
        <a:defRPr sz="2000">
          <a:solidFill>
            <a:schemeClr val="tx1"/>
          </a:solidFill>
          <a:effectLst>
            <a:outerShdw blurRad="38100" dist="38100" dir="2700000" algn="tl">
              <a:srgbClr val="000000"/>
            </a:outerShdw>
          </a:effectLst>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p>
            <a:pPr lvl="0"/>
            <a:r>
              <a:rPr lang="en-GB"/>
              <a:t>Click to edit Master title style</a:t>
            </a:r>
          </a:p>
        </p:txBody>
      </p:sp>
      <p:sp>
        <p:nvSpPr>
          <p:cNvPr id="16281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a:defRPr sz="1400">
                <a:solidFill>
                  <a:srgbClr val="000000"/>
                </a:solidFill>
                <a:latin typeface="Times New Roman" pitchFamily="18" charset="0"/>
                <a:ea typeface="+mn-ea"/>
                <a:cs typeface="Times New Roman" pitchFamily="18" charset="0"/>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ctr">
              <a:defRPr sz="1400">
                <a:solidFill>
                  <a:srgbClr val="000000"/>
                </a:solidFill>
                <a:latin typeface="Times New Roman" pitchFamily="18" charset="0"/>
                <a:ea typeface="+mn-ea"/>
                <a:cs typeface="Times New Roman" pitchFamily="18"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a:defRPr sz="1400">
                <a:solidFill>
                  <a:srgbClr val="000000"/>
                </a:solidFill>
                <a:cs typeface="Times New Roman" charset="0"/>
              </a:defRPr>
            </a:lvl1pPr>
          </a:lstStyle>
          <a:p>
            <a:pPr>
              <a:defRPr/>
            </a:pPr>
            <a:fld id="{AAD4A1D0-BD5E-0E4D-B126-F26CDF7E332B}"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7655" r:id="rId1"/>
    <p:sldLayoutId id="2147487656" r:id="rId2"/>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5pPr>
      <a:lvl6pPr marL="456686" algn="ctr" rtl="0" fontAlgn="base">
        <a:spcBef>
          <a:spcPct val="0"/>
        </a:spcBef>
        <a:spcAft>
          <a:spcPct val="0"/>
        </a:spcAft>
        <a:defRPr sz="4400">
          <a:solidFill>
            <a:schemeClr val="tx2"/>
          </a:solidFill>
          <a:latin typeface="Times New Roman" pitchFamily="18" charset="0"/>
          <a:cs typeface="Times New Roman" pitchFamily="18" charset="0"/>
        </a:defRPr>
      </a:lvl6pPr>
      <a:lvl7pPr marL="913370" algn="ctr" rtl="0" fontAlgn="base">
        <a:spcBef>
          <a:spcPct val="0"/>
        </a:spcBef>
        <a:spcAft>
          <a:spcPct val="0"/>
        </a:spcAft>
        <a:defRPr sz="4400">
          <a:solidFill>
            <a:schemeClr val="tx2"/>
          </a:solidFill>
          <a:latin typeface="Times New Roman" pitchFamily="18" charset="0"/>
          <a:cs typeface="Times New Roman" pitchFamily="18" charset="0"/>
        </a:defRPr>
      </a:lvl7pPr>
      <a:lvl8pPr marL="1370051" algn="ctr" rtl="0" fontAlgn="base">
        <a:spcBef>
          <a:spcPct val="0"/>
        </a:spcBef>
        <a:spcAft>
          <a:spcPct val="0"/>
        </a:spcAft>
        <a:defRPr sz="4400">
          <a:solidFill>
            <a:schemeClr val="tx2"/>
          </a:solidFill>
          <a:latin typeface="Times New Roman" pitchFamily="18" charset="0"/>
          <a:cs typeface="Times New Roman" pitchFamily="18" charset="0"/>
        </a:defRPr>
      </a:lvl8pPr>
      <a:lvl9pPr marL="1826739"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512" indent="-342512"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108" indent="-285428" algn="l" rtl="0" eaLnBrk="0" fontAlgn="base" hangingPunct="0">
        <a:spcBef>
          <a:spcPct val="20000"/>
        </a:spcBef>
        <a:spcAft>
          <a:spcPct val="0"/>
        </a:spcAft>
        <a:buChar char="–"/>
        <a:defRPr sz="2800">
          <a:solidFill>
            <a:schemeClr val="tx1"/>
          </a:solidFill>
          <a:latin typeface="+mn-lt"/>
          <a:ea typeface="Times New Roman" charset="0"/>
          <a:cs typeface="+mn-cs"/>
        </a:defRPr>
      </a:lvl2pPr>
      <a:lvl3pPr marL="1141708" indent="-228341" algn="l" rtl="0" eaLnBrk="0" fontAlgn="base" hangingPunct="0">
        <a:spcBef>
          <a:spcPct val="20000"/>
        </a:spcBef>
        <a:spcAft>
          <a:spcPct val="0"/>
        </a:spcAft>
        <a:buChar char="•"/>
        <a:defRPr sz="2400">
          <a:solidFill>
            <a:schemeClr val="tx1"/>
          </a:solidFill>
          <a:latin typeface="+mn-lt"/>
          <a:ea typeface="Times New Roman" charset="0"/>
          <a:cs typeface="+mn-cs"/>
        </a:defRPr>
      </a:lvl3pPr>
      <a:lvl4pPr marL="1598393" indent="-228341" algn="l" rtl="0" eaLnBrk="0" fontAlgn="base" hangingPunct="0">
        <a:spcBef>
          <a:spcPct val="20000"/>
        </a:spcBef>
        <a:spcAft>
          <a:spcPct val="0"/>
        </a:spcAft>
        <a:buChar char="–"/>
        <a:defRPr sz="2000">
          <a:solidFill>
            <a:schemeClr val="tx1"/>
          </a:solidFill>
          <a:latin typeface="+mn-lt"/>
          <a:ea typeface="Times New Roman" charset="0"/>
          <a:cs typeface="+mn-cs"/>
        </a:defRPr>
      </a:lvl4pPr>
      <a:lvl5pPr marL="2055075" indent="-228341" algn="l" rtl="0" eaLnBrk="0" fontAlgn="base" hangingPunct="0">
        <a:spcBef>
          <a:spcPct val="20000"/>
        </a:spcBef>
        <a:spcAft>
          <a:spcPct val="0"/>
        </a:spcAft>
        <a:buChar char="»"/>
        <a:defRPr sz="2000">
          <a:solidFill>
            <a:schemeClr val="tx1"/>
          </a:solidFill>
          <a:latin typeface="+mn-lt"/>
          <a:ea typeface="Times New Roman" charset="0"/>
          <a:cs typeface="+mn-cs"/>
        </a:defRPr>
      </a:lvl5pPr>
      <a:lvl6pPr marL="2511759" indent="-228341" algn="l" rtl="0" fontAlgn="base">
        <a:spcBef>
          <a:spcPct val="20000"/>
        </a:spcBef>
        <a:spcAft>
          <a:spcPct val="0"/>
        </a:spcAft>
        <a:buChar char="»"/>
        <a:defRPr sz="2000">
          <a:solidFill>
            <a:schemeClr val="tx1"/>
          </a:solidFill>
          <a:latin typeface="+mn-lt"/>
          <a:cs typeface="+mn-cs"/>
        </a:defRPr>
      </a:lvl6pPr>
      <a:lvl7pPr marL="2968447" indent="-228341" algn="l" rtl="0" fontAlgn="base">
        <a:spcBef>
          <a:spcPct val="20000"/>
        </a:spcBef>
        <a:spcAft>
          <a:spcPct val="0"/>
        </a:spcAft>
        <a:buChar char="»"/>
        <a:defRPr sz="2000">
          <a:solidFill>
            <a:schemeClr val="tx1"/>
          </a:solidFill>
          <a:latin typeface="+mn-lt"/>
          <a:cs typeface="+mn-cs"/>
        </a:defRPr>
      </a:lvl7pPr>
      <a:lvl8pPr marL="3425126" indent="-228341" algn="l" rtl="0" fontAlgn="base">
        <a:spcBef>
          <a:spcPct val="20000"/>
        </a:spcBef>
        <a:spcAft>
          <a:spcPct val="0"/>
        </a:spcAft>
        <a:buChar char="»"/>
        <a:defRPr sz="2000">
          <a:solidFill>
            <a:schemeClr val="tx1"/>
          </a:solidFill>
          <a:latin typeface="+mn-lt"/>
          <a:cs typeface="+mn-cs"/>
        </a:defRPr>
      </a:lvl8pPr>
      <a:lvl9pPr marL="3881814" indent="-228341"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3370" rtl="0" eaLnBrk="1" latinLnBrk="0" hangingPunct="1">
        <a:defRPr sz="1800" kern="1200">
          <a:solidFill>
            <a:schemeClr val="tx1"/>
          </a:solidFill>
          <a:latin typeface="+mn-lt"/>
          <a:ea typeface="+mn-ea"/>
          <a:cs typeface="+mn-cs"/>
        </a:defRPr>
      </a:lvl1pPr>
      <a:lvl2pPr marL="456686" algn="l" defTabSz="913370" rtl="0" eaLnBrk="1" latinLnBrk="0" hangingPunct="1">
        <a:defRPr sz="1800" kern="1200">
          <a:solidFill>
            <a:schemeClr val="tx1"/>
          </a:solidFill>
          <a:latin typeface="+mn-lt"/>
          <a:ea typeface="+mn-ea"/>
          <a:cs typeface="+mn-cs"/>
        </a:defRPr>
      </a:lvl2pPr>
      <a:lvl3pPr marL="913370" algn="l" defTabSz="913370" rtl="0" eaLnBrk="1" latinLnBrk="0" hangingPunct="1">
        <a:defRPr sz="1800" kern="1200">
          <a:solidFill>
            <a:schemeClr val="tx1"/>
          </a:solidFill>
          <a:latin typeface="+mn-lt"/>
          <a:ea typeface="+mn-ea"/>
          <a:cs typeface="+mn-cs"/>
        </a:defRPr>
      </a:lvl3pPr>
      <a:lvl4pPr marL="1370051" algn="l" defTabSz="913370" rtl="0" eaLnBrk="1" latinLnBrk="0" hangingPunct="1">
        <a:defRPr sz="1800" kern="1200">
          <a:solidFill>
            <a:schemeClr val="tx1"/>
          </a:solidFill>
          <a:latin typeface="+mn-lt"/>
          <a:ea typeface="+mn-ea"/>
          <a:cs typeface="+mn-cs"/>
        </a:defRPr>
      </a:lvl4pPr>
      <a:lvl5pPr marL="1826739" algn="l" defTabSz="913370" rtl="0" eaLnBrk="1" latinLnBrk="0" hangingPunct="1">
        <a:defRPr sz="1800" kern="1200">
          <a:solidFill>
            <a:schemeClr val="tx1"/>
          </a:solidFill>
          <a:latin typeface="+mn-lt"/>
          <a:ea typeface="+mn-ea"/>
          <a:cs typeface="+mn-cs"/>
        </a:defRPr>
      </a:lvl5pPr>
      <a:lvl6pPr marL="2283420" algn="l" defTabSz="913370" rtl="0" eaLnBrk="1" latinLnBrk="0" hangingPunct="1">
        <a:defRPr sz="1800" kern="1200">
          <a:solidFill>
            <a:schemeClr val="tx1"/>
          </a:solidFill>
          <a:latin typeface="+mn-lt"/>
          <a:ea typeface="+mn-ea"/>
          <a:cs typeface="+mn-cs"/>
        </a:defRPr>
      </a:lvl6pPr>
      <a:lvl7pPr marL="2740100" algn="l" defTabSz="913370" rtl="0" eaLnBrk="1" latinLnBrk="0" hangingPunct="1">
        <a:defRPr sz="1800" kern="1200">
          <a:solidFill>
            <a:schemeClr val="tx1"/>
          </a:solidFill>
          <a:latin typeface="+mn-lt"/>
          <a:ea typeface="+mn-ea"/>
          <a:cs typeface="+mn-cs"/>
        </a:defRPr>
      </a:lvl7pPr>
      <a:lvl8pPr marL="3196784" algn="l" defTabSz="913370" rtl="0" eaLnBrk="1" latinLnBrk="0" hangingPunct="1">
        <a:defRPr sz="1800" kern="1200">
          <a:solidFill>
            <a:schemeClr val="tx1"/>
          </a:solidFill>
          <a:latin typeface="+mn-lt"/>
          <a:ea typeface="+mn-ea"/>
          <a:cs typeface="+mn-cs"/>
        </a:defRPr>
      </a:lvl8pPr>
      <a:lvl9pPr marL="3653466" algn="l" defTabSz="91337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ChangeArrowheads="1"/>
          </p:cNvSpPr>
          <p:nvPr/>
        </p:nvSpPr>
        <p:spPr bwMode="ltGray">
          <a:xfrm>
            <a:off x="417514" y="1098558"/>
            <a:ext cx="438150" cy="474663"/>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nchor="ctr"/>
          <a:lstStyle/>
          <a:p>
            <a:endParaRPr kumimoji="1" lang="en-US">
              <a:latin typeface="Arial" charset="0"/>
            </a:endParaRPr>
          </a:p>
        </p:txBody>
      </p:sp>
      <p:sp>
        <p:nvSpPr>
          <p:cNvPr id="111619" name="Rectangle 3"/>
          <p:cNvSpPr>
            <a:spLocks noChangeArrowheads="1"/>
          </p:cNvSpPr>
          <p:nvPr/>
        </p:nvSpPr>
        <p:spPr bwMode="ltGray">
          <a:xfrm>
            <a:off x="800104" y="1098558"/>
            <a:ext cx="328613"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nchor="ctr"/>
          <a:lstStyle/>
          <a:p>
            <a:endParaRPr kumimoji="1" lang="en-US">
              <a:latin typeface="Arial" charset="0"/>
            </a:endParaRPr>
          </a:p>
        </p:txBody>
      </p:sp>
      <p:sp>
        <p:nvSpPr>
          <p:cNvPr id="111620" name="Rectangle 4"/>
          <p:cNvSpPr>
            <a:spLocks noChangeArrowheads="1"/>
          </p:cNvSpPr>
          <p:nvPr/>
        </p:nvSpPr>
        <p:spPr bwMode="ltGray">
          <a:xfrm>
            <a:off x="541344" y="1520832"/>
            <a:ext cx="422275" cy="474663"/>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nchor="ctr"/>
          <a:lstStyle/>
          <a:p>
            <a:endParaRPr kumimoji="1" lang="en-US">
              <a:latin typeface="Arial" charset="0"/>
            </a:endParaRPr>
          </a:p>
        </p:txBody>
      </p:sp>
      <p:sp>
        <p:nvSpPr>
          <p:cNvPr id="111621" name="Rectangle 5"/>
          <p:cNvSpPr>
            <a:spLocks noChangeArrowheads="1"/>
          </p:cNvSpPr>
          <p:nvPr/>
        </p:nvSpPr>
        <p:spPr bwMode="ltGray">
          <a:xfrm>
            <a:off x="911226" y="1520832"/>
            <a:ext cx="368300"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nchor="ctr"/>
          <a:lstStyle/>
          <a:p>
            <a:endParaRPr kumimoji="1" lang="en-US">
              <a:latin typeface="Arial" charset="0"/>
            </a:endParaRPr>
          </a:p>
        </p:txBody>
      </p:sp>
      <p:sp>
        <p:nvSpPr>
          <p:cNvPr id="111622" name="Rectangle 6"/>
          <p:cNvSpPr>
            <a:spLocks noChangeArrowheads="1"/>
          </p:cNvSpPr>
          <p:nvPr/>
        </p:nvSpPr>
        <p:spPr bwMode="ltGray">
          <a:xfrm>
            <a:off x="127002" y="1447814"/>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nchor="ctr"/>
          <a:lstStyle/>
          <a:p>
            <a:endParaRPr kumimoji="1" lang="en-US">
              <a:latin typeface="Arial" charset="0"/>
            </a:endParaRPr>
          </a:p>
        </p:txBody>
      </p:sp>
      <p:sp>
        <p:nvSpPr>
          <p:cNvPr id="111623" name="Rectangle 7"/>
          <p:cNvSpPr>
            <a:spLocks noChangeArrowheads="1"/>
          </p:cNvSpPr>
          <p:nvPr/>
        </p:nvSpPr>
        <p:spPr bwMode="gray">
          <a:xfrm>
            <a:off x="762000" y="990604"/>
            <a:ext cx="31750" cy="1052513"/>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nchor="ctr"/>
          <a:lstStyle/>
          <a:p>
            <a:endParaRPr kumimoji="1" lang="en-US">
              <a:latin typeface="Arial" charset="0"/>
            </a:endParaRPr>
          </a:p>
        </p:txBody>
      </p:sp>
      <p:sp>
        <p:nvSpPr>
          <p:cNvPr id="111624" name="Rectangle 8"/>
          <p:cNvSpPr>
            <a:spLocks noChangeArrowheads="1"/>
          </p:cNvSpPr>
          <p:nvPr/>
        </p:nvSpPr>
        <p:spPr bwMode="gray">
          <a:xfrm flipV="1">
            <a:off x="460389" y="1828800"/>
            <a:ext cx="8683625" cy="46038"/>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rot="10800000" wrap="none" lIns="91334" tIns="45667" rIns="91334" bIns="45667" anchor="ctr"/>
          <a:lstStyle/>
          <a:p>
            <a:endParaRPr kumimoji="1" lang="en-US">
              <a:latin typeface="Arial" charset="0"/>
            </a:endParaRPr>
          </a:p>
        </p:txBody>
      </p:sp>
      <p:sp>
        <p:nvSpPr>
          <p:cNvPr id="111625" name="Rectangle 9"/>
          <p:cNvSpPr>
            <a:spLocks noGrp="1" noChangeArrowheads="1"/>
          </p:cNvSpPr>
          <p:nvPr>
            <p:ph type="title"/>
          </p:nvPr>
        </p:nvSpPr>
        <p:spPr bwMode="auto">
          <a:xfrm>
            <a:off x="1150944" y="617538"/>
            <a:ext cx="7793037"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b" anchorCtr="0" compatLnSpc="1">
            <a:prstTxWarp prst="textNoShape">
              <a:avLst/>
            </a:prstTxWarp>
          </a:bodyPr>
          <a:lstStyle/>
          <a:p>
            <a:pPr lvl="0"/>
            <a:r>
              <a:rPr lang="en-US"/>
              <a:t>Click to edit Master title style</a:t>
            </a:r>
          </a:p>
        </p:txBody>
      </p:sp>
      <p:sp>
        <p:nvSpPr>
          <p:cNvPr id="111626"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0107"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l">
              <a:defRPr sz="1400">
                <a:latin typeface="Arial" pitchFamily="-112" charset="0"/>
                <a:ea typeface="+mn-ea"/>
                <a:cs typeface="+mn-cs"/>
              </a:defRPr>
            </a:lvl1pPr>
          </a:lstStyle>
          <a:p>
            <a:pPr>
              <a:defRPr/>
            </a:pPr>
            <a:endParaRPr lang="en-US"/>
          </a:p>
        </p:txBody>
      </p:sp>
      <p:sp>
        <p:nvSpPr>
          <p:cNvPr id="260108"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defRPr sz="1400">
                <a:latin typeface="Arial" pitchFamily="-112" charset="0"/>
                <a:ea typeface="+mn-ea"/>
                <a:cs typeface="+mn-cs"/>
              </a:defRPr>
            </a:lvl1pPr>
          </a:lstStyle>
          <a:p>
            <a:pPr>
              <a:defRPr/>
            </a:pPr>
            <a:endParaRPr lang="en-US"/>
          </a:p>
        </p:txBody>
      </p:sp>
      <p:sp>
        <p:nvSpPr>
          <p:cNvPr id="260109"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r">
              <a:defRPr sz="1400">
                <a:latin typeface="Arial" charset="0"/>
              </a:defRPr>
            </a:lvl1pPr>
          </a:lstStyle>
          <a:p>
            <a:pPr>
              <a:defRPr/>
            </a:pPr>
            <a:fld id="{69EA6815-36EF-304B-99F2-EF798A171DEE}" type="slidenum">
              <a:rPr lang="en-US"/>
              <a:pPr>
                <a:defRPr/>
              </a:pPr>
              <a:t>‹#›</a:t>
            </a:fld>
            <a:endParaRPr lang="en-US"/>
          </a:p>
        </p:txBody>
      </p:sp>
    </p:spTree>
    <p:extLst>
      <p:ext uri="{BB962C8B-B14F-4D97-AF65-F5344CB8AC3E}">
        <p14:creationId xmlns:p14="http://schemas.microsoft.com/office/powerpoint/2010/main" val="1096943592"/>
      </p:ext>
    </p:extLst>
  </p:cSld>
  <p:clrMap bg1="lt1" tx1="dk1" bg2="lt2" tx2="dk2" accent1="accent1" accent2="accent2" accent3="accent3" accent4="accent4" accent5="accent5" accent6="accent6" hlink="hlink" folHlink="folHlink"/>
  <p:sldLayoutIdLst>
    <p:sldLayoutId id="2147488576" r:id="rId1"/>
    <p:sldLayoutId id="2147488577" r:id="rId2"/>
    <p:sldLayoutId id="2147488578" r:id="rId3"/>
    <p:sldLayoutId id="2147488579" r:id="rId4"/>
    <p:sldLayoutId id="2147488580" r:id="rId5"/>
    <p:sldLayoutId id="2147488581" r:id="rId6"/>
    <p:sldLayoutId id="2147488582" r:id="rId7"/>
    <p:sldLayoutId id="2147488583" r:id="rId8"/>
    <p:sldLayoutId id="2147488584" r:id="rId9"/>
    <p:sldLayoutId id="2147488585" r:id="rId10"/>
    <p:sldLayoutId id="2147488586" r:id="rId11"/>
  </p:sldLayoutIdLst>
  <p:txStyles>
    <p:titleStyle>
      <a:lvl1pPr algn="l"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l" rtl="0" eaLnBrk="0" fontAlgn="base" hangingPunct="0">
        <a:spcBef>
          <a:spcPct val="0"/>
        </a:spcBef>
        <a:spcAft>
          <a:spcPct val="0"/>
        </a:spcAft>
        <a:defRPr sz="4400">
          <a:solidFill>
            <a:schemeClr val="tx2"/>
          </a:solidFill>
          <a:latin typeface="Arial" pitchFamily="-110" charset="0"/>
          <a:ea typeface="ＭＳ Ｐゴシック" pitchFamily="-108" charset="-128"/>
          <a:cs typeface="ＭＳ Ｐゴシック" pitchFamily="-108" charset="-128"/>
        </a:defRPr>
      </a:lvl2pPr>
      <a:lvl3pPr algn="l" rtl="0" eaLnBrk="0" fontAlgn="base" hangingPunct="0">
        <a:spcBef>
          <a:spcPct val="0"/>
        </a:spcBef>
        <a:spcAft>
          <a:spcPct val="0"/>
        </a:spcAft>
        <a:defRPr sz="4400">
          <a:solidFill>
            <a:schemeClr val="tx2"/>
          </a:solidFill>
          <a:latin typeface="Arial" pitchFamily="-110" charset="0"/>
          <a:ea typeface="ＭＳ Ｐゴシック" pitchFamily="-108" charset="-128"/>
          <a:cs typeface="ＭＳ Ｐゴシック" pitchFamily="-108" charset="-128"/>
        </a:defRPr>
      </a:lvl3pPr>
      <a:lvl4pPr algn="l" rtl="0" eaLnBrk="0" fontAlgn="base" hangingPunct="0">
        <a:spcBef>
          <a:spcPct val="0"/>
        </a:spcBef>
        <a:spcAft>
          <a:spcPct val="0"/>
        </a:spcAft>
        <a:defRPr sz="4400">
          <a:solidFill>
            <a:schemeClr val="tx2"/>
          </a:solidFill>
          <a:latin typeface="Arial" pitchFamily="-110" charset="0"/>
          <a:ea typeface="ＭＳ Ｐゴシック" pitchFamily="-108" charset="-128"/>
          <a:cs typeface="ＭＳ Ｐゴシック" pitchFamily="-108" charset="-128"/>
        </a:defRPr>
      </a:lvl4pPr>
      <a:lvl5pPr algn="l" rtl="0" eaLnBrk="0" fontAlgn="base" hangingPunct="0">
        <a:spcBef>
          <a:spcPct val="0"/>
        </a:spcBef>
        <a:spcAft>
          <a:spcPct val="0"/>
        </a:spcAft>
        <a:defRPr sz="4400">
          <a:solidFill>
            <a:schemeClr val="tx2"/>
          </a:solidFill>
          <a:latin typeface="Arial" pitchFamily="-110" charset="0"/>
          <a:ea typeface="ＭＳ Ｐゴシック" pitchFamily="-108" charset="-128"/>
          <a:cs typeface="ＭＳ Ｐゴシック" pitchFamily="-108" charset="-128"/>
        </a:defRPr>
      </a:lvl5pPr>
      <a:lvl6pPr marL="456686" algn="l" rtl="0" fontAlgn="base">
        <a:spcBef>
          <a:spcPct val="0"/>
        </a:spcBef>
        <a:spcAft>
          <a:spcPct val="0"/>
        </a:spcAft>
        <a:defRPr sz="4400">
          <a:solidFill>
            <a:schemeClr val="tx2"/>
          </a:solidFill>
          <a:latin typeface="Arial" pitchFamily="-110" charset="0"/>
        </a:defRPr>
      </a:lvl6pPr>
      <a:lvl7pPr marL="913370" algn="l" rtl="0" fontAlgn="base">
        <a:spcBef>
          <a:spcPct val="0"/>
        </a:spcBef>
        <a:spcAft>
          <a:spcPct val="0"/>
        </a:spcAft>
        <a:defRPr sz="4400">
          <a:solidFill>
            <a:schemeClr val="tx2"/>
          </a:solidFill>
          <a:latin typeface="Arial" pitchFamily="-110" charset="0"/>
        </a:defRPr>
      </a:lvl7pPr>
      <a:lvl8pPr marL="1370051" algn="l" rtl="0" fontAlgn="base">
        <a:spcBef>
          <a:spcPct val="0"/>
        </a:spcBef>
        <a:spcAft>
          <a:spcPct val="0"/>
        </a:spcAft>
        <a:defRPr sz="4400">
          <a:solidFill>
            <a:schemeClr val="tx2"/>
          </a:solidFill>
          <a:latin typeface="Arial" pitchFamily="-110" charset="0"/>
        </a:defRPr>
      </a:lvl8pPr>
      <a:lvl9pPr marL="1826739" algn="l" rtl="0" fontAlgn="base">
        <a:spcBef>
          <a:spcPct val="0"/>
        </a:spcBef>
        <a:spcAft>
          <a:spcPct val="0"/>
        </a:spcAft>
        <a:defRPr sz="4400">
          <a:solidFill>
            <a:schemeClr val="tx2"/>
          </a:solidFill>
          <a:latin typeface="Arial" pitchFamily="-110" charset="0"/>
        </a:defRPr>
      </a:lvl9pPr>
    </p:titleStyle>
    <p:bodyStyle>
      <a:lvl1pPr marL="342512" indent="-342512" algn="l" rtl="0" eaLnBrk="0" fontAlgn="base" hangingPunct="0">
        <a:spcBef>
          <a:spcPct val="20000"/>
        </a:spcBef>
        <a:spcAft>
          <a:spcPct val="0"/>
        </a:spcAft>
        <a:buClr>
          <a:schemeClr val="folHlink"/>
        </a:buClr>
        <a:buSzPct val="60000"/>
        <a:buFont typeface="Wingdings" charset="0"/>
        <a:buChar char="n"/>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Clr>
          <a:schemeClr val="hlink"/>
        </a:buClr>
        <a:buSzPct val="55000"/>
        <a:buFont typeface="Wingdings" charset="0"/>
        <a:buChar char="n"/>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lr>
          <a:schemeClr val="folHlink"/>
        </a:buClr>
        <a:buSzPct val="50000"/>
        <a:buFont typeface="Wingdings" charset="0"/>
        <a:buChar char="n"/>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lr>
          <a:schemeClr val="accent2"/>
        </a:buClr>
        <a:buSzPct val="55000"/>
        <a:buFont typeface="Wingdings" charset="0"/>
        <a:buChar char="n"/>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lr>
          <a:schemeClr val="accent1"/>
        </a:buClr>
        <a:buSzPct val="50000"/>
        <a:buFont typeface="Wingdings" charset="0"/>
        <a:buChar char="n"/>
        <a:defRPr sz="2000">
          <a:solidFill>
            <a:schemeClr val="tx1"/>
          </a:solidFill>
          <a:latin typeface="+mn-lt"/>
          <a:ea typeface="ＭＳ Ｐゴシック" pitchFamily="-110" charset="-128"/>
        </a:defRPr>
      </a:lvl5pPr>
      <a:lvl6pPr marL="2511759" indent="-228341" algn="l" rtl="0" fontAlgn="base">
        <a:spcBef>
          <a:spcPct val="20000"/>
        </a:spcBef>
        <a:spcAft>
          <a:spcPct val="0"/>
        </a:spcAft>
        <a:buClr>
          <a:schemeClr val="accent1"/>
        </a:buClr>
        <a:buSzPct val="50000"/>
        <a:buFont typeface="Wingdings" pitchFamily="-110" charset="2"/>
        <a:buChar char="n"/>
        <a:defRPr sz="2000">
          <a:solidFill>
            <a:schemeClr val="tx1"/>
          </a:solidFill>
          <a:latin typeface="+mn-lt"/>
          <a:ea typeface="ＭＳ Ｐゴシック" pitchFamily="-110" charset="-128"/>
        </a:defRPr>
      </a:lvl6pPr>
      <a:lvl7pPr marL="2968447" indent="-228341" algn="l" rtl="0" fontAlgn="base">
        <a:spcBef>
          <a:spcPct val="20000"/>
        </a:spcBef>
        <a:spcAft>
          <a:spcPct val="0"/>
        </a:spcAft>
        <a:buClr>
          <a:schemeClr val="accent1"/>
        </a:buClr>
        <a:buSzPct val="50000"/>
        <a:buFont typeface="Wingdings" pitchFamily="-110" charset="2"/>
        <a:buChar char="n"/>
        <a:defRPr sz="2000">
          <a:solidFill>
            <a:schemeClr val="tx1"/>
          </a:solidFill>
          <a:latin typeface="+mn-lt"/>
          <a:ea typeface="ＭＳ Ｐゴシック" pitchFamily="-110" charset="-128"/>
        </a:defRPr>
      </a:lvl7pPr>
      <a:lvl8pPr marL="3425126" indent="-228341" algn="l" rtl="0" fontAlgn="base">
        <a:spcBef>
          <a:spcPct val="20000"/>
        </a:spcBef>
        <a:spcAft>
          <a:spcPct val="0"/>
        </a:spcAft>
        <a:buClr>
          <a:schemeClr val="accent1"/>
        </a:buClr>
        <a:buSzPct val="50000"/>
        <a:buFont typeface="Wingdings" pitchFamily="-110" charset="2"/>
        <a:buChar char="n"/>
        <a:defRPr sz="2000">
          <a:solidFill>
            <a:schemeClr val="tx1"/>
          </a:solidFill>
          <a:latin typeface="+mn-lt"/>
          <a:ea typeface="ＭＳ Ｐゴシック" pitchFamily="-110" charset="-128"/>
        </a:defRPr>
      </a:lvl8pPr>
      <a:lvl9pPr marL="3881814" indent="-228341" algn="l" rtl="0" fontAlgn="base">
        <a:spcBef>
          <a:spcPct val="20000"/>
        </a:spcBef>
        <a:spcAft>
          <a:spcPct val="0"/>
        </a:spcAft>
        <a:buClr>
          <a:schemeClr val="accent1"/>
        </a:buClr>
        <a:buSzPct val="50000"/>
        <a:buFont typeface="Wingdings" pitchFamily="-110" charset="2"/>
        <a:buChar char="n"/>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4"/>
          <p:cNvGrpSpPr>
            <a:grpSpLocks/>
          </p:cNvGrpSpPr>
          <p:nvPr/>
        </p:nvGrpSpPr>
        <p:grpSpPr bwMode="auto">
          <a:xfrm>
            <a:off x="0" y="0"/>
            <a:ext cx="9140825" cy="6850063"/>
            <a:chOff x="0" y="0"/>
            <a:chExt cx="5758" cy="4315"/>
          </a:xfrm>
        </p:grpSpPr>
        <p:grpSp>
          <p:nvGrpSpPr>
            <p:cNvPr id="1029" name="Group 5"/>
            <p:cNvGrpSpPr>
              <a:grpSpLocks/>
            </p:cNvGrpSpPr>
            <p:nvPr userDrawn="1"/>
          </p:nvGrpSpPr>
          <p:grpSpPr bwMode="auto">
            <a:xfrm>
              <a:off x="1728" y="2230"/>
              <a:ext cx="4027" cy="2085"/>
              <a:chOff x="1728" y="2230"/>
              <a:chExt cx="4027" cy="2085"/>
            </a:xfrm>
          </p:grpSpPr>
          <p:sp>
            <p:nvSpPr>
              <p:cNvPr id="13318"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sz="1800">
                  <a:latin typeface="Garamond" pitchFamily="-112" charset="0"/>
                  <a:ea typeface="+mn-ea"/>
                  <a:cs typeface="+mn-cs"/>
                </a:endParaRPr>
              </a:p>
            </p:txBody>
          </p:sp>
          <p:sp>
            <p:nvSpPr>
              <p:cNvPr id="13319"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13320"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1035"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3322"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grpSp>
        <p:sp>
          <p:nvSpPr>
            <p:cNvPr id="13323"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1031" name="Freeform 12"/>
            <p:cNvSpPr>
              <a:spLocks/>
            </p:cNvSpPr>
            <p:nvPr/>
          </p:nvSpPr>
          <p:spPr bwMode="hidden">
            <a:xfrm>
              <a:off x="0" y="0"/>
              <a:ext cx="5758" cy="1776"/>
            </a:xfrm>
            <a:custGeom>
              <a:avLst/>
              <a:gdLst>
                <a:gd name="T0" fmla="*/ 0 w 5740"/>
                <a:gd name="T1" fmla="*/ 0 h 1906"/>
                <a:gd name="T2" fmla="*/ 0 w 5740"/>
                <a:gd name="T3" fmla="*/ 1163 h 1906"/>
                <a:gd name="T4" fmla="*/ 5866 w 5740"/>
                <a:gd name="T5" fmla="*/ 1163 h 1906"/>
                <a:gd name="T6" fmla="*/ 5866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13325"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3327"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1607910"/>
      </p:ext>
    </p:extLst>
  </p:cSld>
  <p:clrMap bg1="dk2" tx1="lt1" bg2="dk1" tx2="lt2" accent1="accent1" accent2="accent2" accent3="accent3" accent4="accent4" accent5="accent5" accent6="accent6" hlink="hlink" folHlink="folHlink"/>
  <p:sldLayoutIdLst>
    <p:sldLayoutId id="2147488588" r:id="rId1"/>
    <p:sldLayoutId id="2147488589" r:id="rId2"/>
    <p:sldLayoutId id="2147488590" r:id="rId3"/>
    <p:sldLayoutId id="2147488591" r:id="rId4"/>
    <p:sldLayoutId id="2147488592" r:id="rId5"/>
    <p:sldLayoutId id="2147488593" r:id="rId6"/>
    <p:sldLayoutId id="2147488594" r:id="rId7"/>
    <p:sldLayoutId id="2147488595" r:id="rId8"/>
    <p:sldLayoutId id="2147488596" r:id="rId9"/>
    <p:sldLayoutId id="2147488597" r:id="rId10"/>
    <p:sldLayoutId id="2147488598" r:id="rId11"/>
    <p:sldLayoutId id="2147488599" r:id="rId12"/>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a:ea typeface="ＭＳ Ｐゴシック" charset="0"/>
          <a:cs typeface="Arial"/>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2"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2"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2"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2" charset="0"/>
        </a:defRPr>
      </a:lvl9pPr>
    </p:titleStyle>
    <p:bodyStyle>
      <a:lvl1pPr marL="342900" indent="-342900" algn="l" rtl="0" eaLnBrk="0" fontAlgn="base" hangingPunct="0">
        <a:spcBef>
          <a:spcPct val="20000"/>
        </a:spcBef>
        <a:spcAft>
          <a:spcPct val="0"/>
        </a:spcAft>
        <a:buClr>
          <a:schemeClr val="hlink"/>
        </a:buClr>
        <a:buSzPct val="70000"/>
        <a:buFont typeface="Wingdings" charset="0"/>
        <a:buChar char="n"/>
        <a:defRPr sz="3200">
          <a:solidFill>
            <a:schemeClr val="tx1"/>
          </a:solidFill>
          <a:effectLst>
            <a:outerShdw blurRad="38100" dist="38100" dir="2700000" algn="tl">
              <a:srgbClr val="000000"/>
            </a:outerShdw>
          </a:effectLst>
          <a:latin typeface="Arial"/>
          <a:ea typeface="ＭＳ Ｐゴシック" charset="0"/>
          <a:cs typeface="Arial"/>
        </a:defRPr>
      </a:lvl1pPr>
      <a:lvl2pPr marL="742950" indent="-285750" algn="l" rtl="0" eaLnBrk="0" fontAlgn="base" hangingPunct="0">
        <a:spcBef>
          <a:spcPct val="20000"/>
        </a:spcBef>
        <a:spcAft>
          <a:spcPct val="0"/>
        </a:spcAft>
        <a:buClr>
          <a:schemeClr val="accent2"/>
        </a:buClr>
        <a:buSzPct val="70000"/>
        <a:buFont typeface="Wingdings" charset="0"/>
        <a:buChar char="n"/>
        <a:defRPr sz="2800">
          <a:solidFill>
            <a:schemeClr val="tx1"/>
          </a:solidFill>
          <a:effectLst>
            <a:outerShdw blurRad="38100" dist="38100" dir="2700000" algn="tl">
              <a:srgbClr val="000000"/>
            </a:outerShdw>
          </a:effectLst>
          <a:latin typeface="Arial"/>
          <a:ea typeface="ＭＳ Ｐゴシック" pitchFamily="-112" charset="-128"/>
          <a:cs typeface="Arial"/>
        </a:defRPr>
      </a:lvl2pPr>
      <a:lvl3pPr marL="1143000" indent="-228600" algn="l" rtl="0" eaLnBrk="0" fontAlgn="base" hangingPunct="0">
        <a:spcBef>
          <a:spcPct val="20000"/>
        </a:spcBef>
        <a:spcAft>
          <a:spcPct val="0"/>
        </a:spcAft>
        <a:buClr>
          <a:schemeClr val="tx2"/>
        </a:buClr>
        <a:buSzPct val="70000"/>
        <a:buFont typeface="Wingdings" charset="0"/>
        <a:buChar char="n"/>
        <a:defRPr sz="2400">
          <a:solidFill>
            <a:schemeClr val="tx1"/>
          </a:solidFill>
          <a:effectLst>
            <a:outerShdw blurRad="38100" dist="38100" dir="2700000" algn="tl">
              <a:srgbClr val="000000"/>
            </a:outerShdw>
          </a:effectLst>
          <a:latin typeface="Arial"/>
          <a:ea typeface="ＭＳ Ｐゴシック" pitchFamily="-112" charset="-128"/>
          <a:cs typeface="Arial"/>
        </a:defRPr>
      </a:lvl3pPr>
      <a:lvl4pPr marL="1600200" indent="-228600" algn="l" rtl="0" eaLnBrk="0" fontAlgn="base" hangingPunct="0">
        <a:spcBef>
          <a:spcPct val="20000"/>
        </a:spcBef>
        <a:spcAft>
          <a:spcPct val="0"/>
        </a:spcAft>
        <a:buClr>
          <a:schemeClr val="accent2"/>
        </a:buClr>
        <a:buSzPct val="70000"/>
        <a:buFont typeface="Wingdings" charset="0"/>
        <a:buChar char="n"/>
        <a:defRPr sz="2000">
          <a:solidFill>
            <a:schemeClr val="tx1"/>
          </a:solidFill>
          <a:effectLst>
            <a:outerShdw blurRad="38100" dist="38100" dir="2700000" algn="tl">
              <a:srgbClr val="000000"/>
            </a:outerShdw>
          </a:effectLst>
          <a:latin typeface="Arial"/>
          <a:ea typeface="ＭＳ Ｐゴシック" pitchFamily="-112" charset="-128"/>
          <a:cs typeface="Arial"/>
        </a:defRPr>
      </a:lvl4pPr>
      <a:lvl5pPr marL="2057400" indent="-228600" algn="l" rtl="0" eaLnBrk="0" fontAlgn="base" hangingPunct="0">
        <a:spcBef>
          <a:spcPct val="20000"/>
        </a:spcBef>
        <a:spcAft>
          <a:spcPct val="0"/>
        </a:spcAft>
        <a:buClr>
          <a:schemeClr val="hlink"/>
        </a:buClr>
        <a:buSzPct val="70000"/>
        <a:buFont typeface="Wingdings" charset="0"/>
        <a:buChar char="n"/>
        <a:defRPr sz="2000">
          <a:solidFill>
            <a:schemeClr val="tx1"/>
          </a:solidFill>
          <a:effectLst>
            <a:outerShdw blurRad="38100" dist="38100" dir="2700000" algn="tl">
              <a:srgbClr val="000000"/>
            </a:outerShdw>
          </a:effectLst>
          <a:latin typeface="Arial"/>
          <a:ea typeface="ＭＳ Ｐゴシック" pitchFamily="-112" charset="-128"/>
          <a:cs typeface="Arial"/>
        </a:defRPr>
      </a:lvl5pPr>
      <a:lvl6pPr marL="2514600" indent="-228600" algn="l" rtl="0" fontAlgn="base">
        <a:spcBef>
          <a:spcPct val="20000"/>
        </a:spcBef>
        <a:spcAft>
          <a:spcPct val="0"/>
        </a:spcAft>
        <a:buClr>
          <a:schemeClr val="hlink"/>
        </a:buClr>
        <a:buSzPct val="70000"/>
        <a:buFont typeface="Wingdings" pitchFamily="-112" charset="2"/>
        <a:buChar char="n"/>
        <a:defRPr sz="2000">
          <a:solidFill>
            <a:schemeClr val="tx1"/>
          </a:solidFill>
          <a:effectLst>
            <a:outerShdw blurRad="38100" dist="38100" dir="2700000" algn="tl">
              <a:srgbClr val="000000"/>
            </a:outerShdw>
          </a:effectLst>
          <a:latin typeface="+mn-lt"/>
          <a:ea typeface="ＭＳ Ｐゴシック" pitchFamily="-112" charset="-128"/>
        </a:defRPr>
      </a:lvl6pPr>
      <a:lvl7pPr marL="2971800" indent="-228600" algn="l" rtl="0" fontAlgn="base">
        <a:spcBef>
          <a:spcPct val="20000"/>
        </a:spcBef>
        <a:spcAft>
          <a:spcPct val="0"/>
        </a:spcAft>
        <a:buClr>
          <a:schemeClr val="hlink"/>
        </a:buClr>
        <a:buSzPct val="70000"/>
        <a:buFont typeface="Wingdings" pitchFamily="-112" charset="2"/>
        <a:buChar char="n"/>
        <a:defRPr sz="2000">
          <a:solidFill>
            <a:schemeClr val="tx1"/>
          </a:solidFill>
          <a:effectLst>
            <a:outerShdw blurRad="38100" dist="38100" dir="2700000" algn="tl">
              <a:srgbClr val="000000"/>
            </a:outerShdw>
          </a:effectLst>
          <a:latin typeface="+mn-lt"/>
          <a:ea typeface="ＭＳ Ｐゴシック" pitchFamily="-112" charset="-128"/>
        </a:defRPr>
      </a:lvl7pPr>
      <a:lvl8pPr marL="3429000" indent="-228600" algn="l" rtl="0" fontAlgn="base">
        <a:spcBef>
          <a:spcPct val="20000"/>
        </a:spcBef>
        <a:spcAft>
          <a:spcPct val="0"/>
        </a:spcAft>
        <a:buClr>
          <a:schemeClr val="hlink"/>
        </a:buClr>
        <a:buSzPct val="70000"/>
        <a:buFont typeface="Wingdings" pitchFamily="-112" charset="2"/>
        <a:buChar char="n"/>
        <a:defRPr sz="2000">
          <a:solidFill>
            <a:schemeClr val="tx1"/>
          </a:solidFill>
          <a:effectLst>
            <a:outerShdw blurRad="38100" dist="38100" dir="2700000" algn="tl">
              <a:srgbClr val="000000"/>
            </a:outerShdw>
          </a:effectLst>
          <a:latin typeface="+mn-lt"/>
          <a:ea typeface="ＭＳ Ｐゴシック" pitchFamily="-112" charset="-128"/>
        </a:defRPr>
      </a:lvl8pPr>
      <a:lvl9pPr marL="3886200" indent="-228600" algn="l" rtl="0" fontAlgn="base">
        <a:spcBef>
          <a:spcPct val="20000"/>
        </a:spcBef>
        <a:spcAft>
          <a:spcPct val="0"/>
        </a:spcAft>
        <a:buClr>
          <a:schemeClr val="hlink"/>
        </a:buClr>
        <a:buSzPct val="70000"/>
        <a:buFont typeface="Wingdings" pitchFamily="-112" charset="2"/>
        <a:buChar char="n"/>
        <a:defRPr sz="2000">
          <a:solidFill>
            <a:schemeClr val="tx1"/>
          </a:solidFill>
          <a:effectLst>
            <a:outerShdw blurRad="38100" dist="38100" dir="2700000" algn="tl">
              <a:srgbClr val="000000"/>
            </a:outerShdw>
          </a:effectLst>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263170" name="Group 2"/>
          <p:cNvGrpSpPr>
            <a:grpSpLocks/>
          </p:cNvGrpSpPr>
          <p:nvPr/>
        </p:nvGrpSpPr>
        <p:grpSpPr bwMode="auto">
          <a:xfrm>
            <a:off x="0" y="0"/>
            <a:ext cx="9144000" cy="6856413"/>
            <a:chOff x="0" y="0"/>
            <a:chExt cx="5760" cy="4319"/>
          </a:xfrm>
        </p:grpSpPr>
        <p:sp>
          <p:nvSpPr>
            <p:cNvPr id="249859"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60"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61"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63179" name="Freeform 6"/>
            <p:cNvSpPr>
              <a:spLocks/>
            </p:cNvSpPr>
            <p:nvPr/>
          </p:nvSpPr>
          <p:spPr bwMode="hidden">
            <a:xfrm>
              <a:off x="4038" y="3577"/>
              <a:ext cx="1720" cy="65"/>
            </a:xfrm>
            <a:custGeom>
              <a:avLst/>
              <a:gdLst>
                <a:gd name="T0" fmla="*/ 1658 w 1722"/>
                <a:gd name="T1" fmla="*/ 34 h 66"/>
                <a:gd name="T2" fmla="*/ 1658 w 1722"/>
                <a:gd name="T3" fmla="*/ 33 h 66"/>
                <a:gd name="T4" fmla="*/ 0 w 1722"/>
                <a:gd name="T5" fmla="*/ 0 h 66"/>
                <a:gd name="T6" fmla="*/ 0 w 1722"/>
                <a:gd name="T7" fmla="*/ 33 h 66"/>
                <a:gd name="T8" fmla="*/ 1658 w 1722"/>
                <a:gd name="T9" fmla="*/ 34 h 66"/>
                <a:gd name="T10" fmla="*/ 1658 w 1722"/>
                <a:gd name="T11" fmla="*/ 34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9863"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rgbClr val="808080"/>
                    </a:outerShdw>
                  </a:effectLst>
                </a14:hiddenEffects>
              </a:ext>
            </a:extLst>
          </p:spPr>
          <p:txBody>
            <a:bodyPr/>
            <a:lstStyle/>
            <a:p>
              <a:pPr eaLnBrk="0" hangingPunct="0">
                <a:defRPr/>
              </a:pPr>
              <a:endParaRPr lang="en-US">
                <a:solidFill>
                  <a:srgbClr val="FFFFFF"/>
                </a:solidFill>
                <a:latin typeface="Arial" charset="0"/>
              </a:endParaRPr>
            </a:p>
          </p:txBody>
        </p:sp>
        <p:sp>
          <p:nvSpPr>
            <p:cNvPr id="263181" name="Freeform 8"/>
            <p:cNvSpPr>
              <a:spLocks/>
            </p:cNvSpPr>
            <p:nvPr/>
          </p:nvSpPr>
          <p:spPr bwMode="hidden">
            <a:xfrm>
              <a:off x="4784" y="3702"/>
              <a:ext cx="974" cy="101"/>
            </a:xfrm>
            <a:custGeom>
              <a:avLst/>
              <a:gdLst>
                <a:gd name="T0" fmla="*/ 943 w 975"/>
                <a:gd name="T1" fmla="*/ 48 h 101"/>
                <a:gd name="T2" fmla="*/ 943 w 975"/>
                <a:gd name="T3" fmla="*/ 0 h 101"/>
                <a:gd name="T4" fmla="*/ 0 w 975"/>
                <a:gd name="T5" fmla="*/ 24 h 101"/>
                <a:gd name="T6" fmla="*/ 0 w 975"/>
                <a:gd name="T7" fmla="*/ 101 h 101"/>
                <a:gd name="T8" fmla="*/ 943 w 975"/>
                <a:gd name="T9" fmla="*/ 48 h 101"/>
                <a:gd name="T10" fmla="*/ 943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63182" name="Freeform 9"/>
            <p:cNvSpPr>
              <a:spLocks/>
            </p:cNvSpPr>
            <p:nvPr/>
          </p:nvSpPr>
          <p:spPr bwMode="hidden">
            <a:xfrm>
              <a:off x="3619" y="3815"/>
              <a:ext cx="2139" cy="198"/>
            </a:xfrm>
            <a:custGeom>
              <a:avLst/>
              <a:gdLst>
                <a:gd name="T0" fmla="*/ 2077 w 2141"/>
                <a:gd name="T1" fmla="*/ 0 h 198"/>
                <a:gd name="T2" fmla="*/ 0 w 2141"/>
                <a:gd name="T3" fmla="*/ 156 h 198"/>
                <a:gd name="T4" fmla="*/ 0 w 2141"/>
                <a:gd name="T5" fmla="*/ 198 h 198"/>
                <a:gd name="T6" fmla="*/ 2077 w 2141"/>
                <a:gd name="T7" fmla="*/ 0 h 198"/>
                <a:gd name="T8" fmla="*/ 2077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9866"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63184" name="Freeform 11"/>
            <p:cNvSpPr>
              <a:spLocks/>
            </p:cNvSpPr>
            <p:nvPr/>
          </p:nvSpPr>
          <p:spPr bwMode="hidden">
            <a:xfrm>
              <a:off x="2097" y="4043"/>
              <a:ext cx="2514" cy="276"/>
            </a:xfrm>
            <a:custGeom>
              <a:avLst/>
              <a:gdLst>
                <a:gd name="T0" fmla="*/ 2089 w 2517"/>
                <a:gd name="T1" fmla="*/ 276 h 276"/>
                <a:gd name="T2" fmla="*/ 2421 w 2517"/>
                <a:gd name="T3" fmla="*/ 204 h 276"/>
                <a:gd name="T4" fmla="*/ 2164 w 2517"/>
                <a:gd name="T5" fmla="*/ 0 h 276"/>
                <a:gd name="T6" fmla="*/ 0 w 2517"/>
                <a:gd name="T7" fmla="*/ 276 h 276"/>
                <a:gd name="T8" fmla="*/ 2089 w 2517"/>
                <a:gd name="T9" fmla="*/ 276 h 276"/>
                <a:gd name="T10" fmla="*/ 208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9868"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63186" name="Freeform 13"/>
            <p:cNvSpPr>
              <a:spLocks/>
            </p:cNvSpPr>
            <p:nvPr/>
          </p:nvSpPr>
          <p:spPr bwMode="hidden">
            <a:xfrm>
              <a:off x="5030" y="3151"/>
              <a:ext cx="728" cy="240"/>
            </a:xfrm>
            <a:custGeom>
              <a:avLst/>
              <a:gdLst>
                <a:gd name="T0" fmla="*/ 697 w 729"/>
                <a:gd name="T1" fmla="*/ 240 h 240"/>
                <a:gd name="T2" fmla="*/ 0 w 729"/>
                <a:gd name="T3" fmla="*/ 0 h 240"/>
                <a:gd name="T4" fmla="*/ 0 w 729"/>
                <a:gd name="T5" fmla="*/ 6 h 240"/>
                <a:gd name="T6" fmla="*/ 697 w 729"/>
                <a:gd name="T7" fmla="*/ 240 h 240"/>
                <a:gd name="T8" fmla="*/ 697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9870"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63188" name="Freeform 15"/>
            <p:cNvSpPr>
              <a:spLocks/>
            </p:cNvSpPr>
            <p:nvPr/>
          </p:nvSpPr>
          <p:spPr bwMode="hidden">
            <a:xfrm>
              <a:off x="5030" y="3049"/>
              <a:ext cx="728" cy="318"/>
            </a:xfrm>
            <a:custGeom>
              <a:avLst/>
              <a:gdLst>
                <a:gd name="T0" fmla="*/ 697 w 729"/>
                <a:gd name="T1" fmla="*/ 318 h 318"/>
                <a:gd name="T2" fmla="*/ 697 w 729"/>
                <a:gd name="T3" fmla="*/ 312 h 318"/>
                <a:gd name="T4" fmla="*/ 0 w 729"/>
                <a:gd name="T5" fmla="*/ 0 h 318"/>
                <a:gd name="T6" fmla="*/ 0 w 729"/>
                <a:gd name="T7" fmla="*/ 54 h 318"/>
                <a:gd name="T8" fmla="*/ 697 w 729"/>
                <a:gd name="T9" fmla="*/ 318 h 318"/>
                <a:gd name="T10" fmla="*/ 697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9872"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73"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74"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63192"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9876"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63194"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9878"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79"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xmlns=""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rgbClr val="808080"/>
                    </a:outerShdw>
                  </a:effectLst>
                </a14:hiddenEffects>
              </a:ext>
            </a:extLst>
          </p:spPr>
          <p:txBody>
            <a:bodyPr/>
            <a:lstStyle/>
            <a:p>
              <a:pPr eaLnBrk="0" hangingPunct="0">
                <a:defRPr/>
              </a:pPr>
              <a:endParaRPr lang="en-US">
                <a:solidFill>
                  <a:srgbClr val="FFFFFF"/>
                </a:solidFill>
                <a:latin typeface="Arial" charset="0"/>
              </a:endParaRPr>
            </a:p>
          </p:txBody>
        </p:sp>
        <p:sp>
          <p:nvSpPr>
            <p:cNvPr id="249880"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63198"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9882"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83"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63201" name="Freeform 28"/>
            <p:cNvSpPr>
              <a:spLocks/>
            </p:cNvSpPr>
            <p:nvPr/>
          </p:nvSpPr>
          <p:spPr bwMode="hidden">
            <a:xfrm>
              <a:off x="5698" y="653"/>
              <a:ext cx="60" cy="311"/>
            </a:xfrm>
            <a:custGeom>
              <a:avLst/>
              <a:gdLst>
                <a:gd name="T0" fmla="*/ 0 w 60"/>
                <a:gd name="T1" fmla="*/ 144 h 312"/>
                <a:gd name="T2" fmla="*/ 60 w 60"/>
                <a:gd name="T3" fmla="*/ 280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9885"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63203"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9887"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88"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89"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90"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91"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92"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93"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94"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grpSp>
          <p:nvGrpSpPr>
            <p:cNvPr id="263212" name="Group 39"/>
            <p:cNvGrpSpPr>
              <a:grpSpLocks/>
            </p:cNvGrpSpPr>
            <p:nvPr userDrawn="1"/>
          </p:nvGrpSpPr>
          <p:grpSpPr bwMode="auto">
            <a:xfrm>
              <a:off x="0" y="1632"/>
              <a:ext cx="5758" cy="1858"/>
              <a:chOff x="0" y="1632"/>
              <a:chExt cx="5758" cy="1858"/>
            </a:xfrm>
          </p:grpSpPr>
          <p:sp>
            <p:nvSpPr>
              <p:cNvPr id="249896"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sp>
            <p:nvSpPr>
              <p:cNvPr id="249897"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hangingPunct="0">
                  <a:defRPr/>
                </a:pPr>
                <a:endParaRPr lang="en-US">
                  <a:solidFill>
                    <a:srgbClr val="FFFFFF"/>
                  </a:solidFill>
                  <a:latin typeface="Arial" charset="0"/>
                </a:endParaRPr>
              </a:p>
            </p:txBody>
          </p:sp>
        </p:grpSp>
      </p:grpSp>
      <p:sp>
        <p:nvSpPr>
          <p:cNvPr id="249898" name="Rectangle 42"/>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49899"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9900" name="Rectangle 44"/>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l" eaLnBrk="1" hangingPunct="1">
              <a:defRPr sz="1200" b="0">
                <a:solidFill>
                  <a:srgbClr val="FFFFFF"/>
                </a:solidFill>
                <a:effectLst>
                  <a:outerShdw blurRad="38100" dist="38100" dir="2700000" algn="tl">
                    <a:srgbClr val="000000"/>
                  </a:outerShdw>
                </a:effectLst>
                <a:latin typeface="Arial" charset="0"/>
              </a:defRPr>
            </a:lvl1pPr>
          </a:lstStyle>
          <a:p>
            <a:pPr>
              <a:defRPr/>
            </a:pPr>
            <a:endParaRPr lang="en-US"/>
          </a:p>
        </p:txBody>
      </p:sp>
      <p:sp>
        <p:nvSpPr>
          <p:cNvPr id="249901" name="Rectangle 4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ctr" eaLnBrk="1" hangingPunct="1">
              <a:defRPr sz="1200" b="0">
                <a:solidFill>
                  <a:srgbClr val="FFFFFF"/>
                </a:solidFill>
                <a:effectLst>
                  <a:outerShdw blurRad="38100" dist="38100" dir="2700000" algn="tl">
                    <a:srgbClr val="000000"/>
                  </a:outerShdw>
                </a:effectLst>
                <a:latin typeface="Arial" charset="0"/>
              </a:defRPr>
            </a:lvl1pPr>
          </a:lstStyle>
          <a:p>
            <a:pPr>
              <a:defRPr/>
            </a:pPr>
            <a:endParaRPr lang="en-US"/>
          </a:p>
        </p:txBody>
      </p:sp>
      <p:sp>
        <p:nvSpPr>
          <p:cNvPr id="249902" name="Rectangle 46"/>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200" b="0">
                <a:solidFill>
                  <a:srgbClr val="FFFFFF"/>
                </a:solidFill>
                <a:effectLst>
                  <a:outerShdw blurRad="38100" dist="38100" dir="2700000" algn="tl">
                    <a:srgbClr val="000000"/>
                  </a:outerShdw>
                </a:effectLst>
                <a:latin typeface="Arial" charset="0"/>
              </a:defRPr>
            </a:lvl1pPr>
          </a:lstStyle>
          <a:p>
            <a:pPr>
              <a:defRPr/>
            </a:pPr>
            <a:fld id="{0F441EA5-53B7-CF40-9490-162FDAB89A60}" type="slidenum">
              <a:rPr lang="en-US"/>
              <a:pPr>
                <a:defRPr/>
              </a:pPr>
              <a:t>‹#›</a:t>
            </a:fld>
            <a:endParaRPr lang="en-US"/>
          </a:p>
        </p:txBody>
      </p:sp>
    </p:spTree>
    <p:extLst>
      <p:ext uri="{BB962C8B-B14F-4D97-AF65-F5344CB8AC3E}">
        <p14:creationId xmlns:p14="http://schemas.microsoft.com/office/powerpoint/2010/main" val="2104681090"/>
      </p:ext>
    </p:extLst>
  </p:cSld>
  <p:clrMap bg1="dk2" tx1="lt1" bg2="dk1" tx2="lt2" accent1="accent1" accent2="accent2" accent3="accent3" accent4="accent4" accent5="accent5" accent6="accent6" hlink="hlink" folHlink="folHlink"/>
  <p:sldLayoutIdLst>
    <p:sldLayoutId id="2147488601" r:id="rId1"/>
    <p:sldLayoutId id="2147488602" r:id="rId2"/>
    <p:sldLayoutId id="2147488603" r:id="rId3"/>
    <p:sldLayoutId id="2147488604" r:id="rId4"/>
    <p:sldLayoutId id="2147488605" r:id="rId5"/>
    <p:sldLayoutId id="2147488606" r:id="rId6"/>
    <p:sldLayoutId id="2147488607" r:id="rId7"/>
    <p:sldLayoutId id="2147488608" r:id="rId8"/>
    <p:sldLayoutId id="2147488609" r:id="rId9"/>
    <p:sldLayoutId id="2147488610" r:id="rId10"/>
    <p:sldLayoutId id="2147488611"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9pPr>
    </p:titleStyle>
    <p:bodyStyle>
      <a:lvl1pPr marL="342900" indent="-342900" algn="l" rtl="0" eaLnBrk="0" fontAlgn="base" hangingPunct="0">
        <a:spcBef>
          <a:spcPct val="20000"/>
        </a:spcBef>
        <a:spcAft>
          <a:spcPct val="0"/>
        </a:spcAft>
        <a:buClr>
          <a:schemeClr val="hlink"/>
        </a:buClr>
        <a:buSzPct val="90000"/>
        <a:buFont typeface="Wingdings" charset="0"/>
        <a:buBlip>
          <a:blip r:embed="rId13"/>
        </a:buBlip>
        <a:defRPr sz="3200">
          <a:solidFill>
            <a:schemeClr val="tx1"/>
          </a:solidFill>
          <a:effectLst>
            <a:outerShdw blurRad="38100" dist="38100" dir="2700000" algn="tl">
              <a:srgbClr val="000000"/>
            </a:outerShdw>
          </a:effectLst>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accent2"/>
        </a:buClr>
        <a:buSzPct val="90000"/>
        <a:buFont typeface="Wingdings" charset="0"/>
        <a:buBlip>
          <a:blip r:embed="rId14"/>
        </a:buBlip>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folHlink"/>
        </a:buClr>
        <a:buSzPct val="90000"/>
        <a:buFont typeface="Wingdings" charset="0"/>
        <a:buBlip>
          <a:blip r:embed="rId15"/>
        </a:buBlip>
        <a:defRPr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folHlink"/>
        </a:buClr>
        <a:buSzPct val="90000"/>
        <a:buFont typeface="Wingdings" charset="0"/>
        <a:buBlip>
          <a:blip r:embed="rId15"/>
        </a:buBlip>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folHlink"/>
        </a:buClr>
        <a:buSzPct val="90000"/>
        <a:buFont typeface="Wingdings" charset="0"/>
        <a:buBlip>
          <a:blip r:embed="rId15"/>
        </a:buBlip>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folHlink"/>
        </a:buClr>
        <a:buSzPct val="90000"/>
        <a:buFont typeface="Wingdings" charset="0"/>
        <a:buBlip>
          <a:blip r:embed="rId15"/>
        </a:buBlip>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folHlink"/>
        </a:buClr>
        <a:buSzPct val="90000"/>
        <a:buFont typeface="Wingdings" charset="0"/>
        <a:buBlip>
          <a:blip r:embed="rId15"/>
        </a:buBlip>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643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5738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05" charset="0"/>
                <a:ea typeface="+mn-ea"/>
                <a:cs typeface="+mn-cs"/>
              </a:defRPr>
            </a:lvl1pPr>
          </a:lstStyle>
          <a:p>
            <a:pPr>
              <a:defRPr/>
            </a:pPr>
            <a:endParaRPr lang="en-US"/>
          </a:p>
        </p:txBody>
      </p:sp>
      <p:sp>
        <p:nvSpPr>
          <p:cNvPr id="35738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05" charset="0"/>
                <a:ea typeface="+mn-ea"/>
                <a:cs typeface="+mn-cs"/>
              </a:defRPr>
            </a:lvl1pPr>
          </a:lstStyle>
          <a:p>
            <a:pPr>
              <a:defRPr/>
            </a:pPr>
            <a:endParaRPr lang="en-US"/>
          </a:p>
        </p:txBody>
      </p:sp>
      <p:sp>
        <p:nvSpPr>
          <p:cNvPr id="35738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649474BC-B707-8F4B-B393-685AB2E7D29F}" type="slidenum">
              <a:rPr lang="en-US"/>
              <a:pPr>
                <a:defRPr/>
              </a:pPr>
              <a:t>‹#›</a:t>
            </a:fld>
            <a:endParaRPr lang="en-US"/>
          </a:p>
        </p:txBody>
      </p:sp>
    </p:spTree>
    <p:extLst>
      <p:ext uri="{BB962C8B-B14F-4D97-AF65-F5344CB8AC3E}">
        <p14:creationId xmlns:p14="http://schemas.microsoft.com/office/powerpoint/2010/main" val="2814041454"/>
      </p:ext>
    </p:extLst>
  </p:cSld>
  <p:clrMap bg1="lt1" tx1="dk1" bg2="lt2" tx2="dk2" accent1="accent1" accent2="accent2" accent3="accent3" accent4="accent4" accent5="accent5" accent6="accent6" hlink="hlink" folHlink="folHlink"/>
  <p:sldLayoutIdLst>
    <p:sldLayoutId id="2147488613" r:id="rId1"/>
    <p:sldLayoutId id="2147488614" r:id="rId2"/>
    <p:sldLayoutId id="2147488615" r:id="rId3"/>
    <p:sldLayoutId id="2147488616" r:id="rId4"/>
    <p:sldLayoutId id="2147488617" r:id="rId5"/>
    <p:sldLayoutId id="2147488618" r:id="rId6"/>
    <p:sldLayoutId id="2147488619" r:id="rId7"/>
    <p:sldLayoutId id="2147488620" r:id="rId8"/>
    <p:sldLayoutId id="2147488621" r:id="rId9"/>
    <p:sldLayoutId id="2147488622" r:id="rId10"/>
    <p:sldLayoutId id="2147488623" r:id="rId11"/>
  </p:sldLayoutIdLst>
  <p:txStyles>
    <p:titleStyle>
      <a:lvl1pPr algn="ctr" rtl="0" eaLnBrk="0" fontAlgn="base" hangingPunct="0">
        <a:spcBef>
          <a:spcPct val="0"/>
        </a:spcBef>
        <a:spcAft>
          <a:spcPct val="0"/>
        </a:spcAft>
        <a:defRPr sz="4400">
          <a:solidFill>
            <a:srgbClr val="FFFFFF"/>
          </a:solidFill>
          <a:latin typeface="Arial"/>
          <a:ea typeface="ＭＳ Ｐゴシック" pitchFamily="-105" charset="-128"/>
          <a:cs typeface="Arial"/>
        </a:defRPr>
      </a:lvl1pPr>
      <a:lvl2pPr algn="ctr" rtl="0" eaLnBrk="0" fontAlgn="base" hangingPunct="0">
        <a:spcBef>
          <a:spcPct val="0"/>
        </a:spcBef>
        <a:spcAft>
          <a:spcPct val="0"/>
        </a:spcAft>
        <a:defRPr sz="4400">
          <a:solidFill>
            <a:srgbClr val="FFFFFF"/>
          </a:solidFill>
          <a:latin typeface="Arial"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rgbClr val="FFFFFF"/>
          </a:solidFill>
          <a:latin typeface="Arial"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rgbClr val="FFFFFF"/>
          </a:solidFill>
          <a:latin typeface="Arial"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rgbClr val="FFFFFF"/>
          </a:solidFill>
          <a:latin typeface="Arial" charset="0"/>
          <a:ea typeface="ＭＳ Ｐゴシック" pitchFamily="-105" charset="-128"/>
          <a:cs typeface="ＭＳ Ｐゴシック" pitchFamily="-105" charset="-128"/>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p:titleStyle>
    <p:bodyStyle>
      <a:lvl1pPr marL="342900" indent="-342900" algn="l" rtl="0" eaLnBrk="0" fontAlgn="base" hangingPunct="0">
        <a:spcBef>
          <a:spcPct val="20000"/>
        </a:spcBef>
        <a:spcAft>
          <a:spcPct val="0"/>
        </a:spcAft>
        <a:buChar char="•"/>
        <a:defRPr sz="3200">
          <a:solidFill>
            <a:srgbClr val="FFFFFF"/>
          </a:solidFill>
          <a:latin typeface="Arial"/>
          <a:ea typeface="ＭＳ Ｐゴシック" pitchFamily="-105" charset="-128"/>
          <a:cs typeface="Arial"/>
        </a:defRPr>
      </a:lvl1pPr>
      <a:lvl2pPr marL="742950" indent="-285750" algn="l" rtl="0" eaLnBrk="0" fontAlgn="base" hangingPunct="0">
        <a:spcBef>
          <a:spcPct val="20000"/>
        </a:spcBef>
        <a:spcAft>
          <a:spcPct val="0"/>
        </a:spcAft>
        <a:buChar char="–"/>
        <a:defRPr sz="2800">
          <a:solidFill>
            <a:srgbClr val="FFFFFF"/>
          </a:solidFill>
          <a:latin typeface="Arial"/>
          <a:ea typeface="ＭＳ Ｐゴシック" pitchFamily="-108" charset="-128"/>
          <a:cs typeface="Arial"/>
        </a:defRPr>
      </a:lvl2pPr>
      <a:lvl3pPr marL="1143000" indent="-228600" algn="l" rtl="0" eaLnBrk="0" fontAlgn="base" hangingPunct="0">
        <a:spcBef>
          <a:spcPct val="20000"/>
        </a:spcBef>
        <a:spcAft>
          <a:spcPct val="0"/>
        </a:spcAft>
        <a:buChar char="•"/>
        <a:defRPr sz="2400">
          <a:solidFill>
            <a:srgbClr val="FFFFFF"/>
          </a:solidFill>
          <a:latin typeface="Arial"/>
          <a:ea typeface="ＭＳ Ｐゴシック" pitchFamily="-108" charset="-128"/>
          <a:cs typeface="Arial"/>
        </a:defRPr>
      </a:lvl3pPr>
      <a:lvl4pPr marL="1600200" indent="-228600" algn="l" rtl="0" eaLnBrk="0" fontAlgn="base" hangingPunct="0">
        <a:spcBef>
          <a:spcPct val="20000"/>
        </a:spcBef>
        <a:spcAft>
          <a:spcPct val="0"/>
        </a:spcAft>
        <a:buChar char="–"/>
        <a:defRPr sz="2000">
          <a:solidFill>
            <a:srgbClr val="FFFFFF"/>
          </a:solidFill>
          <a:latin typeface="Arial"/>
          <a:ea typeface="ＭＳ Ｐゴシック" pitchFamily="-108" charset="-128"/>
          <a:cs typeface="Arial"/>
        </a:defRPr>
      </a:lvl4pPr>
      <a:lvl5pPr marL="2057400" indent="-228600" algn="l" rtl="0" eaLnBrk="0" fontAlgn="base" hangingPunct="0">
        <a:spcBef>
          <a:spcPct val="20000"/>
        </a:spcBef>
        <a:spcAft>
          <a:spcPct val="0"/>
        </a:spcAft>
        <a:buChar char="»"/>
        <a:defRPr sz="2000">
          <a:solidFill>
            <a:srgbClr val="FFFFFF"/>
          </a:solidFill>
          <a:latin typeface="Arial"/>
          <a:ea typeface="ＭＳ Ｐゴシック" pitchFamily="-108" charset="-128"/>
          <a:cs typeface="Arial"/>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3426" name="Rectangle 1026"/>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427" name="Rectangle 1027"/>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6" name="Rectangle 1028"/>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itchFamily="-105" charset="0"/>
                <a:ea typeface="ＭＳ Ｐゴシック" pitchFamily="-105" charset="-128"/>
                <a:cs typeface="ＭＳ Ｐゴシック" pitchFamily="-105" charset="-128"/>
              </a:defRPr>
            </a:lvl1pPr>
          </a:lstStyle>
          <a:p>
            <a:pPr>
              <a:defRPr/>
            </a:pPr>
            <a:endParaRPr lang="en-US"/>
          </a:p>
        </p:txBody>
      </p:sp>
      <p:sp>
        <p:nvSpPr>
          <p:cNvPr id="100357" name="Rectangle 1029"/>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itchFamily="-105" charset="0"/>
                <a:ea typeface="ＭＳ Ｐゴシック" pitchFamily="-105" charset="-128"/>
                <a:cs typeface="ＭＳ Ｐゴシック" pitchFamily="-105" charset="-128"/>
              </a:defRPr>
            </a:lvl1pPr>
          </a:lstStyle>
          <a:p>
            <a:pPr>
              <a:defRPr/>
            </a:pPr>
            <a:endParaRPr lang="en-US"/>
          </a:p>
        </p:txBody>
      </p:sp>
      <p:sp>
        <p:nvSpPr>
          <p:cNvPr id="100358" name="Rectangle 1030"/>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charset="0"/>
              </a:defRPr>
            </a:lvl1pPr>
          </a:lstStyle>
          <a:p>
            <a:pPr>
              <a:defRPr/>
            </a:pPr>
            <a:fld id="{01F188CD-86E3-6947-AEC7-7A4BC9D46F7C}" type="slidenum">
              <a:rPr lang="en-US"/>
              <a:pPr>
                <a:defRPr/>
              </a:pPr>
              <a:t>‹#›</a:t>
            </a:fld>
            <a:endParaRPr lang="en-US"/>
          </a:p>
        </p:txBody>
      </p:sp>
    </p:spTree>
    <p:extLst>
      <p:ext uri="{BB962C8B-B14F-4D97-AF65-F5344CB8AC3E}">
        <p14:creationId xmlns:p14="http://schemas.microsoft.com/office/powerpoint/2010/main" val="3562419571"/>
      </p:ext>
    </p:extLst>
  </p:cSld>
  <p:clrMap bg1="lt1" tx1="dk1" bg2="lt2" tx2="dk2" accent1="accent1" accent2="accent2" accent3="accent3" accent4="accent4" accent5="accent5" accent6="accent6" hlink="hlink" folHlink="folHlink"/>
  <p:sldLayoutIdLst>
    <p:sldLayoutId id="2147488625" r:id="rId1"/>
  </p:sldLayoutIdLst>
  <p:txStyles>
    <p:titleStyle>
      <a:lvl1pPr algn="ctr" rtl="0" eaLnBrk="0" fontAlgn="base" hangingPunct="0">
        <a:spcBef>
          <a:spcPct val="0"/>
        </a:spcBef>
        <a:spcAft>
          <a:spcPct val="0"/>
        </a:spcAft>
        <a:defRPr sz="4400">
          <a:solidFill>
            <a:schemeClr val="tx2"/>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a:ea typeface="ＭＳ Ｐゴシック" pitchFamily="-108" charset="-128"/>
          <a:cs typeface="Arial"/>
        </a:defRPr>
      </a:lvl1pPr>
      <a:lvl2pPr marL="742950" indent="-285750" algn="l" rtl="0" eaLnBrk="0" fontAlgn="base" hangingPunct="0">
        <a:spcBef>
          <a:spcPct val="20000"/>
        </a:spcBef>
        <a:spcAft>
          <a:spcPct val="0"/>
        </a:spcAft>
        <a:buChar char="–"/>
        <a:defRPr sz="2800">
          <a:solidFill>
            <a:schemeClr val="tx1"/>
          </a:solidFill>
          <a:latin typeface="Arial"/>
          <a:ea typeface="ＭＳ Ｐゴシック" pitchFamily="-108" charset="-128"/>
          <a:cs typeface="Arial"/>
        </a:defRPr>
      </a:lvl2pPr>
      <a:lvl3pPr marL="1143000" indent="-228600" algn="l" rtl="0" eaLnBrk="0" fontAlgn="base" hangingPunct="0">
        <a:spcBef>
          <a:spcPct val="20000"/>
        </a:spcBef>
        <a:spcAft>
          <a:spcPct val="0"/>
        </a:spcAft>
        <a:buChar char="•"/>
        <a:defRPr sz="2400">
          <a:solidFill>
            <a:schemeClr val="tx1"/>
          </a:solidFill>
          <a:latin typeface="Arial"/>
          <a:ea typeface="ＭＳ Ｐゴシック" charset="0"/>
          <a:cs typeface="Arial"/>
        </a:defRPr>
      </a:lvl3pPr>
      <a:lvl4pPr marL="1600200" indent="-228600" algn="l" rtl="0" eaLnBrk="0" fontAlgn="base" hangingPunct="0">
        <a:spcBef>
          <a:spcPct val="20000"/>
        </a:spcBef>
        <a:spcAft>
          <a:spcPct val="0"/>
        </a:spcAft>
        <a:buChar char="–"/>
        <a:defRPr sz="2000">
          <a:solidFill>
            <a:schemeClr val="tx1"/>
          </a:solidFill>
          <a:latin typeface="Arial"/>
          <a:ea typeface="Geneva" charset="-128"/>
          <a:cs typeface="Arial"/>
        </a:defRPr>
      </a:lvl4pPr>
      <a:lvl5pPr marL="2057400" indent="-228600" algn="l" rtl="0" eaLnBrk="0" fontAlgn="base" hangingPunct="0">
        <a:spcBef>
          <a:spcPct val="20000"/>
        </a:spcBef>
        <a:spcAft>
          <a:spcPct val="0"/>
        </a:spcAft>
        <a:buChar char="»"/>
        <a:defRPr sz="2000">
          <a:solidFill>
            <a:schemeClr val="tx1"/>
          </a:solidFill>
          <a:latin typeface="Arial"/>
          <a:ea typeface="Geneva" charset="-128"/>
          <a:cs typeface="Arial"/>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686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86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400">
                <a:solidFill>
                  <a:srgbClr val="FFFFFF"/>
                </a:solidFill>
                <a:latin typeface="Arial" charset="0"/>
              </a:defRPr>
            </a:lvl1pPr>
          </a:lstStyle>
          <a:p>
            <a:pPr>
              <a:defRPr/>
            </a:pPr>
            <a:endParaRPr lang="en-US"/>
          </a:p>
        </p:txBody>
      </p:sp>
      <p:sp>
        <p:nvSpPr>
          <p:cNvPr id="3686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hangingPunct="0">
              <a:defRPr sz="1400">
                <a:solidFill>
                  <a:srgbClr val="FFFFFF"/>
                </a:solidFill>
                <a:latin typeface="Arial" charset="0"/>
              </a:defRPr>
            </a:lvl1pPr>
          </a:lstStyle>
          <a:p>
            <a:pPr>
              <a:defRPr/>
            </a:pPr>
            <a:endParaRPr lang="en-US"/>
          </a:p>
        </p:txBody>
      </p:sp>
      <p:sp>
        <p:nvSpPr>
          <p:cNvPr id="3687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0" hangingPunct="0">
              <a:defRPr sz="1400">
                <a:solidFill>
                  <a:srgbClr val="FFFFFF"/>
                </a:solidFill>
                <a:latin typeface="Arial" charset="0"/>
              </a:defRPr>
            </a:lvl1pPr>
          </a:lstStyle>
          <a:p>
            <a:pPr>
              <a:defRPr/>
            </a:pPr>
            <a:fld id="{C5FFC30F-C095-E74A-85BD-C26F6640762E}" type="slidenum">
              <a:rPr lang="en-US"/>
              <a:pPr>
                <a:defRPr/>
              </a:pPr>
              <a:t>‹#›</a:t>
            </a:fld>
            <a:endParaRPr lang="en-US"/>
          </a:p>
        </p:txBody>
      </p:sp>
    </p:spTree>
    <p:extLst>
      <p:ext uri="{BB962C8B-B14F-4D97-AF65-F5344CB8AC3E}">
        <p14:creationId xmlns:p14="http://schemas.microsoft.com/office/powerpoint/2010/main" val="2857781991"/>
      </p:ext>
    </p:extLst>
  </p:cSld>
  <p:clrMap bg1="dk2" tx1="lt1" bg2="dk1" tx2="lt2" accent1="accent1" accent2="accent2" accent3="accent3" accent4="accent4" accent5="accent5" accent6="accent6" hlink="hlink" folHlink="folHlink"/>
  <p:sldLayoutIdLst>
    <p:sldLayoutId id="2147488627" r:id="rId1"/>
    <p:sldLayoutId id="2147488628" r:id="rId2"/>
    <p:sldLayoutId id="2147488629" r:id="rId3"/>
    <p:sldLayoutId id="2147488630" r:id="rId4"/>
    <p:sldLayoutId id="2147488631" r:id="rId5"/>
    <p:sldLayoutId id="2147488632" r:id="rId6"/>
    <p:sldLayoutId id="2147488633" r:id="rId7"/>
    <p:sldLayoutId id="2147488634" r:id="rId8"/>
    <p:sldLayoutId id="2147488635" r:id="rId9"/>
    <p:sldLayoutId id="2147488636" r:id="rId10"/>
    <p:sldLayoutId id="2147488637" r:id="rId11"/>
    <p:sldLayoutId id="2147488638" r:id="rId12"/>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26" charset="0"/>
          <a:ea typeface="ＭＳ Ｐゴシック" charset="0"/>
        </a:defRPr>
      </a:lvl6pPr>
      <a:lvl7pPr marL="914400" algn="ctr" rtl="0" fontAlgn="base">
        <a:spcBef>
          <a:spcPct val="0"/>
        </a:spcBef>
        <a:spcAft>
          <a:spcPct val="0"/>
        </a:spcAft>
        <a:defRPr sz="4400">
          <a:solidFill>
            <a:schemeClr val="tx2"/>
          </a:solidFill>
          <a:latin typeface="26" charset="0"/>
          <a:ea typeface="ＭＳ Ｐゴシック" charset="0"/>
        </a:defRPr>
      </a:lvl7pPr>
      <a:lvl8pPr marL="1371600" algn="ctr" rtl="0" fontAlgn="base">
        <a:spcBef>
          <a:spcPct val="0"/>
        </a:spcBef>
        <a:spcAft>
          <a:spcPct val="0"/>
        </a:spcAft>
        <a:defRPr sz="4400">
          <a:solidFill>
            <a:schemeClr val="tx2"/>
          </a:solidFill>
          <a:latin typeface="26" charset="0"/>
          <a:ea typeface="ＭＳ Ｐゴシック" charset="0"/>
        </a:defRPr>
      </a:lvl8pPr>
      <a:lvl9pPr marL="1828800" algn="ctr" rtl="0" fontAlgn="base">
        <a:spcBef>
          <a:spcPct val="0"/>
        </a:spcBef>
        <a:spcAft>
          <a:spcPct val="0"/>
        </a:spcAft>
        <a:defRPr sz="4400">
          <a:solidFill>
            <a:schemeClr val="tx2"/>
          </a:solidFill>
          <a:latin typeface="26"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686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86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400">
                <a:solidFill>
                  <a:srgbClr val="FFFFFF"/>
                </a:solidFill>
                <a:latin typeface="Arial" charset="0"/>
              </a:defRPr>
            </a:lvl1pPr>
          </a:lstStyle>
          <a:p>
            <a:pPr>
              <a:defRPr/>
            </a:pPr>
            <a:endParaRPr lang="en-US"/>
          </a:p>
        </p:txBody>
      </p:sp>
      <p:sp>
        <p:nvSpPr>
          <p:cNvPr id="3686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hangingPunct="0">
              <a:defRPr sz="1400">
                <a:solidFill>
                  <a:srgbClr val="FFFFFF"/>
                </a:solidFill>
                <a:latin typeface="Arial" charset="0"/>
              </a:defRPr>
            </a:lvl1pPr>
          </a:lstStyle>
          <a:p>
            <a:pPr>
              <a:defRPr/>
            </a:pPr>
            <a:endParaRPr lang="en-US"/>
          </a:p>
        </p:txBody>
      </p:sp>
      <p:sp>
        <p:nvSpPr>
          <p:cNvPr id="3687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0" hangingPunct="0">
              <a:defRPr sz="1400">
                <a:solidFill>
                  <a:srgbClr val="FFFFFF"/>
                </a:solidFill>
                <a:latin typeface="Arial" charset="0"/>
              </a:defRPr>
            </a:lvl1pPr>
          </a:lstStyle>
          <a:p>
            <a:pPr>
              <a:defRPr/>
            </a:pPr>
            <a:fld id="{F5056FE8-D165-9948-828B-BC6E174C315C}" type="slidenum">
              <a:rPr lang="en-US"/>
              <a:pPr>
                <a:defRPr/>
              </a:pPr>
              <a:t>‹#›</a:t>
            </a:fld>
            <a:endParaRPr lang="en-US"/>
          </a:p>
        </p:txBody>
      </p:sp>
    </p:spTree>
    <p:extLst>
      <p:ext uri="{BB962C8B-B14F-4D97-AF65-F5344CB8AC3E}">
        <p14:creationId xmlns:p14="http://schemas.microsoft.com/office/powerpoint/2010/main" val="2437953517"/>
      </p:ext>
    </p:extLst>
  </p:cSld>
  <p:clrMap bg1="dk2" tx1="lt1" bg2="dk1" tx2="lt2" accent1="accent1" accent2="accent2" accent3="accent3" accent4="accent4" accent5="accent5" accent6="accent6" hlink="hlink" folHlink="folHlink"/>
  <p:sldLayoutIdLst>
    <p:sldLayoutId id="2147488640" r:id="rId1"/>
    <p:sldLayoutId id="2147488641" r:id="rId2"/>
    <p:sldLayoutId id="2147488642" r:id="rId3"/>
    <p:sldLayoutId id="2147488643" r:id="rId4"/>
    <p:sldLayoutId id="2147488644" r:id="rId5"/>
    <p:sldLayoutId id="2147488645" r:id="rId6"/>
    <p:sldLayoutId id="2147488646" r:id="rId7"/>
    <p:sldLayoutId id="2147488647" r:id="rId8"/>
    <p:sldLayoutId id="2147488648" r:id="rId9"/>
    <p:sldLayoutId id="2147488649" r:id="rId10"/>
    <p:sldLayoutId id="2147488650" r:id="rId11"/>
    <p:sldLayoutId id="2147488651" r:id="rId12"/>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26" charset="0"/>
          <a:ea typeface="ＭＳ Ｐゴシック" charset="0"/>
        </a:defRPr>
      </a:lvl6pPr>
      <a:lvl7pPr marL="914400" algn="ctr" rtl="0" fontAlgn="base">
        <a:spcBef>
          <a:spcPct val="0"/>
        </a:spcBef>
        <a:spcAft>
          <a:spcPct val="0"/>
        </a:spcAft>
        <a:defRPr sz="4400">
          <a:solidFill>
            <a:schemeClr val="tx2"/>
          </a:solidFill>
          <a:latin typeface="26" charset="0"/>
          <a:ea typeface="ＭＳ Ｐゴシック" charset="0"/>
        </a:defRPr>
      </a:lvl7pPr>
      <a:lvl8pPr marL="1371600" algn="ctr" rtl="0" fontAlgn="base">
        <a:spcBef>
          <a:spcPct val="0"/>
        </a:spcBef>
        <a:spcAft>
          <a:spcPct val="0"/>
        </a:spcAft>
        <a:defRPr sz="4400">
          <a:solidFill>
            <a:schemeClr val="tx2"/>
          </a:solidFill>
          <a:latin typeface="26" charset="0"/>
          <a:ea typeface="ＭＳ Ｐゴシック" charset="0"/>
        </a:defRPr>
      </a:lvl8pPr>
      <a:lvl9pPr marL="1828800" algn="ctr" rtl="0" fontAlgn="base">
        <a:spcBef>
          <a:spcPct val="0"/>
        </a:spcBef>
        <a:spcAft>
          <a:spcPct val="0"/>
        </a:spcAft>
        <a:defRPr sz="4400">
          <a:solidFill>
            <a:schemeClr val="tx2"/>
          </a:solidFill>
          <a:latin typeface="26"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tile tx="0" ty="0" sx="100000" sy="100000" flip="none" algn="tl"/>
        </a:blipFill>
        <a:effectLst/>
      </p:bgPr>
    </p:bg>
    <p:spTree>
      <p:nvGrpSpPr>
        <p:cNvPr id="1" name=""/>
        <p:cNvGrpSpPr/>
        <p:nvPr/>
      </p:nvGrpSpPr>
      <p:grpSpPr>
        <a:xfrm>
          <a:off x="0" y="0"/>
          <a:ext cx="0" cy="0"/>
          <a:chOff x="0" y="0"/>
          <a:chExt cx="0" cy="0"/>
        </a:xfrm>
      </p:grpSpPr>
      <p:pic>
        <p:nvPicPr>
          <p:cNvPr id="1026" name="Picture 2" descr="Expbanna"/>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invGray">
          <a:xfrm>
            <a:off x="0" y="0"/>
            <a:ext cx="685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1066800" y="3810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613380" name="Rectangle 4"/>
          <p:cNvSpPr>
            <a:spLocks noGrp="1" noChangeArrowheads="1"/>
          </p:cNvSpPr>
          <p:nvPr>
            <p:ph type="dt" sz="half" idx="2"/>
          </p:nvPr>
        </p:nvSpPr>
        <p:spPr bwMode="auto">
          <a:xfrm>
            <a:off x="838200" y="6400800"/>
            <a:ext cx="19050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eaLnBrk="1" hangingPunct="1">
              <a:defRPr sz="1400">
                <a:solidFill>
                  <a:schemeClr val="tx2"/>
                </a:solidFill>
                <a:latin typeface="Arial" pitchFamily="-112" charset="0"/>
                <a:ea typeface="+mn-ea"/>
                <a:cs typeface="+mn-cs"/>
              </a:defRPr>
            </a:lvl1pPr>
          </a:lstStyle>
          <a:p>
            <a:pPr>
              <a:defRPr/>
            </a:pPr>
            <a:endParaRPr lang="en-US"/>
          </a:p>
        </p:txBody>
      </p:sp>
      <p:sp>
        <p:nvSpPr>
          <p:cNvPr id="613381" name="Rectangle 5"/>
          <p:cNvSpPr>
            <a:spLocks noGrp="1" noChangeArrowheads="1"/>
          </p:cNvSpPr>
          <p:nvPr>
            <p:ph type="ftr" sz="quarter" idx="3"/>
          </p:nvPr>
        </p:nvSpPr>
        <p:spPr bwMode="auto">
          <a:xfrm>
            <a:off x="3429000" y="6400800"/>
            <a:ext cx="28956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ctr" eaLnBrk="1" hangingPunct="1">
              <a:defRPr sz="1400">
                <a:solidFill>
                  <a:schemeClr val="tx2"/>
                </a:solidFill>
                <a:latin typeface="Arial" pitchFamily="-112" charset="0"/>
                <a:ea typeface="+mn-ea"/>
                <a:cs typeface="+mn-cs"/>
              </a:defRPr>
            </a:lvl1pPr>
          </a:lstStyle>
          <a:p>
            <a:pPr>
              <a:defRPr/>
            </a:pPr>
            <a:endParaRPr lang="en-US"/>
          </a:p>
        </p:txBody>
      </p:sp>
      <p:sp>
        <p:nvSpPr>
          <p:cNvPr id="613382" name="Rectangle 6"/>
          <p:cNvSpPr>
            <a:spLocks noGrp="1" noChangeArrowheads="1"/>
          </p:cNvSpPr>
          <p:nvPr>
            <p:ph type="sldNum" sz="quarter" idx="4"/>
          </p:nvPr>
        </p:nvSpPr>
        <p:spPr bwMode="auto">
          <a:xfrm>
            <a:off x="7010400" y="6400800"/>
            <a:ext cx="19050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r" eaLnBrk="1" hangingPunct="1">
              <a:defRPr sz="1400">
                <a:solidFill>
                  <a:schemeClr val="tx2"/>
                </a:solidFill>
              </a:defRPr>
            </a:lvl1pPr>
          </a:lstStyle>
          <a:p>
            <a:pPr>
              <a:defRPr/>
            </a:pPr>
            <a:fld id="{AFACCE92-9987-2B45-A6BD-CEEC71D4A4DA}" type="slidenum">
              <a:rPr lang="en-US"/>
              <a:pPr>
                <a:defRPr/>
              </a:pPr>
              <a:t>‹#›</a:t>
            </a:fld>
            <a:endParaRPr lang="en-US"/>
          </a:p>
        </p:txBody>
      </p:sp>
      <p:pic>
        <p:nvPicPr>
          <p:cNvPr id="1031" name="Picture 7" descr="EXPHORSA"/>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1066800" y="1574800"/>
            <a:ext cx="7772400" cy="130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2" name="Rectangle 8"/>
          <p:cNvSpPr>
            <a:spLocks noGrp="1" noChangeArrowheads="1"/>
          </p:cNvSpPr>
          <p:nvPr>
            <p:ph type="body" idx="1"/>
          </p:nvPr>
        </p:nvSpPr>
        <p:spPr bwMode="auto">
          <a:xfrm>
            <a:off x="1062038" y="1766888"/>
            <a:ext cx="7769225" cy="4113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2562329"/>
      </p:ext>
    </p:extLst>
  </p:cSld>
  <p:clrMap bg1="lt1" tx1="dk1" bg2="lt2" tx2="dk2" accent1="accent1" accent2="accent2" accent3="accent3" accent4="accent4" accent5="accent5" accent6="accent6" hlink="hlink" folHlink="folHlink"/>
  <p:sldLayoutIdLst>
    <p:sldLayoutId id="2147488653" r:id="rId1"/>
    <p:sldLayoutId id="2147488654" r:id="rId2"/>
    <p:sldLayoutId id="2147488655" r:id="rId3"/>
    <p:sldLayoutId id="2147488656" r:id="rId4"/>
    <p:sldLayoutId id="2147488657" r:id="rId5"/>
    <p:sldLayoutId id="2147488658" r:id="rId6"/>
    <p:sldLayoutId id="2147488659" r:id="rId7"/>
    <p:sldLayoutId id="2147488660" r:id="rId8"/>
    <p:sldLayoutId id="2147488661" r:id="rId9"/>
    <p:sldLayoutId id="2147488662" r:id="rId10"/>
    <p:sldLayoutId id="2147488663" r:id="rId11"/>
    <p:sldLayoutId id="2147488664" r:id="rId12"/>
    <p:sldLayoutId id="2147488665" r:id="rId13"/>
  </p:sldLayoutIdLst>
  <p:txStyles>
    <p:titleStyle>
      <a:lvl1pPr algn="l" rtl="0" eaLnBrk="0" fontAlgn="base" hangingPunct="0">
        <a:spcBef>
          <a:spcPct val="0"/>
        </a:spcBef>
        <a:spcAft>
          <a:spcPct val="0"/>
        </a:spcAft>
        <a:defRPr sz="4000" b="1">
          <a:solidFill>
            <a:schemeClr val="tx2"/>
          </a:solidFill>
          <a:latin typeface="Arial"/>
          <a:ea typeface="ＭＳ Ｐゴシック" pitchFamily="-112" charset="-128"/>
          <a:cs typeface="Arial"/>
        </a:defRPr>
      </a:lvl1pPr>
      <a:lvl2pPr algn="l" rtl="0" eaLnBrk="0" fontAlgn="base" hangingPunct="0">
        <a:spcBef>
          <a:spcPct val="0"/>
        </a:spcBef>
        <a:spcAft>
          <a:spcPct val="0"/>
        </a:spcAft>
        <a:defRPr sz="4000" b="1">
          <a:solidFill>
            <a:schemeClr val="tx2"/>
          </a:solidFill>
          <a:latin typeface="Arial" charset="0"/>
          <a:ea typeface="ＭＳ Ｐゴシック" pitchFamily="-112" charset="-128"/>
          <a:cs typeface="ＭＳ Ｐゴシック" pitchFamily="-112" charset="-128"/>
        </a:defRPr>
      </a:lvl2pPr>
      <a:lvl3pPr algn="l" rtl="0" eaLnBrk="0" fontAlgn="base" hangingPunct="0">
        <a:spcBef>
          <a:spcPct val="0"/>
        </a:spcBef>
        <a:spcAft>
          <a:spcPct val="0"/>
        </a:spcAft>
        <a:defRPr sz="4000" b="1">
          <a:solidFill>
            <a:schemeClr val="tx2"/>
          </a:solidFill>
          <a:latin typeface="Arial" charset="0"/>
          <a:ea typeface="ＭＳ Ｐゴシック" pitchFamily="-112" charset="-128"/>
          <a:cs typeface="ＭＳ Ｐゴシック" pitchFamily="-112" charset="-128"/>
        </a:defRPr>
      </a:lvl3pPr>
      <a:lvl4pPr algn="l" rtl="0" eaLnBrk="0" fontAlgn="base" hangingPunct="0">
        <a:spcBef>
          <a:spcPct val="0"/>
        </a:spcBef>
        <a:spcAft>
          <a:spcPct val="0"/>
        </a:spcAft>
        <a:defRPr sz="4000" b="1">
          <a:solidFill>
            <a:schemeClr val="tx2"/>
          </a:solidFill>
          <a:latin typeface="Arial" charset="0"/>
          <a:ea typeface="ＭＳ Ｐゴシック" pitchFamily="-112" charset="-128"/>
          <a:cs typeface="ＭＳ Ｐゴシック" pitchFamily="-112" charset="-128"/>
        </a:defRPr>
      </a:lvl4pPr>
      <a:lvl5pPr algn="l" rtl="0" eaLnBrk="0" fontAlgn="base" hangingPunct="0">
        <a:spcBef>
          <a:spcPct val="0"/>
        </a:spcBef>
        <a:spcAft>
          <a:spcPct val="0"/>
        </a:spcAft>
        <a:defRPr sz="4000" b="1">
          <a:solidFill>
            <a:schemeClr val="tx2"/>
          </a:solidFill>
          <a:latin typeface="Arial" charset="0"/>
          <a:ea typeface="ＭＳ Ｐゴシック" pitchFamily="-112" charset="-128"/>
          <a:cs typeface="ＭＳ Ｐゴシック" pitchFamily="-112" charset="-128"/>
        </a:defRPr>
      </a:lvl5pPr>
      <a:lvl6pPr marL="457200" algn="l" rtl="0" fontAlgn="base">
        <a:spcBef>
          <a:spcPct val="0"/>
        </a:spcBef>
        <a:spcAft>
          <a:spcPct val="0"/>
        </a:spcAft>
        <a:defRPr sz="4400">
          <a:solidFill>
            <a:schemeClr val="tx2"/>
          </a:solidFill>
          <a:latin typeface="Times New Roman" pitchFamily="-112" charset="0"/>
        </a:defRPr>
      </a:lvl6pPr>
      <a:lvl7pPr marL="914400" algn="l" rtl="0" fontAlgn="base">
        <a:spcBef>
          <a:spcPct val="0"/>
        </a:spcBef>
        <a:spcAft>
          <a:spcPct val="0"/>
        </a:spcAft>
        <a:defRPr sz="4400">
          <a:solidFill>
            <a:schemeClr val="tx2"/>
          </a:solidFill>
          <a:latin typeface="Times New Roman" pitchFamily="-112" charset="0"/>
        </a:defRPr>
      </a:lvl7pPr>
      <a:lvl8pPr marL="1371600" algn="l" rtl="0" fontAlgn="base">
        <a:spcBef>
          <a:spcPct val="0"/>
        </a:spcBef>
        <a:spcAft>
          <a:spcPct val="0"/>
        </a:spcAft>
        <a:defRPr sz="4400">
          <a:solidFill>
            <a:schemeClr val="tx2"/>
          </a:solidFill>
          <a:latin typeface="Times New Roman" pitchFamily="-112" charset="0"/>
        </a:defRPr>
      </a:lvl8pPr>
      <a:lvl9pPr marL="1828800" algn="l"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Blip>
          <a:blip r:embed="rId18"/>
        </a:buBlip>
        <a:defRPr sz="2800" b="1">
          <a:solidFill>
            <a:schemeClr val="tx1"/>
          </a:solidFill>
          <a:latin typeface="Arial"/>
          <a:ea typeface="ＭＳ Ｐゴシック" pitchFamily="-112" charset="-128"/>
          <a:cs typeface="Arial"/>
        </a:defRPr>
      </a:lvl1pPr>
      <a:lvl2pPr marL="742950" indent="-285750" algn="l" rtl="0" eaLnBrk="0" fontAlgn="base" hangingPunct="0">
        <a:spcBef>
          <a:spcPct val="20000"/>
        </a:spcBef>
        <a:spcAft>
          <a:spcPct val="0"/>
        </a:spcAft>
        <a:buClr>
          <a:schemeClr val="accent2"/>
        </a:buClr>
        <a:buFont typeface="Wingdings" charset="0"/>
        <a:buBlip>
          <a:blip r:embed="rId19"/>
        </a:buBlip>
        <a:defRPr sz="2400" b="1">
          <a:solidFill>
            <a:schemeClr val="tx1"/>
          </a:solidFill>
          <a:latin typeface="Arial"/>
          <a:ea typeface="ＭＳ Ｐゴシック" pitchFamily="-112" charset="-128"/>
          <a:cs typeface="Arial"/>
        </a:defRPr>
      </a:lvl2pPr>
      <a:lvl3pPr marL="1143000" indent="-228600" algn="l" rtl="0" eaLnBrk="0" fontAlgn="base" hangingPunct="0">
        <a:spcBef>
          <a:spcPct val="20000"/>
        </a:spcBef>
        <a:spcAft>
          <a:spcPct val="0"/>
        </a:spcAft>
        <a:buChar char="•"/>
        <a:defRPr sz="2000" b="1">
          <a:solidFill>
            <a:schemeClr val="tx1"/>
          </a:solidFill>
          <a:latin typeface="Arial"/>
          <a:ea typeface="ＭＳ Ｐゴシック" pitchFamily="-112" charset="-128"/>
          <a:cs typeface="Arial"/>
        </a:defRPr>
      </a:lvl3pPr>
      <a:lvl4pPr marL="1600200" indent="-228600" algn="l" rtl="0" eaLnBrk="0" fontAlgn="base" hangingPunct="0">
        <a:spcBef>
          <a:spcPct val="20000"/>
        </a:spcBef>
        <a:spcAft>
          <a:spcPct val="0"/>
        </a:spcAft>
        <a:buClr>
          <a:schemeClr val="tx2"/>
        </a:buClr>
        <a:buFont typeface="Wingdings" charset="0"/>
        <a:buChar char="s"/>
        <a:defRPr b="1">
          <a:solidFill>
            <a:schemeClr val="tx1"/>
          </a:solidFill>
          <a:latin typeface="Arial"/>
          <a:ea typeface="ＭＳ Ｐゴシック" pitchFamily="-112" charset="-128"/>
          <a:cs typeface="Arial"/>
        </a:defRPr>
      </a:lvl4pPr>
      <a:lvl5pPr marL="2057400" indent="-228600" algn="l" rtl="0" eaLnBrk="0" fontAlgn="base" hangingPunct="0">
        <a:spcBef>
          <a:spcPct val="20000"/>
        </a:spcBef>
        <a:spcAft>
          <a:spcPct val="0"/>
        </a:spcAft>
        <a:buClr>
          <a:schemeClr val="tx2"/>
        </a:buClr>
        <a:buFont typeface="Wingdings" charset="0"/>
        <a:buChar char="s"/>
        <a:defRPr b="1">
          <a:solidFill>
            <a:schemeClr val="tx1"/>
          </a:solidFill>
          <a:latin typeface="Arial"/>
          <a:ea typeface="ＭＳ Ｐゴシック" pitchFamily="-112" charset="-128"/>
          <a:cs typeface="Arial"/>
        </a:defRPr>
      </a:lvl5pPr>
      <a:lvl6pPr marL="2514600" indent="-228600" algn="l" rtl="0" fontAlgn="base">
        <a:spcBef>
          <a:spcPct val="20000"/>
        </a:spcBef>
        <a:spcAft>
          <a:spcPct val="0"/>
        </a:spcAft>
        <a:buClr>
          <a:schemeClr val="tx2"/>
        </a:buClr>
        <a:buFont typeface="Wingdings" pitchFamily="-112" charset="2"/>
        <a:buChar char="s"/>
        <a:defRPr sz="2000">
          <a:solidFill>
            <a:schemeClr val="tx1"/>
          </a:solidFill>
          <a:latin typeface="+mn-lt"/>
          <a:ea typeface="ＭＳ Ｐゴシック" pitchFamily="-112" charset="-128"/>
        </a:defRPr>
      </a:lvl6pPr>
      <a:lvl7pPr marL="2971800" indent="-228600" algn="l" rtl="0" fontAlgn="base">
        <a:spcBef>
          <a:spcPct val="20000"/>
        </a:spcBef>
        <a:spcAft>
          <a:spcPct val="0"/>
        </a:spcAft>
        <a:buClr>
          <a:schemeClr val="tx2"/>
        </a:buClr>
        <a:buFont typeface="Wingdings" pitchFamily="-112" charset="2"/>
        <a:buChar char="s"/>
        <a:defRPr sz="2000">
          <a:solidFill>
            <a:schemeClr val="tx1"/>
          </a:solidFill>
          <a:latin typeface="+mn-lt"/>
          <a:ea typeface="ＭＳ Ｐゴシック" pitchFamily="-112" charset="-128"/>
        </a:defRPr>
      </a:lvl7pPr>
      <a:lvl8pPr marL="3429000" indent="-228600" algn="l" rtl="0" fontAlgn="base">
        <a:spcBef>
          <a:spcPct val="20000"/>
        </a:spcBef>
        <a:spcAft>
          <a:spcPct val="0"/>
        </a:spcAft>
        <a:buClr>
          <a:schemeClr val="tx2"/>
        </a:buClr>
        <a:buFont typeface="Wingdings" pitchFamily="-112" charset="2"/>
        <a:buChar char="s"/>
        <a:defRPr sz="2000">
          <a:solidFill>
            <a:schemeClr val="tx1"/>
          </a:solidFill>
          <a:latin typeface="+mn-lt"/>
          <a:ea typeface="ＭＳ Ｐゴシック" pitchFamily="-112" charset="-128"/>
        </a:defRPr>
      </a:lvl8pPr>
      <a:lvl9pPr marL="3886200" indent="-228600" algn="l" rtl="0" fontAlgn="base">
        <a:spcBef>
          <a:spcPct val="20000"/>
        </a:spcBef>
        <a:spcAft>
          <a:spcPct val="0"/>
        </a:spcAft>
        <a:buClr>
          <a:schemeClr val="tx2"/>
        </a:buClr>
        <a:buFont typeface="Wingdings" pitchFamily="-112" charset="2"/>
        <a:buChar char="s"/>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51153522"/>
      </p:ext>
    </p:extLst>
  </p:cSld>
  <p:clrMap bg1="lt1" tx1="dk1" bg2="lt2" tx2="dk2" accent1="accent1" accent2="accent2" accent3="accent3" accent4="accent4" accent5="accent5" accent6="accent6" hlink="hlink" folHlink="folHlink"/>
  <p:sldLayoutIdLst>
    <p:sldLayoutId id="2147488667" r:id="rId1"/>
    <p:sldLayoutId id="2147488668" r:id="rId2"/>
    <p:sldLayoutId id="2147488669" r:id="rId3"/>
    <p:sldLayoutId id="2147488670" r:id="rId4"/>
    <p:sldLayoutId id="2147488671" r:id="rId5"/>
    <p:sldLayoutId id="2147488672" r:id="rId6"/>
    <p:sldLayoutId id="2147488673" r:id="rId7"/>
    <p:sldLayoutId id="2147488674" r:id="rId8"/>
    <p:sldLayoutId id="2147488675" r:id="rId9"/>
    <p:sldLayoutId id="2147488676" r:id="rId10"/>
    <p:sldLayoutId id="2147488677" r:id="rId11"/>
    <p:sldLayoutId id="2147488678" r:id="rId12"/>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9208339"/>
      </p:ext>
    </p:extLst>
  </p:cSld>
  <p:clrMap bg1="lt1" tx1="dk1" bg2="lt2" tx2="dk2" accent1="accent1" accent2="accent2" accent3="accent3" accent4="accent4" accent5="accent5" accent6="accent6" hlink="hlink" folHlink="folHlink"/>
  <p:sldLayoutIdLst>
    <p:sldLayoutId id="2147488680" r:id="rId1"/>
    <p:sldLayoutId id="2147488681" r:id="rId2"/>
    <p:sldLayoutId id="2147488682" r:id="rId3"/>
    <p:sldLayoutId id="2147488683" r:id="rId4"/>
    <p:sldLayoutId id="2147488684" r:id="rId5"/>
    <p:sldLayoutId id="2147488685" r:id="rId6"/>
    <p:sldLayoutId id="2147488686" r:id="rId7"/>
    <p:sldLayoutId id="2147488687" r:id="rId8"/>
    <p:sldLayoutId id="2147488688" r:id="rId9"/>
    <p:sldLayoutId id="214748868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5890" name="Group 2"/>
          <p:cNvGrpSpPr>
            <a:grpSpLocks/>
          </p:cNvGrpSpPr>
          <p:nvPr/>
        </p:nvGrpSpPr>
        <p:grpSpPr bwMode="auto">
          <a:xfrm>
            <a:off x="0" y="2286000"/>
            <a:ext cx="9144000" cy="3581400"/>
            <a:chOff x="0" y="1968"/>
            <a:chExt cx="5760" cy="2256"/>
          </a:xfrm>
        </p:grpSpPr>
        <p:sp>
          <p:nvSpPr>
            <p:cNvPr id="165897" name="Rectangle 3"/>
            <p:cNvSpPr>
              <a:spLocks noChangeArrowheads="1"/>
            </p:cNvSpPr>
            <p:nvPr/>
          </p:nvSpPr>
          <p:spPr bwMode="auto">
            <a:xfrm>
              <a:off x="0" y="2160"/>
              <a:ext cx="5760" cy="528"/>
            </a:xfrm>
            <a:prstGeom prst="rect">
              <a:avLst/>
            </a:prstGeom>
            <a:gradFill rotWithShape="0">
              <a:gsLst>
                <a:gs pos="0">
                  <a:schemeClr val="bg1"/>
                </a:gs>
                <a:gs pos="100000">
                  <a:srgbClr val="262626"/>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898" name="Rectangle 4"/>
            <p:cNvSpPr>
              <a:spLocks noChangeArrowheads="1"/>
            </p:cNvSpPr>
            <p:nvPr/>
          </p:nvSpPr>
          <p:spPr bwMode="auto">
            <a:xfrm>
              <a:off x="0" y="2688"/>
              <a:ext cx="5760" cy="1152"/>
            </a:xfrm>
            <a:prstGeom prst="rect">
              <a:avLst/>
            </a:prstGeom>
            <a:gradFill rotWithShape="0">
              <a:gsLst>
                <a:gs pos="0">
                  <a:srgbClr val="262626"/>
                </a:gs>
                <a:gs pos="100000">
                  <a:schemeClr val="bg1"/>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899" name="Rectangle 5"/>
            <p:cNvSpPr>
              <a:spLocks noChangeArrowheads="1"/>
            </p:cNvSpPr>
            <p:nvPr/>
          </p:nvSpPr>
          <p:spPr bwMode="auto">
            <a:xfrm>
              <a:off x="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00" name="Rectangle 6"/>
            <p:cNvSpPr>
              <a:spLocks noChangeArrowheads="1"/>
            </p:cNvSpPr>
            <p:nvPr/>
          </p:nvSpPr>
          <p:spPr bwMode="auto">
            <a:xfrm>
              <a:off x="1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01" name="Rectangle 7"/>
            <p:cNvSpPr>
              <a:spLocks noChangeArrowheads="1"/>
            </p:cNvSpPr>
            <p:nvPr/>
          </p:nvSpPr>
          <p:spPr bwMode="auto">
            <a:xfrm>
              <a:off x="2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02" name="Rectangle 8"/>
            <p:cNvSpPr>
              <a:spLocks noChangeArrowheads="1"/>
            </p:cNvSpPr>
            <p:nvPr/>
          </p:nvSpPr>
          <p:spPr bwMode="auto">
            <a:xfrm>
              <a:off x="3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03" name="Rectangle 9"/>
            <p:cNvSpPr>
              <a:spLocks noChangeArrowheads="1"/>
            </p:cNvSpPr>
            <p:nvPr/>
          </p:nvSpPr>
          <p:spPr bwMode="auto">
            <a:xfrm>
              <a:off x="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04" name="Rectangle 10"/>
            <p:cNvSpPr>
              <a:spLocks noChangeArrowheads="1"/>
            </p:cNvSpPr>
            <p:nvPr/>
          </p:nvSpPr>
          <p:spPr bwMode="auto">
            <a:xfrm>
              <a:off x="4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05" name="Rectangle 11"/>
            <p:cNvSpPr>
              <a:spLocks noChangeArrowheads="1"/>
            </p:cNvSpPr>
            <p:nvPr/>
          </p:nvSpPr>
          <p:spPr bwMode="auto">
            <a:xfrm>
              <a:off x="5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06" name="Rectangle 12"/>
            <p:cNvSpPr>
              <a:spLocks noChangeArrowheads="1"/>
            </p:cNvSpPr>
            <p:nvPr/>
          </p:nvSpPr>
          <p:spPr bwMode="auto">
            <a:xfrm>
              <a:off x="6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07" name="Rectangle 13"/>
            <p:cNvSpPr>
              <a:spLocks noChangeArrowheads="1"/>
            </p:cNvSpPr>
            <p:nvPr/>
          </p:nvSpPr>
          <p:spPr bwMode="auto">
            <a:xfrm>
              <a:off x="7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08" name="Rectangle 14"/>
            <p:cNvSpPr>
              <a:spLocks noChangeArrowheads="1"/>
            </p:cNvSpPr>
            <p:nvPr/>
          </p:nvSpPr>
          <p:spPr bwMode="auto">
            <a:xfrm>
              <a:off x="8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09" name="Rectangle 15"/>
            <p:cNvSpPr>
              <a:spLocks noChangeArrowheads="1"/>
            </p:cNvSpPr>
            <p:nvPr/>
          </p:nvSpPr>
          <p:spPr bwMode="auto">
            <a:xfrm>
              <a:off x="9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10" name="Rectangle 16"/>
            <p:cNvSpPr>
              <a:spLocks noChangeArrowheads="1"/>
            </p:cNvSpPr>
            <p:nvPr/>
          </p:nvSpPr>
          <p:spPr bwMode="auto">
            <a:xfrm>
              <a:off x="10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11" name="Rectangle 17"/>
            <p:cNvSpPr>
              <a:spLocks noChangeArrowheads="1"/>
            </p:cNvSpPr>
            <p:nvPr/>
          </p:nvSpPr>
          <p:spPr bwMode="auto">
            <a:xfrm>
              <a:off x="11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12" name="Rectangle 18"/>
            <p:cNvSpPr>
              <a:spLocks noChangeArrowheads="1"/>
            </p:cNvSpPr>
            <p:nvPr/>
          </p:nvSpPr>
          <p:spPr bwMode="auto">
            <a:xfrm>
              <a:off x="12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13" name="Rectangle 19"/>
            <p:cNvSpPr>
              <a:spLocks noChangeArrowheads="1"/>
            </p:cNvSpPr>
            <p:nvPr/>
          </p:nvSpPr>
          <p:spPr bwMode="auto">
            <a:xfrm>
              <a:off x="13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14" name="Rectangle 20"/>
            <p:cNvSpPr>
              <a:spLocks noChangeArrowheads="1"/>
            </p:cNvSpPr>
            <p:nvPr/>
          </p:nvSpPr>
          <p:spPr bwMode="auto">
            <a:xfrm>
              <a:off x="144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15" name="Rectangle 21"/>
            <p:cNvSpPr>
              <a:spLocks noChangeArrowheads="1"/>
            </p:cNvSpPr>
            <p:nvPr/>
          </p:nvSpPr>
          <p:spPr bwMode="auto">
            <a:xfrm>
              <a:off x="15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16" name="Rectangle 22"/>
            <p:cNvSpPr>
              <a:spLocks noChangeArrowheads="1"/>
            </p:cNvSpPr>
            <p:nvPr/>
          </p:nvSpPr>
          <p:spPr bwMode="auto">
            <a:xfrm>
              <a:off x="163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17" name="Rectangle 23"/>
            <p:cNvSpPr>
              <a:spLocks noChangeArrowheads="1"/>
            </p:cNvSpPr>
            <p:nvPr/>
          </p:nvSpPr>
          <p:spPr bwMode="auto">
            <a:xfrm>
              <a:off x="17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18" name="Rectangle 24"/>
            <p:cNvSpPr>
              <a:spLocks noChangeArrowheads="1"/>
            </p:cNvSpPr>
            <p:nvPr/>
          </p:nvSpPr>
          <p:spPr bwMode="auto">
            <a:xfrm>
              <a:off x="18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19" name="Rectangle 25"/>
            <p:cNvSpPr>
              <a:spLocks noChangeArrowheads="1"/>
            </p:cNvSpPr>
            <p:nvPr/>
          </p:nvSpPr>
          <p:spPr bwMode="auto">
            <a:xfrm>
              <a:off x="19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20" name="Rectangle 26"/>
            <p:cNvSpPr>
              <a:spLocks noChangeArrowheads="1"/>
            </p:cNvSpPr>
            <p:nvPr/>
          </p:nvSpPr>
          <p:spPr bwMode="auto">
            <a:xfrm>
              <a:off x="20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21" name="Rectangle 27"/>
            <p:cNvSpPr>
              <a:spLocks noChangeArrowheads="1"/>
            </p:cNvSpPr>
            <p:nvPr/>
          </p:nvSpPr>
          <p:spPr bwMode="auto">
            <a:xfrm>
              <a:off x="21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22" name="Rectangle 28"/>
            <p:cNvSpPr>
              <a:spLocks noChangeArrowheads="1"/>
            </p:cNvSpPr>
            <p:nvPr/>
          </p:nvSpPr>
          <p:spPr bwMode="auto">
            <a:xfrm>
              <a:off x="22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23" name="Rectangle 29"/>
            <p:cNvSpPr>
              <a:spLocks noChangeArrowheads="1"/>
            </p:cNvSpPr>
            <p:nvPr/>
          </p:nvSpPr>
          <p:spPr bwMode="auto">
            <a:xfrm>
              <a:off x="23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24" name="Rectangle 30"/>
            <p:cNvSpPr>
              <a:spLocks noChangeArrowheads="1"/>
            </p:cNvSpPr>
            <p:nvPr/>
          </p:nvSpPr>
          <p:spPr bwMode="auto">
            <a:xfrm>
              <a:off x="24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25" name="Rectangle 31"/>
            <p:cNvSpPr>
              <a:spLocks noChangeArrowheads="1"/>
            </p:cNvSpPr>
            <p:nvPr/>
          </p:nvSpPr>
          <p:spPr bwMode="auto">
            <a:xfrm>
              <a:off x="24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26" name="Rectangle 32"/>
            <p:cNvSpPr>
              <a:spLocks noChangeArrowheads="1"/>
            </p:cNvSpPr>
            <p:nvPr/>
          </p:nvSpPr>
          <p:spPr bwMode="auto">
            <a:xfrm>
              <a:off x="25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27" name="Rectangle 33"/>
            <p:cNvSpPr>
              <a:spLocks noChangeArrowheads="1"/>
            </p:cNvSpPr>
            <p:nvPr/>
          </p:nvSpPr>
          <p:spPr bwMode="auto">
            <a:xfrm>
              <a:off x="26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28" name="Rectangle 34"/>
            <p:cNvSpPr>
              <a:spLocks noChangeArrowheads="1"/>
            </p:cNvSpPr>
            <p:nvPr/>
          </p:nvSpPr>
          <p:spPr bwMode="auto">
            <a:xfrm>
              <a:off x="27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29" name="Rectangle 35"/>
            <p:cNvSpPr>
              <a:spLocks noChangeArrowheads="1"/>
            </p:cNvSpPr>
            <p:nvPr/>
          </p:nvSpPr>
          <p:spPr bwMode="auto">
            <a:xfrm>
              <a:off x="28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30" name="Rectangle 36"/>
            <p:cNvSpPr>
              <a:spLocks noChangeArrowheads="1"/>
            </p:cNvSpPr>
            <p:nvPr/>
          </p:nvSpPr>
          <p:spPr bwMode="auto">
            <a:xfrm>
              <a:off x="29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31" name="Rectangle 37"/>
            <p:cNvSpPr>
              <a:spLocks noChangeArrowheads="1"/>
            </p:cNvSpPr>
            <p:nvPr/>
          </p:nvSpPr>
          <p:spPr bwMode="auto">
            <a:xfrm>
              <a:off x="30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32" name="Rectangle 38"/>
            <p:cNvSpPr>
              <a:spLocks noChangeArrowheads="1"/>
            </p:cNvSpPr>
            <p:nvPr/>
          </p:nvSpPr>
          <p:spPr bwMode="auto">
            <a:xfrm>
              <a:off x="31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33" name="Rectangle 39"/>
            <p:cNvSpPr>
              <a:spLocks noChangeArrowheads="1"/>
            </p:cNvSpPr>
            <p:nvPr/>
          </p:nvSpPr>
          <p:spPr bwMode="auto">
            <a:xfrm>
              <a:off x="32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34" name="Rectangle 40"/>
            <p:cNvSpPr>
              <a:spLocks noChangeArrowheads="1"/>
            </p:cNvSpPr>
            <p:nvPr/>
          </p:nvSpPr>
          <p:spPr bwMode="auto">
            <a:xfrm>
              <a:off x="336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35" name="Rectangle 41"/>
            <p:cNvSpPr>
              <a:spLocks noChangeArrowheads="1"/>
            </p:cNvSpPr>
            <p:nvPr/>
          </p:nvSpPr>
          <p:spPr bwMode="auto">
            <a:xfrm>
              <a:off x="345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36" name="Rectangle 42"/>
            <p:cNvSpPr>
              <a:spLocks noChangeArrowheads="1"/>
            </p:cNvSpPr>
            <p:nvPr/>
          </p:nvSpPr>
          <p:spPr bwMode="auto">
            <a:xfrm>
              <a:off x="355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37" name="Rectangle 43"/>
            <p:cNvSpPr>
              <a:spLocks noChangeArrowheads="1"/>
            </p:cNvSpPr>
            <p:nvPr/>
          </p:nvSpPr>
          <p:spPr bwMode="auto">
            <a:xfrm>
              <a:off x="364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38" name="Rectangle 44"/>
            <p:cNvSpPr>
              <a:spLocks noChangeArrowheads="1"/>
            </p:cNvSpPr>
            <p:nvPr/>
          </p:nvSpPr>
          <p:spPr bwMode="auto">
            <a:xfrm>
              <a:off x="374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39" name="Rectangle 45"/>
            <p:cNvSpPr>
              <a:spLocks noChangeArrowheads="1"/>
            </p:cNvSpPr>
            <p:nvPr/>
          </p:nvSpPr>
          <p:spPr bwMode="auto">
            <a:xfrm>
              <a:off x="3792" y="1968"/>
              <a:ext cx="96"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40" name="Rectangle 46"/>
            <p:cNvSpPr>
              <a:spLocks noChangeArrowheads="1"/>
            </p:cNvSpPr>
            <p:nvPr/>
          </p:nvSpPr>
          <p:spPr bwMode="auto">
            <a:xfrm>
              <a:off x="393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41" name="Rectangle 47"/>
            <p:cNvSpPr>
              <a:spLocks noChangeArrowheads="1"/>
            </p:cNvSpPr>
            <p:nvPr/>
          </p:nvSpPr>
          <p:spPr bwMode="auto">
            <a:xfrm>
              <a:off x="403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42" name="Rectangle 48"/>
            <p:cNvSpPr>
              <a:spLocks noChangeArrowheads="1"/>
            </p:cNvSpPr>
            <p:nvPr/>
          </p:nvSpPr>
          <p:spPr bwMode="auto">
            <a:xfrm>
              <a:off x="412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43" name="Rectangle 49"/>
            <p:cNvSpPr>
              <a:spLocks noChangeArrowheads="1"/>
            </p:cNvSpPr>
            <p:nvPr/>
          </p:nvSpPr>
          <p:spPr bwMode="auto">
            <a:xfrm>
              <a:off x="422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44" name="Rectangle 50"/>
            <p:cNvSpPr>
              <a:spLocks noChangeArrowheads="1"/>
            </p:cNvSpPr>
            <p:nvPr/>
          </p:nvSpPr>
          <p:spPr bwMode="auto">
            <a:xfrm>
              <a:off x="432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45" name="Rectangle 51"/>
            <p:cNvSpPr>
              <a:spLocks noChangeArrowheads="1"/>
            </p:cNvSpPr>
            <p:nvPr/>
          </p:nvSpPr>
          <p:spPr bwMode="auto">
            <a:xfrm>
              <a:off x="441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46" name="Rectangle 52"/>
            <p:cNvSpPr>
              <a:spLocks noChangeArrowheads="1"/>
            </p:cNvSpPr>
            <p:nvPr/>
          </p:nvSpPr>
          <p:spPr bwMode="auto">
            <a:xfrm>
              <a:off x="451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47" name="Rectangle 53"/>
            <p:cNvSpPr>
              <a:spLocks noChangeArrowheads="1"/>
            </p:cNvSpPr>
            <p:nvPr/>
          </p:nvSpPr>
          <p:spPr bwMode="auto">
            <a:xfrm>
              <a:off x="460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48" name="Rectangle 54"/>
            <p:cNvSpPr>
              <a:spLocks noChangeArrowheads="1"/>
            </p:cNvSpPr>
            <p:nvPr/>
          </p:nvSpPr>
          <p:spPr bwMode="auto">
            <a:xfrm>
              <a:off x="470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49" name="Rectangle 55"/>
            <p:cNvSpPr>
              <a:spLocks noChangeArrowheads="1"/>
            </p:cNvSpPr>
            <p:nvPr/>
          </p:nvSpPr>
          <p:spPr bwMode="auto">
            <a:xfrm>
              <a:off x="480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50" name="Rectangle 56"/>
            <p:cNvSpPr>
              <a:spLocks noChangeArrowheads="1"/>
            </p:cNvSpPr>
            <p:nvPr/>
          </p:nvSpPr>
          <p:spPr bwMode="auto">
            <a:xfrm>
              <a:off x="489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51" name="Rectangle 57"/>
            <p:cNvSpPr>
              <a:spLocks noChangeArrowheads="1"/>
            </p:cNvSpPr>
            <p:nvPr/>
          </p:nvSpPr>
          <p:spPr bwMode="auto">
            <a:xfrm>
              <a:off x="499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52" name="Rectangle 58"/>
            <p:cNvSpPr>
              <a:spLocks noChangeArrowheads="1"/>
            </p:cNvSpPr>
            <p:nvPr/>
          </p:nvSpPr>
          <p:spPr bwMode="auto">
            <a:xfrm>
              <a:off x="508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53" name="Rectangle 59"/>
            <p:cNvSpPr>
              <a:spLocks noChangeArrowheads="1"/>
            </p:cNvSpPr>
            <p:nvPr/>
          </p:nvSpPr>
          <p:spPr bwMode="auto">
            <a:xfrm>
              <a:off x="518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54" name="Rectangle 60"/>
            <p:cNvSpPr>
              <a:spLocks noChangeArrowheads="1"/>
            </p:cNvSpPr>
            <p:nvPr/>
          </p:nvSpPr>
          <p:spPr bwMode="auto">
            <a:xfrm>
              <a:off x="5280"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55" name="Rectangle 61"/>
            <p:cNvSpPr>
              <a:spLocks noChangeArrowheads="1"/>
            </p:cNvSpPr>
            <p:nvPr/>
          </p:nvSpPr>
          <p:spPr bwMode="auto">
            <a:xfrm>
              <a:off x="5376"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56" name="Rectangle 62"/>
            <p:cNvSpPr>
              <a:spLocks noChangeArrowheads="1"/>
            </p:cNvSpPr>
            <p:nvPr/>
          </p:nvSpPr>
          <p:spPr bwMode="auto">
            <a:xfrm>
              <a:off x="5472"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57" name="Rectangle 63"/>
            <p:cNvSpPr>
              <a:spLocks noChangeArrowheads="1"/>
            </p:cNvSpPr>
            <p:nvPr/>
          </p:nvSpPr>
          <p:spPr bwMode="auto">
            <a:xfrm>
              <a:off x="5568"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58" name="Rectangle 64"/>
            <p:cNvSpPr>
              <a:spLocks noChangeArrowheads="1"/>
            </p:cNvSpPr>
            <p:nvPr/>
          </p:nvSpPr>
          <p:spPr bwMode="auto">
            <a:xfrm>
              <a:off x="5664" y="1968"/>
              <a:ext cx="48" cy="225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sp>
          <p:nvSpPr>
            <p:cNvPr id="165959" name="Rectangle 65"/>
            <p:cNvSpPr>
              <a:spLocks noChangeArrowheads="1"/>
            </p:cNvSpPr>
            <p:nvPr/>
          </p:nvSpPr>
          <p:spPr bwMode="auto">
            <a:xfrm>
              <a:off x="0" y="2736"/>
              <a:ext cx="5760" cy="4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FFFFFF"/>
                </a:solidFill>
                <a:ea typeface="Osaka" charset="0"/>
                <a:cs typeface="Osaka" charset="0"/>
              </a:endParaRPr>
            </a:p>
          </p:txBody>
        </p:sp>
      </p:grpSp>
      <p:sp>
        <p:nvSpPr>
          <p:cNvPr id="165891" name="Rectangle 66"/>
          <p:cNvSpPr>
            <a:spLocks noGrp="1" noChangeArrowheads="1"/>
          </p:cNvSpPr>
          <p:nvPr>
            <p:ph type="title"/>
          </p:nvPr>
        </p:nvSpPr>
        <p:spPr bwMode="auto">
          <a:xfrm>
            <a:off x="571500" y="685800"/>
            <a:ext cx="80010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p>
            <a:pPr lvl="0"/>
            <a:r>
              <a:rPr lang="en-US" altLang="ja-JP"/>
              <a:t>Click to edit Master title style</a:t>
            </a:r>
          </a:p>
        </p:txBody>
      </p:sp>
      <p:sp>
        <p:nvSpPr>
          <p:cNvPr id="165892" name="Rectangle 67"/>
          <p:cNvSpPr>
            <a:spLocks noGrp="1" noChangeArrowheads="1"/>
          </p:cNvSpPr>
          <p:nvPr>
            <p:ph type="body" idx="1"/>
          </p:nvPr>
        </p:nvSpPr>
        <p:spPr bwMode="auto">
          <a:xfrm>
            <a:off x="571500" y="1981200"/>
            <a:ext cx="80010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
        <p:nvSpPr>
          <p:cNvPr id="134212" name="Rectangle 68"/>
          <p:cNvSpPr>
            <a:spLocks noGrp="1" noChangeArrowheads="1"/>
          </p:cNvSpPr>
          <p:nvPr>
            <p:ph type="dt" sz="half" idx="2"/>
          </p:nvPr>
        </p:nvSpPr>
        <p:spPr bwMode="auto">
          <a:xfrm>
            <a:off x="152400" y="6248400"/>
            <a:ext cx="1752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a:defRPr kumimoji="1" sz="1400">
                <a:solidFill>
                  <a:srgbClr val="FFFFFF"/>
                </a:solidFill>
                <a:latin typeface="Helvetica" pitchFamily="-112" charset="0"/>
                <a:ea typeface="+mn-ea"/>
                <a:cs typeface="+mn-cs"/>
              </a:defRPr>
            </a:lvl1pPr>
          </a:lstStyle>
          <a:p>
            <a:pPr>
              <a:defRPr/>
            </a:pPr>
            <a:endParaRPr lang="en-US" altLang="ja-JP"/>
          </a:p>
        </p:txBody>
      </p:sp>
      <p:sp>
        <p:nvSpPr>
          <p:cNvPr id="134213" name="Rectangle 69"/>
          <p:cNvSpPr>
            <a:spLocks noGrp="1" noChangeArrowheads="1"/>
          </p:cNvSpPr>
          <p:nvPr>
            <p:ph type="ftr" sz="quarter" idx="3"/>
          </p:nvPr>
        </p:nvSpPr>
        <p:spPr bwMode="auto">
          <a:xfrm>
            <a:off x="2057417" y="6248400"/>
            <a:ext cx="5237163"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defRPr kumimoji="1" sz="1400">
                <a:solidFill>
                  <a:srgbClr val="FFFFFF"/>
                </a:solidFill>
                <a:latin typeface="Helvetica" pitchFamily="-112" charset="0"/>
                <a:ea typeface="+mn-ea"/>
                <a:cs typeface="+mn-cs"/>
              </a:defRPr>
            </a:lvl1pPr>
          </a:lstStyle>
          <a:p>
            <a:pPr>
              <a:defRPr/>
            </a:pPr>
            <a:endParaRPr lang="en-US" altLang="ja-JP"/>
          </a:p>
        </p:txBody>
      </p:sp>
      <p:sp>
        <p:nvSpPr>
          <p:cNvPr id="134214" name="Rectangle 70"/>
          <p:cNvSpPr>
            <a:spLocks noGrp="1" noChangeArrowheads="1"/>
          </p:cNvSpPr>
          <p:nvPr>
            <p:ph type="sldNum" sz="quarter" idx="4"/>
          </p:nvPr>
        </p:nvSpPr>
        <p:spPr bwMode="auto">
          <a:xfrm>
            <a:off x="7467600" y="6248400"/>
            <a:ext cx="14478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defRPr kumimoji="1" sz="1400">
                <a:solidFill>
                  <a:srgbClr val="FFFFFF"/>
                </a:solidFill>
                <a:latin typeface="Helvetica" charset="0"/>
                <a:ea typeface="Osaka" charset="0"/>
                <a:cs typeface="Osaka" charset="0"/>
              </a:defRPr>
            </a:lvl1pPr>
          </a:lstStyle>
          <a:p>
            <a:pPr>
              <a:defRPr/>
            </a:pPr>
            <a:fld id="{69753A05-A1DC-7744-A6A9-1E251F48BA33}" type="slidenum">
              <a:rPr lang="en-US" altLang="ja-JP"/>
              <a:pPr>
                <a:defRPr/>
              </a:pPr>
              <a:t>‹#›</a:t>
            </a:fld>
            <a:endParaRPr lang="en-US" altLang="ja-JP"/>
          </a:p>
        </p:txBody>
      </p:sp>
      <p:pic>
        <p:nvPicPr>
          <p:cNvPr id="165896" name="Picture 7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5800" y="1652588"/>
            <a:ext cx="914400" cy="176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7657" r:id="rId1"/>
  </p:sldLayoutIdLst>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2pPr>
      <a:lvl3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3pPr>
      <a:lvl4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4pPr>
      <a:lvl5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5pPr>
      <a:lvl6pPr marL="456686"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6pPr>
      <a:lvl7pPr marL="913370"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7pPr>
      <a:lvl8pPr marL="1370051"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8pPr>
      <a:lvl9pPr marL="1826739"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9pPr>
    </p:titleStyle>
    <p:bodyStyle>
      <a:lvl1pPr marL="453511" indent="-352030" algn="l" rtl="0" eaLnBrk="0" fontAlgn="base" hangingPunct="0">
        <a:lnSpc>
          <a:spcPct val="110000"/>
        </a:lnSpc>
        <a:spcBef>
          <a:spcPct val="20000"/>
        </a:spcBef>
        <a:spcAft>
          <a:spcPct val="0"/>
        </a:spcAft>
        <a:buClr>
          <a:schemeClr val="hlink"/>
        </a:buClr>
        <a:buSzPct val="100000"/>
        <a:buFont typeface="Wingdings" charset="0"/>
        <a:buChar char="ü"/>
        <a:defRPr kumimoji="1" sz="3200">
          <a:solidFill>
            <a:schemeClr val="tx1"/>
          </a:solidFill>
          <a:latin typeface="+mn-lt"/>
          <a:ea typeface="+mn-ea"/>
          <a:cs typeface="+mn-cs"/>
        </a:defRPr>
      </a:lvl1pPr>
      <a:lvl2pPr marL="918130" indent="-350444" algn="l" rtl="0" eaLnBrk="0" fontAlgn="base" hangingPunct="0">
        <a:spcBef>
          <a:spcPct val="20000"/>
        </a:spcBef>
        <a:spcAft>
          <a:spcPct val="0"/>
        </a:spcAft>
        <a:buClr>
          <a:srgbClr val="FF8000"/>
        </a:buClr>
        <a:buSzPct val="100000"/>
        <a:buFont typeface="Wingdings" charset="0"/>
        <a:buChar char="ü"/>
        <a:defRPr kumimoji="1" sz="2800">
          <a:solidFill>
            <a:schemeClr val="tx1"/>
          </a:solidFill>
          <a:latin typeface="+mn-lt"/>
          <a:ea typeface="+mn-ea"/>
          <a:cs typeface="+mn-cs"/>
        </a:defRPr>
      </a:lvl2pPr>
      <a:lvl3pPr marL="1370051" indent="-317141" algn="l" rtl="0" eaLnBrk="0" fontAlgn="base" hangingPunct="0">
        <a:spcBef>
          <a:spcPct val="20000"/>
        </a:spcBef>
        <a:spcAft>
          <a:spcPct val="0"/>
        </a:spcAft>
        <a:buClr>
          <a:schemeClr val="accent2"/>
        </a:buClr>
        <a:buFont typeface="Wingdings" charset="0"/>
        <a:buChar char="ü"/>
        <a:defRPr kumimoji="1" sz="2400">
          <a:solidFill>
            <a:schemeClr val="tx1"/>
          </a:solidFill>
          <a:latin typeface="+mn-lt"/>
          <a:ea typeface="+mn-ea"/>
          <a:cs typeface="+mn-cs"/>
        </a:defRPr>
      </a:lvl3pPr>
      <a:lvl4pPr marL="1842588" indent="-301285" algn="l" rtl="0" eaLnBrk="0" fontAlgn="base" hangingPunct="0">
        <a:spcBef>
          <a:spcPct val="20000"/>
        </a:spcBef>
        <a:spcAft>
          <a:spcPct val="0"/>
        </a:spcAft>
        <a:buClr>
          <a:schemeClr val="folHlink"/>
        </a:buClr>
        <a:buFont typeface="Wingdings" charset="0"/>
        <a:buChar char="ü"/>
        <a:defRPr kumimoji="1" sz="2000">
          <a:solidFill>
            <a:schemeClr val="tx1"/>
          </a:solidFill>
          <a:latin typeface="+mn-lt"/>
          <a:ea typeface="+mn-ea"/>
          <a:cs typeface="+mn-cs"/>
        </a:defRPr>
      </a:lvl4pPr>
      <a:lvl5pPr marL="2345263" indent="-294938" algn="l" rtl="0" eaLnBrk="0" fontAlgn="base" hangingPunct="0">
        <a:spcBef>
          <a:spcPct val="20000"/>
        </a:spcBef>
        <a:spcAft>
          <a:spcPct val="0"/>
        </a:spcAft>
        <a:buFont typeface="Wingdings" charset="0"/>
        <a:buChar char="ü"/>
        <a:defRPr kumimoji="1" sz="2000">
          <a:solidFill>
            <a:schemeClr val="tx1"/>
          </a:solidFill>
          <a:latin typeface="+mn-lt"/>
          <a:ea typeface="+mn-ea"/>
          <a:cs typeface="+mn-cs"/>
        </a:defRPr>
      </a:lvl5pPr>
      <a:lvl6pPr marL="2801945"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6pPr>
      <a:lvl7pPr marL="3258630"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7pPr>
      <a:lvl8pPr marL="3715311"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8pPr>
      <a:lvl9pPr marL="4171995"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5000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508930" name="Group 2"/>
          <p:cNvGrpSpPr>
            <a:grpSpLocks/>
          </p:cNvGrpSpPr>
          <p:nvPr/>
        </p:nvGrpSpPr>
        <p:grpSpPr bwMode="auto">
          <a:xfrm>
            <a:off x="5" y="1752601"/>
            <a:ext cx="9142413" cy="1981200"/>
            <a:chOff x="0" y="1104"/>
            <a:chExt cx="5759" cy="1248"/>
          </a:xfrm>
        </p:grpSpPr>
        <p:pic>
          <p:nvPicPr>
            <p:cNvPr id="508931" name="Picture 3"/>
            <p:cNvPicPr>
              <a:picLocks noChangeArrowheads="1"/>
            </p:cNvPicPr>
            <p:nvPr/>
          </p:nvPicPr>
          <p:blipFill>
            <a:blip r:embed="rId13">
              <a:extLst>
                <a:ext uri="{28A0092B-C50C-407E-A947-70E740481C1C}">
                  <a14:useLocalDpi xmlns:a14="http://schemas.microsoft.com/office/drawing/2010/main"/>
                </a:ext>
              </a:extLst>
            </a:blip>
            <a:srcRect/>
            <a:stretch>
              <a:fillRect/>
            </a:stretch>
          </p:blipFill>
          <p:spPr bwMode="ltGray">
            <a:xfrm>
              <a:off x="0" y="1104"/>
              <a:ext cx="5759" cy="10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Arc 4"/>
            <p:cNvSpPr>
              <a:spLocks/>
            </p:cNvSpPr>
            <p:nvPr/>
          </p:nvSpPr>
          <p:spPr bwMode="auto">
            <a:xfrm>
              <a:off x="576" y="1444"/>
              <a:ext cx="4656" cy="814"/>
            </a:xfrm>
            <a:custGeom>
              <a:avLst/>
              <a:gdLst>
                <a:gd name="G0" fmla="+- 21600 0 0"/>
                <a:gd name="G1" fmla="+- 21600 0 0"/>
                <a:gd name="G2" fmla="+- 21600 0 0"/>
                <a:gd name="T0" fmla="*/ 0 w 43200"/>
                <a:gd name="T1" fmla="*/ 21680 h 21680"/>
                <a:gd name="T2" fmla="*/ 43200 w 43200"/>
                <a:gd name="T3" fmla="*/ 21573 h 21680"/>
                <a:gd name="T4" fmla="*/ 21600 w 43200"/>
                <a:gd name="T5" fmla="*/ 21600 h 21680"/>
              </a:gdLst>
              <a:ahLst/>
              <a:cxnLst>
                <a:cxn ang="0">
                  <a:pos x="T0" y="T1"/>
                </a:cxn>
                <a:cxn ang="0">
                  <a:pos x="T2" y="T3"/>
                </a:cxn>
                <a:cxn ang="0">
                  <a:pos x="T4" y="T5"/>
                </a:cxn>
              </a:cxnLst>
              <a:rect l="0" t="0" r="r" b="b"/>
              <a:pathLst>
                <a:path w="43200" h="21680" fill="none" extrusionOk="0">
                  <a:moveTo>
                    <a:pt x="0" y="21679"/>
                  </a:moveTo>
                  <a:cubicBezTo>
                    <a:pt x="0" y="21653"/>
                    <a:pt x="0" y="21626"/>
                    <a:pt x="0" y="21600"/>
                  </a:cubicBezTo>
                  <a:cubicBezTo>
                    <a:pt x="0" y="9670"/>
                    <a:pt x="9670" y="0"/>
                    <a:pt x="21600" y="0"/>
                  </a:cubicBezTo>
                  <a:cubicBezTo>
                    <a:pt x="33518" y="-1"/>
                    <a:pt x="43185" y="9654"/>
                    <a:pt x="43199" y="21573"/>
                  </a:cubicBezTo>
                </a:path>
                <a:path w="43200" h="21680" stroke="0" extrusionOk="0">
                  <a:moveTo>
                    <a:pt x="0" y="21679"/>
                  </a:moveTo>
                  <a:cubicBezTo>
                    <a:pt x="0" y="21653"/>
                    <a:pt x="0" y="21626"/>
                    <a:pt x="0" y="21600"/>
                  </a:cubicBezTo>
                  <a:cubicBezTo>
                    <a:pt x="0" y="9670"/>
                    <a:pt x="9670" y="0"/>
                    <a:pt x="21600" y="0"/>
                  </a:cubicBezTo>
                  <a:cubicBezTo>
                    <a:pt x="33518" y="-1"/>
                    <a:pt x="43185" y="9654"/>
                    <a:pt x="43199" y="21573"/>
                  </a:cubicBezTo>
                  <a:lnTo>
                    <a:pt x="21600" y="21600"/>
                  </a:lnTo>
                  <a:close/>
                </a:path>
              </a:pathLst>
            </a:custGeom>
            <a:solidFill>
              <a:schemeClr val="accent2">
                <a:alpha val="50000"/>
              </a:schemeClr>
            </a:solidFill>
            <a:ln w="9525" cap="rnd">
              <a:noFill/>
              <a:round/>
              <a:headEnd/>
              <a:tailEnd/>
            </a:ln>
            <a:effectLst/>
          </p:spPr>
          <p:txBody>
            <a:bodyPr/>
            <a:lstStyle/>
            <a:p>
              <a:pPr algn="l" eaLnBrk="0" hangingPunct="0">
                <a:defRPr/>
              </a:pPr>
              <a:endParaRPr lang="en-US" b="0">
                <a:solidFill>
                  <a:srgbClr val="EAEAEA"/>
                </a:solidFill>
                <a:latin typeface="Times New Roman" pitchFamily="18" charset="0"/>
                <a:ea typeface="ＭＳ Ｐゴシック" pitchFamily="34" charset="-128"/>
                <a:cs typeface="Arial" charset="0"/>
              </a:endParaRPr>
            </a:p>
          </p:txBody>
        </p:sp>
        <p:grpSp>
          <p:nvGrpSpPr>
            <p:cNvPr id="508933" name="Group 5"/>
            <p:cNvGrpSpPr>
              <a:grpSpLocks/>
            </p:cNvGrpSpPr>
            <p:nvPr/>
          </p:nvGrpSpPr>
          <p:grpSpPr bwMode="auto">
            <a:xfrm>
              <a:off x="0" y="2208"/>
              <a:ext cx="5759" cy="144"/>
              <a:chOff x="0" y="2208"/>
              <a:chExt cx="5759" cy="144"/>
            </a:xfrm>
          </p:grpSpPr>
          <p:sp>
            <p:nvSpPr>
              <p:cNvPr id="18" name="Rectangle 6"/>
              <p:cNvSpPr>
                <a:spLocks noChangeArrowheads="1"/>
              </p:cNvSpPr>
              <p:nvPr/>
            </p:nvSpPr>
            <p:spPr bwMode="ltGray">
              <a:xfrm>
                <a:off x="0" y="2208"/>
                <a:ext cx="5759" cy="144"/>
              </a:xfrm>
              <a:prstGeom prst="rect">
                <a:avLst/>
              </a:prstGeom>
              <a:solidFill>
                <a:schemeClr val="accent2"/>
              </a:solidFill>
              <a:ln w="9525">
                <a:noFill/>
                <a:miter lim="800000"/>
                <a:headEnd/>
                <a:tailEnd/>
              </a:ln>
              <a:effectLst/>
            </p:spPr>
            <p:txBody>
              <a:bodyPr wrap="none" anchor="ctr"/>
              <a:lstStyle/>
              <a:p>
                <a:pPr algn="l" eaLnBrk="0" hangingPunct="0">
                  <a:defRPr/>
                </a:pPr>
                <a:endParaRPr lang="en-US" b="0">
                  <a:solidFill>
                    <a:srgbClr val="EAEAEA"/>
                  </a:solidFill>
                  <a:latin typeface="Times New Roman" pitchFamily="18" charset="0"/>
                  <a:ea typeface="ＭＳ Ｐゴシック" pitchFamily="34" charset="-128"/>
                  <a:cs typeface="Arial" charset="0"/>
                </a:endParaRPr>
              </a:p>
            </p:txBody>
          </p:sp>
          <p:sp>
            <p:nvSpPr>
              <p:cNvPr id="19" name="Rectangle 7"/>
              <p:cNvSpPr>
                <a:spLocks noChangeArrowheads="1"/>
              </p:cNvSpPr>
              <p:nvPr/>
            </p:nvSpPr>
            <p:spPr bwMode="ltGray">
              <a:xfrm>
                <a:off x="4319" y="2208"/>
                <a:ext cx="1440" cy="144"/>
              </a:xfrm>
              <a:prstGeom prst="rect">
                <a:avLst/>
              </a:prstGeom>
              <a:gradFill rotWithShape="0">
                <a:gsLst>
                  <a:gs pos="0">
                    <a:schemeClr val="accent2"/>
                  </a:gs>
                  <a:gs pos="100000">
                    <a:schemeClr val="hlink"/>
                  </a:gs>
                </a:gsLst>
                <a:lin ang="0" scaled="1"/>
              </a:gradFill>
              <a:ln w="9525">
                <a:noFill/>
                <a:miter lim="800000"/>
                <a:headEnd/>
                <a:tailEnd/>
              </a:ln>
              <a:effectLst/>
            </p:spPr>
            <p:txBody>
              <a:bodyPr wrap="none" anchor="ctr"/>
              <a:lstStyle/>
              <a:p>
                <a:pPr algn="l" eaLnBrk="0" hangingPunct="0">
                  <a:defRPr/>
                </a:pPr>
                <a:endParaRPr lang="en-US" b="0">
                  <a:solidFill>
                    <a:srgbClr val="EAEAEA"/>
                  </a:solidFill>
                  <a:latin typeface="Times New Roman" pitchFamily="18" charset="0"/>
                  <a:ea typeface="ＭＳ Ｐゴシック" pitchFamily="34" charset="-128"/>
                  <a:cs typeface="Arial" charset="0"/>
                </a:endParaRPr>
              </a:p>
            </p:txBody>
          </p:sp>
          <p:sp>
            <p:nvSpPr>
              <p:cNvPr id="20" name="Rectangle 8"/>
              <p:cNvSpPr>
                <a:spLocks noChangeArrowheads="1"/>
              </p:cNvSpPr>
              <p:nvPr/>
            </p:nvSpPr>
            <p:spPr bwMode="ltGray">
              <a:xfrm>
                <a:off x="0" y="2208"/>
                <a:ext cx="1440" cy="144"/>
              </a:xfrm>
              <a:prstGeom prst="rect">
                <a:avLst/>
              </a:prstGeom>
              <a:gradFill rotWithShape="0">
                <a:gsLst>
                  <a:gs pos="0">
                    <a:schemeClr val="hlink"/>
                  </a:gs>
                  <a:gs pos="100000">
                    <a:schemeClr val="accent2"/>
                  </a:gs>
                </a:gsLst>
                <a:lin ang="0" scaled="1"/>
              </a:gradFill>
              <a:ln w="9525">
                <a:noFill/>
                <a:miter lim="800000"/>
                <a:headEnd/>
                <a:tailEnd/>
              </a:ln>
              <a:effectLst/>
            </p:spPr>
            <p:txBody>
              <a:bodyPr wrap="none" anchor="ctr"/>
              <a:lstStyle/>
              <a:p>
                <a:pPr algn="l" eaLnBrk="0" hangingPunct="0">
                  <a:defRPr/>
                </a:pPr>
                <a:endParaRPr lang="en-US" b="0">
                  <a:solidFill>
                    <a:srgbClr val="EAEAEA"/>
                  </a:solidFill>
                  <a:latin typeface="Times New Roman" pitchFamily="18" charset="0"/>
                  <a:ea typeface="ＭＳ Ｐゴシック" pitchFamily="34" charset="-128"/>
                  <a:cs typeface="Arial" charset="0"/>
                </a:endParaRPr>
              </a:p>
            </p:txBody>
          </p:sp>
        </p:grpSp>
      </p:grpSp>
      <p:sp>
        <p:nvSpPr>
          <p:cNvPr id="508937" name="Rectangle 9"/>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51" tIns="46026" rIns="92051" bIns="46026" numCol="1" anchor="ctr" anchorCtr="0" compatLnSpc="1">
            <a:prstTxWarp prst="textNoShape">
              <a:avLst/>
            </a:prstTxWarp>
          </a:bodyPr>
          <a:lstStyle/>
          <a:p>
            <a:pPr lvl="0"/>
            <a:r>
              <a:rPr lang="en-US" dirty="0"/>
              <a:t>Click to edit Master title style</a:t>
            </a:r>
          </a:p>
        </p:txBody>
      </p:sp>
      <p:sp>
        <p:nvSpPr>
          <p:cNvPr id="508938" name="Rectangle 10"/>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51" tIns="46026" rIns="92051" bIns="4602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11"/>
          <p:cNvSpPr>
            <a:spLocks noGrp="1" noChangeArrowheads="1"/>
          </p:cNvSpPr>
          <p:nvPr>
            <p:ph type="dt" sz="quarter" idx="2"/>
          </p:nvPr>
        </p:nvSpPr>
        <p:spPr bwMode="auto">
          <a:xfrm>
            <a:off x="685800" y="6248400"/>
            <a:ext cx="1905000" cy="457200"/>
          </a:xfrm>
          <a:prstGeom prst="rect">
            <a:avLst/>
          </a:prstGeom>
          <a:ln>
            <a:miter lim="800000"/>
            <a:headEnd/>
            <a:tailEnd/>
          </a:ln>
        </p:spPr>
        <p:txBody>
          <a:bodyPr vert="horz" wrap="none" lIns="92051" tIns="46026" rIns="92051" bIns="46026" numCol="1" anchor="ctr" anchorCtr="0" compatLnSpc="1">
            <a:prstTxWarp prst="textNoShape">
              <a:avLst/>
            </a:prstTxWarp>
          </a:bodyPr>
          <a:lstStyle>
            <a:lvl1pPr eaLnBrk="0" hangingPunct="0">
              <a:defRPr sz="1400" b="0" smtClean="0">
                <a:solidFill>
                  <a:srgbClr val="EAEAEA"/>
                </a:solidFill>
                <a:latin typeface="+mn-lt"/>
                <a:ea typeface="+mn-ea"/>
                <a:cs typeface="+mn-cs"/>
              </a:defRPr>
            </a:lvl1pPr>
          </a:lstStyle>
          <a:p>
            <a:pPr algn="l">
              <a:defRPr/>
            </a:pPr>
            <a:endParaRPr lang="en-US">
              <a:latin typeface="Times New Roman"/>
              <a:ea typeface="ＭＳ Ｐゴシック"/>
            </a:endParaRPr>
          </a:p>
        </p:txBody>
      </p:sp>
      <p:sp>
        <p:nvSpPr>
          <p:cNvPr id="22" name="Rectangle 12"/>
          <p:cNvSpPr>
            <a:spLocks noGrp="1" noChangeArrowheads="1"/>
          </p:cNvSpPr>
          <p:nvPr>
            <p:ph type="ftr" sz="quarter" idx="3"/>
          </p:nvPr>
        </p:nvSpPr>
        <p:spPr bwMode="auto">
          <a:xfrm>
            <a:off x="3124201" y="6248400"/>
            <a:ext cx="2895600" cy="457200"/>
          </a:xfrm>
          <a:prstGeom prst="rect">
            <a:avLst/>
          </a:prstGeom>
          <a:ln>
            <a:miter lim="800000"/>
            <a:headEnd/>
            <a:tailEnd/>
          </a:ln>
        </p:spPr>
        <p:txBody>
          <a:bodyPr vert="horz" wrap="none" lIns="92051" tIns="46026" rIns="92051" bIns="46026" numCol="1" anchor="ctr" anchorCtr="0" compatLnSpc="1">
            <a:prstTxWarp prst="textNoShape">
              <a:avLst/>
            </a:prstTxWarp>
          </a:bodyPr>
          <a:lstStyle>
            <a:lvl1pPr algn="ctr" eaLnBrk="0" hangingPunct="0">
              <a:defRPr sz="1400" b="0" smtClean="0">
                <a:solidFill>
                  <a:srgbClr val="EAEAEA"/>
                </a:solidFill>
                <a:latin typeface="+mn-lt"/>
                <a:ea typeface="+mn-ea"/>
                <a:cs typeface="+mn-cs"/>
              </a:defRPr>
            </a:lvl1pPr>
          </a:lstStyle>
          <a:p>
            <a:pPr>
              <a:defRPr/>
            </a:pPr>
            <a:endParaRPr lang="en-US">
              <a:latin typeface="Times New Roman"/>
              <a:ea typeface="ＭＳ Ｐゴシック"/>
            </a:endParaRPr>
          </a:p>
        </p:txBody>
      </p:sp>
      <p:sp>
        <p:nvSpPr>
          <p:cNvPr id="23" name="Rectangle 13"/>
          <p:cNvSpPr>
            <a:spLocks noGrp="1" noChangeArrowheads="1"/>
          </p:cNvSpPr>
          <p:nvPr>
            <p:ph type="sldNum" sz="quarter" idx="4"/>
          </p:nvPr>
        </p:nvSpPr>
        <p:spPr bwMode="auto">
          <a:xfrm>
            <a:off x="6553200" y="6248400"/>
            <a:ext cx="1905000" cy="457200"/>
          </a:xfrm>
          <a:prstGeom prst="rect">
            <a:avLst/>
          </a:prstGeom>
          <a:ln>
            <a:miter lim="800000"/>
            <a:headEnd/>
            <a:tailEnd/>
          </a:ln>
        </p:spPr>
        <p:txBody>
          <a:bodyPr vert="horz" wrap="none" lIns="92051" tIns="46026" rIns="92051" bIns="46026" numCol="1" anchor="ctr" anchorCtr="0" compatLnSpc="1">
            <a:prstTxWarp prst="textNoShape">
              <a:avLst/>
            </a:prstTxWarp>
          </a:bodyPr>
          <a:lstStyle>
            <a:lvl1pPr algn="r" eaLnBrk="0" hangingPunct="0">
              <a:defRPr sz="1400" b="0">
                <a:solidFill>
                  <a:srgbClr val="EAEAEA"/>
                </a:solidFill>
                <a:cs typeface="ＭＳ Ｐゴシック" charset="0"/>
              </a:defRPr>
            </a:lvl1pPr>
          </a:lstStyle>
          <a:p>
            <a:fld id="{F86A80F5-7A12-7C49-B2B8-D3E29FE535C9}" type="slidenum">
              <a:rPr lang="en-US" smtClean="0">
                <a:latin typeface="Times New Roman" charset="0"/>
              </a:rPr>
              <a:pPr/>
              <a:t>‹#›</a:t>
            </a:fld>
            <a:endParaRPr lang="en-US">
              <a:latin typeface="Times New Roman" charset="0"/>
            </a:endParaRPr>
          </a:p>
        </p:txBody>
      </p:sp>
    </p:spTree>
    <p:extLst>
      <p:ext uri="{BB962C8B-B14F-4D97-AF65-F5344CB8AC3E}">
        <p14:creationId xmlns:p14="http://schemas.microsoft.com/office/powerpoint/2010/main" val="2316867878"/>
      </p:ext>
    </p:extLst>
  </p:cSld>
  <p:clrMap bg1="dk2" tx1="lt1" bg2="dk1" tx2="lt2" accent1="accent1" accent2="accent2" accent3="accent3" accent4="accent4" accent5="accent5" accent6="accent6" hlink="hlink" folHlink="folHlink"/>
  <p:sldLayoutIdLst>
    <p:sldLayoutId id="2147488691" r:id="rId1"/>
    <p:sldLayoutId id="2147488692" r:id="rId2"/>
    <p:sldLayoutId id="2147488693" r:id="rId3"/>
    <p:sldLayoutId id="2147488694" r:id="rId4"/>
    <p:sldLayoutId id="2147488695" r:id="rId5"/>
    <p:sldLayoutId id="2147488696" r:id="rId6"/>
    <p:sldLayoutId id="2147488697" r:id="rId7"/>
    <p:sldLayoutId id="2147488698" r:id="rId8"/>
    <p:sldLayoutId id="2147488699" r:id="rId9"/>
    <p:sldLayoutId id="2147488700" r:id="rId10"/>
    <p:sldLayoutId id="2147488701" r:id="rId11"/>
  </p:sldLayoutIdLst>
  <p:txStyles>
    <p:titleStyle>
      <a:lvl1pPr algn="ctr" rtl="0" eaLnBrk="0" fontAlgn="base" hangingPunct="0">
        <a:spcBef>
          <a:spcPct val="0"/>
        </a:spcBef>
        <a:spcAft>
          <a:spcPct val="0"/>
        </a:spcAft>
        <a:defRPr sz="4400">
          <a:solidFill>
            <a:schemeClr val="tx2"/>
          </a:solidFill>
          <a:latin typeface="Arial"/>
          <a:ea typeface="+mj-ea"/>
          <a:cs typeface="Arial"/>
        </a:defRPr>
      </a:lvl1pPr>
      <a:lvl2pPr algn="ctr" rtl="0" eaLnBrk="0" fontAlgn="base" hangingPunct="0">
        <a:spcBef>
          <a:spcPct val="0"/>
        </a:spcBef>
        <a:spcAft>
          <a:spcPct val="0"/>
        </a:spcAft>
        <a:defRPr sz="4400">
          <a:solidFill>
            <a:schemeClr val="tx2"/>
          </a:solidFill>
          <a:latin typeface="Times New Roman" charset="0"/>
          <a:ea typeface="ＭＳ Ｐゴシック" charset="0"/>
        </a:defRPr>
      </a:lvl2pPr>
      <a:lvl3pPr algn="ctr" rtl="0" eaLnBrk="0" fontAlgn="base" hangingPunct="0">
        <a:spcBef>
          <a:spcPct val="0"/>
        </a:spcBef>
        <a:spcAft>
          <a:spcPct val="0"/>
        </a:spcAft>
        <a:defRPr sz="4400">
          <a:solidFill>
            <a:schemeClr val="tx2"/>
          </a:solidFill>
          <a:latin typeface="Times New Roman" charset="0"/>
          <a:ea typeface="ＭＳ Ｐゴシック" charset="0"/>
        </a:defRPr>
      </a:lvl3pPr>
      <a:lvl4pPr algn="ctr" rtl="0" eaLnBrk="0" fontAlgn="base" hangingPunct="0">
        <a:spcBef>
          <a:spcPct val="0"/>
        </a:spcBef>
        <a:spcAft>
          <a:spcPct val="0"/>
        </a:spcAft>
        <a:defRPr sz="4400">
          <a:solidFill>
            <a:schemeClr val="tx2"/>
          </a:solidFill>
          <a:latin typeface="Times New Roman" charset="0"/>
          <a:ea typeface="ＭＳ Ｐゴシック" charset="0"/>
        </a:defRPr>
      </a:lvl4pPr>
      <a:lvl5pPr algn="ctr" rtl="0" eaLnBrk="0" fontAlgn="base" hangingPunct="0">
        <a:spcBef>
          <a:spcPct val="0"/>
        </a:spcBef>
        <a:spcAft>
          <a:spcPct val="0"/>
        </a:spcAft>
        <a:defRPr sz="4400">
          <a:solidFill>
            <a:schemeClr val="tx2"/>
          </a:solidFill>
          <a:latin typeface="Times New Roman" charset="0"/>
          <a:ea typeface="ＭＳ Ｐゴシック" charset="0"/>
        </a:defRPr>
      </a:lvl5pPr>
      <a:lvl6pPr marL="457082" algn="ctr" rtl="0" eaLnBrk="0" fontAlgn="base" hangingPunct="0">
        <a:spcBef>
          <a:spcPct val="0"/>
        </a:spcBef>
        <a:spcAft>
          <a:spcPct val="0"/>
        </a:spcAft>
        <a:defRPr sz="4400">
          <a:solidFill>
            <a:schemeClr val="tx2"/>
          </a:solidFill>
          <a:latin typeface="Times New Roman" charset="0"/>
          <a:ea typeface="ＭＳ Ｐゴシック" charset="0"/>
        </a:defRPr>
      </a:lvl6pPr>
      <a:lvl7pPr marL="914165" algn="ctr" rtl="0" eaLnBrk="0" fontAlgn="base" hangingPunct="0">
        <a:spcBef>
          <a:spcPct val="0"/>
        </a:spcBef>
        <a:spcAft>
          <a:spcPct val="0"/>
        </a:spcAft>
        <a:defRPr sz="4400">
          <a:solidFill>
            <a:schemeClr val="tx2"/>
          </a:solidFill>
          <a:latin typeface="Times New Roman" charset="0"/>
          <a:ea typeface="ＭＳ Ｐゴシック" charset="0"/>
        </a:defRPr>
      </a:lvl7pPr>
      <a:lvl8pPr marL="1371250" algn="ctr" rtl="0" eaLnBrk="0" fontAlgn="base" hangingPunct="0">
        <a:spcBef>
          <a:spcPct val="0"/>
        </a:spcBef>
        <a:spcAft>
          <a:spcPct val="0"/>
        </a:spcAft>
        <a:defRPr sz="4400">
          <a:solidFill>
            <a:schemeClr val="tx2"/>
          </a:solidFill>
          <a:latin typeface="Times New Roman" charset="0"/>
          <a:ea typeface="ＭＳ Ｐゴシック" charset="0"/>
        </a:defRPr>
      </a:lvl8pPr>
      <a:lvl9pPr marL="1828332" algn="ctr" rtl="0" eaLnBrk="0" fontAlgn="base" hangingPunct="0">
        <a:spcBef>
          <a:spcPct val="0"/>
        </a:spcBef>
        <a:spcAft>
          <a:spcPct val="0"/>
        </a:spcAft>
        <a:defRPr sz="4400">
          <a:solidFill>
            <a:schemeClr val="tx2"/>
          </a:solidFill>
          <a:latin typeface="Times New Roman" charset="0"/>
          <a:ea typeface="ＭＳ Ｐゴシック" charset="0"/>
        </a:defRPr>
      </a:lvl9pPr>
    </p:titleStyle>
    <p:bodyStyle>
      <a:lvl1pPr marL="342813" indent="-342813" algn="l" rtl="0" eaLnBrk="0" fontAlgn="base" hangingPunct="0">
        <a:spcBef>
          <a:spcPct val="20000"/>
        </a:spcBef>
        <a:spcAft>
          <a:spcPct val="0"/>
        </a:spcAft>
        <a:buChar char="•"/>
        <a:defRPr sz="3200">
          <a:solidFill>
            <a:schemeClr val="tx1"/>
          </a:solidFill>
          <a:latin typeface="Arial"/>
          <a:ea typeface="+mn-ea"/>
          <a:cs typeface="Arial"/>
        </a:defRPr>
      </a:lvl1pPr>
      <a:lvl2pPr marL="742760" indent="-285677" algn="l" rtl="0" eaLnBrk="0" fontAlgn="base" hangingPunct="0">
        <a:spcBef>
          <a:spcPct val="20000"/>
        </a:spcBef>
        <a:spcAft>
          <a:spcPct val="0"/>
        </a:spcAft>
        <a:buChar char="•"/>
        <a:defRPr sz="2800">
          <a:solidFill>
            <a:schemeClr val="tx1"/>
          </a:solidFill>
          <a:latin typeface="Arial"/>
          <a:ea typeface="+mn-ea"/>
          <a:cs typeface="Arial"/>
        </a:defRPr>
      </a:lvl2pPr>
      <a:lvl3pPr marL="1142706" indent="-228541" algn="l" rtl="0" eaLnBrk="0" fontAlgn="base" hangingPunct="0">
        <a:spcBef>
          <a:spcPct val="20000"/>
        </a:spcBef>
        <a:spcAft>
          <a:spcPct val="0"/>
        </a:spcAft>
        <a:buChar char="•"/>
        <a:defRPr sz="2400">
          <a:solidFill>
            <a:schemeClr val="tx1"/>
          </a:solidFill>
          <a:latin typeface="Arial"/>
          <a:ea typeface="+mn-ea"/>
          <a:cs typeface="Arial"/>
        </a:defRPr>
      </a:lvl3pPr>
      <a:lvl4pPr marL="1599790" indent="-228541" algn="l" rtl="0" eaLnBrk="0" fontAlgn="base" hangingPunct="0">
        <a:spcBef>
          <a:spcPct val="20000"/>
        </a:spcBef>
        <a:spcAft>
          <a:spcPct val="0"/>
        </a:spcAft>
        <a:buChar char="•"/>
        <a:defRPr sz="2000">
          <a:solidFill>
            <a:schemeClr val="tx1"/>
          </a:solidFill>
          <a:latin typeface="Arial"/>
          <a:ea typeface="+mn-ea"/>
          <a:cs typeface="Arial"/>
        </a:defRPr>
      </a:lvl4pPr>
      <a:lvl5pPr marL="2056875" indent="-228541" algn="l" rtl="0" eaLnBrk="0" fontAlgn="base" hangingPunct="0">
        <a:spcBef>
          <a:spcPct val="20000"/>
        </a:spcBef>
        <a:spcAft>
          <a:spcPct val="0"/>
        </a:spcAft>
        <a:buChar char="•"/>
        <a:defRPr sz="2000">
          <a:solidFill>
            <a:schemeClr val="tx1"/>
          </a:solidFill>
          <a:latin typeface="Arial"/>
          <a:ea typeface="+mn-ea"/>
          <a:cs typeface="Arial"/>
        </a:defRPr>
      </a:lvl5pPr>
      <a:lvl6pPr marL="2513959" indent="-228541" algn="l" rtl="0" eaLnBrk="0" fontAlgn="base" hangingPunct="0">
        <a:spcBef>
          <a:spcPct val="20000"/>
        </a:spcBef>
        <a:spcAft>
          <a:spcPct val="0"/>
        </a:spcAft>
        <a:buChar char="•"/>
        <a:defRPr sz="2000">
          <a:solidFill>
            <a:schemeClr val="tx1"/>
          </a:solidFill>
          <a:latin typeface="+mn-lt"/>
          <a:ea typeface="+mn-ea"/>
        </a:defRPr>
      </a:lvl6pPr>
      <a:lvl7pPr marL="2971040" indent="-228541" algn="l" rtl="0" eaLnBrk="0" fontAlgn="base" hangingPunct="0">
        <a:spcBef>
          <a:spcPct val="20000"/>
        </a:spcBef>
        <a:spcAft>
          <a:spcPct val="0"/>
        </a:spcAft>
        <a:buChar char="•"/>
        <a:defRPr sz="2000">
          <a:solidFill>
            <a:schemeClr val="tx1"/>
          </a:solidFill>
          <a:latin typeface="+mn-lt"/>
          <a:ea typeface="+mn-ea"/>
        </a:defRPr>
      </a:lvl7pPr>
      <a:lvl8pPr marL="3428124" indent="-228541" algn="l" rtl="0" eaLnBrk="0" fontAlgn="base" hangingPunct="0">
        <a:spcBef>
          <a:spcPct val="20000"/>
        </a:spcBef>
        <a:spcAft>
          <a:spcPct val="0"/>
        </a:spcAft>
        <a:buChar char="•"/>
        <a:defRPr sz="2000">
          <a:solidFill>
            <a:schemeClr val="tx1"/>
          </a:solidFill>
          <a:latin typeface="+mn-lt"/>
          <a:ea typeface="+mn-ea"/>
        </a:defRPr>
      </a:lvl8pPr>
      <a:lvl9pPr marL="3885205" indent="-228541"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457082" rtl="0" eaLnBrk="1" latinLnBrk="0" hangingPunct="1">
        <a:defRPr sz="1800" kern="1200">
          <a:solidFill>
            <a:schemeClr val="tx1"/>
          </a:solidFill>
          <a:latin typeface="+mn-lt"/>
          <a:ea typeface="+mn-ea"/>
          <a:cs typeface="+mn-cs"/>
        </a:defRPr>
      </a:lvl1pPr>
      <a:lvl2pPr marL="457082" algn="l" defTabSz="457082" rtl="0" eaLnBrk="1" latinLnBrk="0" hangingPunct="1">
        <a:defRPr sz="1800" kern="1200">
          <a:solidFill>
            <a:schemeClr val="tx1"/>
          </a:solidFill>
          <a:latin typeface="+mn-lt"/>
          <a:ea typeface="+mn-ea"/>
          <a:cs typeface="+mn-cs"/>
        </a:defRPr>
      </a:lvl2pPr>
      <a:lvl3pPr marL="914165" algn="l" defTabSz="457082" rtl="0" eaLnBrk="1" latinLnBrk="0" hangingPunct="1">
        <a:defRPr sz="1800" kern="1200">
          <a:solidFill>
            <a:schemeClr val="tx1"/>
          </a:solidFill>
          <a:latin typeface="+mn-lt"/>
          <a:ea typeface="+mn-ea"/>
          <a:cs typeface="+mn-cs"/>
        </a:defRPr>
      </a:lvl3pPr>
      <a:lvl4pPr marL="1371250" algn="l" defTabSz="457082" rtl="0" eaLnBrk="1" latinLnBrk="0" hangingPunct="1">
        <a:defRPr sz="1800" kern="1200">
          <a:solidFill>
            <a:schemeClr val="tx1"/>
          </a:solidFill>
          <a:latin typeface="+mn-lt"/>
          <a:ea typeface="+mn-ea"/>
          <a:cs typeface="+mn-cs"/>
        </a:defRPr>
      </a:lvl4pPr>
      <a:lvl5pPr marL="1828332" algn="l" defTabSz="457082" rtl="0" eaLnBrk="1" latinLnBrk="0" hangingPunct="1">
        <a:defRPr sz="1800" kern="1200">
          <a:solidFill>
            <a:schemeClr val="tx1"/>
          </a:solidFill>
          <a:latin typeface="+mn-lt"/>
          <a:ea typeface="+mn-ea"/>
          <a:cs typeface="+mn-cs"/>
        </a:defRPr>
      </a:lvl5pPr>
      <a:lvl6pPr marL="2285415" algn="l" defTabSz="457082" rtl="0" eaLnBrk="1" latinLnBrk="0" hangingPunct="1">
        <a:defRPr sz="1800" kern="1200">
          <a:solidFill>
            <a:schemeClr val="tx1"/>
          </a:solidFill>
          <a:latin typeface="+mn-lt"/>
          <a:ea typeface="+mn-ea"/>
          <a:cs typeface="+mn-cs"/>
        </a:defRPr>
      </a:lvl6pPr>
      <a:lvl7pPr marL="2742500" algn="l" defTabSz="457082" rtl="0" eaLnBrk="1" latinLnBrk="0" hangingPunct="1">
        <a:defRPr sz="1800" kern="1200">
          <a:solidFill>
            <a:schemeClr val="tx1"/>
          </a:solidFill>
          <a:latin typeface="+mn-lt"/>
          <a:ea typeface="+mn-ea"/>
          <a:cs typeface="+mn-cs"/>
        </a:defRPr>
      </a:lvl7pPr>
      <a:lvl8pPr marL="3199580" algn="l" defTabSz="457082" rtl="0" eaLnBrk="1" latinLnBrk="0" hangingPunct="1">
        <a:defRPr sz="1800" kern="1200">
          <a:solidFill>
            <a:schemeClr val="tx1"/>
          </a:solidFill>
          <a:latin typeface="+mn-lt"/>
          <a:ea typeface="+mn-ea"/>
          <a:cs typeface="+mn-cs"/>
        </a:defRPr>
      </a:lvl8pPr>
      <a:lvl9pPr marL="3656665" algn="l" defTabSz="457082"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p>
            <a:pPr lvl="0"/>
            <a:r>
              <a:rPr lang="en-US" altLang="zh-CN"/>
              <a:t>Click to edit Master title style</a:t>
            </a:r>
          </a:p>
        </p:txBody>
      </p:sp>
      <p:sp>
        <p:nvSpPr>
          <p:cNvPr id="686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53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eaLnBrk="1" hangingPunct="1">
              <a:defRPr sz="1400">
                <a:latin typeface="Times New Roman" pitchFamily="-112" charset="0"/>
                <a:ea typeface="ＭＳ Ｐゴシック" pitchFamily="-112" charset="-128"/>
                <a:cs typeface="ＭＳ Ｐゴシック" pitchFamily="-112" charset="-128"/>
              </a:defRPr>
            </a:lvl1pPr>
          </a:lstStyle>
          <a:p>
            <a:pPr algn="l">
              <a:defRPr/>
            </a:pPr>
            <a:endParaRPr lang="en-US">
              <a:solidFill>
                <a:srgbClr val="000000"/>
              </a:solidFill>
            </a:endParaRPr>
          </a:p>
        </p:txBody>
      </p:sp>
      <p:sp>
        <p:nvSpPr>
          <p:cNvPr id="153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ctr" eaLnBrk="1" hangingPunct="1">
              <a:defRPr sz="1400">
                <a:latin typeface="Times New Roman" pitchFamily="-112" charset="0"/>
                <a:ea typeface="ＭＳ Ｐゴシック" pitchFamily="-112" charset="-128"/>
                <a:cs typeface="ＭＳ Ｐゴシック" pitchFamily="-112" charset="-128"/>
              </a:defRPr>
            </a:lvl1pPr>
          </a:lstStyle>
          <a:p>
            <a:pPr>
              <a:defRPr/>
            </a:pPr>
            <a:endParaRPr lang="en-US">
              <a:solidFill>
                <a:srgbClr val="000000"/>
              </a:solidFill>
            </a:endParaRPr>
          </a:p>
        </p:txBody>
      </p:sp>
      <p:sp>
        <p:nvSpPr>
          <p:cNvPr id="153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r" eaLnBrk="1" hangingPunct="1">
              <a:defRPr sz="1400">
                <a:latin typeface="Times New Roman" charset="0"/>
              </a:defRPr>
            </a:lvl1pPr>
          </a:lstStyle>
          <a:p>
            <a:pPr>
              <a:defRPr/>
            </a:pPr>
            <a:fld id="{684B5086-168A-4943-B3BA-3334541E537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72791942"/>
      </p:ext>
    </p:extLst>
  </p:cSld>
  <p:clrMap bg1="lt1" tx1="dk1" bg2="lt2" tx2="dk2" accent1="accent1" accent2="accent2" accent3="accent3" accent4="accent4" accent5="accent5" accent6="accent6" hlink="hlink" folHlink="folHlink"/>
  <p:sldLayoutIdLst>
    <p:sldLayoutId id="2147488703" r:id="rId1"/>
    <p:sldLayoutId id="2147488704" r:id="rId2"/>
    <p:sldLayoutId id="2147488705" r:id="rId3"/>
    <p:sldLayoutId id="2147488706" r:id="rId4"/>
    <p:sldLayoutId id="2147488707" r:id="rId5"/>
    <p:sldLayoutId id="2147488708" r:id="rId6"/>
    <p:sldLayoutId id="2147488709" r:id="rId7"/>
    <p:sldLayoutId id="2147488710" r:id="rId8"/>
    <p:sldLayoutId id="2147488711" r:id="rId9"/>
    <p:sldLayoutId id="2147488712" r:id="rId10"/>
    <p:sldLayoutId id="2147488713" r:id="rId11"/>
    <p:sldLayoutId id="2147488714" r:id="rId12"/>
  </p:sldLayoutIdLst>
  <p:transition spd="med">
    <p:randomBar dir="vert"/>
  </p:transition>
  <p:txStyles>
    <p:titleStyle>
      <a:lvl1pPr algn="ctr" rtl="0" eaLnBrk="0" fontAlgn="base" hangingPunct="0">
        <a:spcBef>
          <a:spcPct val="0"/>
        </a:spcBef>
        <a:spcAft>
          <a:spcPct val="0"/>
        </a:spcAft>
        <a:defRPr sz="4400">
          <a:solidFill>
            <a:schemeClr val="tx2"/>
          </a:solidFill>
          <a:latin typeface="Arial"/>
          <a:ea typeface="ＭＳ Ｐゴシック" pitchFamily="-109"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latin typeface="Arial"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latin typeface="Arial"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latin typeface="Arial" charset="0"/>
          <a:ea typeface="ＭＳ Ｐゴシック" pitchFamily="-109" charset="-128"/>
          <a:cs typeface="ＭＳ Ｐゴシック" pitchFamily="-109" charset="-128"/>
        </a:defRPr>
      </a:lvl5pPr>
      <a:lvl6pPr marL="456952" algn="ctr" rtl="0" fontAlgn="base">
        <a:spcBef>
          <a:spcPct val="0"/>
        </a:spcBef>
        <a:spcAft>
          <a:spcPct val="0"/>
        </a:spcAft>
        <a:defRPr sz="4400">
          <a:solidFill>
            <a:schemeClr val="tx2"/>
          </a:solidFill>
          <a:latin typeface="Times New Roman" pitchFamily="-112" charset="0"/>
        </a:defRPr>
      </a:lvl6pPr>
      <a:lvl7pPr marL="913905" algn="ctr" rtl="0" fontAlgn="base">
        <a:spcBef>
          <a:spcPct val="0"/>
        </a:spcBef>
        <a:spcAft>
          <a:spcPct val="0"/>
        </a:spcAft>
        <a:defRPr sz="4400">
          <a:solidFill>
            <a:schemeClr val="tx2"/>
          </a:solidFill>
          <a:latin typeface="Times New Roman" pitchFamily="-112" charset="0"/>
        </a:defRPr>
      </a:lvl7pPr>
      <a:lvl8pPr marL="1370852" algn="ctr" rtl="0" fontAlgn="base">
        <a:spcBef>
          <a:spcPct val="0"/>
        </a:spcBef>
        <a:spcAft>
          <a:spcPct val="0"/>
        </a:spcAft>
        <a:defRPr sz="4400">
          <a:solidFill>
            <a:schemeClr val="tx2"/>
          </a:solidFill>
          <a:latin typeface="Times New Roman" pitchFamily="-112" charset="0"/>
        </a:defRPr>
      </a:lvl8pPr>
      <a:lvl9pPr marL="1827807" algn="ctr" rtl="0" fontAlgn="base">
        <a:spcBef>
          <a:spcPct val="0"/>
        </a:spcBef>
        <a:spcAft>
          <a:spcPct val="0"/>
        </a:spcAft>
        <a:defRPr sz="4400">
          <a:solidFill>
            <a:schemeClr val="tx2"/>
          </a:solidFill>
          <a:latin typeface="Times New Roman" pitchFamily="-112" charset="0"/>
        </a:defRPr>
      </a:lvl9pPr>
    </p:titleStyle>
    <p:bodyStyle>
      <a:lvl1pPr marL="342713" indent="-342713" algn="l" rtl="0" eaLnBrk="0" fontAlgn="base" hangingPunct="0">
        <a:spcBef>
          <a:spcPct val="20000"/>
        </a:spcBef>
        <a:spcAft>
          <a:spcPct val="0"/>
        </a:spcAft>
        <a:buChar char="•"/>
        <a:defRPr sz="3200">
          <a:solidFill>
            <a:schemeClr val="tx1"/>
          </a:solidFill>
          <a:latin typeface="Arial"/>
          <a:ea typeface="ＭＳ Ｐゴシック" pitchFamily="-109" charset="-128"/>
          <a:cs typeface="ＭＳ Ｐゴシック" charset="0"/>
        </a:defRPr>
      </a:lvl1pPr>
      <a:lvl2pPr marL="742543" indent="-285596" algn="l" rtl="0" eaLnBrk="0" fontAlgn="base" hangingPunct="0">
        <a:spcBef>
          <a:spcPct val="20000"/>
        </a:spcBef>
        <a:spcAft>
          <a:spcPct val="0"/>
        </a:spcAft>
        <a:buChar char="–"/>
        <a:defRPr sz="2800">
          <a:solidFill>
            <a:schemeClr val="tx1"/>
          </a:solidFill>
          <a:latin typeface="Arial"/>
          <a:ea typeface="ＭＳ Ｐゴシック" pitchFamily="-112" charset="-128"/>
          <a:cs typeface="Arial"/>
        </a:defRPr>
      </a:lvl2pPr>
      <a:lvl3pPr marL="1142374" indent="-228477" algn="l" rtl="0" eaLnBrk="0" fontAlgn="base" hangingPunct="0">
        <a:spcBef>
          <a:spcPct val="20000"/>
        </a:spcBef>
        <a:spcAft>
          <a:spcPct val="0"/>
        </a:spcAft>
        <a:buChar char="•"/>
        <a:defRPr sz="2400">
          <a:solidFill>
            <a:schemeClr val="tx1"/>
          </a:solidFill>
          <a:latin typeface="Arial"/>
          <a:ea typeface="Arial" charset="0"/>
          <a:cs typeface="Arial"/>
        </a:defRPr>
      </a:lvl3pPr>
      <a:lvl4pPr marL="1599329" indent="-228477" algn="l" rtl="0" eaLnBrk="0" fontAlgn="base" hangingPunct="0">
        <a:spcBef>
          <a:spcPct val="20000"/>
        </a:spcBef>
        <a:spcAft>
          <a:spcPct val="0"/>
        </a:spcAft>
        <a:buChar char="–"/>
        <a:defRPr sz="2000">
          <a:solidFill>
            <a:schemeClr val="tx1"/>
          </a:solidFill>
          <a:latin typeface="Arial"/>
          <a:ea typeface="Arial" charset="0"/>
          <a:cs typeface="Arial"/>
        </a:defRPr>
      </a:lvl4pPr>
      <a:lvl5pPr marL="2056278" indent="-228477" algn="l" rtl="0" eaLnBrk="0" fontAlgn="base" hangingPunct="0">
        <a:spcBef>
          <a:spcPct val="20000"/>
        </a:spcBef>
        <a:spcAft>
          <a:spcPct val="0"/>
        </a:spcAft>
        <a:buChar char="»"/>
        <a:defRPr sz="2000">
          <a:solidFill>
            <a:schemeClr val="tx1"/>
          </a:solidFill>
          <a:latin typeface="Arial"/>
          <a:ea typeface="Arial" charset="0"/>
          <a:cs typeface="Arial"/>
        </a:defRPr>
      </a:lvl5pPr>
      <a:lvl6pPr marL="2513228" indent="-228477" algn="l" rtl="0" fontAlgn="base">
        <a:spcBef>
          <a:spcPct val="20000"/>
        </a:spcBef>
        <a:spcAft>
          <a:spcPct val="0"/>
        </a:spcAft>
        <a:buChar char="»"/>
        <a:defRPr sz="2000">
          <a:solidFill>
            <a:schemeClr val="tx1"/>
          </a:solidFill>
          <a:latin typeface="+mn-lt"/>
          <a:ea typeface="ＭＳ Ｐゴシック" pitchFamily="-112" charset="-128"/>
        </a:defRPr>
      </a:lvl6pPr>
      <a:lvl7pPr marL="2970182" indent="-228477" algn="l" rtl="0" fontAlgn="base">
        <a:spcBef>
          <a:spcPct val="20000"/>
        </a:spcBef>
        <a:spcAft>
          <a:spcPct val="0"/>
        </a:spcAft>
        <a:buChar char="»"/>
        <a:defRPr sz="2000">
          <a:solidFill>
            <a:schemeClr val="tx1"/>
          </a:solidFill>
          <a:latin typeface="+mn-lt"/>
          <a:ea typeface="ＭＳ Ｐゴシック" pitchFamily="-112" charset="-128"/>
        </a:defRPr>
      </a:lvl7pPr>
      <a:lvl8pPr marL="3427130" indent="-228477" algn="l" rtl="0" fontAlgn="base">
        <a:spcBef>
          <a:spcPct val="20000"/>
        </a:spcBef>
        <a:spcAft>
          <a:spcPct val="0"/>
        </a:spcAft>
        <a:buChar char="»"/>
        <a:defRPr sz="2000">
          <a:solidFill>
            <a:schemeClr val="tx1"/>
          </a:solidFill>
          <a:latin typeface="+mn-lt"/>
          <a:ea typeface="ＭＳ Ｐゴシック" pitchFamily="-112" charset="-128"/>
        </a:defRPr>
      </a:lvl8pPr>
      <a:lvl9pPr marL="3884082" indent="-228477"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045418"/>
      </p:ext>
    </p:extLst>
  </p:cSld>
  <p:clrMap bg1="lt1" tx1="dk1" bg2="lt2" tx2="dk2" accent1="accent1" accent2="accent2" accent3="accent3" accent4="accent4" accent5="accent5" accent6="accent6" hlink="hlink" folHlink="folHlink"/>
  <p:sldLayoutIdLst>
    <p:sldLayoutId id="2147488794" r:id="rId1"/>
    <p:sldLayoutId id="2147488796" r:id="rId2"/>
    <p:sldLayoutId id="2147488797" r:id="rId3"/>
    <p:sldLayoutId id="2147488798" r:id="rId4"/>
    <p:sldLayoutId id="2147488799" r:id="rId5"/>
    <p:sldLayoutId id="2147488800" r:id="rId6"/>
    <p:sldLayoutId id="2147488801" r:id="rId7"/>
    <p:sldLayoutId id="2147488802" r:id="rId8"/>
    <p:sldLayoutId id="214748880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80000"/>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5588" cy="6845300"/>
            <a:chOff x="0" y="0"/>
            <a:chExt cx="5761" cy="4312"/>
          </a:xfrm>
        </p:grpSpPr>
        <p:sp>
          <p:nvSpPr>
            <p:cNvPr id="1029" name="Rectangle 3"/>
            <p:cNvSpPr>
              <a:spLocks noChangeArrowheads="1"/>
            </p:cNvSpPr>
            <p:nvPr/>
          </p:nvSpPr>
          <p:spPr bwMode="auto">
            <a:xfrm>
              <a:off x="0" y="0"/>
              <a:ext cx="5753" cy="4312"/>
            </a:xfrm>
            <a:prstGeom prst="rect">
              <a:avLst/>
            </a:prstGeom>
            <a:gradFill rotWithShape="0">
              <a:gsLst>
                <a:gs pos="0">
                  <a:srgbClr val="000080"/>
                </a:gs>
                <a:gs pos="100000">
                  <a:srgbClr val="000026"/>
                </a:gs>
              </a:gsLst>
              <a:lin ang="0" scaled="1"/>
            </a:gra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eaLnBrk="1" hangingPunct="1"/>
              <a:endParaRPr lang="en-US" sz="2400">
                <a:solidFill>
                  <a:srgbClr val="FFFFFF"/>
                </a:solidFill>
                <a:latin typeface="Times New Roman" charset="0"/>
              </a:endParaRPr>
            </a:p>
          </p:txBody>
        </p:sp>
        <p:sp useBgFill="1">
          <p:nvSpPr>
            <p:cNvPr id="1030" name="Freeform 4"/>
            <p:cNvSpPr>
              <a:spLocks/>
            </p:cNvSpPr>
            <p:nvPr/>
          </p:nvSpPr>
          <p:spPr bwMode="auto">
            <a:xfrm>
              <a:off x="0" y="73"/>
              <a:ext cx="5761" cy="4166"/>
            </a:xfrm>
            <a:custGeom>
              <a:avLst/>
              <a:gdLst>
                <a:gd name="T0" fmla="*/ 1 w 5761"/>
                <a:gd name="T1" fmla="*/ 3948 h 4166"/>
                <a:gd name="T2" fmla="*/ 1 w 5761"/>
                <a:gd name="T3" fmla="*/ 3997 h 4166"/>
                <a:gd name="T4" fmla="*/ 5760 w 5761"/>
                <a:gd name="T5" fmla="*/ 4105 h 4166"/>
                <a:gd name="T6" fmla="*/ 5760 w 5761"/>
                <a:gd name="T7" fmla="*/ 4165 h 4166"/>
                <a:gd name="T8" fmla="*/ 1 w 5761"/>
                <a:gd name="T9" fmla="*/ 61 h 4166"/>
                <a:gd name="T10" fmla="*/ 1 w 5761"/>
                <a:gd name="T11" fmla="*/ 108 h 4166"/>
                <a:gd name="T12" fmla="*/ 5760 w 5761"/>
                <a:gd name="T13" fmla="*/ 216 h 4166"/>
                <a:gd name="T14" fmla="*/ 5760 w 5761"/>
                <a:gd name="T15" fmla="*/ 277 h 4166"/>
                <a:gd name="T16" fmla="*/ 1 w 5761"/>
                <a:gd name="T17" fmla="*/ 384 h 4166"/>
                <a:gd name="T18" fmla="*/ 1 w 5761"/>
                <a:gd name="T19" fmla="*/ 432 h 4166"/>
                <a:gd name="T20" fmla="*/ 5760 w 5761"/>
                <a:gd name="T21" fmla="*/ 540 h 4166"/>
                <a:gd name="T22" fmla="*/ 5760 w 5761"/>
                <a:gd name="T23" fmla="*/ 600 h 4166"/>
                <a:gd name="T24" fmla="*/ 1 w 5761"/>
                <a:gd name="T25" fmla="*/ 708 h 4166"/>
                <a:gd name="T26" fmla="*/ 1 w 5761"/>
                <a:gd name="T27" fmla="*/ 756 h 4166"/>
                <a:gd name="T28" fmla="*/ 5760 w 5761"/>
                <a:gd name="T29" fmla="*/ 865 h 4166"/>
                <a:gd name="T30" fmla="*/ 5760 w 5761"/>
                <a:gd name="T31" fmla="*/ 925 h 4166"/>
                <a:gd name="T32" fmla="*/ 1 w 5761"/>
                <a:gd name="T33" fmla="*/ 1032 h 4166"/>
                <a:gd name="T34" fmla="*/ 1 w 5761"/>
                <a:gd name="T35" fmla="*/ 1080 h 4166"/>
                <a:gd name="T36" fmla="*/ 5760 w 5761"/>
                <a:gd name="T37" fmla="*/ 1188 h 4166"/>
                <a:gd name="T38" fmla="*/ 5760 w 5761"/>
                <a:gd name="T39" fmla="*/ 1248 h 4166"/>
                <a:gd name="T40" fmla="*/ 1 w 5761"/>
                <a:gd name="T41" fmla="*/ 1357 h 4166"/>
                <a:gd name="T42" fmla="*/ 1 w 5761"/>
                <a:gd name="T43" fmla="*/ 1404 h 4166"/>
                <a:gd name="T44" fmla="*/ 5760 w 5761"/>
                <a:gd name="T45" fmla="*/ 1512 h 4166"/>
                <a:gd name="T46" fmla="*/ 5760 w 5761"/>
                <a:gd name="T47" fmla="*/ 1572 h 4166"/>
                <a:gd name="T48" fmla="*/ 1 w 5761"/>
                <a:gd name="T49" fmla="*/ 1680 h 4166"/>
                <a:gd name="T50" fmla="*/ 1 w 5761"/>
                <a:gd name="T51" fmla="*/ 1728 h 4166"/>
                <a:gd name="T52" fmla="*/ 5760 w 5761"/>
                <a:gd name="T53" fmla="*/ 1836 h 4166"/>
                <a:gd name="T54" fmla="*/ 5760 w 5761"/>
                <a:gd name="T55" fmla="*/ 1896 h 4166"/>
                <a:gd name="T56" fmla="*/ 1 w 5761"/>
                <a:gd name="T57" fmla="*/ 2005 h 4166"/>
                <a:gd name="T58" fmla="*/ 1 w 5761"/>
                <a:gd name="T59" fmla="*/ 2052 h 4166"/>
                <a:gd name="T60" fmla="*/ 5760 w 5761"/>
                <a:gd name="T61" fmla="*/ 2161 h 4166"/>
                <a:gd name="T62" fmla="*/ 5760 w 5761"/>
                <a:gd name="T63" fmla="*/ 2220 h 4166"/>
                <a:gd name="T64" fmla="*/ 1 w 5761"/>
                <a:gd name="T65" fmla="*/ 2328 h 4166"/>
                <a:gd name="T66" fmla="*/ 1 w 5761"/>
                <a:gd name="T67" fmla="*/ 2376 h 4166"/>
                <a:gd name="T68" fmla="*/ 5760 w 5761"/>
                <a:gd name="T69" fmla="*/ 2484 h 4166"/>
                <a:gd name="T70" fmla="*/ 5760 w 5761"/>
                <a:gd name="T71" fmla="*/ 2545 h 4166"/>
                <a:gd name="T72" fmla="*/ 1 w 5761"/>
                <a:gd name="T73" fmla="*/ 2652 h 4166"/>
                <a:gd name="T74" fmla="*/ 1 w 5761"/>
                <a:gd name="T75" fmla="*/ 2700 h 4166"/>
                <a:gd name="T76" fmla="*/ 5760 w 5761"/>
                <a:gd name="T77" fmla="*/ 2808 h 4166"/>
                <a:gd name="T78" fmla="*/ 5760 w 5761"/>
                <a:gd name="T79" fmla="*/ 2868 h 4166"/>
                <a:gd name="T80" fmla="*/ 1 w 5761"/>
                <a:gd name="T81" fmla="*/ 2977 h 4166"/>
                <a:gd name="T82" fmla="*/ 1 w 5761"/>
                <a:gd name="T83" fmla="*/ 3024 h 4166"/>
                <a:gd name="T84" fmla="*/ 5760 w 5761"/>
                <a:gd name="T85" fmla="*/ 3132 h 4166"/>
                <a:gd name="T86" fmla="*/ 5760 w 5761"/>
                <a:gd name="T87" fmla="*/ 3192 h 4166"/>
                <a:gd name="T88" fmla="*/ 1 w 5761"/>
                <a:gd name="T89" fmla="*/ 3301 h 4166"/>
                <a:gd name="T90" fmla="*/ 1 w 5761"/>
                <a:gd name="T91" fmla="*/ 3348 h 4166"/>
                <a:gd name="T92" fmla="*/ 5760 w 5761"/>
                <a:gd name="T93" fmla="*/ 3457 h 4166"/>
                <a:gd name="T94" fmla="*/ 5760 w 5761"/>
                <a:gd name="T95" fmla="*/ 3516 h 4166"/>
                <a:gd name="T96" fmla="*/ 1 w 5761"/>
                <a:gd name="T97" fmla="*/ 3624 h 4166"/>
                <a:gd name="T98" fmla="*/ 1 w 5761"/>
                <a:gd name="T99" fmla="*/ 3672 h 4166"/>
                <a:gd name="T100" fmla="*/ 5760 w 5761"/>
                <a:gd name="T101" fmla="*/ 3781 h 4166"/>
                <a:gd name="T102" fmla="*/ 5760 w 5761"/>
                <a:gd name="T103" fmla="*/ 3841 h 4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61" h="4166">
                  <a:moveTo>
                    <a:pt x="5760" y="3889"/>
                  </a:moveTo>
                  <a:lnTo>
                    <a:pt x="1" y="3888"/>
                  </a:lnTo>
                  <a:lnTo>
                    <a:pt x="1" y="3948"/>
                  </a:lnTo>
                  <a:lnTo>
                    <a:pt x="5760" y="3948"/>
                  </a:lnTo>
                  <a:lnTo>
                    <a:pt x="5760" y="3996"/>
                  </a:lnTo>
                  <a:lnTo>
                    <a:pt x="1" y="3997"/>
                  </a:lnTo>
                  <a:lnTo>
                    <a:pt x="1" y="4056"/>
                  </a:lnTo>
                  <a:lnTo>
                    <a:pt x="5760" y="4056"/>
                  </a:lnTo>
                  <a:lnTo>
                    <a:pt x="5760" y="4105"/>
                  </a:lnTo>
                  <a:lnTo>
                    <a:pt x="1" y="4104"/>
                  </a:lnTo>
                  <a:lnTo>
                    <a:pt x="1" y="4165"/>
                  </a:lnTo>
                  <a:lnTo>
                    <a:pt x="5760" y="4165"/>
                  </a:lnTo>
                  <a:lnTo>
                    <a:pt x="5760" y="0"/>
                  </a:lnTo>
                  <a:lnTo>
                    <a:pt x="1" y="0"/>
                  </a:lnTo>
                  <a:lnTo>
                    <a:pt x="1" y="61"/>
                  </a:lnTo>
                  <a:lnTo>
                    <a:pt x="5760" y="60"/>
                  </a:lnTo>
                  <a:lnTo>
                    <a:pt x="5760" y="108"/>
                  </a:lnTo>
                  <a:lnTo>
                    <a:pt x="1" y="108"/>
                  </a:lnTo>
                  <a:lnTo>
                    <a:pt x="1" y="168"/>
                  </a:lnTo>
                  <a:lnTo>
                    <a:pt x="5760" y="169"/>
                  </a:lnTo>
                  <a:lnTo>
                    <a:pt x="5760" y="216"/>
                  </a:lnTo>
                  <a:lnTo>
                    <a:pt x="1" y="216"/>
                  </a:lnTo>
                  <a:lnTo>
                    <a:pt x="1" y="276"/>
                  </a:lnTo>
                  <a:lnTo>
                    <a:pt x="5760" y="277"/>
                  </a:lnTo>
                  <a:lnTo>
                    <a:pt x="5760" y="324"/>
                  </a:lnTo>
                  <a:lnTo>
                    <a:pt x="1" y="324"/>
                  </a:lnTo>
                  <a:lnTo>
                    <a:pt x="1" y="384"/>
                  </a:lnTo>
                  <a:lnTo>
                    <a:pt x="5760" y="384"/>
                  </a:lnTo>
                  <a:lnTo>
                    <a:pt x="5760" y="432"/>
                  </a:lnTo>
                  <a:lnTo>
                    <a:pt x="1" y="432"/>
                  </a:lnTo>
                  <a:lnTo>
                    <a:pt x="1" y="492"/>
                  </a:lnTo>
                  <a:lnTo>
                    <a:pt x="5760" y="493"/>
                  </a:lnTo>
                  <a:lnTo>
                    <a:pt x="5760" y="540"/>
                  </a:lnTo>
                  <a:lnTo>
                    <a:pt x="1" y="540"/>
                  </a:lnTo>
                  <a:lnTo>
                    <a:pt x="1" y="600"/>
                  </a:lnTo>
                  <a:lnTo>
                    <a:pt x="5760" y="600"/>
                  </a:lnTo>
                  <a:lnTo>
                    <a:pt x="5760" y="648"/>
                  </a:lnTo>
                  <a:lnTo>
                    <a:pt x="1" y="648"/>
                  </a:lnTo>
                  <a:lnTo>
                    <a:pt x="1" y="708"/>
                  </a:lnTo>
                  <a:lnTo>
                    <a:pt x="5760" y="709"/>
                  </a:lnTo>
                  <a:lnTo>
                    <a:pt x="5760" y="756"/>
                  </a:lnTo>
                  <a:lnTo>
                    <a:pt x="1" y="756"/>
                  </a:lnTo>
                  <a:lnTo>
                    <a:pt x="1" y="816"/>
                  </a:lnTo>
                  <a:lnTo>
                    <a:pt x="5760" y="817"/>
                  </a:lnTo>
                  <a:lnTo>
                    <a:pt x="5760" y="865"/>
                  </a:lnTo>
                  <a:lnTo>
                    <a:pt x="1" y="864"/>
                  </a:lnTo>
                  <a:lnTo>
                    <a:pt x="1" y="925"/>
                  </a:lnTo>
                  <a:lnTo>
                    <a:pt x="5760" y="925"/>
                  </a:lnTo>
                  <a:lnTo>
                    <a:pt x="5760" y="973"/>
                  </a:lnTo>
                  <a:lnTo>
                    <a:pt x="1" y="972"/>
                  </a:lnTo>
                  <a:lnTo>
                    <a:pt x="1" y="1032"/>
                  </a:lnTo>
                  <a:lnTo>
                    <a:pt x="5760" y="1033"/>
                  </a:lnTo>
                  <a:lnTo>
                    <a:pt x="5760" y="1080"/>
                  </a:lnTo>
                  <a:lnTo>
                    <a:pt x="1" y="1080"/>
                  </a:lnTo>
                  <a:lnTo>
                    <a:pt x="1" y="1140"/>
                  </a:lnTo>
                  <a:lnTo>
                    <a:pt x="5760" y="1140"/>
                  </a:lnTo>
                  <a:lnTo>
                    <a:pt x="5760" y="1188"/>
                  </a:lnTo>
                  <a:lnTo>
                    <a:pt x="1" y="1188"/>
                  </a:lnTo>
                  <a:lnTo>
                    <a:pt x="1" y="1248"/>
                  </a:lnTo>
                  <a:lnTo>
                    <a:pt x="5760" y="1248"/>
                  </a:lnTo>
                  <a:lnTo>
                    <a:pt x="5760" y="1296"/>
                  </a:lnTo>
                  <a:lnTo>
                    <a:pt x="1" y="1297"/>
                  </a:lnTo>
                  <a:lnTo>
                    <a:pt x="1" y="1357"/>
                  </a:lnTo>
                  <a:lnTo>
                    <a:pt x="5760" y="1356"/>
                  </a:lnTo>
                  <a:lnTo>
                    <a:pt x="5760" y="1404"/>
                  </a:lnTo>
                  <a:lnTo>
                    <a:pt x="1" y="1404"/>
                  </a:lnTo>
                  <a:lnTo>
                    <a:pt x="1" y="1465"/>
                  </a:lnTo>
                  <a:lnTo>
                    <a:pt x="5760" y="1464"/>
                  </a:lnTo>
                  <a:lnTo>
                    <a:pt x="5760" y="1512"/>
                  </a:lnTo>
                  <a:lnTo>
                    <a:pt x="1" y="1512"/>
                  </a:lnTo>
                  <a:lnTo>
                    <a:pt x="1" y="1572"/>
                  </a:lnTo>
                  <a:lnTo>
                    <a:pt x="5760" y="1572"/>
                  </a:lnTo>
                  <a:lnTo>
                    <a:pt x="5760" y="1620"/>
                  </a:lnTo>
                  <a:lnTo>
                    <a:pt x="1" y="1620"/>
                  </a:lnTo>
                  <a:lnTo>
                    <a:pt x="1" y="1680"/>
                  </a:lnTo>
                  <a:lnTo>
                    <a:pt x="5760" y="1681"/>
                  </a:lnTo>
                  <a:lnTo>
                    <a:pt x="5760" y="1728"/>
                  </a:lnTo>
                  <a:lnTo>
                    <a:pt x="1" y="1728"/>
                  </a:lnTo>
                  <a:lnTo>
                    <a:pt x="1" y="1789"/>
                  </a:lnTo>
                  <a:lnTo>
                    <a:pt x="5760" y="1789"/>
                  </a:lnTo>
                  <a:lnTo>
                    <a:pt x="5760" y="1836"/>
                  </a:lnTo>
                  <a:lnTo>
                    <a:pt x="1" y="1836"/>
                  </a:lnTo>
                  <a:lnTo>
                    <a:pt x="1" y="1896"/>
                  </a:lnTo>
                  <a:lnTo>
                    <a:pt x="5760" y="1896"/>
                  </a:lnTo>
                  <a:lnTo>
                    <a:pt x="5760" y="1944"/>
                  </a:lnTo>
                  <a:lnTo>
                    <a:pt x="1" y="1944"/>
                  </a:lnTo>
                  <a:lnTo>
                    <a:pt x="1" y="2005"/>
                  </a:lnTo>
                  <a:lnTo>
                    <a:pt x="5760" y="2004"/>
                  </a:lnTo>
                  <a:lnTo>
                    <a:pt x="5760" y="2052"/>
                  </a:lnTo>
                  <a:lnTo>
                    <a:pt x="1" y="2052"/>
                  </a:lnTo>
                  <a:lnTo>
                    <a:pt x="1" y="2113"/>
                  </a:lnTo>
                  <a:lnTo>
                    <a:pt x="5760" y="2112"/>
                  </a:lnTo>
                  <a:lnTo>
                    <a:pt x="5760" y="2161"/>
                  </a:lnTo>
                  <a:lnTo>
                    <a:pt x="1" y="2160"/>
                  </a:lnTo>
                  <a:lnTo>
                    <a:pt x="1" y="2220"/>
                  </a:lnTo>
                  <a:lnTo>
                    <a:pt x="5760" y="2220"/>
                  </a:lnTo>
                  <a:lnTo>
                    <a:pt x="5760" y="2268"/>
                  </a:lnTo>
                  <a:lnTo>
                    <a:pt x="1" y="2268"/>
                  </a:lnTo>
                  <a:lnTo>
                    <a:pt x="1" y="2328"/>
                  </a:lnTo>
                  <a:lnTo>
                    <a:pt x="5760" y="2328"/>
                  </a:lnTo>
                  <a:lnTo>
                    <a:pt x="5760" y="2376"/>
                  </a:lnTo>
                  <a:lnTo>
                    <a:pt x="1" y="2376"/>
                  </a:lnTo>
                  <a:lnTo>
                    <a:pt x="1" y="2437"/>
                  </a:lnTo>
                  <a:lnTo>
                    <a:pt x="5760" y="2436"/>
                  </a:lnTo>
                  <a:lnTo>
                    <a:pt x="5760" y="2484"/>
                  </a:lnTo>
                  <a:lnTo>
                    <a:pt x="1" y="2484"/>
                  </a:lnTo>
                  <a:lnTo>
                    <a:pt x="1" y="2545"/>
                  </a:lnTo>
                  <a:lnTo>
                    <a:pt x="5760" y="2545"/>
                  </a:lnTo>
                  <a:lnTo>
                    <a:pt x="5760" y="2592"/>
                  </a:lnTo>
                  <a:lnTo>
                    <a:pt x="1" y="2592"/>
                  </a:lnTo>
                  <a:lnTo>
                    <a:pt x="1" y="2652"/>
                  </a:lnTo>
                  <a:lnTo>
                    <a:pt x="5760" y="2652"/>
                  </a:lnTo>
                  <a:lnTo>
                    <a:pt x="5760" y="2700"/>
                  </a:lnTo>
                  <a:lnTo>
                    <a:pt x="1" y="2700"/>
                  </a:lnTo>
                  <a:lnTo>
                    <a:pt x="1" y="2761"/>
                  </a:lnTo>
                  <a:lnTo>
                    <a:pt x="5760" y="2760"/>
                  </a:lnTo>
                  <a:lnTo>
                    <a:pt x="5760" y="2808"/>
                  </a:lnTo>
                  <a:lnTo>
                    <a:pt x="1" y="2808"/>
                  </a:lnTo>
                  <a:lnTo>
                    <a:pt x="1" y="2868"/>
                  </a:lnTo>
                  <a:lnTo>
                    <a:pt x="5760" y="2868"/>
                  </a:lnTo>
                  <a:lnTo>
                    <a:pt x="5760" y="2917"/>
                  </a:lnTo>
                  <a:lnTo>
                    <a:pt x="0" y="2917"/>
                  </a:lnTo>
                  <a:lnTo>
                    <a:pt x="1" y="2977"/>
                  </a:lnTo>
                  <a:lnTo>
                    <a:pt x="5760" y="2976"/>
                  </a:lnTo>
                  <a:lnTo>
                    <a:pt x="5760" y="3024"/>
                  </a:lnTo>
                  <a:lnTo>
                    <a:pt x="1" y="3024"/>
                  </a:lnTo>
                  <a:lnTo>
                    <a:pt x="1" y="3084"/>
                  </a:lnTo>
                  <a:lnTo>
                    <a:pt x="5760" y="3084"/>
                  </a:lnTo>
                  <a:lnTo>
                    <a:pt x="5760" y="3132"/>
                  </a:lnTo>
                  <a:lnTo>
                    <a:pt x="1" y="3132"/>
                  </a:lnTo>
                  <a:lnTo>
                    <a:pt x="1" y="3192"/>
                  </a:lnTo>
                  <a:lnTo>
                    <a:pt x="5760" y="3192"/>
                  </a:lnTo>
                  <a:lnTo>
                    <a:pt x="5760" y="3240"/>
                  </a:lnTo>
                  <a:lnTo>
                    <a:pt x="1" y="3240"/>
                  </a:lnTo>
                  <a:lnTo>
                    <a:pt x="1" y="3301"/>
                  </a:lnTo>
                  <a:lnTo>
                    <a:pt x="5760" y="3300"/>
                  </a:lnTo>
                  <a:lnTo>
                    <a:pt x="5760" y="3348"/>
                  </a:lnTo>
                  <a:lnTo>
                    <a:pt x="1" y="3348"/>
                  </a:lnTo>
                  <a:lnTo>
                    <a:pt x="1" y="3408"/>
                  </a:lnTo>
                  <a:lnTo>
                    <a:pt x="5760" y="3409"/>
                  </a:lnTo>
                  <a:lnTo>
                    <a:pt x="5760" y="3457"/>
                  </a:lnTo>
                  <a:lnTo>
                    <a:pt x="1" y="3456"/>
                  </a:lnTo>
                  <a:lnTo>
                    <a:pt x="1" y="3517"/>
                  </a:lnTo>
                  <a:lnTo>
                    <a:pt x="5760" y="3516"/>
                  </a:lnTo>
                  <a:lnTo>
                    <a:pt x="5760" y="3565"/>
                  </a:lnTo>
                  <a:lnTo>
                    <a:pt x="1" y="3565"/>
                  </a:lnTo>
                  <a:lnTo>
                    <a:pt x="1" y="3624"/>
                  </a:lnTo>
                  <a:lnTo>
                    <a:pt x="5760" y="3625"/>
                  </a:lnTo>
                  <a:lnTo>
                    <a:pt x="5760" y="3673"/>
                  </a:lnTo>
                  <a:lnTo>
                    <a:pt x="1" y="3672"/>
                  </a:lnTo>
                  <a:lnTo>
                    <a:pt x="1" y="3733"/>
                  </a:lnTo>
                  <a:lnTo>
                    <a:pt x="5760" y="3733"/>
                  </a:lnTo>
                  <a:lnTo>
                    <a:pt x="5760" y="3781"/>
                  </a:lnTo>
                  <a:lnTo>
                    <a:pt x="1" y="3781"/>
                  </a:lnTo>
                  <a:lnTo>
                    <a:pt x="1" y="3841"/>
                  </a:lnTo>
                  <a:lnTo>
                    <a:pt x="5760" y="3841"/>
                  </a:lnTo>
                  <a:lnTo>
                    <a:pt x="5760" y="3889"/>
                  </a:lnTo>
                </a:path>
              </a:pathLst>
            </a:custGeom>
            <a:ln>
              <a:noFill/>
            </a:ln>
            <a:extLst>
              <a:ext uri="{91240B29-F687-4f45-9708-019B960494DF}">
                <a14:hiddenLine xmlns=""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grpSp>
      <p:sp>
        <p:nvSpPr>
          <p:cNvPr id="1027" name="Rectangle 5"/>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028" name="Rectangle 6"/>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0488" tIns="44450" rIns="90488" bIns="4445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2630995"/>
      </p:ext>
    </p:extLst>
  </p:cSld>
  <p:clrMap bg1="dk2" tx1="lt1" bg2="dk1" tx2="lt2" accent1="accent1" accent2="accent2" accent3="accent3" accent4="accent4" accent5="accent5" accent6="accent6" hlink="hlink" folHlink="folHlink"/>
  <p:sldLayoutIdLst>
    <p:sldLayoutId id="2147488805" r:id="rId1"/>
  </p:sldLayoutIdLst>
  <p:txStyles>
    <p:titleStyle>
      <a:lvl1pPr algn="ctr" rtl="0" eaLnBrk="0" fontAlgn="base" hangingPunct="0">
        <a:spcBef>
          <a:spcPct val="0"/>
        </a:spcBef>
        <a:spcAft>
          <a:spcPct val="0"/>
        </a:spcAft>
        <a:defRPr sz="4400">
          <a:solidFill>
            <a:schemeClr val="tx2"/>
          </a:solidFill>
          <a:latin typeface="+mj-lt"/>
          <a:ea typeface="ＭＳ Ｐゴシック" pitchFamily="24" charset="-128"/>
          <a:cs typeface="ＭＳ Ｐゴシック" pitchFamily="24" charset="-128"/>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24" charset="-128"/>
          <a:cs typeface="ＭＳ Ｐゴシック" pitchFamily="24"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24" charset="-128"/>
          <a:cs typeface="ＭＳ Ｐゴシック" pitchFamily="24"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24" charset="-128"/>
          <a:cs typeface="ＭＳ Ｐゴシック" pitchFamily="24"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24" charset="-128"/>
          <a:cs typeface="ＭＳ Ｐゴシック" pitchFamily="24" charset="-128"/>
        </a:defRPr>
      </a:lvl5pPr>
      <a:lvl6pPr marL="457200" algn="ctr" rtl="0" eaLnBrk="0" fontAlgn="base" hangingPunct="0">
        <a:spcBef>
          <a:spcPct val="0"/>
        </a:spcBef>
        <a:spcAft>
          <a:spcPct val="0"/>
        </a:spcAft>
        <a:defRPr sz="4400">
          <a:solidFill>
            <a:schemeClr val="tx2"/>
          </a:solidFill>
          <a:latin typeface="Arial" pitchFamily="-112" charset="0"/>
        </a:defRPr>
      </a:lvl6pPr>
      <a:lvl7pPr marL="914400" algn="ctr" rtl="0" eaLnBrk="0" fontAlgn="base" hangingPunct="0">
        <a:spcBef>
          <a:spcPct val="0"/>
        </a:spcBef>
        <a:spcAft>
          <a:spcPct val="0"/>
        </a:spcAft>
        <a:defRPr sz="4400">
          <a:solidFill>
            <a:schemeClr val="tx2"/>
          </a:solidFill>
          <a:latin typeface="Arial" pitchFamily="-112" charset="0"/>
        </a:defRPr>
      </a:lvl7pPr>
      <a:lvl8pPr marL="1371600" algn="ctr" rtl="0" eaLnBrk="0" fontAlgn="base" hangingPunct="0">
        <a:spcBef>
          <a:spcPct val="0"/>
        </a:spcBef>
        <a:spcAft>
          <a:spcPct val="0"/>
        </a:spcAft>
        <a:defRPr sz="4400">
          <a:solidFill>
            <a:schemeClr val="tx2"/>
          </a:solidFill>
          <a:latin typeface="Arial" pitchFamily="-112" charset="0"/>
        </a:defRPr>
      </a:lvl8pPr>
      <a:lvl9pPr marL="1828800" algn="ctr" rtl="0" eaLnBrk="0" fontAlgn="base" hangingPunct="0">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lr>
          <a:schemeClr val="tx2"/>
        </a:buClr>
        <a:buSzPct val="75000"/>
        <a:buFont typeface="Monotype Sorts" charset="0"/>
        <a:buChar char="n"/>
        <a:defRPr sz="3200">
          <a:solidFill>
            <a:schemeClr val="tx1"/>
          </a:solidFill>
          <a:latin typeface="+mn-lt"/>
          <a:ea typeface="ＭＳ Ｐゴシック" pitchFamily="24" charset="-128"/>
          <a:cs typeface="ＭＳ Ｐゴシック" pitchFamily="24" charset="-128"/>
        </a:defRPr>
      </a:lvl1pPr>
      <a:lvl2pPr marL="742950" indent="-285750" algn="l" rtl="0" eaLnBrk="0" fontAlgn="base" hangingPunct="0">
        <a:spcBef>
          <a:spcPct val="20000"/>
        </a:spcBef>
        <a:spcAft>
          <a:spcPct val="0"/>
        </a:spcAft>
        <a:buClr>
          <a:schemeClr val="tx2"/>
        </a:buClr>
        <a:buSzPct val="100000"/>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lr>
          <a:schemeClr val="tx2"/>
        </a:buClr>
        <a:buSzPct val="100000"/>
        <a:buChar char="•"/>
        <a:defRPr sz="2400">
          <a:solidFill>
            <a:schemeClr val="tx1"/>
          </a:solidFill>
          <a:latin typeface="+mn-lt"/>
          <a:ea typeface="ＭＳ Ｐゴシック" charset="0"/>
          <a:cs typeface="Geneva" charset="0"/>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charset="-128"/>
          <a:cs typeface="Geneva" charset="0"/>
        </a:defRPr>
      </a:lvl4pPr>
      <a:lvl5pPr marL="20574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charset="-128"/>
          <a:cs typeface="Geneva" charset="0"/>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B2300"/>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4938" y="889000"/>
            <a:ext cx="8885237" cy="11557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134938" y="2116138"/>
            <a:ext cx="8896350" cy="4135437"/>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Freeform 7"/>
          <p:cNvSpPr>
            <a:spLocks/>
          </p:cNvSpPr>
          <p:nvPr/>
        </p:nvSpPr>
        <p:spPr bwMode="auto">
          <a:xfrm>
            <a:off x="3587750" y="53975"/>
            <a:ext cx="1982788" cy="654050"/>
          </a:xfrm>
          <a:custGeom>
            <a:avLst/>
            <a:gdLst>
              <a:gd name="T0" fmla="*/ 16 w 1249"/>
              <a:gd name="T1" fmla="*/ 67 h 412"/>
              <a:gd name="T2" fmla="*/ 26 w 1249"/>
              <a:gd name="T3" fmla="*/ 62 h 412"/>
              <a:gd name="T4" fmla="*/ 452 w 1249"/>
              <a:gd name="T5" fmla="*/ 62 h 412"/>
              <a:gd name="T6" fmla="*/ 483 w 1249"/>
              <a:gd name="T7" fmla="*/ 40 h 412"/>
              <a:gd name="T8" fmla="*/ 505 w 1249"/>
              <a:gd name="T9" fmla="*/ 27 h 412"/>
              <a:gd name="T10" fmla="*/ 526 w 1249"/>
              <a:gd name="T11" fmla="*/ 17 h 412"/>
              <a:gd name="T12" fmla="*/ 552 w 1249"/>
              <a:gd name="T13" fmla="*/ 11 h 412"/>
              <a:gd name="T14" fmla="*/ 578 w 1249"/>
              <a:gd name="T15" fmla="*/ 5 h 412"/>
              <a:gd name="T16" fmla="*/ 605 w 1249"/>
              <a:gd name="T17" fmla="*/ 2 h 412"/>
              <a:gd name="T18" fmla="*/ 639 w 1249"/>
              <a:gd name="T19" fmla="*/ 0 h 412"/>
              <a:gd name="T20" fmla="*/ 678 w 1249"/>
              <a:gd name="T21" fmla="*/ 5 h 412"/>
              <a:gd name="T22" fmla="*/ 714 w 1249"/>
              <a:gd name="T23" fmla="*/ 15 h 412"/>
              <a:gd name="T24" fmla="*/ 740 w 1249"/>
              <a:gd name="T25" fmla="*/ 27 h 412"/>
              <a:gd name="T26" fmla="*/ 768 w 1249"/>
              <a:gd name="T27" fmla="*/ 40 h 412"/>
              <a:gd name="T28" fmla="*/ 786 w 1249"/>
              <a:gd name="T29" fmla="*/ 51 h 412"/>
              <a:gd name="T30" fmla="*/ 802 w 1249"/>
              <a:gd name="T31" fmla="*/ 64 h 412"/>
              <a:gd name="T32" fmla="*/ 1209 w 1249"/>
              <a:gd name="T33" fmla="*/ 62 h 412"/>
              <a:gd name="T34" fmla="*/ 1223 w 1249"/>
              <a:gd name="T35" fmla="*/ 66 h 412"/>
              <a:gd name="T36" fmla="*/ 1233 w 1249"/>
              <a:gd name="T37" fmla="*/ 73 h 412"/>
              <a:gd name="T38" fmla="*/ 1242 w 1249"/>
              <a:gd name="T39" fmla="*/ 91 h 412"/>
              <a:gd name="T40" fmla="*/ 1246 w 1249"/>
              <a:gd name="T41" fmla="*/ 112 h 412"/>
              <a:gd name="T42" fmla="*/ 1248 w 1249"/>
              <a:gd name="T43" fmla="*/ 137 h 412"/>
              <a:gd name="T44" fmla="*/ 1248 w 1249"/>
              <a:gd name="T45" fmla="*/ 349 h 412"/>
              <a:gd name="T46" fmla="*/ 809 w 1249"/>
              <a:gd name="T47" fmla="*/ 350 h 412"/>
              <a:gd name="T48" fmla="*/ 700 w 1249"/>
              <a:gd name="T49" fmla="*/ 409 h 412"/>
              <a:gd name="T50" fmla="*/ 523 w 1249"/>
              <a:gd name="T51" fmla="*/ 411 h 412"/>
              <a:gd name="T52" fmla="*/ 437 w 1249"/>
              <a:gd name="T53" fmla="*/ 346 h 412"/>
              <a:gd name="T54" fmla="*/ 46 w 1249"/>
              <a:gd name="T55" fmla="*/ 349 h 412"/>
              <a:gd name="T56" fmla="*/ 0 w 1249"/>
              <a:gd name="T57" fmla="*/ 349 h 412"/>
              <a:gd name="T58" fmla="*/ 0 w 1249"/>
              <a:gd name="T59" fmla="*/ 152 h 412"/>
              <a:gd name="T60" fmla="*/ 0 w 1249"/>
              <a:gd name="T61" fmla="*/ 123 h 412"/>
              <a:gd name="T62" fmla="*/ 5 w 1249"/>
              <a:gd name="T63" fmla="*/ 94 h 412"/>
              <a:gd name="T64" fmla="*/ 9 w 1249"/>
              <a:gd name="T65" fmla="*/ 80 h 412"/>
              <a:gd name="T66" fmla="*/ 16 w 1249"/>
              <a:gd name="T67" fmla="*/ 67 h 4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9" h="412">
                <a:moveTo>
                  <a:pt x="16" y="67"/>
                </a:moveTo>
                <a:lnTo>
                  <a:pt x="26" y="62"/>
                </a:lnTo>
                <a:lnTo>
                  <a:pt x="452" y="62"/>
                </a:lnTo>
                <a:lnTo>
                  <a:pt x="483" y="40"/>
                </a:lnTo>
                <a:lnTo>
                  <a:pt x="505" y="27"/>
                </a:lnTo>
                <a:lnTo>
                  <a:pt x="526" y="17"/>
                </a:lnTo>
                <a:lnTo>
                  <a:pt x="552" y="11"/>
                </a:lnTo>
                <a:lnTo>
                  <a:pt x="578" y="5"/>
                </a:lnTo>
                <a:lnTo>
                  <a:pt x="605" y="2"/>
                </a:lnTo>
                <a:lnTo>
                  <a:pt x="639" y="0"/>
                </a:lnTo>
                <a:lnTo>
                  <a:pt x="678" y="5"/>
                </a:lnTo>
                <a:lnTo>
                  <a:pt x="714" y="15"/>
                </a:lnTo>
                <a:lnTo>
                  <a:pt x="740" y="27"/>
                </a:lnTo>
                <a:lnTo>
                  <a:pt x="768" y="40"/>
                </a:lnTo>
                <a:lnTo>
                  <a:pt x="786" y="51"/>
                </a:lnTo>
                <a:lnTo>
                  <a:pt x="802" y="64"/>
                </a:lnTo>
                <a:lnTo>
                  <a:pt x="1209" y="62"/>
                </a:lnTo>
                <a:lnTo>
                  <a:pt x="1223" y="66"/>
                </a:lnTo>
                <a:lnTo>
                  <a:pt x="1233" y="73"/>
                </a:lnTo>
                <a:lnTo>
                  <a:pt x="1242" y="91"/>
                </a:lnTo>
                <a:lnTo>
                  <a:pt x="1246" y="112"/>
                </a:lnTo>
                <a:lnTo>
                  <a:pt x="1248" y="137"/>
                </a:lnTo>
                <a:lnTo>
                  <a:pt x="1248" y="349"/>
                </a:lnTo>
                <a:lnTo>
                  <a:pt x="809" y="350"/>
                </a:lnTo>
                <a:lnTo>
                  <a:pt x="700" y="409"/>
                </a:lnTo>
                <a:lnTo>
                  <a:pt x="523" y="411"/>
                </a:lnTo>
                <a:lnTo>
                  <a:pt x="437" y="346"/>
                </a:lnTo>
                <a:lnTo>
                  <a:pt x="46" y="349"/>
                </a:lnTo>
                <a:lnTo>
                  <a:pt x="0" y="349"/>
                </a:lnTo>
                <a:lnTo>
                  <a:pt x="0" y="152"/>
                </a:lnTo>
                <a:lnTo>
                  <a:pt x="0" y="123"/>
                </a:lnTo>
                <a:lnTo>
                  <a:pt x="5" y="94"/>
                </a:lnTo>
                <a:lnTo>
                  <a:pt x="9" y="80"/>
                </a:lnTo>
                <a:lnTo>
                  <a:pt x="16" y="6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29" name="Oval 8"/>
          <p:cNvSpPr>
            <a:spLocks noChangeArrowheads="1"/>
          </p:cNvSpPr>
          <p:nvPr/>
        </p:nvSpPr>
        <p:spPr bwMode="auto">
          <a:xfrm>
            <a:off x="4205288" y="61913"/>
            <a:ext cx="766762" cy="6731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ctr"/>
            <a:endParaRPr kumimoji="1" lang="en-US">
              <a:solidFill>
                <a:srgbClr val="FFFFCC"/>
              </a:solidFill>
              <a:effectLst/>
            </a:endParaRPr>
          </a:p>
        </p:txBody>
      </p:sp>
      <p:sp>
        <p:nvSpPr>
          <p:cNvPr id="1030" name="Freeform 9"/>
          <p:cNvSpPr>
            <a:spLocks/>
          </p:cNvSpPr>
          <p:nvPr/>
        </p:nvSpPr>
        <p:spPr bwMode="auto">
          <a:xfrm>
            <a:off x="3586163" y="452438"/>
            <a:ext cx="1984375" cy="304800"/>
          </a:xfrm>
          <a:custGeom>
            <a:avLst/>
            <a:gdLst>
              <a:gd name="T0" fmla="*/ 60 w 1250"/>
              <a:gd name="T1" fmla="*/ 42 h 192"/>
              <a:gd name="T2" fmla="*/ 98 w 1250"/>
              <a:gd name="T3" fmla="*/ 42 h 192"/>
              <a:gd name="T4" fmla="*/ 128 w 1250"/>
              <a:gd name="T5" fmla="*/ 63 h 192"/>
              <a:gd name="T6" fmla="*/ 176 w 1250"/>
              <a:gd name="T7" fmla="*/ 51 h 192"/>
              <a:gd name="T8" fmla="*/ 231 w 1250"/>
              <a:gd name="T9" fmla="*/ 45 h 192"/>
              <a:gd name="T10" fmla="*/ 269 w 1250"/>
              <a:gd name="T11" fmla="*/ 57 h 192"/>
              <a:gd name="T12" fmla="*/ 311 w 1250"/>
              <a:gd name="T13" fmla="*/ 51 h 192"/>
              <a:gd name="T14" fmla="*/ 378 w 1250"/>
              <a:gd name="T15" fmla="*/ 54 h 192"/>
              <a:gd name="T16" fmla="*/ 420 w 1250"/>
              <a:gd name="T17" fmla="*/ 63 h 192"/>
              <a:gd name="T18" fmla="*/ 483 w 1250"/>
              <a:gd name="T19" fmla="*/ 80 h 192"/>
              <a:gd name="T20" fmla="*/ 513 w 1250"/>
              <a:gd name="T21" fmla="*/ 99 h 192"/>
              <a:gd name="T22" fmla="*/ 536 w 1250"/>
              <a:gd name="T23" fmla="*/ 130 h 192"/>
              <a:gd name="T24" fmla="*/ 578 w 1250"/>
              <a:gd name="T25" fmla="*/ 129 h 192"/>
              <a:gd name="T26" fmla="*/ 617 w 1250"/>
              <a:gd name="T27" fmla="*/ 139 h 192"/>
              <a:gd name="T28" fmla="*/ 651 w 1250"/>
              <a:gd name="T29" fmla="*/ 131 h 192"/>
              <a:gd name="T30" fmla="*/ 688 w 1250"/>
              <a:gd name="T31" fmla="*/ 121 h 192"/>
              <a:gd name="T32" fmla="*/ 728 w 1250"/>
              <a:gd name="T33" fmla="*/ 101 h 192"/>
              <a:gd name="T34" fmla="*/ 769 w 1250"/>
              <a:gd name="T35" fmla="*/ 68 h 192"/>
              <a:gd name="T36" fmla="*/ 814 w 1250"/>
              <a:gd name="T37" fmla="*/ 52 h 192"/>
              <a:gd name="T38" fmla="*/ 844 w 1250"/>
              <a:gd name="T39" fmla="*/ 56 h 192"/>
              <a:gd name="T40" fmla="*/ 881 w 1250"/>
              <a:gd name="T41" fmla="*/ 57 h 192"/>
              <a:gd name="T42" fmla="*/ 933 w 1250"/>
              <a:gd name="T43" fmla="*/ 69 h 192"/>
              <a:gd name="T44" fmla="*/ 963 w 1250"/>
              <a:gd name="T45" fmla="*/ 51 h 192"/>
              <a:gd name="T46" fmla="*/ 989 w 1250"/>
              <a:gd name="T47" fmla="*/ 55 h 192"/>
              <a:gd name="T48" fmla="*/ 1035 w 1250"/>
              <a:gd name="T49" fmla="*/ 33 h 192"/>
              <a:gd name="T50" fmla="*/ 1063 w 1250"/>
              <a:gd name="T51" fmla="*/ 35 h 192"/>
              <a:gd name="T52" fmla="*/ 1096 w 1250"/>
              <a:gd name="T53" fmla="*/ 6 h 192"/>
              <a:gd name="T54" fmla="*/ 1130 w 1250"/>
              <a:gd name="T55" fmla="*/ 32 h 192"/>
              <a:gd name="T56" fmla="*/ 1164 w 1250"/>
              <a:gd name="T57" fmla="*/ 0 h 192"/>
              <a:gd name="T58" fmla="*/ 1195 w 1250"/>
              <a:gd name="T59" fmla="*/ 38 h 192"/>
              <a:gd name="T60" fmla="*/ 1227 w 1250"/>
              <a:gd name="T61" fmla="*/ 16 h 192"/>
              <a:gd name="T62" fmla="*/ 1249 w 1250"/>
              <a:gd name="T63" fmla="*/ 28 h 192"/>
              <a:gd name="T64" fmla="*/ 822 w 1250"/>
              <a:gd name="T65" fmla="*/ 144 h 192"/>
              <a:gd name="T66" fmla="*/ 563 w 1250"/>
              <a:gd name="T67" fmla="*/ 191 h 192"/>
              <a:gd name="T68" fmla="*/ 441 w 1250"/>
              <a:gd name="T69" fmla="*/ 98 h 192"/>
              <a:gd name="T70" fmla="*/ 0 w 1250"/>
              <a:gd name="T71" fmla="*/ 19 h 192"/>
              <a:gd name="T72" fmla="*/ 18 w 1250"/>
              <a:gd name="T73" fmla="*/ 33 h 192"/>
              <a:gd name="T74" fmla="*/ 43 w 1250"/>
              <a:gd name="T75" fmla="*/ 38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0" h="192">
                <a:moveTo>
                  <a:pt x="43" y="38"/>
                </a:moveTo>
                <a:lnTo>
                  <a:pt x="60" y="42"/>
                </a:lnTo>
                <a:lnTo>
                  <a:pt x="79" y="38"/>
                </a:lnTo>
                <a:lnTo>
                  <a:pt x="98" y="42"/>
                </a:lnTo>
                <a:lnTo>
                  <a:pt x="112" y="54"/>
                </a:lnTo>
                <a:lnTo>
                  <a:pt x="128" y="63"/>
                </a:lnTo>
                <a:lnTo>
                  <a:pt x="154" y="55"/>
                </a:lnTo>
                <a:lnTo>
                  <a:pt x="176" y="51"/>
                </a:lnTo>
                <a:lnTo>
                  <a:pt x="208" y="51"/>
                </a:lnTo>
                <a:lnTo>
                  <a:pt x="231" y="45"/>
                </a:lnTo>
                <a:lnTo>
                  <a:pt x="251" y="50"/>
                </a:lnTo>
                <a:lnTo>
                  <a:pt x="269" y="57"/>
                </a:lnTo>
                <a:lnTo>
                  <a:pt x="285" y="60"/>
                </a:lnTo>
                <a:lnTo>
                  <a:pt x="311" y="51"/>
                </a:lnTo>
                <a:lnTo>
                  <a:pt x="338" y="51"/>
                </a:lnTo>
                <a:lnTo>
                  <a:pt x="378" y="54"/>
                </a:lnTo>
                <a:lnTo>
                  <a:pt x="394" y="66"/>
                </a:lnTo>
                <a:lnTo>
                  <a:pt x="420" y="63"/>
                </a:lnTo>
                <a:lnTo>
                  <a:pt x="457" y="60"/>
                </a:lnTo>
                <a:lnTo>
                  <a:pt x="483" y="80"/>
                </a:lnTo>
                <a:lnTo>
                  <a:pt x="498" y="84"/>
                </a:lnTo>
                <a:lnTo>
                  <a:pt x="513" y="99"/>
                </a:lnTo>
                <a:lnTo>
                  <a:pt x="521" y="121"/>
                </a:lnTo>
                <a:lnTo>
                  <a:pt x="536" y="130"/>
                </a:lnTo>
                <a:lnTo>
                  <a:pt x="555" y="130"/>
                </a:lnTo>
                <a:lnTo>
                  <a:pt x="578" y="129"/>
                </a:lnTo>
                <a:lnTo>
                  <a:pt x="601" y="130"/>
                </a:lnTo>
                <a:lnTo>
                  <a:pt x="617" y="139"/>
                </a:lnTo>
                <a:lnTo>
                  <a:pt x="630" y="132"/>
                </a:lnTo>
                <a:lnTo>
                  <a:pt x="651" y="131"/>
                </a:lnTo>
                <a:lnTo>
                  <a:pt x="672" y="118"/>
                </a:lnTo>
                <a:lnTo>
                  <a:pt x="688" y="121"/>
                </a:lnTo>
                <a:lnTo>
                  <a:pt x="716" y="117"/>
                </a:lnTo>
                <a:lnTo>
                  <a:pt x="728" y="101"/>
                </a:lnTo>
                <a:lnTo>
                  <a:pt x="761" y="88"/>
                </a:lnTo>
                <a:lnTo>
                  <a:pt x="769" y="68"/>
                </a:lnTo>
                <a:lnTo>
                  <a:pt x="786" y="58"/>
                </a:lnTo>
                <a:lnTo>
                  <a:pt x="814" y="52"/>
                </a:lnTo>
                <a:lnTo>
                  <a:pt x="829" y="60"/>
                </a:lnTo>
                <a:lnTo>
                  <a:pt x="844" y="56"/>
                </a:lnTo>
                <a:lnTo>
                  <a:pt x="862" y="63"/>
                </a:lnTo>
                <a:lnTo>
                  <a:pt x="881" y="57"/>
                </a:lnTo>
                <a:lnTo>
                  <a:pt x="917" y="63"/>
                </a:lnTo>
                <a:lnTo>
                  <a:pt x="933" y="69"/>
                </a:lnTo>
                <a:lnTo>
                  <a:pt x="951" y="53"/>
                </a:lnTo>
                <a:lnTo>
                  <a:pt x="963" y="51"/>
                </a:lnTo>
                <a:lnTo>
                  <a:pt x="977" y="57"/>
                </a:lnTo>
                <a:lnTo>
                  <a:pt x="989" y="55"/>
                </a:lnTo>
                <a:lnTo>
                  <a:pt x="1006" y="38"/>
                </a:lnTo>
                <a:lnTo>
                  <a:pt x="1035" y="33"/>
                </a:lnTo>
                <a:lnTo>
                  <a:pt x="1049" y="35"/>
                </a:lnTo>
                <a:lnTo>
                  <a:pt x="1063" y="35"/>
                </a:lnTo>
                <a:lnTo>
                  <a:pt x="1084" y="15"/>
                </a:lnTo>
                <a:lnTo>
                  <a:pt x="1096" y="6"/>
                </a:lnTo>
                <a:lnTo>
                  <a:pt x="1112" y="10"/>
                </a:lnTo>
                <a:lnTo>
                  <a:pt x="1130" y="32"/>
                </a:lnTo>
                <a:lnTo>
                  <a:pt x="1148" y="18"/>
                </a:lnTo>
                <a:lnTo>
                  <a:pt x="1164" y="0"/>
                </a:lnTo>
                <a:lnTo>
                  <a:pt x="1179" y="1"/>
                </a:lnTo>
                <a:lnTo>
                  <a:pt x="1195" y="38"/>
                </a:lnTo>
                <a:lnTo>
                  <a:pt x="1209" y="32"/>
                </a:lnTo>
                <a:lnTo>
                  <a:pt x="1227" y="16"/>
                </a:lnTo>
                <a:lnTo>
                  <a:pt x="1241" y="16"/>
                </a:lnTo>
                <a:lnTo>
                  <a:pt x="1249" y="28"/>
                </a:lnTo>
                <a:lnTo>
                  <a:pt x="1249" y="122"/>
                </a:lnTo>
                <a:lnTo>
                  <a:pt x="822" y="144"/>
                </a:lnTo>
                <a:lnTo>
                  <a:pt x="692" y="183"/>
                </a:lnTo>
                <a:lnTo>
                  <a:pt x="563" y="191"/>
                </a:lnTo>
                <a:lnTo>
                  <a:pt x="499" y="156"/>
                </a:lnTo>
                <a:lnTo>
                  <a:pt x="441" y="98"/>
                </a:lnTo>
                <a:lnTo>
                  <a:pt x="0" y="88"/>
                </a:lnTo>
                <a:lnTo>
                  <a:pt x="0" y="19"/>
                </a:lnTo>
                <a:lnTo>
                  <a:pt x="7" y="30"/>
                </a:lnTo>
                <a:lnTo>
                  <a:pt x="18" y="33"/>
                </a:lnTo>
                <a:lnTo>
                  <a:pt x="32" y="34"/>
                </a:lnTo>
                <a:lnTo>
                  <a:pt x="43" y="38"/>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1" name="Freeform 10"/>
          <p:cNvSpPr>
            <a:spLocks/>
          </p:cNvSpPr>
          <p:nvPr/>
        </p:nvSpPr>
        <p:spPr bwMode="auto">
          <a:xfrm>
            <a:off x="3586163" y="508000"/>
            <a:ext cx="1984375" cy="306388"/>
          </a:xfrm>
          <a:custGeom>
            <a:avLst/>
            <a:gdLst>
              <a:gd name="T0" fmla="*/ 26 w 1250"/>
              <a:gd name="T1" fmla="*/ 125 h 193"/>
              <a:gd name="T2" fmla="*/ 450 w 1250"/>
              <a:gd name="T3" fmla="*/ 125 h 193"/>
              <a:gd name="T4" fmla="*/ 487 w 1250"/>
              <a:gd name="T5" fmla="*/ 155 h 193"/>
              <a:gd name="T6" fmla="*/ 532 w 1250"/>
              <a:gd name="T7" fmla="*/ 175 h 193"/>
              <a:gd name="T8" fmla="*/ 587 w 1250"/>
              <a:gd name="T9" fmla="*/ 188 h 193"/>
              <a:gd name="T10" fmla="*/ 672 w 1250"/>
              <a:gd name="T11" fmla="*/ 188 h 193"/>
              <a:gd name="T12" fmla="*/ 769 w 1250"/>
              <a:gd name="T13" fmla="*/ 158 h 193"/>
              <a:gd name="T14" fmla="*/ 811 w 1250"/>
              <a:gd name="T15" fmla="*/ 125 h 193"/>
              <a:gd name="T16" fmla="*/ 1224 w 1250"/>
              <a:gd name="T17" fmla="*/ 124 h 193"/>
              <a:gd name="T18" fmla="*/ 1243 w 1250"/>
              <a:gd name="T19" fmla="*/ 114 h 193"/>
              <a:gd name="T20" fmla="*/ 1249 w 1250"/>
              <a:gd name="T21" fmla="*/ 96 h 193"/>
              <a:gd name="T22" fmla="*/ 1238 w 1250"/>
              <a:gd name="T23" fmla="*/ 0 h 193"/>
              <a:gd name="T24" fmla="*/ 1227 w 1250"/>
              <a:gd name="T25" fmla="*/ 18 h 193"/>
              <a:gd name="T26" fmla="*/ 1218 w 1250"/>
              <a:gd name="T27" fmla="*/ 33 h 193"/>
              <a:gd name="T28" fmla="*/ 1196 w 1250"/>
              <a:gd name="T29" fmla="*/ 24 h 193"/>
              <a:gd name="T30" fmla="*/ 1170 w 1250"/>
              <a:gd name="T31" fmla="*/ 14 h 193"/>
              <a:gd name="T32" fmla="*/ 1138 w 1250"/>
              <a:gd name="T33" fmla="*/ 33 h 193"/>
              <a:gd name="T34" fmla="*/ 1117 w 1250"/>
              <a:gd name="T35" fmla="*/ 24 h 193"/>
              <a:gd name="T36" fmla="*/ 1089 w 1250"/>
              <a:gd name="T37" fmla="*/ 19 h 193"/>
              <a:gd name="T38" fmla="*/ 1074 w 1250"/>
              <a:gd name="T39" fmla="*/ 38 h 193"/>
              <a:gd name="T40" fmla="*/ 1046 w 1250"/>
              <a:gd name="T41" fmla="*/ 33 h 193"/>
              <a:gd name="T42" fmla="*/ 1007 w 1250"/>
              <a:gd name="T43" fmla="*/ 38 h 193"/>
              <a:gd name="T44" fmla="*/ 969 w 1250"/>
              <a:gd name="T45" fmla="*/ 33 h 193"/>
              <a:gd name="T46" fmla="*/ 932 w 1250"/>
              <a:gd name="T47" fmla="*/ 47 h 193"/>
              <a:gd name="T48" fmla="*/ 901 w 1250"/>
              <a:gd name="T49" fmla="*/ 34 h 193"/>
              <a:gd name="T50" fmla="*/ 847 w 1250"/>
              <a:gd name="T51" fmla="*/ 44 h 193"/>
              <a:gd name="T52" fmla="*/ 807 w 1250"/>
              <a:gd name="T53" fmla="*/ 43 h 193"/>
              <a:gd name="T54" fmla="*/ 783 w 1250"/>
              <a:gd name="T55" fmla="*/ 81 h 193"/>
              <a:gd name="T56" fmla="*/ 765 w 1250"/>
              <a:gd name="T57" fmla="*/ 111 h 193"/>
              <a:gd name="T58" fmla="*/ 729 w 1250"/>
              <a:gd name="T59" fmla="*/ 122 h 193"/>
              <a:gd name="T60" fmla="*/ 697 w 1250"/>
              <a:gd name="T61" fmla="*/ 132 h 193"/>
              <a:gd name="T62" fmla="*/ 634 w 1250"/>
              <a:gd name="T63" fmla="*/ 137 h 193"/>
              <a:gd name="T64" fmla="*/ 556 w 1250"/>
              <a:gd name="T65" fmla="*/ 145 h 193"/>
              <a:gd name="T66" fmla="*/ 499 w 1250"/>
              <a:gd name="T67" fmla="*/ 116 h 193"/>
              <a:gd name="T68" fmla="*/ 454 w 1250"/>
              <a:gd name="T69" fmla="*/ 57 h 193"/>
              <a:gd name="T70" fmla="*/ 399 w 1250"/>
              <a:gd name="T71" fmla="*/ 47 h 193"/>
              <a:gd name="T72" fmla="*/ 332 w 1250"/>
              <a:gd name="T73" fmla="*/ 33 h 193"/>
              <a:gd name="T74" fmla="*/ 262 w 1250"/>
              <a:gd name="T75" fmla="*/ 24 h 193"/>
              <a:gd name="T76" fmla="*/ 214 w 1250"/>
              <a:gd name="T77" fmla="*/ 35 h 193"/>
              <a:gd name="T78" fmla="*/ 186 w 1250"/>
              <a:gd name="T79" fmla="*/ 32 h 193"/>
              <a:gd name="T80" fmla="*/ 145 w 1250"/>
              <a:gd name="T81" fmla="*/ 37 h 193"/>
              <a:gd name="T82" fmla="*/ 102 w 1250"/>
              <a:gd name="T83" fmla="*/ 35 h 193"/>
              <a:gd name="T84" fmla="*/ 57 w 1250"/>
              <a:gd name="T85" fmla="*/ 43 h 193"/>
              <a:gd name="T86" fmla="*/ 11 w 1250"/>
              <a:gd name="T87" fmla="*/ 38 h 193"/>
              <a:gd name="T88" fmla="*/ 1 w 1250"/>
              <a:gd name="T89" fmla="*/ 74 h 193"/>
              <a:gd name="T90" fmla="*/ 9 w 1250"/>
              <a:gd name="T91" fmla="*/ 118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50" h="193">
                <a:moveTo>
                  <a:pt x="16" y="122"/>
                </a:moveTo>
                <a:lnTo>
                  <a:pt x="26" y="125"/>
                </a:lnTo>
                <a:lnTo>
                  <a:pt x="38" y="125"/>
                </a:lnTo>
                <a:lnTo>
                  <a:pt x="450" y="125"/>
                </a:lnTo>
                <a:lnTo>
                  <a:pt x="458" y="135"/>
                </a:lnTo>
                <a:lnTo>
                  <a:pt x="487" y="155"/>
                </a:lnTo>
                <a:lnTo>
                  <a:pt x="511" y="166"/>
                </a:lnTo>
                <a:lnTo>
                  <a:pt x="532" y="175"/>
                </a:lnTo>
                <a:lnTo>
                  <a:pt x="559" y="184"/>
                </a:lnTo>
                <a:lnTo>
                  <a:pt x="587" y="188"/>
                </a:lnTo>
                <a:lnTo>
                  <a:pt x="631" y="192"/>
                </a:lnTo>
                <a:lnTo>
                  <a:pt x="672" y="188"/>
                </a:lnTo>
                <a:lnTo>
                  <a:pt x="723" y="178"/>
                </a:lnTo>
                <a:lnTo>
                  <a:pt x="769" y="158"/>
                </a:lnTo>
                <a:lnTo>
                  <a:pt x="797" y="137"/>
                </a:lnTo>
                <a:lnTo>
                  <a:pt x="811" y="125"/>
                </a:lnTo>
                <a:lnTo>
                  <a:pt x="1210" y="125"/>
                </a:lnTo>
                <a:lnTo>
                  <a:pt x="1224" y="124"/>
                </a:lnTo>
                <a:lnTo>
                  <a:pt x="1234" y="121"/>
                </a:lnTo>
                <a:lnTo>
                  <a:pt x="1243" y="114"/>
                </a:lnTo>
                <a:lnTo>
                  <a:pt x="1247" y="106"/>
                </a:lnTo>
                <a:lnTo>
                  <a:pt x="1249" y="96"/>
                </a:lnTo>
                <a:lnTo>
                  <a:pt x="1249" y="14"/>
                </a:lnTo>
                <a:lnTo>
                  <a:pt x="1238" y="0"/>
                </a:lnTo>
                <a:lnTo>
                  <a:pt x="1232" y="4"/>
                </a:lnTo>
                <a:lnTo>
                  <a:pt x="1227" y="18"/>
                </a:lnTo>
                <a:lnTo>
                  <a:pt x="1223" y="34"/>
                </a:lnTo>
                <a:lnTo>
                  <a:pt x="1218" y="33"/>
                </a:lnTo>
                <a:lnTo>
                  <a:pt x="1211" y="32"/>
                </a:lnTo>
                <a:lnTo>
                  <a:pt x="1196" y="24"/>
                </a:lnTo>
                <a:lnTo>
                  <a:pt x="1186" y="17"/>
                </a:lnTo>
                <a:lnTo>
                  <a:pt x="1170" y="14"/>
                </a:lnTo>
                <a:lnTo>
                  <a:pt x="1153" y="21"/>
                </a:lnTo>
                <a:lnTo>
                  <a:pt x="1138" y="33"/>
                </a:lnTo>
                <a:lnTo>
                  <a:pt x="1126" y="25"/>
                </a:lnTo>
                <a:lnTo>
                  <a:pt x="1117" y="24"/>
                </a:lnTo>
                <a:lnTo>
                  <a:pt x="1103" y="17"/>
                </a:lnTo>
                <a:lnTo>
                  <a:pt x="1089" y="19"/>
                </a:lnTo>
                <a:lnTo>
                  <a:pt x="1079" y="27"/>
                </a:lnTo>
                <a:lnTo>
                  <a:pt x="1074" y="38"/>
                </a:lnTo>
                <a:lnTo>
                  <a:pt x="1063" y="33"/>
                </a:lnTo>
                <a:lnTo>
                  <a:pt x="1046" y="33"/>
                </a:lnTo>
                <a:lnTo>
                  <a:pt x="1025" y="28"/>
                </a:lnTo>
                <a:lnTo>
                  <a:pt x="1007" y="38"/>
                </a:lnTo>
                <a:lnTo>
                  <a:pt x="990" y="24"/>
                </a:lnTo>
                <a:lnTo>
                  <a:pt x="969" y="33"/>
                </a:lnTo>
                <a:lnTo>
                  <a:pt x="949" y="55"/>
                </a:lnTo>
                <a:lnTo>
                  <a:pt x="932" y="47"/>
                </a:lnTo>
                <a:lnTo>
                  <a:pt x="917" y="39"/>
                </a:lnTo>
                <a:lnTo>
                  <a:pt x="901" y="34"/>
                </a:lnTo>
                <a:lnTo>
                  <a:pt x="880" y="38"/>
                </a:lnTo>
                <a:lnTo>
                  <a:pt x="847" y="44"/>
                </a:lnTo>
                <a:lnTo>
                  <a:pt x="818" y="37"/>
                </a:lnTo>
                <a:lnTo>
                  <a:pt x="807" y="43"/>
                </a:lnTo>
                <a:lnTo>
                  <a:pt x="794" y="57"/>
                </a:lnTo>
                <a:lnTo>
                  <a:pt x="783" y="81"/>
                </a:lnTo>
                <a:lnTo>
                  <a:pt x="771" y="93"/>
                </a:lnTo>
                <a:lnTo>
                  <a:pt x="765" y="111"/>
                </a:lnTo>
                <a:lnTo>
                  <a:pt x="752" y="118"/>
                </a:lnTo>
                <a:lnTo>
                  <a:pt x="729" y="122"/>
                </a:lnTo>
                <a:lnTo>
                  <a:pt x="703" y="124"/>
                </a:lnTo>
                <a:lnTo>
                  <a:pt x="697" y="132"/>
                </a:lnTo>
                <a:lnTo>
                  <a:pt x="663" y="130"/>
                </a:lnTo>
                <a:lnTo>
                  <a:pt x="634" y="137"/>
                </a:lnTo>
                <a:lnTo>
                  <a:pt x="605" y="136"/>
                </a:lnTo>
                <a:lnTo>
                  <a:pt x="556" y="145"/>
                </a:lnTo>
                <a:lnTo>
                  <a:pt x="529" y="122"/>
                </a:lnTo>
                <a:lnTo>
                  <a:pt x="499" y="116"/>
                </a:lnTo>
                <a:lnTo>
                  <a:pt x="468" y="76"/>
                </a:lnTo>
                <a:lnTo>
                  <a:pt x="454" y="57"/>
                </a:lnTo>
                <a:lnTo>
                  <a:pt x="439" y="52"/>
                </a:lnTo>
                <a:lnTo>
                  <a:pt x="399" y="47"/>
                </a:lnTo>
                <a:lnTo>
                  <a:pt x="367" y="42"/>
                </a:lnTo>
                <a:lnTo>
                  <a:pt x="332" y="33"/>
                </a:lnTo>
                <a:lnTo>
                  <a:pt x="299" y="42"/>
                </a:lnTo>
                <a:lnTo>
                  <a:pt x="262" y="24"/>
                </a:lnTo>
                <a:lnTo>
                  <a:pt x="233" y="24"/>
                </a:lnTo>
                <a:lnTo>
                  <a:pt x="214" y="35"/>
                </a:lnTo>
                <a:lnTo>
                  <a:pt x="202" y="26"/>
                </a:lnTo>
                <a:lnTo>
                  <a:pt x="186" y="32"/>
                </a:lnTo>
                <a:lnTo>
                  <a:pt x="165" y="33"/>
                </a:lnTo>
                <a:lnTo>
                  <a:pt x="145" y="37"/>
                </a:lnTo>
                <a:lnTo>
                  <a:pt x="122" y="44"/>
                </a:lnTo>
                <a:lnTo>
                  <a:pt x="102" y="35"/>
                </a:lnTo>
                <a:lnTo>
                  <a:pt x="82" y="40"/>
                </a:lnTo>
                <a:lnTo>
                  <a:pt x="57" y="43"/>
                </a:lnTo>
                <a:lnTo>
                  <a:pt x="41" y="40"/>
                </a:lnTo>
                <a:lnTo>
                  <a:pt x="11" y="38"/>
                </a:lnTo>
                <a:lnTo>
                  <a:pt x="0" y="47"/>
                </a:lnTo>
                <a:lnTo>
                  <a:pt x="1" y="74"/>
                </a:lnTo>
                <a:lnTo>
                  <a:pt x="3" y="98"/>
                </a:lnTo>
                <a:lnTo>
                  <a:pt x="9" y="118"/>
                </a:lnTo>
                <a:lnTo>
                  <a:pt x="16" y="122"/>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2" name="Freeform 11"/>
          <p:cNvSpPr>
            <a:spLocks/>
          </p:cNvSpPr>
          <p:nvPr/>
        </p:nvSpPr>
        <p:spPr bwMode="auto">
          <a:xfrm>
            <a:off x="3598863" y="557213"/>
            <a:ext cx="1947862" cy="228600"/>
          </a:xfrm>
          <a:custGeom>
            <a:avLst/>
            <a:gdLst>
              <a:gd name="T0" fmla="*/ 301 w 1227"/>
              <a:gd name="T1" fmla="*/ 45 h 144"/>
              <a:gd name="T2" fmla="*/ 219 w 1227"/>
              <a:gd name="T3" fmla="*/ 50 h 144"/>
              <a:gd name="T4" fmla="*/ 97 w 1227"/>
              <a:gd name="T5" fmla="*/ 50 h 144"/>
              <a:gd name="T6" fmla="*/ 40 w 1227"/>
              <a:gd name="T7" fmla="*/ 49 h 144"/>
              <a:gd name="T8" fmla="*/ 8 w 1227"/>
              <a:gd name="T9" fmla="*/ 36 h 144"/>
              <a:gd name="T10" fmla="*/ 0 w 1227"/>
              <a:gd name="T11" fmla="*/ 46 h 144"/>
              <a:gd name="T12" fmla="*/ 46 w 1227"/>
              <a:gd name="T13" fmla="*/ 64 h 144"/>
              <a:gd name="T14" fmla="*/ 103 w 1227"/>
              <a:gd name="T15" fmla="*/ 63 h 144"/>
              <a:gd name="T16" fmla="*/ 134 w 1227"/>
              <a:gd name="T17" fmla="*/ 65 h 144"/>
              <a:gd name="T18" fmla="*/ 204 w 1227"/>
              <a:gd name="T19" fmla="*/ 68 h 144"/>
              <a:gd name="T20" fmla="*/ 341 w 1227"/>
              <a:gd name="T21" fmla="*/ 63 h 144"/>
              <a:gd name="T22" fmla="*/ 440 w 1227"/>
              <a:gd name="T23" fmla="*/ 64 h 144"/>
              <a:gd name="T24" fmla="*/ 485 w 1227"/>
              <a:gd name="T25" fmla="*/ 105 h 144"/>
              <a:gd name="T26" fmla="*/ 558 w 1227"/>
              <a:gd name="T27" fmla="*/ 136 h 144"/>
              <a:gd name="T28" fmla="*/ 642 w 1227"/>
              <a:gd name="T29" fmla="*/ 143 h 144"/>
              <a:gd name="T30" fmla="*/ 728 w 1227"/>
              <a:gd name="T31" fmla="*/ 121 h 144"/>
              <a:gd name="T32" fmla="*/ 786 w 1227"/>
              <a:gd name="T33" fmla="*/ 82 h 144"/>
              <a:gd name="T34" fmla="*/ 827 w 1227"/>
              <a:gd name="T35" fmla="*/ 67 h 144"/>
              <a:gd name="T36" fmla="*/ 937 w 1227"/>
              <a:gd name="T37" fmla="*/ 68 h 144"/>
              <a:gd name="T38" fmla="*/ 1021 w 1227"/>
              <a:gd name="T39" fmla="*/ 67 h 144"/>
              <a:gd name="T40" fmla="*/ 1118 w 1227"/>
              <a:gd name="T41" fmla="*/ 67 h 144"/>
              <a:gd name="T42" fmla="*/ 1211 w 1227"/>
              <a:gd name="T43" fmla="*/ 69 h 144"/>
              <a:gd name="T44" fmla="*/ 1226 w 1227"/>
              <a:gd name="T45" fmla="*/ 34 h 144"/>
              <a:gd name="T46" fmla="*/ 1211 w 1227"/>
              <a:gd name="T47" fmla="*/ 37 h 144"/>
              <a:gd name="T48" fmla="*/ 1171 w 1227"/>
              <a:gd name="T49" fmla="*/ 59 h 144"/>
              <a:gd name="T50" fmla="*/ 1064 w 1227"/>
              <a:gd name="T51" fmla="*/ 56 h 144"/>
              <a:gd name="T52" fmla="*/ 941 w 1227"/>
              <a:gd name="T53" fmla="*/ 58 h 144"/>
              <a:gd name="T54" fmla="*/ 851 w 1227"/>
              <a:gd name="T55" fmla="*/ 62 h 144"/>
              <a:gd name="T56" fmla="*/ 815 w 1227"/>
              <a:gd name="T57" fmla="*/ 53 h 144"/>
              <a:gd name="T58" fmla="*/ 809 w 1227"/>
              <a:gd name="T59" fmla="*/ 32 h 144"/>
              <a:gd name="T60" fmla="*/ 798 w 1227"/>
              <a:gd name="T61" fmla="*/ 22 h 144"/>
              <a:gd name="T62" fmla="*/ 760 w 1227"/>
              <a:gd name="T63" fmla="*/ 72 h 144"/>
              <a:gd name="T64" fmla="*/ 718 w 1227"/>
              <a:gd name="T65" fmla="*/ 101 h 144"/>
              <a:gd name="T66" fmla="*/ 671 w 1227"/>
              <a:gd name="T67" fmla="*/ 112 h 144"/>
              <a:gd name="T68" fmla="*/ 618 w 1227"/>
              <a:gd name="T69" fmla="*/ 124 h 144"/>
              <a:gd name="T70" fmla="*/ 557 w 1227"/>
              <a:gd name="T71" fmla="*/ 110 h 144"/>
              <a:gd name="T72" fmla="*/ 520 w 1227"/>
              <a:gd name="T73" fmla="*/ 93 h 144"/>
              <a:gd name="T74" fmla="*/ 486 w 1227"/>
              <a:gd name="T75" fmla="*/ 86 h 144"/>
              <a:gd name="T76" fmla="*/ 461 w 1227"/>
              <a:gd name="T77" fmla="*/ 62 h 144"/>
              <a:gd name="T78" fmla="*/ 432 w 1227"/>
              <a:gd name="T79" fmla="*/ 24 h 144"/>
              <a:gd name="T80" fmla="*/ 413 w 1227"/>
              <a:gd name="T81" fmla="*/ 43 h 144"/>
              <a:gd name="T82" fmla="*/ 339 w 1227"/>
              <a:gd name="T83" fmla="*/ 48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27" h="144">
                <a:moveTo>
                  <a:pt x="339" y="48"/>
                </a:moveTo>
                <a:lnTo>
                  <a:pt x="301" y="45"/>
                </a:lnTo>
                <a:lnTo>
                  <a:pt x="263" y="50"/>
                </a:lnTo>
                <a:lnTo>
                  <a:pt x="219" y="50"/>
                </a:lnTo>
                <a:lnTo>
                  <a:pt x="161" y="48"/>
                </a:lnTo>
                <a:lnTo>
                  <a:pt x="97" y="50"/>
                </a:lnTo>
                <a:lnTo>
                  <a:pt x="65" y="51"/>
                </a:lnTo>
                <a:lnTo>
                  <a:pt x="40" y="49"/>
                </a:lnTo>
                <a:lnTo>
                  <a:pt x="16" y="51"/>
                </a:lnTo>
                <a:lnTo>
                  <a:pt x="8" y="36"/>
                </a:lnTo>
                <a:lnTo>
                  <a:pt x="1" y="24"/>
                </a:lnTo>
                <a:lnTo>
                  <a:pt x="0" y="46"/>
                </a:lnTo>
                <a:lnTo>
                  <a:pt x="8" y="67"/>
                </a:lnTo>
                <a:lnTo>
                  <a:pt x="46" y="64"/>
                </a:lnTo>
                <a:lnTo>
                  <a:pt x="81" y="62"/>
                </a:lnTo>
                <a:lnTo>
                  <a:pt x="103" y="63"/>
                </a:lnTo>
                <a:lnTo>
                  <a:pt x="122" y="64"/>
                </a:lnTo>
                <a:lnTo>
                  <a:pt x="134" y="65"/>
                </a:lnTo>
                <a:lnTo>
                  <a:pt x="170" y="64"/>
                </a:lnTo>
                <a:lnTo>
                  <a:pt x="204" y="68"/>
                </a:lnTo>
                <a:lnTo>
                  <a:pt x="284" y="64"/>
                </a:lnTo>
                <a:lnTo>
                  <a:pt x="341" y="63"/>
                </a:lnTo>
                <a:lnTo>
                  <a:pt x="389" y="64"/>
                </a:lnTo>
                <a:lnTo>
                  <a:pt x="440" y="64"/>
                </a:lnTo>
                <a:lnTo>
                  <a:pt x="465" y="92"/>
                </a:lnTo>
                <a:lnTo>
                  <a:pt x="485" y="105"/>
                </a:lnTo>
                <a:lnTo>
                  <a:pt x="527" y="131"/>
                </a:lnTo>
                <a:lnTo>
                  <a:pt x="558" y="136"/>
                </a:lnTo>
                <a:lnTo>
                  <a:pt x="596" y="143"/>
                </a:lnTo>
                <a:lnTo>
                  <a:pt x="642" y="143"/>
                </a:lnTo>
                <a:lnTo>
                  <a:pt x="684" y="137"/>
                </a:lnTo>
                <a:lnTo>
                  <a:pt x="728" y="121"/>
                </a:lnTo>
                <a:lnTo>
                  <a:pt x="760" y="106"/>
                </a:lnTo>
                <a:lnTo>
                  <a:pt x="786" y="82"/>
                </a:lnTo>
                <a:lnTo>
                  <a:pt x="806" y="72"/>
                </a:lnTo>
                <a:lnTo>
                  <a:pt x="827" y="67"/>
                </a:lnTo>
                <a:lnTo>
                  <a:pt x="877" y="74"/>
                </a:lnTo>
                <a:lnTo>
                  <a:pt x="937" y="68"/>
                </a:lnTo>
                <a:lnTo>
                  <a:pt x="995" y="69"/>
                </a:lnTo>
                <a:lnTo>
                  <a:pt x="1021" y="67"/>
                </a:lnTo>
                <a:lnTo>
                  <a:pt x="1071" y="70"/>
                </a:lnTo>
                <a:lnTo>
                  <a:pt x="1118" y="67"/>
                </a:lnTo>
                <a:lnTo>
                  <a:pt x="1160" y="72"/>
                </a:lnTo>
                <a:lnTo>
                  <a:pt x="1211" y="69"/>
                </a:lnTo>
                <a:lnTo>
                  <a:pt x="1223" y="56"/>
                </a:lnTo>
                <a:lnTo>
                  <a:pt x="1226" y="34"/>
                </a:lnTo>
                <a:lnTo>
                  <a:pt x="1224" y="0"/>
                </a:lnTo>
                <a:lnTo>
                  <a:pt x="1211" y="37"/>
                </a:lnTo>
                <a:lnTo>
                  <a:pt x="1204" y="55"/>
                </a:lnTo>
                <a:lnTo>
                  <a:pt x="1171" y="59"/>
                </a:lnTo>
                <a:lnTo>
                  <a:pt x="1112" y="58"/>
                </a:lnTo>
                <a:lnTo>
                  <a:pt x="1064" y="56"/>
                </a:lnTo>
                <a:lnTo>
                  <a:pt x="983" y="54"/>
                </a:lnTo>
                <a:lnTo>
                  <a:pt x="941" y="58"/>
                </a:lnTo>
                <a:lnTo>
                  <a:pt x="885" y="56"/>
                </a:lnTo>
                <a:lnTo>
                  <a:pt x="851" y="62"/>
                </a:lnTo>
                <a:lnTo>
                  <a:pt x="828" y="55"/>
                </a:lnTo>
                <a:lnTo>
                  <a:pt x="815" y="53"/>
                </a:lnTo>
                <a:lnTo>
                  <a:pt x="804" y="46"/>
                </a:lnTo>
                <a:lnTo>
                  <a:pt x="809" y="32"/>
                </a:lnTo>
                <a:lnTo>
                  <a:pt x="809" y="17"/>
                </a:lnTo>
                <a:lnTo>
                  <a:pt x="798" y="22"/>
                </a:lnTo>
                <a:lnTo>
                  <a:pt x="786" y="49"/>
                </a:lnTo>
                <a:lnTo>
                  <a:pt x="760" y="72"/>
                </a:lnTo>
                <a:lnTo>
                  <a:pt x="745" y="87"/>
                </a:lnTo>
                <a:lnTo>
                  <a:pt x="718" y="101"/>
                </a:lnTo>
                <a:lnTo>
                  <a:pt x="701" y="98"/>
                </a:lnTo>
                <a:lnTo>
                  <a:pt x="671" y="112"/>
                </a:lnTo>
                <a:lnTo>
                  <a:pt x="644" y="118"/>
                </a:lnTo>
                <a:lnTo>
                  <a:pt x="618" y="124"/>
                </a:lnTo>
                <a:lnTo>
                  <a:pt x="585" y="108"/>
                </a:lnTo>
                <a:lnTo>
                  <a:pt x="557" y="110"/>
                </a:lnTo>
                <a:lnTo>
                  <a:pt x="546" y="92"/>
                </a:lnTo>
                <a:lnTo>
                  <a:pt x="520" y="93"/>
                </a:lnTo>
                <a:lnTo>
                  <a:pt x="507" y="98"/>
                </a:lnTo>
                <a:lnTo>
                  <a:pt x="486" y="86"/>
                </a:lnTo>
                <a:lnTo>
                  <a:pt x="469" y="77"/>
                </a:lnTo>
                <a:lnTo>
                  <a:pt x="461" y="62"/>
                </a:lnTo>
                <a:lnTo>
                  <a:pt x="446" y="29"/>
                </a:lnTo>
                <a:lnTo>
                  <a:pt x="432" y="24"/>
                </a:lnTo>
                <a:lnTo>
                  <a:pt x="425" y="44"/>
                </a:lnTo>
                <a:lnTo>
                  <a:pt x="413" y="43"/>
                </a:lnTo>
                <a:lnTo>
                  <a:pt x="372" y="55"/>
                </a:lnTo>
                <a:lnTo>
                  <a:pt x="339" y="48"/>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3" name="Freeform 12"/>
          <p:cNvSpPr>
            <a:spLocks/>
          </p:cNvSpPr>
          <p:nvPr/>
        </p:nvSpPr>
        <p:spPr bwMode="auto">
          <a:xfrm>
            <a:off x="4868863" y="249238"/>
            <a:ext cx="122237" cy="406400"/>
          </a:xfrm>
          <a:custGeom>
            <a:avLst/>
            <a:gdLst>
              <a:gd name="T0" fmla="*/ 51 w 77"/>
              <a:gd name="T1" fmla="*/ 6 h 256"/>
              <a:gd name="T2" fmla="*/ 47 w 77"/>
              <a:gd name="T3" fmla="*/ 25 h 256"/>
              <a:gd name="T4" fmla="*/ 76 w 77"/>
              <a:gd name="T5" fmla="*/ 27 h 256"/>
              <a:gd name="T6" fmla="*/ 65 w 77"/>
              <a:gd name="T7" fmla="*/ 61 h 256"/>
              <a:gd name="T8" fmla="*/ 66 w 77"/>
              <a:gd name="T9" fmla="*/ 87 h 256"/>
              <a:gd name="T10" fmla="*/ 73 w 77"/>
              <a:gd name="T11" fmla="*/ 110 h 256"/>
              <a:gd name="T12" fmla="*/ 61 w 77"/>
              <a:gd name="T13" fmla="*/ 133 h 256"/>
              <a:gd name="T14" fmla="*/ 57 w 77"/>
              <a:gd name="T15" fmla="*/ 157 h 256"/>
              <a:gd name="T16" fmla="*/ 51 w 77"/>
              <a:gd name="T17" fmla="*/ 181 h 256"/>
              <a:gd name="T18" fmla="*/ 42 w 77"/>
              <a:gd name="T19" fmla="*/ 197 h 256"/>
              <a:gd name="T20" fmla="*/ 32 w 77"/>
              <a:gd name="T21" fmla="*/ 213 h 256"/>
              <a:gd name="T22" fmla="*/ 20 w 77"/>
              <a:gd name="T23" fmla="*/ 230 h 256"/>
              <a:gd name="T24" fmla="*/ 13 w 77"/>
              <a:gd name="T25" fmla="*/ 241 h 256"/>
              <a:gd name="T26" fmla="*/ 0 w 77"/>
              <a:gd name="T27" fmla="*/ 255 h 256"/>
              <a:gd name="T28" fmla="*/ 8 w 77"/>
              <a:gd name="T29" fmla="*/ 230 h 256"/>
              <a:gd name="T30" fmla="*/ 24 w 77"/>
              <a:gd name="T31" fmla="*/ 212 h 256"/>
              <a:gd name="T32" fmla="*/ 21 w 77"/>
              <a:gd name="T33" fmla="*/ 192 h 256"/>
              <a:gd name="T34" fmla="*/ 36 w 77"/>
              <a:gd name="T35" fmla="*/ 167 h 256"/>
              <a:gd name="T36" fmla="*/ 44 w 77"/>
              <a:gd name="T37" fmla="*/ 137 h 256"/>
              <a:gd name="T38" fmla="*/ 40 w 77"/>
              <a:gd name="T39" fmla="*/ 108 h 256"/>
              <a:gd name="T40" fmla="*/ 43 w 77"/>
              <a:gd name="T41" fmla="*/ 85 h 256"/>
              <a:gd name="T42" fmla="*/ 40 w 77"/>
              <a:gd name="T43" fmla="*/ 68 h 256"/>
              <a:gd name="T44" fmla="*/ 19 w 77"/>
              <a:gd name="T45" fmla="*/ 36 h 256"/>
              <a:gd name="T46" fmla="*/ 6 w 77"/>
              <a:gd name="T47" fmla="*/ 3 h 256"/>
              <a:gd name="T48" fmla="*/ 50 w 77"/>
              <a:gd name="T49" fmla="*/ 0 h 256"/>
              <a:gd name="T50" fmla="*/ 51 w 77"/>
              <a:gd name="T51" fmla="*/ 6 h 2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 h="256">
                <a:moveTo>
                  <a:pt x="51" y="6"/>
                </a:moveTo>
                <a:lnTo>
                  <a:pt x="47" y="25"/>
                </a:lnTo>
                <a:lnTo>
                  <a:pt x="76" y="27"/>
                </a:lnTo>
                <a:lnTo>
                  <a:pt x="65" y="61"/>
                </a:lnTo>
                <a:lnTo>
                  <a:pt x="66" y="87"/>
                </a:lnTo>
                <a:lnTo>
                  <a:pt x="73" y="110"/>
                </a:lnTo>
                <a:lnTo>
                  <a:pt x="61" y="133"/>
                </a:lnTo>
                <a:lnTo>
                  <a:pt x="57" y="157"/>
                </a:lnTo>
                <a:lnTo>
                  <a:pt x="51" y="181"/>
                </a:lnTo>
                <a:lnTo>
                  <a:pt x="42" y="197"/>
                </a:lnTo>
                <a:lnTo>
                  <a:pt x="32" y="213"/>
                </a:lnTo>
                <a:lnTo>
                  <a:pt x="20" y="230"/>
                </a:lnTo>
                <a:lnTo>
                  <a:pt x="13" y="241"/>
                </a:lnTo>
                <a:lnTo>
                  <a:pt x="0" y="255"/>
                </a:lnTo>
                <a:lnTo>
                  <a:pt x="8" y="230"/>
                </a:lnTo>
                <a:lnTo>
                  <a:pt x="24" y="212"/>
                </a:lnTo>
                <a:lnTo>
                  <a:pt x="21" y="192"/>
                </a:lnTo>
                <a:lnTo>
                  <a:pt x="36" y="167"/>
                </a:lnTo>
                <a:lnTo>
                  <a:pt x="44" y="137"/>
                </a:lnTo>
                <a:lnTo>
                  <a:pt x="40" y="108"/>
                </a:lnTo>
                <a:lnTo>
                  <a:pt x="43" y="85"/>
                </a:lnTo>
                <a:lnTo>
                  <a:pt x="40" y="68"/>
                </a:lnTo>
                <a:lnTo>
                  <a:pt x="19" y="36"/>
                </a:lnTo>
                <a:lnTo>
                  <a:pt x="6" y="3"/>
                </a:lnTo>
                <a:lnTo>
                  <a:pt x="50" y="0"/>
                </a:lnTo>
                <a:lnTo>
                  <a:pt x="51" y="6"/>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4" name="Freeform 13"/>
          <p:cNvSpPr>
            <a:spLocks/>
          </p:cNvSpPr>
          <p:nvPr/>
        </p:nvSpPr>
        <p:spPr bwMode="auto">
          <a:xfrm>
            <a:off x="3605213" y="19050"/>
            <a:ext cx="1951037" cy="411163"/>
          </a:xfrm>
          <a:custGeom>
            <a:avLst/>
            <a:gdLst>
              <a:gd name="T0" fmla="*/ 0 w 1229"/>
              <a:gd name="T1" fmla="*/ 259 h 259"/>
              <a:gd name="T2" fmla="*/ 5 w 1229"/>
              <a:gd name="T3" fmla="*/ 154 h 259"/>
              <a:gd name="T4" fmla="*/ 23 w 1229"/>
              <a:gd name="T5" fmla="*/ 130 h 259"/>
              <a:gd name="T6" fmla="*/ 56 w 1229"/>
              <a:gd name="T7" fmla="*/ 146 h 259"/>
              <a:gd name="T8" fmla="*/ 85 w 1229"/>
              <a:gd name="T9" fmla="*/ 128 h 259"/>
              <a:gd name="T10" fmla="*/ 117 w 1229"/>
              <a:gd name="T11" fmla="*/ 144 h 259"/>
              <a:gd name="T12" fmla="*/ 152 w 1229"/>
              <a:gd name="T13" fmla="*/ 144 h 259"/>
              <a:gd name="T14" fmla="*/ 208 w 1229"/>
              <a:gd name="T15" fmla="*/ 138 h 259"/>
              <a:gd name="T16" fmla="*/ 249 w 1229"/>
              <a:gd name="T17" fmla="*/ 122 h 259"/>
              <a:gd name="T18" fmla="*/ 289 w 1229"/>
              <a:gd name="T19" fmla="*/ 138 h 259"/>
              <a:gd name="T20" fmla="*/ 312 w 1229"/>
              <a:gd name="T21" fmla="*/ 143 h 259"/>
              <a:gd name="T22" fmla="*/ 362 w 1229"/>
              <a:gd name="T23" fmla="*/ 137 h 259"/>
              <a:gd name="T24" fmla="*/ 449 w 1229"/>
              <a:gd name="T25" fmla="*/ 121 h 259"/>
              <a:gd name="T26" fmla="*/ 499 w 1229"/>
              <a:gd name="T27" fmla="*/ 83 h 259"/>
              <a:gd name="T28" fmla="*/ 489 w 1229"/>
              <a:gd name="T29" fmla="*/ 119 h 259"/>
              <a:gd name="T30" fmla="*/ 531 w 1229"/>
              <a:gd name="T31" fmla="*/ 132 h 259"/>
              <a:gd name="T32" fmla="*/ 559 w 1229"/>
              <a:gd name="T33" fmla="*/ 158 h 259"/>
              <a:gd name="T34" fmla="*/ 586 w 1229"/>
              <a:gd name="T35" fmla="*/ 178 h 259"/>
              <a:gd name="T36" fmla="*/ 602 w 1229"/>
              <a:gd name="T37" fmla="*/ 178 h 259"/>
              <a:gd name="T38" fmla="*/ 581 w 1229"/>
              <a:gd name="T39" fmla="*/ 145 h 259"/>
              <a:gd name="T40" fmla="*/ 561 w 1229"/>
              <a:gd name="T41" fmla="*/ 103 h 259"/>
              <a:gd name="T42" fmla="*/ 547 w 1229"/>
              <a:gd name="T43" fmla="*/ 82 h 259"/>
              <a:gd name="T44" fmla="*/ 574 w 1229"/>
              <a:gd name="T45" fmla="*/ 62 h 259"/>
              <a:gd name="T46" fmla="*/ 535 w 1229"/>
              <a:gd name="T47" fmla="*/ 56 h 259"/>
              <a:gd name="T48" fmla="*/ 600 w 1229"/>
              <a:gd name="T49" fmla="*/ 42 h 259"/>
              <a:gd name="T50" fmla="*/ 676 w 1229"/>
              <a:gd name="T51" fmla="*/ 55 h 259"/>
              <a:gd name="T52" fmla="*/ 721 w 1229"/>
              <a:gd name="T53" fmla="*/ 60 h 259"/>
              <a:gd name="T54" fmla="*/ 773 w 1229"/>
              <a:gd name="T55" fmla="*/ 108 h 259"/>
              <a:gd name="T56" fmla="*/ 828 w 1229"/>
              <a:gd name="T57" fmla="*/ 139 h 259"/>
              <a:gd name="T58" fmla="*/ 879 w 1229"/>
              <a:gd name="T59" fmla="*/ 141 h 259"/>
              <a:gd name="T60" fmla="*/ 928 w 1229"/>
              <a:gd name="T61" fmla="*/ 128 h 259"/>
              <a:gd name="T62" fmla="*/ 957 w 1229"/>
              <a:gd name="T63" fmla="*/ 139 h 259"/>
              <a:gd name="T64" fmla="*/ 981 w 1229"/>
              <a:gd name="T65" fmla="*/ 130 h 259"/>
              <a:gd name="T66" fmla="*/ 1015 w 1229"/>
              <a:gd name="T67" fmla="*/ 146 h 259"/>
              <a:gd name="T68" fmla="*/ 1041 w 1229"/>
              <a:gd name="T69" fmla="*/ 144 h 259"/>
              <a:gd name="T70" fmla="*/ 1063 w 1229"/>
              <a:gd name="T71" fmla="*/ 130 h 259"/>
              <a:gd name="T72" fmla="*/ 1099 w 1229"/>
              <a:gd name="T73" fmla="*/ 146 h 259"/>
              <a:gd name="T74" fmla="*/ 1128 w 1229"/>
              <a:gd name="T75" fmla="*/ 139 h 259"/>
              <a:gd name="T76" fmla="*/ 1154 w 1229"/>
              <a:gd name="T77" fmla="*/ 149 h 259"/>
              <a:gd name="T78" fmla="*/ 1197 w 1229"/>
              <a:gd name="T79" fmla="*/ 138 h 259"/>
              <a:gd name="T80" fmla="*/ 1221 w 1229"/>
              <a:gd name="T81" fmla="*/ 165 h 259"/>
              <a:gd name="T82" fmla="*/ 1229 w 1229"/>
              <a:gd name="T83" fmla="*/ 154 h 259"/>
              <a:gd name="T84" fmla="*/ 1224 w 1229"/>
              <a:gd name="T85" fmla="*/ 112 h 259"/>
              <a:gd name="T86" fmla="*/ 1187 w 1229"/>
              <a:gd name="T87" fmla="*/ 93 h 259"/>
              <a:gd name="T88" fmla="*/ 1140 w 1229"/>
              <a:gd name="T89" fmla="*/ 101 h 259"/>
              <a:gd name="T90" fmla="*/ 1099 w 1229"/>
              <a:gd name="T91" fmla="*/ 93 h 259"/>
              <a:gd name="T92" fmla="*/ 1040 w 1229"/>
              <a:gd name="T93" fmla="*/ 95 h 259"/>
              <a:gd name="T94" fmla="*/ 996 w 1229"/>
              <a:gd name="T95" fmla="*/ 93 h 259"/>
              <a:gd name="T96" fmla="*/ 955 w 1229"/>
              <a:gd name="T97" fmla="*/ 96 h 259"/>
              <a:gd name="T98" fmla="*/ 909 w 1229"/>
              <a:gd name="T99" fmla="*/ 96 h 259"/>
              <a:gd name="T100" fmla="*/ 861 w 1229"/>
              <a:gd name="T101" fmla="*/ 97 h 259"/>
              <a:gd name="T102" fmla="*/ 826 w 1229"/>
              <a:gd name="T103" fmla="*/ 96 h 259"/>
              <a:gd name="T104" fmla="*/ 785 w 1229"/>
              <a:gd name="T105" fmla="*/ 69 h 259"/>
              <a:gd name="T106" fmla="*/ 727 w 1229"/>
              <a:gd name="T107" fmla="*/ 30 h 259"/>
              <a:gd name="T108" fmla="*/ 644 w 1229"/>
              <a:gd name="T109" fmla="*/ 2 h 259"/>
              <a:gd name="T110" fmla="*/ 560 w 1229"/>
              <a:gd name="T111" fmla="*/ 8 h 259"/>
              <a:gd name="T112" fmla="*/ 474 w 1229"/>
              <a:gd name="T113" fmla="*/ 45 h 259"/>
              <a:gd name="T114" fmla="*/ 399 w 1229"/>
              <a:gd name="T115" fmla="*/ 95 h 259"/>
              <a:gd name="T116" fmla="*/ 328 w 1229"/>
              <a:gd name="T117" fmla="*/ 97 h 259"/>
              <a:gd name="T118" fmla="*/ 231 w 1229"/>
              <a:gd name="T119" fmla="*/ 96 h 259"/>
              <a:gd name="T120" fmla="*/ 109 w 1229"/>
              <a:gd name="T121" fmla="*/ 93 h 259"/>
              <a:gd name="T122" fmla="*/ 19 w 1229"/>
              <a:gd name="T123" fmla="*/ 96 h 259"/>
              <a:gd name="T124" fmla="*/ 0 w 1229"/>
              <a:gd name="T125" fmla="*/ 132 h 2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29" h="259">
                <a:moveTo>
                  <a:pt x="0" y="175"/>
                </a:moveTo>
                <a:lnTo>
                  <a:pt x="0" y="219"/>
                </a:lnTo>
                <a:lnTo>
                  <a:pt x="0" y="259"/>
                </a:lnTo>
                <a:lnTo>
                  <a:pt x="3" y="226"/>
                </a:lnTo>
                <a:lnTo>
                  <a:pt x="4" y="201"/>
                </a:lnTo>
                <a:lnTo>
                  <a:pt x="5" y="154"/>
                </a:lnTo>
                <a:lnTo>
                  <a:pt x="8" y="132"/>
                </a:lnTo>
                <a:lnTo>
                  <a:pt x="16" y="124"/>
                </a:lnTo>
                <a:lnTo>
                  <a:pt x="23" y="130"/>
                </a:lnTo>
                <a:lnTo>
                  <a:pt x="33" y="131"/>
                </a:lnTo>
                <a:lnTo>
                  <a:pt x="47" y="138"/>
                </a:lnTo>
                <a:lnTo>
                  <a:pt x="56" y="146"/>
                </a:lnTo>
                <a:lnTo>
                  <a:pt x="66" y="146"/>
                </a:lnTo>
                <a:lnTo>
                  <a:pt x="75" y="141"/>
                </a:lnTo>
                <a:lnTo>
                  <a:pt x="85" y="128"/>
                </a:lnTo>
                <a:lnTo>
                  <a:pt x="93" y="129"/>
                </a:lnTo>
                <a:lnTo>
                  <a:pt x="108" y="139"/>
                </a:lnTo>
                <a:lnTo>
                  <a:pt x="117" y="144"/>
                </a:lnTo>
                <a:lnTo>
                  <a:pt x="126" y="149"/>
                </a:lnTo>
                <a:lnTo>
                  <a:pt x="136" y="151"/>
                </a:lnTo>
                <a:lnTo>
                  <a:pt x="152" y="144"/>
                </a:lnTo>
                <a:lnTo>
                  <a:pt x="171" y="158"/>
                </a:lnTo>
                <a:lnTo>
                  <a:pt x="185" y="151"/>
                </a:lnTo>
                <a:lnTo>
                  <a:pt x="208" y="138"/>
                </a:lnTo>
                <a:lnTo>
                  <a:pt x="222" y="138"/>
                </a:lnTo>
                <a:lnTo>
                  <a:pt x="238" y="127"/>
                </a:lnTo>
                <a:lnTo>
                  <a:pt x="249" y="122"/>
                </a:lnTo>
                <a:lnTo>
                  <a:pt x="265" y="136"/>
                </a:lnTo>
                <a:lnTo>
                  <a:pt x="278" y="132"/>
                </a:lnTo>
                <a:lnTo>
                  <a:pt x="289" y="138"/>
                </a:lnTo>
                <a:lnTo>
                  <a:pt x="296" y="138"/>
                </a:lnTo>
                <a:lnTo>
                  <a:pt x="305" y="138"/>
                </a:lnTo>
                <a:lnTo>
                  <a:pt x="312" y="143"/>
                </a:lnTo>
                <a:lnTo>
                  <a:pt x="323" y="138"/>
                </a:lnTo>
                <a:lnTo>
                  <a:pt x="331" y="124"/>
                </a:lnTo>
                <a:lnTo>
                  <a:pt x="362" y="137"/>
                </a:lnTo>
                <a:lnTo>
                  <a:pt x="376" y="152"/>
                </a:lnTo>
                <a:lnTo>
                  <a:pt x="382" y="176"/>
                </a:lnTo>
                <a:lnTo>
                  <a:pt x="449" y="121"/>
                </a:lnTo>
                <a:lnTo>
                  <a:pt x="465" y="101"/>
                </a:lnTo>
                <a:lnTo>
                  <a:pt x="481" y="91"/>
                </a:lnTo>
                <a:lnTo>
                  <a:pt x="499" y="83"/>
                </a:lnTo>
                <a:lnTo>
                  <a:pt x="496" y="98"/>
                </a:lnTo>
                <a:lnTo>
                  <a:pt x="476" y="123"/>
                </a:lnTo>
                <a:lnTo>
                  <a:pt x="489" y="119"/>
                </a:lnTo>
                <a:lnTo>
                  <a:pt x="508" y="110"/>
                </a:lnTo>
                <a:lnTo>
                  <a:pt x="522" y="116"/>
                </a:lnTo>
                <a:lnTo>
                  <a:pt x="531" y="132"/>
                </a:lnTo>
                <a:lnTo>
                  <a:pt x="526" y="146"/>
                </a:lnTo>
                <a:lnTo>
                  <a:pt x="544" y="148"/>
                </a:lnTo>
                <a:lnTo>
                  <a:pt x="559" y="158"/>
                </a:lnTo>
                <a:lnTo>
                  <a:pt x="565" y="170"/>
                </a:lnTo>
                <a:lnTo>
                  <a:pt x="578" y="167"/>
                </a:lnTo>
                <a:lnTo>
                  <a:pt x="586" y="178"/>
                </a:lnTo>
                <a:lnTo>
                  <a:pt x="598" y="196"/>
                </a:lnTo>
                <a:lnTo>
                  <a:pt x="608" y="193"/>
                </a:lnTo>
                <a:lnTo>
                  <a:pt x="602" y="178"/>
                </a:lnTo>
                <a:lnTo>
                  <a:pt x="598" y="162"/>
                </a:lnTo>
                <a:lnTo>
                  <a:pt x="590" y="156"/>
                </a:lnTo>
                <a:lnTo>
                  <a:pt x="581" y="145"/>
                </a:lnTo>
                <a:lnTo>
                  <a:pt x="586" y="122"/>
                </a:lnTo>
                <a:lnTo>
                  <a:pt x="579" y="106"/>
                </a:lnTo>
                <a:lnTo>
                  <a:pt x="561" y="103"/>
                </a:lnTo>
                <a:lnTo>
                  <a:pt x="566" y="91"/>
                </a:lnTo>
                <a:lnTo>
                  <a:pt x="578" y="81"/>
                </a:lnTo>
                <a:lnTo>
                  <a:pt x="547" y="82"/>
                </a:lnTo>
                <a:lnTo>
                  <a:pt x="561" y="75"/>
                </a:lnTo>
                <a:lnTo>
                  <a:pt x="587" y="64"/>
                </a:lnTo>
                <a:lnTo>
                  <a:pt x="574" y="62"/>
                </a:lnTo>
                <a:lnTo>
                  <a:pt x="540" y="71"/>
                </a:lnTo>
                <a:lnTo>
                  <a:pt x="524" y="65"/>
                </a:lnTo>
                <a:lnTo>
                  <a:pt x="535" y="56"/>
                </a:lnTo>
                <a:lnTo>
                  <a:pt x="559" y="53"/>
                </a:lnTo>
                <a:lnTo>
                  <a:pt x="579" y="50"/>
                </a:lnTo>
                <a:lnTo>
                  <a:pt x="600" y="42"/>
                </a:lnTo>
                <a:lnTo>
                  <a:pt x="635" y="37"/>
                </a:lnTo>
                <a:lnTo>
                  <a:pt x="660" y="41"/>
                </a:lnTo>
                <a:lnTo>
                  <a:pt x="676" y="55"/>
                </a:lnTo>
                <a:lnTo>
                  <a:pt x="692" y="63"/>
                </a:lnTo>
                <a:lnTo>
                  <a:pt x="704" y="57"/>
                </a:lnTo>
                <a:lnTo>
                  <a:pt x="721" y="60"/>
                </a:lnTo>
                <a:lnTo>
                  <a:pt x="741" y="72"/>
                </a:lnTo>
                <a:lnTo>
                  <a:pt x="758" y="88"/>
                </a:lnTo>
                <a:lnTo>
                  <a:pt x="773" y="108"/>
                </a:lnTo>
                <a:lnTo>
                  <a:pt x="797" y="115"/>
                </a:lnTo>
                <a:lnTo>
                  <a:pt x="816" y="128"/>
                </a:lnTo>
                <a:lnTo>
                  <a:pt x="828" y="139"/>
                </a:lnTo>
                <a:lnTo>
                  <a:pt x="846" y="151"/>
                </a:lnTo>
                <a:lnTo>
                  <a:pt x="866" y="147"/>
                </a:lnTo>
                <a:lnTo>
                  <a:pt x="879" y="141"/>
                </a:lnTo>
                <a:lnTo>
                  <a:pt x="904" y="141"/>
                </a:lnTo>
                <a:lnTo>
                  <a:pt x="917" y="126"/>
                </a:lnTo>
                <a:lnTo>
                  <a:pt x="928" y="128"/>
                </a:lnTo>
                <a:lnTo>
                  <a:pt x="936" y="128"/>
                </a:lnTo>
                <a:lnTo>
                  <a:pt x="946" y="134"/>
                </a:lnTo>
                <a:lnTo>
                  <a:pt x="957" y="139"/>
                </a:lnTo>
                <a:lnTo>
                  <a:pt x="965" y="129"/>
                </a:lnTo>
                <a:lnTo>
                  <a:pt x="974" y="126"/>
                </a:lnTo>
                <a:lnTo>
                  <a:pt x="981" y="130"/>
                </a:lnTo>
                <a:lnTo>
                  <a:pt x="989" y="124"/>
                </a:lnTo>
                <a:lnTo>
                  <a:pt x="1005" y="132"/>
                </a:lnTo>
                <a:lnTo>
                  <a:pt x="1015" y="146"/>
                </a:lnTo>
                <a:lnTo>
                  <a:pt x="1025" y="147"/>
                </a:lnTo>
                <a:lnTo>
                  <a:pt x="1032" y="149"/>
                </a:lnTo>
                <a:lnTo>
                  <a:pt x="1041" y="144"/>
                </a:lnTo>
                <a:lnTo>
                  <a:pt x="1048" y="138"/>
                </a:lnTo>
                <a:lnTo>
                  <a:pt x="1054" y="136"/>
                </a:lnTo>
                <a:lnTo>
                  <a:pt x="1063" y="130"/>
                </a:lnTo>
                <a:lnTo>
                  <a:pt x="1074" y="130"/>
                </a:lnTo>
                <a:lnTo>
                  <a:pt x="1084" y="139"/>
                </a:lnTo>
                <a:lnTo>
                  <a:pt x="1099" y="146"/>
                </a:lnTo>
                <a:lnTo>
                  <a:pt x="1112" y="139"/>
                </a:lnTo>
                <a:lnTo>
                  <a:pt x="1119" y="136"/>
                </a:lnTo>
                <a:lnTo>
                  <a:pt x="1128" y="139"/>
                </a:lnTo>
                <a:lnTo>
                  <a:pt x="1135" y="141"/>
                </a:lnTo>
                <a:lnTo>
                  <a:pt x="1144" y="149"/>
                </a:lnTo>
                <a:lnTo>
                  <a:pt x="1154" y="149"/>
                </a:lnTo>
                <a:lnTo>
                  <a:pt x="1166" y="146"/>
                </a:lnTo>
                <a:lnTo>
                  <a:pt x="1180" y="143"/>
                </a:lnTo>
                <a:lnTo>
                  <a:pt x="1197" y="138"/>
                </a:lnTo>
                <a:lnTo>
                  <a:pt x="1209" y="143"/>
                </a:lnTo>
                <a:lnTo>
                  <a:pt x="1216" y="150"/>
                </a:lnTo>
                <a:lnTo>
                  <a:pt x="1221" y="165"/>
                </a:lnTo>
                <a:lnTo>
                  <a:pt x="1225" y="189"/>
                </a:lnTo>
                <a:lnTo>
                  <a:pt x="1229" y="222"/>
                </a:lnTo>
                <a:lnTo>
                  <a:pt x="1229" y="154"/>
                </a:lnTo>
                <a:lnTo>
                  <a:pt x="1229" y="137"/>
                </a:lnTo>
                <a:lnTo>
                  <a:pt x="1227" y="126"/>
                </a:lnTo>
                <a:lnTo>
                  <a:pt x="1224" y="112"/>
                </a:lnTo>
                <a:lnTo>
                  <a:pt x="1218" y="100"/>
                </a:lnTo>
                <a:lnTo>
                  <a:pt x="1205" y="95"/>
                </a:lnTo>
                <a:lnTo>
                  <a:pt x="1187" y="93"/>
                </a:lnTo>
                <a:lnTo>
                  <a:pt x="1172" y="95"/>
                </a:lnTo>
                <a:lnTo>
                  <a:pt x="1156" y="91"/>
                </a:lnTo>
                <a:lnTo>
                  <a:pt x="1140" y="101"/>
                </a:lnTo>
                <a:lnTo>
                  <a:pt x="1124" y="96"/>
                </a:lnTo>
                <a:lnTo>
                  <a:pt x="1110" y="93"/>
                </a:lnTo>
                <a:lnTo>
                  <a:pt x="1099" y="93"/>
                </a:lnTo>
                <a:lnTo>
                  <a:pt x="1071" y="96"/>
                </a:lnTo>
                <a:lnTo>
                  <a:pt x="1056" y="98"/>
                </a:lnTo>
                <a:lnTo>
                  <a:pt x="1040" y="95"/>
                </a:lnTo>
                <a:lnTo>
                  <a:pt x="1024" y="99"/>
                </a:lnTo>
                <a:lnTo>
                  <a:pt x="1004" y="95"/>
                </a:lnTo>
                <a:lnTo>
                  <a:pt x="996" y="93"/>
                </a:lnTo>
                <a:lnTo>
                  <a:pt x="981" y="93"/>
                </a:lnTo>
                <a:lnTo>
                  <a:pt x="966" y="91"/>
                </a:lnTo>
                <a:lnTo>
                  <a:pt x="955" y="96"/>
                </a:lnTo>
                <a:lnTo>
                  <a:pt x="946" y="95"/>
                </a:lnTo>
                <a:lnTo>
                  <a:pt x="926" y="93"/>
                </a:lnTo>
                <a:lnTo>
                  <a:pt x="909" y="96"/>
                </a:lnTo>
                <a:lnTo>
                  <a:pt x="894" y="96"/>
                </a:lnTo>
                <a:lnTo>
                  <a:pt x="876" y="91"/>
                </a:lnTo>
                <a:lnTo>
                  <a:pt x="861" y="97"/>
                </a:lnTo>
                <a:lnTo>
                  <a:pt x="849" y="93"/>
                </a:lnTo>
                <a:lnTo>
                  <a:pt x="838" y="99"/>
                </a:lnTo>
                <a:lnTo>
                  <a:pt x="826" y="96"/>
                </a:lnTo>
                <a:lnTo>
                  <a:pt x="812" y="93"/>
                </a:lnTo>
                <a:lnTo>
                  <a:pt x="804" y="88"/>
                </a:lnTo>
                <a:lnTo>
                  <a:pt x="785" y="69"/>
                </a:lnTo>
                <a:lnTo>
                  <a:pt x="764" y="52"/>
                </a:lnTo>
                <a:lnTo>
                  <a:pt x="745" y="40"/>
                </a:lnTo>
                <a:lnTo>
                  <a:pt x="727" y="30"/>
                </a:lnTo>
                <a:lnTo>
                  <a:pt x="700" y="17"/>
                </a:lnTo>
                <a:lnTo>
                  <a:pt x="672" y="8"/>
                </a:lnTo>
                <a:lnTo>
                  <a:pt x="644" y="2"/>
                </a:lnTo>
                <a:lnTo>
                  <a:pt x="617" y="0"/>
                </a:lnTo>
                <a:lnTo>
                  <a:pt x="591" y="2"/>
                </a:lnTo>
                <a:lnTo>
                  <a:pt x="560" y="8"/>
                </a:lnTo>
                <a:lnTo>
                  <a:pt x="528" y="17"/>
                </a:lnTo>
                <a:lnTo>
                  <a:pt x="500" y="29"/>
                </a:lnTo>
                <a:lnTo>
                  <a:pt x="474" y="45"/>
                </a:lnTo>
                <a:lnTo>
                  <a:pt x="452" y="63"/>
                </a:lnTo>
                <a:lnTo>
                  <a:pt x="426" y="87"/>
                </a:lnTo>
                <a:lnTo>
                  <a:pt x="399" y="95"/>
                </a:lnTo>
                <a:lnTo>
                  <a:pt x="376" y="99"/>
                </a:lnTo>
                <a:lnTo>
                  <a:pt x="352" y="101"/>
                </a:lnTo>
                <a:lnTo>
                  <a:pt x="328" y="97"/>
                </a:lnTo>
                <a:lnTo>
                  <a:pt x="309" y="97"/>
                </a:lnTo>
                <a:lnTo>
                  <a:pt x="249" y="97"/>
                </a:lnTo>
                <a:lnTo>
                  <a:pt x="231" y="96"/>
                </a:lnTo>
                <a:lnTo>
                  <a:pt x="180" y="99"/>
                </a:lnTo>
                <a:lnTo>
                  <a:pt x="148" y="97"/>
                </a:lnTo>
                <a:lnTo>
                  <a:pt x="109" y="93"/>
                </a:lnTo>
                <a:lnTo>
                  <a:pt x="61" y="95"/>
                </a:lnTo>
                <a:lnTo>
                  <a:pt x="32" y="95"/>
                </a:lnTo>
                <a:lnTo>
                  <a:pt x="19" y="96"/>
                </a:lnTo>
                <a:lnTo>
                  <a:pt x="10" y="101"/>
                </a:lnTo>
                <a:lnTo>
                  <a:pt x="2" y="113"/>
                </a:lnTo>
                <a:lnTo>
                  <a:pt x="0" y="132"/>
                </a:lnTo>
                <a:lnTo>
                  <a:pt x="0" y="152"/>
                </a:lnTo>
                <a:lnTo>
                  <a:pt x="0" y="175"/>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5" name="Freeform 14"/>
          <p:cNvSpPr>
            <a:spLocks/>
          </p:cNvSpPr>
          <p:nvPr/>
        </p:nvSpPr>
        <p:spPr bwMode="auto">
          <a:xfrm>
            <a:off x="4191000" y="234950"/>
            <a:ext cx="90488" cy="400050"/>
          </a:xfrm>
          <a:custGeom>
            <a:avLst/>
            <a:gdLst>
              <a:gd name="T0" fmla="*/ 13 w 57"/>
              <a:gd name="T1" fmla="*/ 6 h 252"/>
              <a:gd name="T2" fmla="*/ 17 w 57"/>
              <a:gd name="T3" fmla="*/ 25 h 252"/>
              <a:gd name="T4" fmla="*/ 13 w 57"/>
              <a:gd name="T5" fmla="*/ 34 h 252"/>
              <a:gd name="T6" fmla="*/ 6 w 57"/>
              <a:gd name="T7" fmla="*/ 62 h 252"/>
              <a:gd name="T8" fmla="*/ 1 w 57"/>
              <a:gd name="T9" fmla="*/ 86 h 252"/>
              <a:gd name="T10" fmla="*/ 0 w 57"/>
              <a:gd name="T11" fmla="*/ 108 h 252"/>
              <a:gd name="T12" fmla="*/ 5 w 57"/>
              <a:gd name="T13" fmla="*/ 135 h 252"/>
              <a:gd name="T14" fmla="*/ 8 w 57"/>
              <a:gd name="T15" fmla="*/ 160 h 252"/>
              <a:gd name="T16" fmla="*/ 13 w 57"/>
              <a:gd name="T17" fmla="*/ 184 h 252"/>
              <a:gd name="T18" fmla="*/ 27 w 57"/>
              <a:gd name="T19" fmla="*/ 200 h 252"/>
              <a:gd name="T20" fmla="*/ 32 w 57"/>
              <a:gd name="T21" fmla="*/ 217 h 252"/>
              <a:gd name="T22" fmla="*/ 45 w 57"/>
              <a:gd name="T23" fmla="*/ 234 h 252"/>
              <a:gd name="T24" fmla="*/ 56 w 57"/>
              <a:gd name="T25" fmla="*/ 251 h 252"/>
              <a:gd name="T26" fmla="*/ 51 w 57"/>
              <a:gd name="T27" fmla="*/ 235 h 252"/>
              <a:gd name="T28" fmla="*/ 40 w 57"/>
              <a:gd name="T29" fmla="*/ 216 h 252"/>
              <a:gd name="T30" fmla="*/ 43 w 57"/>
              <a:gd name="T31" fmla="*/ 196 h 252"/>
              <a:gd name="T32" fmla="*/ 28 w 57"/>
              <a:gd name="T33" fmla="*/ 170 h 252"/>
              <a:gd name="T34" fmla="*/ 15 w 57"/>
              <a:gd name="T35" fmla="*/ 140 h 252"/>
              <a:gd name="T36" fmla="*/ 12 w 57"/>
              <a:gd name="T37" fmla="*/ 94 h 252"/>
              <a:gd name="T38" fmla="*/ 17 w 57"/>
              <a:gd name="T39" fmla="*/ 64 h 252"/>
              <a:gd name="T40" fmla="*/ 25 w 57"/>
              <a:gd name="T41" fmla="*/ 34 h 252"/>
              <a:gd name="T42" fmla="*/ 27 w 57"/>
              <a:gd name="T43" fmla="*/ 12 h 252"/>
              <a:gd name="T44" fmla="*/ 15 w 57"/>
              <a:gd name="T45" fmla="*/ 0 h 252"/>
              <a:gd name="T46" fmla="*/ 13 w 57"/>
              <a:gd name="T47" fmla="*/ 6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7" h="252">
                <a:moveTo>
                  <a:pt x="13" y="6"/>
                </a:moveTo>
                <a:lnTo>
                  <a:pt x="17" y="25"/>
                </a:lnTo>
                <a:lnTo>
                  <a:pt x="13" y="34"/>
                </a:lnTo>
                <a:lnTo>
                  <a:pt x="6" y="62"/>
                </a:lnTo>
                <a:lnTo>
                  <a:pt x="1" y="86"/>
                </a:lnTo>
                <a:lnTo>
                  <a:pt x="0" y="108"/>
                </a:lnTo>
                <a:lnTo>
                  <a:pt x="5" y="135"/>
                </a:lnTo>
                <a:lnTo>
                  <a:pt x="8" y="160"/>
                </a:lnTo>
                <a:lnTo>
                  <a:pt x="13" y="184"/>
                </a:lnTo>
                <a:lnTo>
                  <a:pt x="27" y="200"/>
                </a:lnTo>
                <a:lnTo>
                  <a:pt x="32" y="217"/>
                </a:lnTo>
                <a:lnTo>
                  <a:pt x="45" y="234"/>
                </a:lnTo>
                <a:lnTo>
                  <a:pt x="56" y="251"/>
                </a:lnTo>
                <a:lnTo>
                  <a:pt x="51" y="235"/>
                </a:lnTo>
                <a:lnTo>
                  <a:pt x="40" y="216"/>
                </a:lnTo>
                <a:lnTo>
                  <a:pt x="43" y="196"/>
                </a:lnTo>
                <a:lnTo>
                  <a:pt x="28" y="170"/>
                </a:lnTo>
                <a:lnTo>
                  <a:pt x="15" y="140"/>
                </a:lnTo>
                <a:lnTo>
                  <a:pt x="12" y="94"/>
                </a:lnTo>
                <a:lnTo>
                  <a:pt x="17" y="64"/>
                </a:lnTo>
                <a:lnTo>
                  <a:pt x="25" y="34"/>
                </a:lnTo>
                <a:lnTo>
                  <a:pt x="27" y="12"/>
                </a:lnTo>
                <a:lnTo>
                  <a:pt x="15" y="0"/>
                </a:lnTo>
                <a:lnTo>
                  <a:pt x="13" y="6"/>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nvGrpSpPr>
          <p:cNvPr id="1036" name="Group 15"/>
          <p:cNvGrpSpPr>
            <a:grpSpLocks/>
          </p:cNvGrpSpPr>
          <p:nvPr/>
        </p:nvGrpSpPr>
        <p:grpSpPr bwMode="auto">
          <a:xfrm>
            <a:off x="63500" y="153988"/>
            <a:ext cx="3435350" cy="520700"/>
            <a:chOff x="40" y="97"/>
            <a:chExt cx="2164" cy="328"/>
          </a:xfrm>
        </p:grpSpPr>
        <p:sp>
          <p:nvSpPr>
            <p:cNvPr id="1046" name="Freeform 16"/>
            <p:cNvSpPr>
              <a:spLocks/>
            </p:cNvSpPr>
            <p:nvPr/>
          </p:nvSpPr>
          <p:spPr bwMode="auto">
            <a:xfrm>
              <a:off x="40" y="97"/>
              <a:ext cx="2164" cy="267"/>
            </a:xfrm>
            <a:custGeom>
              <a:avLst/>
              <a:gdLst>
                <a:gd name="T0" fmla="*/ 29 w 2164"/>
                <a:gd name="T1" fmla="*/ 3 h 267"/>
                <a:gd name="T2" fmla="*/ 46 w 2164"/>
                <a:gd name="T3" fmla="*/ 0 h 267"/>
                <a:gd name="T4" fmla="*/ 2096 w 2164"/>
                <a:gd name="T5" fmla="*/ 0 h 267"/>
                <a:gd name="T6" fmla="*/ 2120 w 2164"/>
                <a:gd name="T7" fmla="*/ 2 h 267"/>
                <a:gd name="T8" fmla="*/ 2137 w 2164"/>
                <a:gd name="T9" fmla="*/ 9 h 267"/>
                <a:gd name="T10" fmla="*/ 2152 w 2164"/>
                <a:gd name="T11" fmla="*/ 26 h 267"/>
                <a:gd name="T12" fmla="*/ 2160 w 2164"/>
                <a:gd name="T13" fmla="*/ 46 h 267"/>
                <a:gd name="T14" fmla="*/ 2163 w 2164"/>
                <a:gd name="T15" fmla="*/ 69 h 267"/>
                <a:gd name="T16" fmla="*/ 2163 w 2164"/>
                <a:gd name="T17" fmla="*/ 266 h 267"/>
                <a:gd name="T18" fmla="*/ 81 w 2164"/>
                <a:gd name="T19" fmla="*/ 266 h 267"/>
                <a:gd name="T20" fmla="*/ 0 w 2164"/>
                <a:gd name="T21" fmla="*/ 266 h 267"/>
                <a:gd name="T22" fmla="*/ 0 w 2164"/>
                <a:gd name="T23" fmla="*/ 82 h 267"/>
                <a:gd name="T24" fmla="*/ 1 w 2164"/>
                <a:gd name="T25" fmla="*/ 55 h 267"/>
                <a:gd name="T26" fmla="*/ 9 w 2164"/>
                <a:gd name="T27" fmla="*/ 29 h 267"/>
                <a:gd name="T28" fmla="*/ 16 w 2164"/>
                <a:gd name="T29" fmla="*/ 15 h 267"/>
                <a:gd name="T30" fmla="*/ 29 w 2164"/>
                <a:gd name="T31" fmla="*/ 3 h 2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67">
                  <a:moveTo>
                    <a:pt x="29" y="3"/>
                  </a:moveTo>
                  <a:lnTo>
                    <a:pt x="46" y="0"/>
                  </a:lnTo>
                  <a:lnTo>
                    <a:pt x="2096" y="0"/>
                  </a:lnTo>
                  <a:lnTo>
                    <a:pt x="2120" y="2"/>
                  </a:lnTo>
                  <a:lnTo>
                    <a:pt x="2137" y="9"/>
                  </a:lnTo>
                  <a:lnTo>
                    <a:pt x="2152" y="26"/>
                  </a:lnTo>
                  <a:lnTo>
                    <a:pt x="2160" y="46"/>
                  </a:lnTo>
                  <a:lnTo>
                    <a:pt x="2163" y="69"/>
                  </a:lnTo>
                  <a:lnTo>
                    <a:pt x="2163" y="266"/>
                  </a:lnTo>
                  <a:lnTo>
                    <a:pt x="81" y="266"/>
                  </a:lnTo>
                  <a:lnTo>
                    <a:pt x="0" y="266"/>
                  </a:lnTo>
                  <a:lnTo>
                    <a:pt x="0" y="82"/>
                  </a:lnTo>
                  <a:lnTo>
                    <a:pt x="1" y="55"/>
                  </a:lnTo>
                  <a:lnTo>
                    <a:pt x="9" y="29"/>
                  </a:lnTo>
                  <a:lnTo>
                    <a:pt x="16" y="15"/>
                  </a:lnTo>
                  <a:lnTo>
                    <a:pt x="29" y="3"/>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7" name="Freeform 17"/>
            <p:cNvSpPr>
              <a:spLocks/>
            </p:cNvSpPr>
            <p:nvPr/>
          </p:nvSpPr>
          <p:spPr bwMode="auto">
            <a:xfrm>
              <a:off x="40" y="268"/>
              <a:ext cx="2164" cy="115"/>
            </a:xfrm>
            <a:custGeom>
              <a:avLst/>
              <a:gdLst>
                <a:gd name="T0" fmla="*/ 105 w 2164"/>
                <a:gd name="T1" fmla="*/ 39 h 115"/>
                <a:gd name="T2" fmla="*/ 170 w 2164"/>
                <a:gd name="T3" fmla="*/ 39 h 115"/>
                <a:gd name="T4" fmla="*/ 221 w 2164"/>
                <a:gd name="T5" fmla="*/ 58 h 115"/>
                <a:gd name="T6" fmla="*/ 305 w 2164"/>
                <a:gd name="T7" fmla="*/ 47 h 115"/>
                <a:gd name="T8" fmla="*/ 400 w 2164"/>
                <a:gd name="T9" fmla="*/ 41 h 115"/>
                <a:gd name="T10" fmla="*/ 466 w 2164"/>
                <a:gd name="T11" fmla="*/ 53 h 115"/>
                <a:gd name="T12" fmla="*/ 538 w 2164"/>
                <a:gd name="T13" fmla="*/ 47 h 115"/>
                <a:gd name="T14" fmla="*/ 654 w 2164"/>
                <a:gd name="T15" fmla="*/ 50 h 115"/>
                <a:gd name="T16" fmla="*/ 728 w 2164"/>
                <a:gd name="T17" fmla="*/ 58 h 115"/>
                <a:gd name="T18" fmla="*/ 815 w 2164"/>
                <a:gd name="T19" fmla="*/ 35 h 115"/>
                <a:gd name="T20" fmla="*/ 880 w 2164"/>
                <a:gd name="T21" fmla="*/ 56 h 115"/>
                <a:gd name="T22" fmla="*/ 968 w 2164"/>
                <a:gd name="T23" fmla="*/ 52 h 115"/>
                <a:gd name="T24" fmla="*/ 1013 w 2164"/>
                <a:gd name="T25" fmla="*/ 56 h 115"/>
                <a:gd name="T26" fmla="*/ 1053 w 2164"/>
                <a:gd name="T27" fmla="*/ 35 h 115"/>
                <a:gd name="T28" fmla="*/ 1105 w 2164"/>
                <a:gd name="T29" fmla="*/ 21 h 115"/>
                <a:gd name="T30" fmla="*/ 1167 w 2164"/>
                <a:gd name="T31" fmla="*/ 19 h 115"/>
                <a:gd name="T32" fmla="*/ 1218 w 2164"/>
                <a:gd name="T33" fmla="*/ 13 h 115"/>
                <a:gd name="T34" fmla="*/ 1265 w 2164"/>
                <a:gd name="T35" fmla="*/ 29 h 115"/>
                <a:gd name="T36" fmla="*/ 1316 w 2164"/>
                <a:gd name="T37" fmla="*/ 41 h 115"/>
                <a:gd name="T38" fmla="*/ 1399 w 2164"/>
                <a:gd name="T39" fmla="*/ 33 h 115"/>
                <a:gd name="T40" fmla="*/ 1436 w 2164"/>
                <a:gd name="T41" fmla="*/ 55 h 115"/>
                <a:gd name="T42" fmla="*/ 1493 w 2164"/>
                <a:gd name="T43" fmla="*/ 58 h 115"/>
                <a:gd name="T44" fmla="*/ 1589 w 2164"/>
                <a:gd name="T45" fmla="*/ 58 h 115"/>
                <a:gd name="T46" fmla="*/ 1647 w 2164"/>
                <a:gd name="T47" fmla="*/ 49 h 115"/>
                <a:gd name="T48" fmla="*/ 1691 w 2164"/>
                <a:gd name="T49" fmla="*/ 53 h 115"/>
                <a:gd name="T50" fmla="*/ 1743 w 2164"/>
                <a:gd name="T51" fmla="*/ 35 h 115"/>
                <a:gd name="T52" fmla="*/ 1817 w 2164"/>
                <a:gd name="T53" fmla="*/ 33 h 115"/>
                <a:gd name="T54" fmla="*/ 1878 w 2164"/>
                <a:gd name="T55" fmla="*/ 13 h 115"/>
                <a:gd name="T56" fmla="*/ 1926 w 2164"/>
                <a:gd name="T57" fmla="*/ 9 h 115"/>
                <a:gd name="T58" fmla="*/ 1988 w 2164"/>
                <a:gd name="T59" fmla="*/ 17 h 115"/>
                <a:gd name="T60" fmla="*/ 2042 w 2164"/>
                <a:gd name="T61" fmla="*/ 1 h 115"/>
                <a:gd name="T62" fmla="*/ 2093 w 2164"/>
                <a:gd name="T63" fmla="*/ 29 h 115"/>
                <a:gd name="T64" fmla="*/ 2150 w 2164"/>
                <a:gd name="T65" fmla="*/ 14 h 115"/>
                <a:gd name="T66" fmla="*/ 2163 w 2164"/>
                <a:gd name="T67" fmla="*/ 114 h 115"/>
                <a:gd name="T68" fmla="*/ 893 w 2164"/>
                <a:gd name="T69" fmla="*/ 92 h 115"/>
                <a:gd name="T70" fmla="*/ 0 w 2164"/>
                <a:gd name="T71" fmla="*/ 18 h 115"/>
                <a:gd name="T72" fmla="*/ 32 w 2164"/>
                <a:gd name="T73" fmla="*/ 31 h 115"/>
                <a:gd name="T74" fmla="*/ 75 w 2164"/>
                <a:gd name="T75" fmla="*/ 35 h 1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15">
                  <a:moveTo>
                    <a:pt x="75" y="35"/>
                  </a:moveTo>
                  <a:lnTo>
                    <a:pt x="105" y="39"/>
                  </a:lnTo>
                  <a:lnTo>
                    <a:pt x="138" y="35"/>
                  </a:lnTo>
                  <a:lnTo>
                    <a:pt x="170" y="39"/>
                  </a:lnTo>
                  <a:lnTo>
                    <a:pt x="195" y="50"/>
                  </a:lnTo>
                  <a:lnTo>
                    <a:pt x="221" y="58"/>
                  </a:lnTo>
                  <a:lnTo>
                    <a:pt x="266" y="51"/>
                  </a:lnTo>
                  <a:lnTo>
                    <a:pt x="305" y="47"/>
                  </a:lnTo>
                  <a:lnTo>
                    <a:pt x="360" y="47"/>
                  </a:lnTo>
                  <a:lnTo>
                    <a:pt x="400" y="41"/>
                  </a:lnTo>
                  <a:lnTo>
                    <a:pt x="435" y="47"/>
                  </a:lnTo>
                  <a:lnTo>
                    <a:pt x="466" y="53"/>
                  </a:lnTo>
                  <a:lnTo>
                    <a:pt x="494" y="55"/>
                  </a:lnTo>
                  <a:lnTo>
                    <a:pt x="538" y="47"/>
                  </a:lnTo>
                  <a:lnTo>
                    <a:pt x="586" y="47"/>
                  </a:lnTo>
                  <a:lnTo>
                    <a:pt x="654" y="50"/>
                  </a:lnTo>
                  <a:lnTo>
                    <a:pt x="683" y="61"/>
                  </a:lnTo>
                  <a:lnTo>
                    <a:pt x="728" y="58"/>
                  </a:lnTo>
                  <a:lnTo>
                    <a:pt x="773" y="41"/>
                  </a:lnTo>
                  <a:lnTo>
                    <a:pt x="815" y="35"/>
                  </a:lnTo>
                  <a:lnTo>
                    <a:pt x="844" y="41"/>
                  </a:lnTo>
                  <a:lnTo>
                    <a:pt x="880" y="56"/>
                  </a:lnTo>
                  <a:lnTo>
                    <a:pt x="921" y="62"/>
                  </a:lnTo>
                  <a:lnTo>
                    <a:pt x="968" y="52"/>
                  </a:lnTo>
                  <a:lnTo>
                    <a:pt x="989" y="49"/>
                  </a:lnTo>
                  <a:lnTo>
                    <a:pt x="1013" y="56"/>
                  </a:lnTo>
                  <a:lnTo>
                    <a:pt x="1032" y="47"/>
                  </a:lnTo>
                  <a:lnTo>
                    <a:pt x="1053" y="35"/>
                  </a:lnTo>
                  <a:lnTo>
                    <a:pt x="1078" y="24"/>
                  </a:lnTo>
                  <a:lnTo>
                    <a:pt x="1105" y="21"/>
                  </a:lnTo>
                  <a:lnTo>
                    <a:pt x="1136" y="24"/>
                  </a:lnTo>
                  <a:lnTo>
                    <a:pt x="1167" y="19"/>
                  </a:lnTo>
                  <a:lnTo>
                    <a:pt x="1198" y="13"/>
                  </a:lnTo>
                  <a:lnTo>
                    <a:pt x="1218" y="13"/>
                  </a:lnTo>
                  <a:lnTo>
                    <a:pt x="1237" y="15"/>
                  </a:lnTo>
                  <a:lnTo>
                    <a:pt x="1265" y="29"/>
                  </a:lnTo>
                  <a:lnTo>
                    <a:pt x="1293" y="27"/>
                  </a:lnTo>
                  <a:lnTo>
                    <a:pt x="1316" y="41"/>
                  </a:lnTo>
                  <a:lnTo>
                    <a:pt x="1361" y="41"/>
                  </a:lnTo>
                  <a:lnTo>
                    <a:pt x="1399" y="33"/>
                  </a:lnTo>
                  <a:lnTo>
                    <a:pt x="1417" y="44"/>
                  </a:lnTo>
                  <a:lnTo>
                    <a:pt x="1436" y="55"/>
                  </a:lnTo>
                  <a:lnTo>
                    <a:pt x="1462" y="52"/>
                  </a:lnTo>
                  <a:lnTo>
                    <a:pt x="1493" y="58"/>
                  </a:lnTo>
                  <a:lnTo>
                    <a:pt x="1526" y="52"/>
                  </a:lnTo>
                  <a:lnTo>
                    <a:pt x="1589" y="58"/>
                  </a:lnTo>
                  <a:lnTo>
                    <a:pt x="1616" y="64"/>
                  </a:lnTo>
                  <a:lnTo>
                    <a:pt x="1647" y="49"/>
                  </a:lnTo>
                  <a:lnTo>
                    <a:pt x="1667" y="48"/>
                  </a:lnTo>
                  <a:lnTo>
                    <a:pt x="1691" y="53"/>
                  </a:lnTo>
                  <a:lnTo>
                    <a:pt x="1714" y="51"/>
                  </a:lnTo>
                  <a:lnTo>
                    <a:pt x="1743" y="35"/>
                  </a:lnTo>
                  <a:lnTo>
                    <a:pt x="1793" y="31"/>
                  </a:lnTo>
                  <a:lnTo>
                    <a:pt x="1817" y="33"/>
                  </a:lnTo>
                  <a:lnTo>
                    <a:pt x="1842" y="33"/>
                  </a:lnTo>
                  <a:lnTo>
                    <a:pt x="1878" y="13"/>
                  </a:lnTo>
                  <a:lnTo>
                    <a:pt x="1899" y="6"/>
                  </a:lnTo>
                  <a:lnTo>
                    <a:pt x="1926" y="9"/>
                  </a:lnTo>
                  <a:lnTo>
                    <a:pt x="1957" y="29"/>
                  </a:lnTo>
                  <a:lnTo>
                    <a:pt x="1988" y="17"/>
                  </a:lnTo>
                  <a:lnTo>
                    <a:pt x="2017" y="0"/>
                  </a:lnTo>
                  <a:lnTo>
                    <a:pt x="2042" y="1"/>
                  </a:lnTo>
                  <a:lnTo>
                    <a:pt x="2071" y="35"/>
                  </a:lnTo>
                  <a:lnTo>
                    <a:pt x="2093" y="29"/>
                  </a:lnTo>
                  <a:lnTo>
                    <a:pt x="2125" y="15"/>
                  </a:lnTo>
                  <a:lnTo>
                    <a:pt x="2150" y="14"/>
                  </a:lnTo>
                  <a:lnTo>
                    <a:pt x="2163" y="26"/>
                  </a:lnTo>
                  <a:lnTo>
                    <a:pt x="2163" y="114"/>
                  </a:lnTo>
                  <a:lnTo>
                    <a:pt x="909" y="89"/>
                  </a:lnTo>
                  <a:lnTo>
                    <a:pt x="893" y="92"/>
                  </a:lnTo>
                  <a:lnTo>
                    <a:pt x="0" y="82"/>
                  </a:lnTo>
                  <a:lnTo>
                    <a:pt x="0" y="18"/>
                  </a:lnTo>
                  <a:lnTo>
                    <a:pt x="13" y="27"/>
                  </a:lnTo>
                  <a:lnTo>
                    <a:pt x="32" y="31"/>
                  </a:lnTo>
                  <a:lnTo>
                    <a:pt x="56" y="32"/>
                  </a:lnTo>
                  <a:lnTo>
                    <a:pt x="75" y="35"/>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8" name="Freeform 18"/>
            <p:cNvSpPr>
              <a:spLocks/>
            </p:cNvSpPr>
            <p:nvPr/>
          </p:nvSpPr>
          <p:spPr bwMode="auto">
            <a:xfrm>
              <a:off x="40" y="307"/>
              <a:ext cx="2164" cy="118"/>
            </a:xfrm>
            <a:custGeom>
              <a:avLst/>
              <a:gdLst>
                <a:gd name="T0" fmla="*/ 46 w 2164"/>
                <a:gd name="T1" fmla="*/ 116 h 118"/>
                <a:gd name="T2" fmla="*/ 2096 w 2164"/>
                <a:gd name="T3" fmla="*/ 117 h 118"/>
                <a:gd name="T4" fmla="*/ 2137 w 2164"/>
                <a:gd name="T5" fmla="*/ 113 h 118"/>
                <a:gd name="T6" fmla="*/ 2160 w 2164"/>
                <a:gd name="T7" fmla="*/ 98 h 118"/>
                <a:gd name="T8" fmla="*/ 2163 w 2164"/>
                <a:gd name="T9" fmla="*/ 13 h 118"/>
                <a:gd name="T10" fmla="*/ 2134 w 2164"/>
                <a:gd name="T11" fmla="*/ 4 h 118"/>
                <a:gd name="T12" fmla="*/ 2118 w 2164"/>
                <a:gd name="T13" fmla="*/ 32 h 118"/>
                <a:gd name="T14" fmla="*/ 2097 w 2164"/>
                <a:gd name="T15" fmla="*/ 29 h 118"/>
                <a:gd name="T16" fmla="*/ 2054 w 2164"/>
                <a:gd name="T17" fmla="*/ 16 h 118"/>
                <a:gd name="T18" fmla="*/ 1998 w 2164"/>
                <a:gd name="T19" fmla="*/ 20 h 118"/>
                <a:gd name="T20" fmla="*/ 1951 w 2164"/>
                <a:gd name="T21" fmla="*/ 23 h 118"/>
                <a:gd name="T22" fmla="*/ 1910 w 2164"/>
                <a:gd name="T23" fmla="*/ 16 h 118"/>
                <a:gd name="T24" fmla="*/ 1868 w 2164"/>
                <a:gd name="T25" fmla="*/ 25 h 118"/>
                <a:gd name="T26" fmla="*/ 1841 w 2164"/>
                <a:gd name="T27" fmla="*/ 31 h 118"/>
                <a:gd name="T28" fmla="*/ 1776 w 2164"/>
                <a:gd name="T29" fmla="*/ 26 h 118"/>
                <a:gd name="T30" fmla="*/ 1716 w 2164"/>
                <a:gd name="T31" fmla="*/ 22 h 118"/>
                <a:gd name="T32" fmla="*/ 1644 w 2164"/>
                <a:gd name="T33" fmla="*/ 51 h 118"/>
                <a:gd name="T34" fmla="*/ 1589 w 2164"/>
                <a:gd name="T35" fmla="*/ 36 h 118"/>
                <a:gd name="T36" fmla="*/ 1524 w 2164"/>
                <a:gd name="T37" fmla="*/ 35 h 118"/>
                <a:gd name="T38" fmla="*/ 1417 w 2164"/>
                <a:gd name="T39" fmla="*/ 34 h 118"/>
                <a:gd name="T40" fmla="*/ 1367 w 2164"/>
                <a:gd name="T41" fmla="*/ 31 h 118"/>
                <a:gd name="T42" fmla="*/ 1327 w 2164"/>
                <a:gd name="T43" fmla="*/ 22 h 118"/>
                <a:gd name="T44" fmla="*/ 1237 w 2164"/>
                <a:gd name="T45" fmla="*/ 41 h 118"/>
                <a:gd name="T46" fmla="*/ 1159 w 2164"/>
                <a:gd name="T47" fmla="*/ 31 h 118"/>
                <a:gd name="T48" fmla="*/ 1065 w 2164"/>
                <a:gd name="T49" fmla="*/ 36 h 118"/>
                <a:gd name="T50" fmla="*/ 988 w 2164"/>
                <a:gd name="T51" fmla="*/ 36 h 118"/>
                <a:gd name="T52" fmla="*/ 897 w 2164"/>
                <a:gd name="T53" fmla="*/ 48 h 118"/>
                <a:gd name="T54" fmla="*/ 801 w 2164"/>
                <a:gd name="T55" fmla="*/ 42 h 118"/>
                <a:gd name="T56" fmla="*/ 692 w 2164"/>
                <a:gd name="T57" fmla="*/ 44 h 118"/>
                <a:gd name="T58" fmla="*/ 575 w 2164"/>
                <a:gd name="T59" fmla="*/ 31 h 118"/>
                <a:gd name="T60" fmla="*/ 454 w 2164"/>
                <a:gd name="T61" fmla="*/ 22 h 118"/>
                <a:gd name="T62" fmla="*/ 371 w 2164"/>
                <a:gd name="T63" fmla="*/ 33 h 118"/>
                <a:gd name="T64" fmla="*/ 322 w 2164"/>
                <a:gd name="T65" fmla="*/ 29 h 118"/>
                <a:gd name="T66" fmla="*/ 252 w 2164"/>
                <a:gd name="T67" fmla="*/ 34 h 118"/>
                <a:gd name="T68" fmla="*/ 176 w 2164"/>
                <a:gd name="T69" fmla="*/ 33 h 118"/>
                <a:gd name="T70" fmla="*/ 99 w 2164"/>
                <a:gd name="T71" fmla="*/ 40 h 118"/>
                <a:gd name="T72" fmla="*/ 20 w 2164"/>
                <a:gd name="T73" fmla="*/ 35 h 118"/>
                <a:gd name="T74" fmla="*/ 2 w 2164"/>
                <a:gd name="T75" fmla="*/ 69 h 118"/>
                <a:gd name="T76" fmla="*/ 16 w 2164"/>
                <a:gd name="T77" fmla="*/ 110 h 1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18">
                  <a:moveTo>
                    <a:pt x="29" y="114"/>
                  </a:moveTo>
                  <a:lnTo>
                    <a:pt x="46" y="116"/>
                  </a:lnTo>
                  <a:lnTo>
                    <a:pt x="66" y="117"/>
                  </a:lnTo>
                  <a:lnTo>
                    <a:pt x="2096" y="117"/>
                  </a:lnTo>
                  <a:lnTo>
                    <a:pt x="2120" y="115"/>
                  </a:lnTo>
                  <a:lnTo>
                    <a:pt x="2137" y="113"/>
                  </a:lnTo>
                  <a:lnTo>
                    <a:pt x="2152" y="106"/>
                  </a:lnTo>
                  <a:lnTo>
                    <a:pt x="2160" y="98"/>
                  </a:lnTo>
                  <a:lnTo>
                    <a:pt x="2163" y="90"/>
                  </a:lnTo>
                  <a:lnTo>
                    <a:pt x="2163" y="13"/>
                  </a:lnTo>
                  <a:lnTo>
                    <a:pt x="2144" y="0"/>
                  </a:lnTo>
                  <a:lnTo>
                    <a:pt x="2134" y="4"/>
                  </a:lnTo>
                  <a:lnTo>
                    <a:pt x="2125" y="17"/>
                  </a:lnTo>
                  <a:lnTo>
                    <a:pt x="2118" y="32"/>
                  </a:lnTo>
                  <a:lnTo>
                    <a:pt x="2109" y="31"/>
                  </a:lnTo>
                  <a:lnTo>
                    <a:pt x="2097" y="29"/>
                  </a:lnTo>
                  <a:lnTo>
                    <a:pt x="2071" y="22"/>
                  </a:lnTo>
                  <a:lnTo>
                    <a:pt x="2054" y="16"/>
                  </a:lnTo>
                  <a:lnTo>
                    <a:pt x="2027" y="13"/>
                  </a:lnTo>
                  <a:lnTo>
                    <a:pt x="1998" y="20"/>
                  </a:lnTo>
                  <a:lnTo>
                    <a:pt x="1970" y="31"/>
                  </a:lnTo>
                  <a:lnTo>
                    <a:pt x="1951" y="23"/>
                  </a:lnTo>
                  <a:lnTo>
                    <a:pt x="1934" y="22"/>
                  </a:lnTo>
                  <a:lnTo>
                    <a:pt x="1910" y="16"/>
                  </a:lnTo>
                  <a:lnTo>
                    <a:pt x="1885" y="18"/>
                  </a:lnTo>
                  <a:lnTo>
                    <a:pt x="1868" y="25"/>
                  </a:lnTo>
                  <a:lnTo>
                    <a:pt x="1861" y="35"/>
                  </a:lnTo>
                  <a:lnTo>
                    <a:pt x="1841" y="31"/>
                  </a:lnTo>
                  <a:lnTo>
                    <a:pt x="1813" y="31"/>
                  </a:lnTo>
                  <a:lnTo>
                    <a:pt x="1776" y="26"/>
                  </a:lnTo>
                  <a:lnTo>
                    <a:pt x="1744" y="35"/>
                  </a:lnTo>
                  <a:lnTo>
                    <a:pt x="1716" y="22"/>
                  </a:lnTo>
                  <a:lnTo>
                    <a:pt x="1679" y="31"/>
                  </a:lnTo>
                  <a:lnTo>
                    <a:pt x="1644" y="51"/>
                  </a:lnTo>
                  <a:lnTo>
                    <a:pt x="1614" y="44"/>
                  </a:lnTo>
                  <a:lnTo>
                    <a:pt x="1589" y="36"/>
                  </a:lnTo>
                  <a:lnTo>
                    <a:pt x="1560" y="32"/>
                  </a:lnTo>
                  <a:lnTo>
                    <a:pt x="1524" y="35"/>
                  </a:lnTo>
                  <a:lnTo>
                    <a:pt x="1467" y="41"/>
                  </a:lnTo>
                  <a:lnTo>
                    <a:pt x="1417" y="34"/>
                  </a:lnTo>
                  <a:lnTo>
                    <a:pt x="1395" y="38"/>
                  </a:lnTo>
                  <a:lnTo>
                    <a:pt x="1367" y="31"/>
                  </a:lnTo>
                  <a:lnTo>
                    <a:pt x="1348" y="23"/>
                  </a:lnTo>
                  <a:lnTo>
                    <a:pt x="1327" y="22"/>
                  </a:lnTo>
                  <a:lnTo>
                    <a:pt x="1287" y="26"/>
                  </a:lnTo>
                  <a:lnTo>
                    <a:pt x="1237" y="41"/>
                  </a:lnTo>
                  <a:lnTo>
                    <a:pt x="1194" y="28"/>
                  </a:lnTo>
                  <a:lnTo>
                    <a:pt x="1159" y="31"/>
                  </a:lnTo>
                  <a:lnTo>
                    <a:pt x="1125" y="48"/>
                  </a:lnTo>
                  <a:lnTo>
                    <a:pt x="1065" y="36"/>
                  </a:lnTo>
                  <a:lnTo>
                    <a:pt x="1019" y="42"/>
                  </a:lnTo>
                  <a:lnTo>
                    <a:pt x="988" y="36"/>
                  </a:lnTo>
                  <a:lnTo>
                    <a:pt x="943" y="39"/>
                  </a:lnTo>
                  <a:lnTo>
                    <a:pt x="897" y="48"/>
                  </a:lnTo>
                  <a:lnTo>
                    <a:pt x="866" y="45"/>
                  </a:lnTo>
                  <a:lnTo>
                    <a:pt x="801" y="42"/>
                  </a:lnTo>
                  <a:lnTo>
                    <a:pt x="760" y="48"/>
                  </a:lnTo>
                  <a:lnTo>
                    <a:pt x="692" y="44"/>
                  </a:lnTo>
                  <a:lnTo>
                    <a:pt x="636" y="39"/>
                  </a:lnTo>
                  <a:lnTo>
                    <a:pt x="575" y="31"/>
                  </a:lnTo>
                  <a:lnTo>
                    <a:pt x="518" y="39"/>
                  </a:lnTo>
                  <a:lnTo>
                    <a:pt x="454" y="22"/>
                  </a:lnTo>
                  <a:lnTo>
                    <a:pt x="404" y="22"/>
                  </a:lnTo>
                  <a:lnTo>
                    <a:pt x="371" y="33"/>
                  </a:lnTo>
                  <a:lnTo>
                    <a:pt x="349" y="24"/>
                  </a:lnTo>
                  <a:lnTo>
                    <a:pt x="322" y="29"/>
                  </a:lnTo>
                  <a:lnTo>
                    <a:pt x="287" y="31"/>
                  </a:lnTo>
                  <a:lnTo>
                    <a:pt x="252" y="34"/>
                  </a:lnTo>
                  <a:lnTo>
                    <a:pt x="211" y="41"/>
                  </a:lnTo>
                  <a:lnTo>
                    <a:pt x="176" y="33"/>
                  </a:lnTo>
                  <a:lnTo>
                    <a:pt x="143" y="37"/>
                  </a:lnTo>
                  <a:lnTo>
                    <a:pt x="99" y="40"/>
                  </a:lnTo>
                  <a:lnTo>
                    <a:pt x="71" y="37"/>
                  </a:lnTo>
                  <a:lnTo>
                    <a:pt x="20" y="35"/>
                  </a:lnTo>
                  <a:lnTo>
                    <a:pt x="0" y="44"/>
                  </a:lnTo>
                  <a:lnTo>
                    <a:pt x="2" y="69"/>
                  </a:lnTo>
                  <a:lnTo>
                    <a:pt x="5" y="91"/>
                  </a:lnTo>
                  <a:lnTo>
                    <a:pt x="16" y="110"/>
                  </a:lnTo>
                  <a:lnTo>
                    <a:pt x="29" y="114"/>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9" name="Freeform 19"/>
            <p:cNvSpPr>
              <a:spLocks/>
            </p:cNvSpPr>
            <p:nvPr/>
          </p:nvSpPr>
          <p:spPr bwMode="auto">
            <a:xfrm>
              <a:off x="52" y="104"/>
              <a:ext cx="2130" cy="153"/>
            </a:xfrm>
            <a:custGeom>
              <a:avLst/>
              <a:gdLst>
                <a:gd name="T0" fmla="*/ 0 w 2130"/>
                <a:gd name="T1" fmla="*/ 115 h 153"/>
                <a:gd name="T2" fmla="*/ 5 w 2130"/>
                <a:gd name="T3" fmla="*/ 122 h 153"/>
                <a:gd name="T4" fmla="*/ 9 w 2130"/>
                <a:gd name="T5" fmla="*/ 55 h 153"/>
                <a:gd name="T6" fmla="*/ 28 w 2130"/>
                <a:gd name="T7" fmla="*/ 27 h 153"/>
                <a:gd name="T8" fmla="*/ 101 w 2130"/>
                <a:gd name="T9" fmla="*/ 24 h 153"/>
                <a:gd name="T10" fmla="*/ 243 w 2130"/>
                <a:gd name="T11" fmla="*/ 28 h 153"/>
                <a:gd name="T12" fmla="*/ 378 w 2130"/>
                <a:gd name="T13" fmla="*/ 26 h 153"/>
                <a:gd name="T14" fmla="*/ 537 w 2130"/>
                <a:gd name="T15" fmla="*/ 28 h 153"/>
                <a:gd name="T16" fmla="*/ 645 w 2130"/>
                <a:gd name="T17" fmla="*/ 24 h 153"/>
                <a:gd name="T18" fmla="*/ 735 w 2130"/>
                <a:gd name="T19" fmla="*/ 24 h 153"/>
                <a:gd name="T20" fmla="*/ 870 w 2130"/>
                <a:gd name="T21" fmla="*/ 31 h 153"/>
                <a:gd name="T22" fmla="*/ 968 w 2130"/>
                <a:gd name="T23" fmla="*/ 33 h 153"/>
                <a:gd name="T24" fmla="*/ 1080 w 2130"/>
                <a:gd name="T25" fmla="*/ 28 h 153"/>
                <a:gd name="T26" fmla="*/ 1212 w 2130"/>
                <a:gd name="T27" fmla="*/ 38 h 153"/>
                <a:gd name="T28" fmla="*/ 1316 w 2130"/>
                <a:gd name="T29" fmla="*/ 35 h 153"/>
                <a:gd name="T30" fmla="*/ 1414 w 2130"/>
                <a:gd name="T31" fmla="*/ 30 h 153"/>
                <a:gd name="T32" fmla="*/ 1526 w 2130"/>
                <a:gd name="T33" fmla="*/ 34 h 153"/>
                <a:gd name="T34" fmla="*/ 1621 w 2130"/>
                <a:gd name="T35" fmla="*/ 30 h 153"/>
                <a:gd name="T36" fmla="*/ 1714 w 2130"/>
                <a:gd name="T37" fmla="*/ 27 h 153"/>
                <a:gd name="T38" fmla="*/ 1781 w 2130"/>
                <a:gd name="T39" fmla="*/ 30 h 153"/>
                <a:gd name="T40" fmla="*/ 1914 w 2130"/>
                <a:gd name="T41" fmla="*/ 24 h 153"/>
                <a:gd name="T42" fmla="*/ 2046 w 2130"/>
                <a:gd name="T43" fmla="*/ 31 h 153"/>
                <a:gd name="T44" fmla="*/ 2094 w 2130"/>
                <a:gd name="T45" fmla="*/ 44 h 153"/>
                <a:gd name="T46" fmla="*/ 2115 w 2130"/>
                <a:gd name="T47" fmla="*/ 64 h 153"/>
                <a:gd name="T48" fmla="*/ 2129 w 2130"/>
                <a:gd name="T49" fmla="*/ 117 h 153"/>
                <a:gd name="T50" fmla="*/ 2129 w 2130"/>
                <a:gd name="T51" fmla="*/ 39 h 153"/>
                <a:gd name="T52" fmla="*/ 2120 w 2130"/>
                <a:gd name="T53" fmla="*/ 15 h 153"/>
                <a:gd name="T54" fmla="*/ 1974 w 2130"/>
                <a:gd name="T55" fmla="*/ 5 h 153"/>
                <a:gd name="T56" fmla="*/ 1856 w 2130"/>
                <a:gd name="T57" fmla="*/ 1 h 153"/>
                <a:gd name="T58" fmla="*/ 1774 w 2130"/>
                <a:gd name="T59" fmla="*/ 3 h 153"/>
                <a:gd name="T60" fmla="*/ 1658 w 2130"/>
                <a:gd name="T61" fmla="*/ 7 h 153"/>
                <a:gd name="T62" fmla="*/ 1453 w 2130"/>
                <a:gd name="T63" fmla="*/ 5 h 153"/>
                <a:gd name="T64" fmla="*/ 1312 w 2130"/>
                <a:gd name="T65" fmla="*/ 6 h 153"/>
                <a:gd name="T66" fmla="*/ 1212 w 2130"/>
                <a:gd name="T67" fmla="*/ 5 h 153"/>
                <a:gd name="T68" fmla="*/ 1135 w 2130"/>
                <a:gd name="T69" fmla="*/ 4 h 153"/>
                <a:gd name="T70" fmla="*/ 1000 w 2130"/>
                <a:gd name="T71" fmla="*/ 5 h 153"/>
                <a:gd name="T72" fmla="*/ 837 w 2130"/>
                <a:gd name="T73" fmla="*/ 6 h 153"/>
                <a:gd name="T74" fmla="*/ 652 w 2130"/>
                <a:gd name="T75" fmla="*/ 4 h 153"/>
                <a:gd name="T76" fmla="*/ 569 w 2130"/>
                <a:gd name="T77" fmla="*/ 2 h 153"/>
                <a:gd name="T78" fmla="*/ 431 w 2130"/>
                <a:gd name="T79" fmla="*/ 2 h 153"/>
                <a:gd name="T80" fmla="*/ 256 w 2130"/>
                <a:gd name="T81" fmla="*/ 2 h 153"/>
                <a:gd name="T82" fmla="*/ 107 w 2130"/>
                <a:gd name="T83" fmla="*/ 0 h 153"/>
                <a:gd name="T84" fmla="*/ 34 w 2130"/>
                <a:gd name="T85" fmla="*/ 1 h 153"/>
                <a:gd name="T86" fmla="*/ 5 w 2130"/>
                <a:gd name="T87" fmla="*/ 17 h 153"/>
                <a:gd name="T88" fmla="*/ 0 w 2130"/>
                <a:gd name="T89" fmla="*/ 53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30" h="153">
                  <a:moveTo>
                    <a:pt x="0" y="74"/>
                  </a:moveTo>
                  <a:lnTo>
                    <a:pt x="0" y="115"/>
                  </a:lnTo>
                  <a:lnTo>
                    <a:pt x="0" y="152"/>
                  </a:lnTo>
                  <a:lnTo>
                    <a:pt x="5" y="122"/>
                  </a:lnTo>
                  <a:lnTo>
                    <a:pt x="7" y="98"/>
                  </a:lnTo>
                  <a:lnTo>
                    <a:pt x="9" y="55"/>
                  </a:lnTo>
                  <a:lnTo>
                    <a:pt x="15" y="34"/>
                  </a:lnTo>
                  <a:lnTo>
                    <a:pt x="28" y="27"/>
                  </a:lnTo>
                  <a:lnTo>
                    <a:pt x="60" y="22"/>
                  </a:lnTo>
                  <a:lnTo>
                    <a:pt x="101" y="24"/>
                  </a:lnTo>
                  <a:lnTo>
                    <a:pt x="200" y="24"/>
                  </a:lnTo>
                  <a:lnTo>
                    <a:pt x="243" y="28"/>
                  </a:lnTo>
                  <a:lnTo>
                    <a:pt x="306" y="24"/>
                  </a:lnTo>
                  <a:lnTo>
                    <a:pt x="378" y="26"/>
                  </a:lnTo>
                  <a:lnTo>
                    <a:pt x="431" y="25"/>
                  </a:lnTo>
                  <a:lnTo>
                    <a:pt x="537" y="28"/>
                  </a:lnTo>
                  <a:lnTo>
                    <a:pt x="574" y="27"/>
                  </a:lnTo>
                  <a:lnTo>
                    <a:pt x="645" y="24"/>
                  </a:lnTo>
                  <a:lnTo>
                    <a:pt x="669" y="29"/>
                  </a:lnTo>
                  <a:lnTo>
                    <a:pt x="735" y="24"/>
                  </a:lnTo>
                  <a:lnTo>
                    <a:pt x="836" y="27"/>
                  </a:lnTo>
                  <a:lnTo>
                    <a:pt x="870" y="31"/>
                  </a:lnTo>
                  <a:lnTo>
                    <a:pt x="923" y="28"/>
                  </a:lnTo>
                  <a:lnTo>
                    <a:pt x="968" y="33"/>
                  </a:lnTo>
                  <a:lnTo>
                    <a:pt x="1006" y="33"/>
                  </a:lnTo>
                  <a:lnTo>
                    <a:pt x="1080" y="28"/>
                  </a:lnTo>
                  <a:lnTo>
                    <a:pt x="1150" y="31"/>
                  </a:lnTo>
                  <a:lnTo>
                    <a:pt x="1212" y="38"/>
                  </a:lnTo>
                  <a:lnTo>
                    <a:pt x="1232" y="39"/>
                  </a:lnTo>
                  <a:lnTo>
                    <a:pt x="1316" y="35"/>
                  </a:lnTo>
                  <a:lnTo>
                    <a:pt x="1395" y="32"/>
                  </a:lnTo>
                  <a:lnTo>
                    <a:pt x="1414" y="30"/>
                  </a:lnTo>
                  <a:lnTo>
                    <a:pt x="1444" y="31"/>
                  </a:lnTo>
                  <a:lnTo>
                    <a:pt x="1526" y="34"/>
                  </a:lnTo>
                  <a:lnTo>
                    <a:pt x="1589" y="29"/>
                  </a:lnTo>
                  <a:lnTo>
                    <a:pt x="1621" y="30"/>
                  </a:lnTo>
                  <a:lnTo>
                    <a:pt x="1672" y="31"/>
                  </a:lnTo>
                  <a:lnTo>
                    <a:pt x="1714" y="27"/>
                  </a:lnTo>
                  <a:lnTo>
                    <a:pt x="1743" y="24"/>
                  </a:lnTo>
                  <a:lnTo>
                    <a:pt x="1781" y="30"/>
                  </a:lnTo>
                  <a:lnTo>
                    <a:pt x="1861" y="32"/>
                  </a:lnTo>
                  <a:lnTo>
                    <a:pt x="1914" y="24"/>
                  </a:lnTo>
                  <a:lnTo>
                    <a:pt x="1991" y="31"/>
                  </a:lnTo>
                  <a:lnTo>
                    <a:pt x="2046" y="31"/>
                  </a:lnTo>
                  <a:lnTo>
                    <a:pt x="2075" y="31"/>
                  </a:lnTo>
                  <a:lnTo>
                    <a:pt x="2094" y="44"/>
                  </a:lnTo>
                  <a:lnTo>
                    <a:pt x="2106" y="51"/>
                  </a:lnTo>
                  <a:lnTo>
                    <a:pt x="2115" y="64"/>
                  </a:lnTo>
                  <a:lnTo>
                    <a:pt x="2122" y="87"/>
                  </a:lnTo>
                  <a:lnTo>
                    <a:pt x="2129" y="117"/>
                  </a:lnTo>
                  <a:lnTo>
                    <a:pt x="2129" y="55"/>
                  </a:lnTo>
                  <a:lnTo>
                    <a:pt x="2129" y="39"/>
                  </a:lnTo>
                  <a:lnTo>
                    <a:pt x="2125" y="28"/>
                  </a:lnTo>
                  <a:lnTo>
                    <a:pt x="2120" y="15"/>
                  </a:lnTo>
                  <a:lnTo>
                    <a:pt x="2090" y="7"/>
                  </a:lnTo>
                  <a:lnTo>
                    <a:pt x="1974" y="5"/>
                  </a:lnTo>
                  <a:lnTo>
                    <a:pt x="1947" y="1"/>
                  </a:lnTo>
                  <a:lnTo>
                    <a:pt x="1856" y="1"/>
                  </a:lnTo>
                  <a:lnTo>
                    <a:pt x="1829" y="3"/>
                  </a:lnTo>
                  <a:lnTo>
                    <a:pt x="1774" y="3"/>
                  </a:lnTo>
                  <a:lnTo>
                    <a:pt x="1733" y="2"/>
                  </a:lnTo>
                  <a:lnTo>
                    <a:pt x="1658" y="7"/>
                  </a:lnTo>
                  <a:lnTo>
                    <a:pt x="1502" y="3"/>
                  </a:lnTo>
                  <a:lnTo>
                    <a:pt x="1453" y="5"/>
                  </a:lnTo>
                  <a:lnTo>
                    <a:pt x="1367" y="9"/>
                  </a:lnTo>
                  <a:lnTo>
                    <a:pt x="1312" y="6"/>
                  </a:lnTo>
                  <a:lnTo>
                    <a:pt x="1257" y="5"/>
                  </a:lnTo>
                  <a:lnTo>
                    <a:pt x="1212" y="5"/>
                  </a:lnTo>
                  <a:lnTo>
                    <a:pt x="1164" y="8"/>
                  </a:lnTo>
                  <a:lnTo>
                    <a:pt x="1135" y="4"/>
                  </a:lnTo>
                  <a:lnTo>
                    <a:pt x="1031" y="5"/>
                  </a:lnTo>
                  <a:lnTo>
                    <a:pt x="1000" y="5"/>
                  </a:lnTo>
                  <a:lnTo>
                    <a:pt x="945" y="4"/>
                  </a:lnTo>
                  <a:lnTo>
                    <a:pt x="837" y="6"/>
                  </a:lnTo>
                  <a:lnTo>
                    <a:pt x="741" y="4"/>
                  </a:lnTo>
                  <a:lnTo>
                    <a:pt x="652" y="4"/>
                  </a:lnTo>
                  <a:lnTo>
                    <a:pt x="610" y="5"/>
                  </a:lnTo>
                  <a:lnTo>
                    <a:pt x="569" y="2"/>
                  </a:lnTo>
                  <a:lnTo>
                    <a:pt x="535" y="2"/>
                  </a:lnTo>
                  <a:lnTo>
                    <a:pt x="431" y="2"/>
                  </a:lnTo>
                  <a:lnTo>
                    <a:pt x="312" y="4"/>
                  </a:lnTo>
                  <a:lnTo>
                    <a:pt x="256" y="2"/>
                  </a:lnTo>
                  <a:lnTo>
                    <a:pt x="190" y="4"/>
                  </a:lnTo>
                  <a:lnTo>
                    <a:pt x="107" y="0"/>
                  </a:lnTo>
                  <a:lnTo>
                    <a:pt x="56" y="0"/>
                  </a:lnTo>
                  <a:lnTo>
                    <a:pt x="34" y="1"/>
                  </a:lnTo>
                  <a:lnTo>
                    <a:pt x="19" y="5"/>
                  </a:lnTo>
                  <a:lnTo>
                    <a:pt x="5" y="17"/>
                  </a:lnTo>
                  <a:lnTo>
                    <a:pt x="1" y="35"/>
                  </a:lnTo>
                  <a:lnTo>
                    <a:pt x="0" y="53"/>
                  </a:lnTo>
                  <a:lnTo>
                    <a:pt x="0" y="74"/>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50" name="Freeform 20"/>
            <p:cNvSpPr>
              <a:spLocks/>
            </p:cNvSpPr>
            <p:nvPr/>
          </p:nvSpPr>
          <p:spPr bwMode="auto">
            <a:xfrm>
              <a:off x="57" y="347"/>
              <a:ext cx="2128" cy="62"/>
            </a:xfrm>
            <a:custGeom>
              <a:avLst/>
              <a:gdLst>
                <a:gd name="T0" fmla="*/ 0 w 2128"/>
                <a:gd name="T1" fmla="*/ 14 h 62"/>
                <a:gd name="T2" fmla="*/ 6 w 2128"/>
                <a:gd name="T3" fmla="*/ 12 h 62"/>
                <a:gd name="T4" fmla="*/ 8 w 2128"/>
                <a:gd name="T5" fmla="*/ 39 h 62"/>
                <a:gd name="T6" fmla="*/ 27 w 2128"/>
                <a:gd name="T7" fmla="*/ 49 h 62"/>
                <a:gd name="T8" fmla="*/ 59 w 2128"/>
                <a:gd name="T9" fmla="*/ 47 h 62"/>
                <a:gd name="T10" fmla="*/ 110 w 2128"/>
                <a:gd name="T11" fmla="*/ 47 h 62"/>
                <a:gd name="T12" fmla="*/ 162 w 2128"/>
                <a:gd name="T13" fmla="*/ 48 h 62"/>
                <a:gd name="T14" fmla="*/ 192 w 2128"/>
                <a:gd name="T15" fmla="*/ 49 h 62"/>
                <a:gd name="T16" fmla="*/ 248 w 2128"/>
                <a:gd name="T17" fmla="*/ 46 h 62"/>
                <a:gd name="T18" fmla="*/ 327 w 2128"/>
                <a:gd name="T19" fmla="*/ 49 h 62"/>
                <a:gd name="T20" fmla="*/ 413 w 2128"/>
                <a:gd name="T21" fmla="*/ 49 h 62"/>
                <a:gd name="T22" fmla="*/ 479 w 2128"/>
                <a:gd name="T23" fmla="*/ 50 h 62"/>
                <a:gd name="T24" fmla="*/ 517 w 2128"/>
                <a:gd name="T25" fmla="*/ 50 h 62"/>
                <a:gd name="T26" fmla="*/ 645 w 2128"/>
                <a:gd name="T27" fmla="*/ 51 h 62"/>
                <a:gd name="T28" fmla="*/ 725 w 2128"/>
                <a:gd name="T29" fmla="*/ 47 h 62"/>
                <a:gd name="T30" fmla="*/ 805 w 2128"/>
                <a:gd name="T31" fmla="*/ 48 h 62"/>
                <a:gd name="T32" fmla="*/ 869 w 2128"/>
                <a:gd name="T33" fmla="*/ 48 h 62"/>
                <a:gd name="T34" fmla="*/ 968 w 2128"/>
                <a:gd name="T35" fmla="*/ 47 h 62"/>
                <a:gd name="T36" fmla="*/ 1044 w 2128"/>
                <a:gd name="T37" fmla="*/ 44 h 62"/>
                <a:gd name="T38" fmla="*/ 1157 w 2128"/>
                <a:gd name="T39" fmla="*/ 45 h 62"/>
                <a:gd name="T40" fmla="*/ 1295 w 2128"/>
                <a:gd name="T41" fmla="*/ 47 h 62"/>
                <a:gd name="T42" fmla="*/ 1377 w 2128"/>
                <a:gd name="T43" fmla="*/ 44 h 62"/>
                <a:gd name="T44" fmla="*/ 1412 w 2128"/>
                <a:gd name="T45" fmla="*/ 48 h 62"/>
                <a:gd name="T46" fmla="*/ 1519 w 2128"/>
                <a:gd name="T47" fmla="*/ 48 h 62"/>
                <a:gd name="T48" fmla="*/ 1606 w 2128"/>
                <a:gd name="T49" fmla="*/ 48 h 62"/>
                <a:gd name="T50" fmla="*/ 1636 w 2128"/>
                <a:gd name="T51" fmla="*/ 46 h 62"/>
                <a:gd name="T52" fmla="*/ 1686 w 2128"/>
                <a:gd name="T53" fmla="*/ 49 h 62"/>
                <a:gd name="T54" fmla="*/ 1712 w 2128"/>
                <a:gd name="T55" fmla="*/ 49 h 62"/>
                <a:gd name="T56" fmla="*/ 1782 w 2128"/>
                <a:gd name="T57" fmla="*/ 49 h 62"/>
                <a:gd name="T58" fmla="*/ 1841 w 2128"/>
                <a:gd name="T59" fmla="*/ 47 h 62"/>
                <a:gd name="T60" fmla="*/ 1937 w 2128"/>
                <a:gd name="T61" fmla="*/ 45 h 62"/>
                <a:gd name="T62" fmla="*/ 2072 w 2128"/>
                <a:gd name="T63" fmla="*/ 45 h 62"/>
                <a:gd name="T64" fmla="*/ 2104 w 2128"/>
                <a:gd name="T65" fmla="*/ 40 h 62"/>
                <a:gd name="T66" fmla="*/ 2120 w 2128"/>
                <a:gd name="T67" fmla="*/ 26 h 62"/>
                <a:gd name="T68" fmla="*/ 2127 w 2128"/>
                <a:gd name="T69" fmla="*/ 39 h 62"/>
                <a:gd name="T70" fmla="*/ 2124 w 2128"/>
                <a:gd name="T71" fmla="*/ 49 h 62"/>
                <a:gd name="T72" fmla="*/ 2107 w 2128"/>
                <a:gd name="T73" fmla="*/ 58 h 62"/>
                <a:gd name="T74" fmla="*/ 1972 w 2128"/>
                <a:gd name="T75" fmla="*/ 58 h 62"/>
                <a:gd name="T76" fmla="*/ 1854 w 2128"/>
                <a:gd name="T77" fmla="*/ 60 h 62"/>
                <a:gd name="T78" fmla="*/ 1800 w 2128"/>
                <a:gd name="T79" fmla="*/ 61 h 62"/>
                <a:gd name="T80" fmla="*/ 1739 w 2128"/>
                <a:gd name="T81" fmla="*/ 61 h 62"/>
                <a:gd name="T82" fmla="*/ 1628 w 2128"/>
                <a:gd name="T83" fmla="*/ 57 h 62"/>
                <a:gd name="T84" fmla="*/ 1493 w 2128"/>
                <a:gd name="T85" fmla="*/ 56 h 62"/>
                <a:gd name="T86" fmla="*/ 1382 w 2128"/>
                <a:gd name="T87" fmla="*/ 58 h 62"/>
                <a:gd name="T88" fmla="*/ 1310 w 2128"/>
                <a:gd name="T89" fmla="*/ 58 h 62"/>
                <a:gd name="T90" fmla="*/ 1256 w 2128"/>
                <a:gd name="T91" fmla="*/ 58 h 62"/>
                <a:gd name="T92" fmla="*/ 1212 w 2128"/>
                <a:gd name="T93" fmla="*/ 59 h 62"/>
                <a:gd name="T94" fmla="*/ 1163 w 2128"/>
                <a:gd name="T95" fmla="*/ 57 h 62"/>
                <a:gd name="T96" fmla="*/ 1106 w 2128"/>
                <a:gd name="T97" fmla="*/ 60 h 62"/>
                <a:gd name="T98" fmla="*/ 1030 w 2128"/>
                <a:gd name="T99" fmla="*/ 59 h 62"/>
                <a:gd name="T100" fmla="*/ 971 w 2128"/>
                <a:gd name="T101" fmla="*/ 59 h 62"/>
                <a:gd name="T102" fmla="*/ 885 w 2128"/>
                <a:gd name="T103" fmla="*/ 61 h 62"/>
                <a:gd name="T104" fmla="*/ 784 w 2128"/>
                <a:gd name="T105" fmla="*/ 61 h 62"/>
                <a:gd name="T106" fmla="*/ 692 w 2128"/>
                <a:gd name="T107" fmla="*/ 61 h 62"/>
                <a:gd name="T108" fmla="*/ 609 w 2128"/>
                <a:gd name="T109" fmla="*/ 58 h 62"/>
                <a:gd name="T110" fmla="*/ 534 w 2128"/>
                <a:gd name="T111" fmla="*/ 59 h 62"/>
                <a:gd name="T112" fmla="*/ 401 w 2128"/>
                <a:gd name="T113" fmla="*/ 60 h 62"/>
                <a:gd name="T114" fmla="*/ 256 w 2128"/>
                <a:gd name="T115" fmla="*/ 59 h 62"/>
                <a:gd name="T116" fmla="*/ 19 w 2128"/>
                <a:gd name="T117" fmla="*/ 58 h 62"/>
                <a:gd name="T118" fmla="*/ 1 w 2128"/>
                <a:gd name="T119" fmla="*/ 46 h 62"/>
                <a:gd name="T120" fmla="*/ 0 w 2128"/>
                <a:gd name="T121" fmla="*/ 31 h 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2">
                  <a:moveTo>
                    <a:pt x="0" y="31"/>
                  </a:moveTo>
                  <a:lnTo>
                    <a:pt x="0" y="14"/>
                  </a:lnTo>
                  <a:lnTo>
                    <a:pt x="0" y="0"/>
                  </a:lnTo>
                  <a:lnTo>
                    <a:pt x="6" y="12"/>
                  </a:lnTo>
                  <a:lnTo>
                    <a:pt x="7" y="21"/>
                  </a:lnTo>
                  <a:lnTo>
                    <a:pt x="8" y="39"/>
                  </a:lnTo>
                  <a:lnTo>
                    <a:pt x="15" y="47"/>
                  </a:lnTo>
                  <a:lnTo>
                    <a:pt x="27" y="49"/>
                  </a:lnTo>
                  <a:lnTo>
                    <a:pt x="40" y="47"/>
                  </a:lnTo>
                  <a:lnTo>
                    <a:pt x="59" y="47"/>
                  </a:lnTo>
                  <a:lnTo>
                    <a:pt x="91" y="46"/>
                  </a:lnTo>
                  <a:lnTo>
                    <a:pt x="110" y="47"/>
                  </a:lnTo>
                  <a:lnTo>
                    <a:pt x="127" y="47"/>
                  </a:lnTo>
                  <a:lnTo>
                    <a:pt x="162" y="48"/>
                  </a:lnTo>
                  <a:lnTo>
                    <a:pt x="175" y="48"/>
                  </a:lnTo>
                  <a:lnTo>
                    <a:pt x="192" y="49"/>
                  </a:lnTo>
                  <a:lnTo>
                    <a:pt x="219" y="47"/>
                  </a:lnTo>
                  <a:lnTo>
                    <a:pt x="248" y="46"/>
                  </a:lnTo>
                  <a:lnTo>
                    <a:pt x="284" y="45"/>
                  </a:lnTo>
                  <a:lnTo>
                    <a:pt x="327" y="49"/>
                  </a:lnTo>
                  <a:lnTo>
                    <a:pt x="383" y="50"/>
                  </a:lnTo>
                  <a:lnTo>
                    <a:pt x="413" y="49"/>
                  </a:lnTo>
                  <a:lnTo>
                    <a:pt x="431" y="50"/>
                  </a:lnTo>
                  <a:lnTo>
                    <a:pt x="479" y="50"/>
                  </a:lnTo>
                  <a:lnTo>
                    <a:pt x="496" y="47"/>
                  </a:lnTo>
                  <a:lnTo>
                    <a:pt x="517" y="50"/>
                  </a:lnTo>
                  <a:lnTo>
                    <a:pt x="574" y="49"/>
                  </a:lnTo>
                  <a:lnTo>
                    <a:pt x="645" y="51"/>
                  </a:lnTo>
                  <a:lnTo>
                    <a:pt x="669" y="49"/>
                  </a:lnTo>
                  <a:lnTo>
                    <a:pt x="725" y="47"/>
                  </a:lnTo>
                  <a:lnTo>
                    <a:pt x="762" y="46"/>
                  </a:lnTo>
                  <a:lnTo>
                    <a:pt x="805" y="48"/>
                  </a:lnTo>
                  <a:lnTo>
                    <a:pt x="835" y="49"/>
                  </a:lnTo>
                  <a:lnTo>
                    <a:pt x="869" y="48"/>
                  </a:lnTo>
                  <a:lnTo>
                    <a:pt x="929" y="50"/>
                  </a:lnTo>
                  <a:lnTo>
                    <a:pt x="968" y="47"/>
                  </a:lnTo>
                  <a:lnTo>
                    <a:pt x="1005" y="47"/>
                  </a:lnTo>
                  <a:lnTo>
                    <a:pt x="1044" y="44"/>
                  </a:lnTo>
                  <a:lnTo>
                    <a:pt x="1093" y="47"/>
                  </a:lnTo>
                  <a:lnTo>
                    <a:pt x="1157" y="45"/>
                  </a:lnTo>
                  <a:lnTo>
                    <a:pt x="1230" y="45"/>
                  </a:lnTo>
                  <a:lnTo>
                    <a:pt x="1295" y="47"/>
                  </a:lnTo>
                  <a:lnTo>
                    <a:pt x="1334" y="43"/>
                  </a:lnTo>
                  <a:lnTo>
                    <a:pt x="1377" y="44"/>
                  </a:lnTo>
                  <a:lnTo>
                    <a:pt x="1394" y="47"/>
                  </a:lnTo>
                  <a:lnTo>
                    <a:pt x="1412" y="48"/>
                  </a:lnTo>
                  <a:lnTo>
                    <a:pt x="1469" y="47"/>
                  </a:lnTo>
                  <a:lnTo>
                    <a:pt x="1519" y="48"/>
                  </a:lnTo>
                  <a:lnTo>
                    <a:pt x="1587" y="49"/>
                  </a:lnTo>
                  <a:lnTo>
                    <a:pt x="1606" y="48"/>
                  </a:lnTo>
                  <a:lnTo>
                    <a:pt x="1619" y="48"/>
                  </a:lnTo>
                  <a:lnTo>
                    <a:pt x="1636" y="46"/>
                  </a:lnTo>
                  <a:lnTo>
                    <a:pt x="1670" y="48"/>
                  </a:lnTo>
                  <a:lnTo>
                    <a:pt x="1686" y="49"/>
                  </a:lnTo>
                  <a:lnTo>
                    <a:pt x="1698" y="47"/>
                  </a:lnTo>
                  <a:lnTo>
                    <a:pt x="1712" y="49"/>
                  </a:lnTo>
                  <a:lnTo>
                    <a:pt x="1739" y="47"/>
                  </a:lnTo>
                  <a:lnTo>
                    <a:pt x="1782" y="49"/>
                  </a:lnTo>
                  <a:lnTo>
                    <a:pt x="1824" y="45"/>
                  </a:lnTo>
                  <a:lnTo>
                    <a:pt x="1841" y="47"/>
                  </a:lnTo>
                  <a:lnTo>
                    <a:pt x="1859" y="47"/>
                  </a:lnTo>
                  <a:lnTo>
                    <a:pt x="1937" y="45"/>
                  </a:lnTo>
                  <a:lnTo>
                    <a:pt x="2013" y="47"/>
                  </a:lnTo>
                  <a:lnTo>
                    <a:pt x="2072" y="45"/>
                  </a:lnTo>
                  <a:lnTo>
                    <a:pt x="2092" y="43"/>
                  </a:lnTo>
                  <a:lnTo>
                    <a:pt x="2104" y="40"/>
                  </a:lnTo>
                  <a:lnTo>
                    <a:pt x="2113" y="34"/>
                  </a:lnTo>
                  <a:lnTo>
                    <a:pt x="2120" y="26"/>
                  </a:lnTo>
                  <a:lnTo>
                    <a:pt x="2127" y="13"/>
                  </a:lnTo>
                  <a:lnTo>
                    <a:pt x="2127" y="39"/>
                  </a:lnTo>
                  <a:lnTo>
                    <a:pt x="2127" y="45"/>
                  </a:lnTo>
                  <a:lnTo>
                    <a:pt x="2124" y="49"/>
                  </a:lnTo>
                  <a:lnTo>
                    <a:pt x="2118" y="54"/>
                  </a:lnTo>
                  <a:lnTo>
                    <a:pt x="2107" y="58"/>
                  </a:lnTo>
                  <a:lnTo>
                    <a:pt x="2029" y="61"/>
                  </a:lnTo>
                  <a:lnTo>
                    <a:pt x="1972" y="58"/>
                  </a:lnTo>
                  <a:lnTo>
                    <a:pt x="1945" y="60"/>
                  </a:lnTo>
                  <a:lnTo>
                    <a:pt x="1854" y="60"/>
                  </a:lnTo>
                  <a:lnTo>
                    <a:pt x="1828" y="59"/>
                  </a:lnTo>
                  <a:lnTo>
                    <a:pt x="1800" y="61"/>
                  </a:lnTo>
                  <a:lnTo>
                    <a:pt x="1772" y="59"/>
                  </a:lnTo>
                  <a:lnTo>
                    <a:pt x="1739" y="61"/>
                  </a:lnTo>
                  <a:lnTo>
                    <a:pt x="1653" y="60"/>
                  </a:lnTo>
                  <a:lnTo>
                    <a:pt x="1628" y="57"/>
                  </a:lnTo>
                  <a:lnTo>
                    <a:pt x="1547" y="60"/>
                  </a:lnTo>
                  <a:lnTo>
                    <a:pt x="1493" y="56"/>
                  </a:lnTo>
                  <a:lnTo>
                    <a:pt x="1430" y="60"/>
                  </a:lnTo>
                  <a:lnTo>
                    <a:pt x="1382" y="58"/>
                  </a:lnTo>
                  <a:lnTo>
                    <a:pt x="1336" y="60"/>
                  </a:lnTo>
                  <a:lnTo>
                    <a:pt x="1310" y="58"/>
                  </a:lnTo>
                  <a:lnTo>
                    <a:pt x="1287" y="58"/>
                  </a:lnTo>
                  <a:lnTo>
                    <a:pt x="1256" y="58"/>
                  </a:lnTo>
                  <a:lnTo>
                    <a:pt x="1235" y="57"/>
                  </a:lnTo>
                  <a:lnTo>
                    <a:pt x="1212" y="59"/>
                  </a:lnTo>
                  <a:lnTo>
                    <a:pt x="1188" y="57"/>
                  </a:lnTo>
                  <a:lnTo>
                    <a:pt x="1163" y="57"/>
                  </a:lnTo>
                  <a:lnTo>
                    <a:pt x="1134" y="59"/>
                  </a:lnTo>
                  <a:lnTo>
                    <a:pt x="1106" y="60"/>
                  </a:lnTo>
                  <a:lnTo>
                    <a:pt x="1075" y="60"/>
                  </a:lnTo>
                  <a:lnTo>
                    <a:pt x="1030" y="59"/>
                  </a:lnTo>
                  <a:lnTo>
                    <a:pt x="998" y="60"/>
                  </a:lnTo>
                  <a:lnTo>
                    <a:pt x="971" y="59"/>
                  </a:lnTo>
                  <a:lnTo>
                    <a:pt x="945" y="59"/>
                  </a:lnTo>
                  <a:lnTo>
                    <a:pt x="885" y="61"/>
                  </a:lnTo>
                  <a:lnTo>
                    <a:pt x="837" y="58"/>
                  </a:lnTo>
                  <a:lnTo>
                    <a:pt x="784" y="61"/>
                  </a:lnTo>
                  <a:lnTo>
                    <a:pt x="740" y="59"/>
                  </a:lnTo>
                  <a:lnTo>
                    <a:pt x="692" y="61"/>
                  </a:lnTo>
                  <a:lnTo>
                    <a:pt x="652" y="59"/>
                  </a:lnTo>
                  <a:lnTo>
                    <a:pt x="609" y="58"/>
                  </a:lnTo>
                  <a:lnTo>
                    <a:pt x="569" y="59"/>
                  </a:lnTo>
                  <a:lnTo>
                    <a:pt x="534" y="59"/>
                  </a:lnTo>
                  <a:lnTo>
                    <a:pt x="431" y="59"/>
                  </a:lnTo>
                  <a:lnTo>
                    <a:pt x="401" y="60"/>
                  </a:lnTo>
                  <a:lnTo>
                    <a:pt x="311" y="59"/>
                  </a:lnTo>
                  <a:lnTo>
                    <a:pt x="256" y="59"/>
                  </a:lnTo>
                  <a:lnTo>
                    <a:pt x="103" y="58"/>
                  </a:lnTo>
                  <a:lnTo>
                    <a:pt x="19" y="58"/>
                  </a:lnTo>
                  <a:lnTo>
                    <a:pt x="4" y="54"/>
                  </a:lnTo>
                  <a:lnTo>
                    <a:pt x="1" y="46"/>
                  </a:lnTo>
                  <a:lnTo>
                    <a:pt x="0" y="39"/>
                  </a:lnTo>
                  <a:lnTo>
                    <a:pt x="0" y="31"/>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grpSp>
        <p:nvGrpSpPr>
          <p:cNvPr id="1037" name="Group 21"/>
          <p:cNvGrpSpPr>
            <a:grpSpLocks/>
          </p:cNvGrpSpPr>
          <p:nvPr/>
        </p:nvGrpSpPr>
        <p:grpSpPr bwMode="auto">
          <a:xfrm>
            <a:off x="5646738" y="153988"/>
            <a:ext cx="3435350" cy="552450"/>
            <a:chOff x="3557" y="97"/>
            <a:chExt cx="2164" cy="348"/>
          </a:xfrm>
        </p:grpSpPr>
        <p:sp>
          <p:nvSpPr>
            <p:cNvPr id="1041" name="Freeform 22"/>
            <p:cNvSpPr>
              <a:spLocks/>
            </p:cNvSpPr>
            <p:nvPr/>
          </p:nvSpPr>
          <p:spPr bwMode="auto">
            <a:xfrm>
              <a:off x="3557" y="97"/>
              <a:ext cx="2164" cy="284"/>
            </a:xfrm>
            <a:custGeom>
              <a:avLst/>
              <a:gdLst>
                <a:gd name="T0" fmla="*/ 29 w 2164"/>
                <a:gd name="T1" fmla="*/ 4 h 284"/>
                <a:gd name="T2" fmla="*/ 46 w 2164"/>
                <a:gd name="T3" fmla="*/ 0 h 284"/>
                <a:gd name="T4" fmla="*/ 2096 w 2164"/>
                <a:gd name="T5" fmla="*/ 0 h 284"/>
                <a:gd name="T6" fmla="*/ 2120 w 2164"/>
                <a:gd name="T7" fmla="*/ 3 h 284"/>
                <a:gd name="T8" fmla="*/ 2137 w 2164"/>
                <a:gd name="T9" fmla="*/ 10 h 284"/>
                <a:gd name="T10" fmla="*/ 2152 w 2164"/>
                <a:gd name="T11" fmla="*/ 28 h 284"/>
                <a:gd name="T12" fmla="*/ 2160 w 2164"/>
                <a:gd name="T13" fmla="*/ 49 h 284"/>
                <a:gd name="T14" fmla="*/ 2163 w 2164"/>
                <a:gd name="T15" fmla="*/ 73 h 284"/>
                <a:gd name="T16" fmla="*/ 2163 w 2164"/>
                <a:gd name="T17" fmla="*/ 283 h 284"/>
                <a:gd name="T18" fmla="*/ 81 w 2164"/>
                <a:gd name="T19" fmla="*/ 283 h 284"/>
                <a:gd name="T20" fmla="*/ 0 w 2164"/>
                <a:gd name="T21" fmla="*/ 283 h 284"/>
                <a:gd name="T22" fmla="*/ 0 w 2164"/>
                <a:gd name="T23" fmla="*/ 87 h 284"/>
                <a:gd name="T24" fmla="*/ 1 w 2164"/>
                <a:gd name="T25" fmla="*/ 59 h 284"/>
                <a:gd name="T26" fmla="*/ 9 w 2164"/>
                <a:gd name="T27" fmla="*/ 31 h 284"/>
                <a:gd name="T28" fmla="*/ 16 w 2164"/>
                <a:gd name="T29" fmla="*/ 16 h 284"/>
                <a:gd name="T30" fmla="*/ 29 w 2164"/>
                <a:gd name="T31" fmla="*/ 4 h 2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84">
                  <a:moveTo>
                    <a:pt x="29" y="4"/>
                  </a:moveTo>
                  <a:lnTo>
                    <a:pt x="46" y="0"/>
                  </a:lnTo>
                  <a:lnTo>
                    <a:pt x="2096" y="0"/>
                  </a:lnTo>
                  <a:lnTo>
                    <a:pt x="2120" y="3"/>
                  </a:lnTo>
                  <a:lnTo>
                    <a:pt x="2137" y="10"/>
                  </a:lnTo>
                  <a:lnTo>
                    <a:pt x="2152" y="28"/>
                  </a:lnTo>
                  <a:lnTo>
                    <a:pt x="2160" y="49"/>
                  </a:lnTo>
                  <a:lnTo>
                    <a:pt x="2163" y="73"/>
                  </a:lnTo>
                  <a:lnTo>
                    <a:pt x="2163" y="283"/>
                  </a:lnTo>
                  <a:lnTo>
                    <a:pt x="81" y="283"/>
                  </a:lnTo>
                  <a:lnTo>
                    <a:pt x="0" y="283"/>
                  </a:lnTo>
                  <a:lnTo>
                    <a:pt x="0" y="87"/>
                  </a:lnTo>
                  <a:lnTo>
                    <a:pt x="1" y="59"/>
                  </a:lnTo>
                  <a:lnTo>
                    <a:pt x="9" y="31"/>
                  </a:lnTo>
                  <a:lnTo>
                    <a:pt x="16" y="16"/>
                  </a:lnTo>
                  <a:lnTo>
                    <a:pt x="29" y="4"/>
                  </a:lnTo>
                </a:path>
              </a:pathLst>
            </a:custGeom>
            <a:gradFill rotWithShape="0">
              <a:gsLst>
                <a:gs pos="0">
                  <a:srgbClr val="00CCFF"/>
                </a:gs>
                <a:gs pos="100000">
                  <a:srgbClr val="FFFFFF"/>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2" name="Freeform 23"/>
            <p:cNvSpPr>
              <a:spLocks/>
            </p:cNvSpPr>
            <p:nvPr/>
          </p:nvSpPr>
          <p:spPr bwMode="auto">
            <a:xfrm>
              <a:off x="3557" y="278"/>
              <a:ext cx="2164" cy="123"/>
            </a:xfrm>
            <a:custGeom>
              <a:avLst/>
              <a:gdLst>
                <a:gd name="T0" fmla="*/ 105 w 2164"/>
                <a:gd name="T1" fmla="*/ 42 h 123"/>
                <a:gd name="T2" fmla="*/ 170 w 2164"/>
                <a:gd name="T3" fmla="*/ 42 h 123"/>
                <a:gd name="T4" fmla="*/ 221 w 2164"/>
                <a:gd name="T5" fmla="*/ 63 h 123"/>
                <a:gd name="T6" fmla="*/ 305 w 2164"/>
                <a:gd name="T7" fmla="*/ 50 h 123"/>
                <a:gd name="T8" fmla="*/ 400 w 2164"/>
                <a:gd name="T9" fmla="*/ 44 h 123"/>
                <a:gd name="T10" fmla="*/ 466 w 2164"/>
                <a:gd name="T11" fmla="*/ 57 h 123"/>
                <a:gd name="T12" fmla="*/ 538 w 2164"/>
                <a:gd name="T13" fmla="*/ 50 h 123"/>
                <a:gd name="T14" fmla="*/ 654 w 2164"/>
                <a:gd name="T15" fmla="*/ 54 h 123"/>
                <a:gd name="T16" fmla="*/ 728 w 2164"/>
                <a:gd name="T17" fmla="*/ 63 h 123"/>
                <a:gd name="T18" fmla="*/ 815 w 2164"/>
                <a:gd name="T19" fmla="*/ 38 h 123"/>
                <a:gd name="T20" fmla="*/ 880 w 2164"/>
                <a:gd name="T21" fmla="*/ 60 h 123"/>
                <a:gd name="T22" fmla="*/ 968 w 2164"/>
                <a:gd name="T23" fmla="*/ 56 h 123"/>
                <a:gd name="T24" fmla="*/ 1013 w 2164"/>
                <a:gd name="T25" fmla="*/ 60 h 123"/>
                <a:gd name="T26" fmla="*/ 1053 w 2164"/>
                <a:gd name="T27" fmla="*/ 38 h 123"/>
                <a:gd name="T28" fmla="*/ 1105 w 2164"/>
                <a:gd name="T29" fmla="*/ 22 h 123"/>
                <a:gd name="T30" fmla="*/ 1167 w 2164"/>
                <a:gd name="T31" fmla="*/ 21 h 123"/>
                <a:gd name="T32" fmla="*/ 1218 w 2164"/>
                <a:gd name="T33" fmla="*/ 14 h 123"/>
                <a:gd name="T34" fmla="*/ 1265 w 2164"/>
                <a:gd name="T35" fmla="*/ 32 h 123"/>
                <a:gd name="T36" fmla="*/ 1316 w 2164"/>
                <a:gd name="T37" fmla="*/ 44 h 123"/>
                <a:gd name="T38" fmla="*/ 1399 w 2164"/>
                <a:gd name="T39" fmla="*/ 35 h 123"/>
                <a:gd name="T40" fmla="*/ 1436 w 2164"/>
                <a:gd name="T41" fmla="*/ 59 h 123"/>
                <a:gd name="T42" fmla="*/ 1493 w 2164"/>
                <a:gd name="T43" fmla="*/ 63 h 123"/>
                <a:gd name="T44" fmla="*/ 1589 w 2164"/>
                <a:gd name="T45" fmla="*/ 63 h 123"/>
                <a:gd name="T46" fmla="*/ 1647 w 2164"/>
                <a:gd name="T47" fmla="*/ 52 h 123"/>
                <a:gd name="T48" fmla="*/ 1691 w 2164"/>
                <a:gd name="T49" fmla="*/ 57 h 123"/>
                <a:gd name="T50" fmla="*/ 1743 w 2164"/>
                <a:gd name="T51" fmla="*/ 38 h 123"/>
                <a:gd name="T52" fmla="*/ 1817 w 2164"/>
                <a:gd name="T53" fmla="*/ 35 h 123"/>
                <a:gd name="T54" fmla="*/ 1878 w 2164"/>
                <a:gd name="T55" fmla="*/ 14 h 123"/>
                <a:gd name="T56" fmla="*/ 1926 w 2164"/>
                <a:gd name="T57" fmla="*/ 10 h 123"/>
                <a:gd name="T58" fmla="*/ 1988 w 2164"/>
                <a:gd name="T59" fmla="*/ 18 h 123"/>
                <a:gd name="T60" fmla="*/ 2042 w 2164"/>
                <a:gd name="T61" fmla="*/ 1 h 123"/>
                <a:gd name="T62" fmla="*/ 2093 w 2164"/>
                <a:gd name="T63" fmla="*/ 32 h 123"/>
                <a:gd name="T64" fmla="*/ 2150 w 2164"/>
                <a:gd name="T65" fmla="*/ 16 h 123"/>
                <a:gd name="T66" fmla="*/ 2163 w 2164"/>
                <a:gd name="T67" fmla="*/ 122 h 123"/>
                <a:gd name="T68" fmla="*/ 893 w 2164"/>
                <a:gd name="T69" fmla="*/ 99 h 123"/>
                <a:gd name="T70" fmla="*/ 0 w 2164"/>
                <a:gd name="T71" fmla="*/ 19 h 123"/>
                <a:gd name="T72" fmla="*/ 32 w 2164"/>
                <a:gd name="T73" fmla="*/ 33 h 123"/>
                <a:gd name="T74" fmla="*/ 75 w 2164"/>
                <a:gd name="T75" fmla="*/ 38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23">
                  <a:moveTo>
                    <a:pt x="75" y="38"/>
                  </a:moveTo>
                  <a:lnTo>
                    <a:pt x="105" y="42"/>
                  </a:lnTo>
                  <a:lnTo>
                    <a:pt x="138" y="38"/>
                  </a:lnTo>
                  <a:lnTo>
                    <a:pt x="170" y="42"/>
                  </a:lnTo>
                  <a:lnTo>
                    <a:pt x="195" y="53"/>
                  </a:lnTo>
                  <a:lnTo>
                    <a:pt x="221" y="63"/>
                  </a:lnTo>
                  <a:lnTo>
                    <a:pt x="266" y="54"/>
                  </a:lnTo>
                  <a:lnTo>
                    <a:pt x="305" y="50"/>
                  </a:lnTo>
                  <a:lnTo>
                    <a:pt x="360" y="50"/>
                  </a:lnTo>
                  <a:lnTo>
                    <a:pt x="400" y="44"/>
                  </a:lnTo>
                  <a:lnTo>
                    <a:pt x="435" y="50"/>
                  </a:lnTo>
                  <a:lnTo>
                    <a:pt x="466" y="57"/>
                  </a:lnTo>
                  <a:lnTo>
                    <a:pt x="494" y="59"/>
                  </a:lnTo>
                  <a:lnTo>
                    <a:pt x="538" y="50"/>
                  </a:lnTo>
                  <a:lnTo>
                    <a:pt x="586" y="50"/>
                  </a:lnTo>
                  <a:lnTo>
                    <a:pt x="654" y="54"/>
                  </a:lnTo>
                  <a:lnTo>
                    <a:pt x="683" y="65"/>
                  </a:lnTo>
                  <a:lnTo>
                    <a:pt x="728" y="63"/>
                  </a:lnTo>
                  <a:lnTo>
                    <a:pt x="773" y="44"/>
                  </a:lnTo>
                  <a:lnTo>
                    <a:pt x="815" y="38"/>
                  </a:lnTo>
                  <a:lnTo>
                    <a:pt x="844" y="44"/>
                  </a:lnTo>
                  <a:lnTo>
                    <a:pt x="880" y="60"/>
                  </a:lnTo>
                  <a:lnTo>
                    <a:pt x="921" y="66"/>
                  </a:lnTo>
                  <a:lnTo>
                    <a:pt x="968" y="56"/>
                  </a:lnTo>
                  <a:lnTo>
                    <a:pt x="989" y="52"/>
                  </a:lnTo>
                  <a:lnTo>
                    <a:pt x="1013" y="60"/>
                  </a:lnTo>
                  <a:lnTo>
                    <a:pt x="1032" y="50"/>
                  </a:lnTo>
                  <a:lnTo>
                    <a:pt x="1053" y="38"/>
                  </a:lnTo>
                  <a:lnTo>
                    <a:pt x="1078" y="26"/>
                  </a:lnTo>
                  <a:lnTo>
                    <a:pt x="1105" y="22"/>
                  </a:lnTo>
                  <a:lnTo>
                    <a:pt x="1136" y="26"/>
                  </a:lnTo>
                  <a:lnTo>
                    <a:pt x="1167" y="21"/>
                  </a:lnTo>
                  <a:lnTo>
                    <a:pt x="1198" y="14"/>
                  </a:lnTo>
                  <a:lnTo>
                    <a:pt x="1218" y="14"/>
                  </a:lnTo>
                  <a:lnTo>
                    <a:pt x="1237" y="16"/>
                  </a:lnTo>
                  <a:lnTo>
                    <a:pt x="1265" y="32"/>
                  </a:lnTo>
                  <a:lnTo>
                    <a:pt x="1293" y="29"/>
                  </a:lnTo>
                  <a:lnTo>
                    <a:pt x="1316" y="44"/>
                  </a:lnTo>
                  <a:lnTo>
                    <a:pt x="1361" y="44"/>
                  </a:lnTo>
                  <a:lnTo>
                    <a:pt x="1399" y="35"/>
                  </a:lnTo>
                  <a:lnTo>
                    <a:pt x="1417" y="47"/>
                  </a:lnTo>
                  <a:lnTo>
                    <a:pt x="1436" y="59"/>
                  </a:lnTo>
                  <a:lnTo>
                    <a:pt x="1462" y="56"/>
                  </a:lnTo>
                  <a:lnTo>
                    <a:pt x="1493" y="63"/>
                  </a:lnTo>
                  <a:lnTo>
                    <a:pt x="1526" y="56"/>
                  </a:lnTo>
                  <a:lnTo>
                    <a:pt x="1589" y="63"/>
                  </a:lnTo>
                  <a:lnTo>
                    <a:pt x="1616" y="69"/>
                  </a:lnTo>
                  <a:lnTo>
                    <a:pt x="1647" y="52"/>
                  </a:lnTo>
                  <a:lnTo>
                    <a:pt x="1667" y="51"/>
                  </a:lnTo>
                  <a:lnTo>
                    <a:pt x="1691" y="57"/>
                  </a:lnTo>
                  <a:lnTo>
                    <a:pt x="1714" y="54"/>
                  </a:lnTo>
                  <a:lnTo>
                    <a:pt x="1743" y="38"/>
                  </a:lnTo>
                  <a:lnTo>
                    <a:pt x="1793" y="33"/>
                  </a:lnTo>
                  <a:lnTo>
                    <a:pt x="1817" y="35"/>
                  </a:lnTo>
                  <a:lnTo>
                    <a:pt x="1842" y="35"/>
                  </a:lnTo>
                  <a:lnTo>
                    <a:pt x="1878" y="14"/>
                  </a:lnTo>
                  <a:lnTo>
                    <a:pt x="1899" y="6"/>
                  </a:lnTo>
                  <a:lnTo>
                    <a:pt x="1926" y="10"/>
                  </a:lnTo>
                  <a:lnTo>
                    <a:pt x="1957" y="32"/>
                  </a:lnTo>
                  <a:lnTo>
                    <a:pt x="1988" y="18"/>
                  </a:lnTo>
                  <a:lnTo>
                    <a:pt x="2017" y="0"/>
                  </a:lnTo>
                  <a:lnTo>
                    <a:pt x="2042" y="1"/>
                  </a:lnTo>
                  <a:lnTo>
                    <a:pt x="2071" y="38"/>
                  </a:lnTo>
                  <a:lnTo>
                    <a:pt x="2093" y="32"/>
                  </a:lnTo>
                  <a:lnTo>
                    <a:pt x="2125" y="16"/>
                  </a:lnTo>
                  <a:lnTo>
                    <a:pt x="2150" y="16"/>
                  </a:lnTo>
                  <a:lnTo>
                    <a:pt x="2163" y="28"/>
                  </a:lnTo>
                  <a:lnTo>
                    <a:pt x="2163" y="122"/>
                  </a:lnTo>
                  <a:lnTo>
                    <a:pt x="909" y="95"/>
                  </a:lnTo>
                  <a:lnTo>
                    <a:pt x="893" y="99"/>
                  </a:lnTo>
                  <a:lnTo>
                    <a:pt x="0" y="88"/>
                  </a:lnTo>
                  <a:lnTo>
                    <a:pt x="0" y="19"/>
                  </a:lnTo>
                  <a:lnTo>
                    <a:pt x="13" y="29"/>
                  </a:lnTo>
                  <a:lnTo>
                    <a:pt x="32" y="33"/>
                  </a:lnTo>
                  <a:lnTo>
                    <a:pt x="56" y="34"/>
                  </a:lnTo>
                  <a:lnTo>
                    <a:pt x="75" y="38"/>
                  </a:lnTo>
                </a:path>
              </a:pathLst>
            </a:custGeom>
            <a:solidFill>
              <a:srgbClr val="003300"/>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3" name="Freeform 24"/>
            <p:cNvSpPr>
              <a:spLocks/>
            </p:cNvSpPr>
            <p:nvPr/>
          </p:nvSpPr>
          <p:spPr bwMode="auto">
            <a:xfrm>
              <a:off x="3557" y="320"/>
              <a:ext cx="2164" cy="125"/>
            </a:xfrm>
            <a:custGeom>
              <a:avLst/>
              <a:gdLst>
                <a:gd name="T0" fmla="*/ 46 w 2164"/>
                <a:gd name="T1" fmla="*/ 123 h 125"/>
                <a:gd name="T2" fmla="*/ 2096 w 2164"/>
                <a:gd name="T3" fmla="*/ 124 h 125"/>
                <a:gd name="T4" fmla="*/ 2137 w 2164"/>
                <a:gd name="T5" fmla="*/ 120 h 125"/>
                <a:gd name="T6" fmla="*/ 2160 w 2164"/>
                <a:gd name="T7" fmla="*/ 104 h 125"/>
                <a:gd name="T8" fmla="*/ 2163 w 2164"/>
                <a:gd name="T9" fmla="*/ 14 h 125"/>
                <a:gd name="T10" fmla="*/ 2134 w 2164"/>
                <a:gd name="T11" fmla="*/ 4 h 125"/>
                <a:gd name="T12" fmla="*/ 2118 w 2164"/>
                <a:gd name="T13" fmla="*/ 34 h 125"/>
                <a:gd name="T14" fmla="*/ 2097 w 2164"/>
                <a:gd name="T15" fmla="*/ 31 h 125"/>
                <a:gd name="T16" fmla="*/ 2054 w 2164"/>
                <a:gd name="T17" fmla="*/ 17 h 125"/>
                <a:gd name="T18" fmla="*/ 1998 w 2164"/>
                <a:gd name="T19" fmla="*/ 21 h 125"/>
                <a:gd name="T20" fmla="*/ 1951 w 2164"/>
                <a:gd name="T21" fmla="*/ 25 h 125"/>
                <a:gd name="T22" fmla="*/ 1910 w 2164"/>
                <a:gd name="T23" fmla="*/ 17 h 125"/>
                <a:gd name="T24" fmla="*/ 1868 w 2164"/>
                <a:gd name="T25" fmla="*/ 27 h 125"/>
                <a:gd name="T26" fmla="*/ 1841 w 2164"/>
                <a:gd name="T27" fmla="*/ 33 h 125"/>
                <a:gd name="T28" fmla="*/ 1776 w 2164"/>
                <a:gd name="T29" fmla="*/ 28 h 125"/>
                <a:gd name="T30" fmla="*/ 1716 w 2164"/>
                <a:gd name="T31" fmla="*/ 24 h 125"/>
                <a:gd name="T32" fmla="*/ 1644 w 2164"/>
                <a:gd name="T33" fmla="*/ 54 h 125"/>
                <a:gd name="T34" fmla="*/ 1589 w 2164"/>
                <a:gd name="T35" fmla="*/ 38 h 125"/>
                <a:gd name="T36" fmla="*/ 1524 w 2164"/>
                <a:gd name="T37" fmla="*/ 37 h 125"/>
                <a:gd name="T38" fmla="*/ 1417 w 2164"/>
                <a:gd name="T39" fmla="*/ 36 h 125"/>
                <a:gd name="T40" fmla="*/ 1367 w 2164"/>
                <a:gd name="T41" fmla="*/ 33 h 125"/>
                <a:gd name="T42" fmla="*/ 1327 w 2164"/>
                <a:gd name="T43" fmla="*/ 24 h 125"/>
                <a:gd name="T44" fmla="*/ 1237 w 2164"/>
                <a:gd name="T45" fmla="*/ 43 h 125"/>
                <a:gd name="T46" fmla="*/ 1159 w 2164"/>
                <a:gd name="T47" fmla="*/ 33 h 125"/>
                <a:gd name="T48" fmla="*/ 1065 w 2164"/>
                <a:gd name="T49" fmla="*/ 38 h 125"/>
                <a:gd name="T50" fmla="*/ 988 w 2164"/>
                <a:gd name="T51" fmla="*/ 38 h 125"/>
                <a:gd name="T52" fmla="*/ 897 w 2164"/>
                <a:gd name="T53" fmla="*/ 51 h 125"/>
                <a:gd name="T54" fmla="*/ 801 w 2164"/>
                <a:gd name="T55" fmla="*/ 45 h 125"/>
                <a:gd name="T56" fmla="*/ 692 w 2164"/>
                <a:gd name="T57" fmla="*/ 46 h 125"/>
                <a:gd name="T58" fmla="*/ 575 w 2164"/>
                <a:gd name="T59" fmla="*/ 33 h 125"/>
                <a:gd name="T60" fmla="*/ 454 w 2164"/>
                <a:gd name="T61" fmla="*/ 23 h 125"/>
                <a:gd name="T62" fmla="*/ 371 w 2164"/>
                <a:gd name="T63" fmla="*/ 35 h 125"/>
                <a:gd name="T64" fmla="*/ 322 w 2164"/>
                <a:gd name="T65" fmla="*/ 31 h 125"/>
                <a:gd name="T66" fmla="*/ 252 w 2164"/>
                <a:gd name="T67" fmla="*/ 36 h 125"/>
                <a:gd name="T68" fmla="*/ 176 w 2164"/>
                <a:gd name="T69" fmla="*/ 35 h 125"/>
                <a:gd name="T70" fmla="*/ 99 w 2164"/>
                <a:gd name="T71" fmla="*/ 43 h 125"/>
                <a:gd name="T72" fmla="*/ 20 w 2164"/>
                <a:gd name="T73" fmla="*/ 37 h 125"/>
                <a:gd name="T74" fmla="*/ 2 w 2164"/>
                <a:gd name="T75" fmla="*/ 73 h 125"/>
                <a:gd name="T76" fmla="*/ 16 w 2164"/>
                <a:gd name="T77" fmla="*/ 116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25">
                  <a:moveTo>
                    <a:pt x="29" y="120"/>
                  </a:moveTo>
                  <a:lnTo>
                    <a:pt x="46" y="123"/>
                  </a:lnTo>
                  <a:lnTo>
                    <a:pt x="66" y="124"/>
                  </a:lnTo>
                  <a:lnTo>
                    <a:pt x="2096" y="124"/>
                  </a:lnTo>
                  <a:lnTo>
                    <a:pt x="2120" y="122"/>
                  </a:lnTo>
                  <a:lnTo>
                    <a:pt x="2137" y="120"/>
                  </a:lnTo>
                  <a:lnTo>
                    <a:pt x="2152" y="113"/>
                  </a:lnTo>
                  <a:lnTo>
                    <a:pt x="2160" y="104"/>
                  </a:lnTo>
                  <a:lnTo>
                    <a:pt x="2163" y="95"/>
                  </a:lnTo>
                  <a:lnTo>
                    <a:pt x="2163" y="14"/>
                  </a:lnTo>
                  <a:lnTo>
                    <a:pt x="2144" y="0"/>
                  </a:lnTo>
                  <a:lnTo>
                    <a:pt x="2134" y="4"/>
                  </a:lnTo>
                  <a:lnTo>
                    <a:pt x="2125" y="18"/>
                  </a:lnTo>
                  <a:lnTo>
                    <a:pt x="2118" y="34"/>
                  </a:lnTo>
                  <a:lnTo>
                    <a:pt x="2109" y="33"/>
                  </a:lnTo>
                  <a:lnTo>
                    <a:pt x="2097" y="31"/>
                  </a:lnTo>
                  <a:lnTo>
                    <a:pt x="2071" y="23"/>
                  </a:lnTo>
                  <a:lnTo>
                    <a:pt x="2054" y="17"/>
                  </a:lnTo>
                  <a:lnTo>
                    <a:pt x="2027" y="14"/>
                  </a:lnTo>
                  <a:lnTo>
                    <a:pt x="1998" y="21"/>
                  </a:lnTo>
                  <a:lnTo>
                    <a:pt x="1970" y="33"/>
                  </a:lnTo>
                  <a:lnTo>
                    <a:pt x="1951" y="25"/>
                  </a:lnTo>
                  <a:lnTo>
                    <a:pt x="1934" y="23"/>
                  </a:lnTo>
                  <a:lnTo>
                    <a:pt x="1910" y="17"/>
                  </a:lnTo>
                  <a:lnTo>
                    <a:pt x="1885" y="19"/>
                  </a:lnTo>
                  <a:lnTo>
                    <a:pt x="1868" y="27"/>
                  </a:lnTo>
                  <a:lnTo>
                    <a:pt x="1861" y="37"/>
                  </a:lnTo>
                  <a:lnTo>
                    <a:pt x="1841" y="33"/>
                  </a:lnTo>
                  <a:lnTo>
                    <a:pt x="1813" y="33"/>
                  </a:lnTo>
                  <a:lnTo>
                    <a:pt x="1776" y="28"/>
                  </a:lnTo>
                  <a:lnTo>
                    <a:pt x="1744" y="37"/>
                  </a:lnTo>
                  <a:lnTo>
                    <a:pt x="1716" y="24"/>
                  </a:lnTo>
                  <a:lnTo>
                    <a:pt x="1679" y="33"/>
                  </a:lnTo>
                  <a:lnTo>
                    <a:pt x="1644" y="54"/>
                  </a:lnTo>
                  <a:lnTo>
                    <a:pt x="1614" y="46"/>
                  </a:lnTo>
                  <a:lnTo>
                    <a:pt x="1589" y="38"/>
                  </a:lnTo>
                  <a:lnTo>
                    <a:pt x="1560" y="34"/>
                  </a:lnTo>
                  <a:lnTo>
                    <a:pt x="1524" y="37"/>
                  </a:lnTo>
                  <a:lnTo>
                    <a:pt x="1467" y="44"/>
                  </a:lnTo>
                  <a:lnTo>
                    <a:pt x="1417" y="36"/>
                  </a:lnTo>
                  <a:lnTo>
                    <a:pt x="1395" y="40"/>
                  </a:lnTo>
                  <a:lnTo>
                    <a:pt x="1367" y="33"/>
                  </a:lnTo>
                  <a:lnTo>
                    <a:pt x="1348" y="25"/>
                  </a:lnTo>
                  <a:lnTo>
                    <a:pt x="1327" y="24"/>
                  </a:lnTo>
                  <a:lnTo>
                    <a:pt x="1287" y="28"/>
                  </a:lnTo>
                  <a:lnTo>
                    <a:pt x="1237" y="43"/>
                  </a:lnTo>
                  <a:lnTo>
                    <a:pt x="1194" y="30"/>
                  </a:lnTo>
                  <a:lnTo>
                    <a:pt x="1159" y="33"/>
                  </a:lnTo>
                  <a:lnTo>
                    <a:pt x="1125" y="51"/>
                  </a:lnTo>
                  <a:lnTo>
                    <a:pt x="1065" y="38"/>
                  </a:lnTo>
                  <a:lnTo>
                    <a:pt x="1019" y="45"/>
                  </a:lnTo>
                  <a:lnTo>
                    <a:pt x="988" y="38"/>
                  </a:lnTo>
                  <a:lnTo>
                    <a:pt x="943" y="42"/>
                  </a:lnTo>
                  <a:lnTo>
                    <a:pt x="897" y="51"/>
                  </a:lnTo>
                  <a:lnTo>
                    <a:pt x="866" y="48"/>
                  </a:lnTo>
                  <a:lnTo>
                    <a:pt x="801" y="45"/>
                  </a:lnTo>
                  <a:lnTo>
                    <a:pt x="760" y="51"/>
                  </a:lnTo>
                  <a:lnTo>
                    <a:pt x="692" y="46"/>
                  </a:lnTo>
                  <a:lnTo>
                    <a:pt x="636" y="42"/>
                  </a:lnTo>
                  <a:lnTo>
                    <a:pt x="575" y="33"/>
                  </a:lnTo>
                  <a:lnTo>
                    <a:pt x="518" y="42"/>
                  </a:lnTo>
                  <a:lnTo>
                    <a:pt x="454" y="23"/>
                  </a:lnTo>
                  <a:lnTo>
                    <a:pt x="404" y="24"/>
                  </a:lnTo>
                  <a:lnTo>
                    <a:pt x="371" y="35"/>
                  </a:lnTo>
                  <a:lnTo>
                    <a:pt x="349" y="26"/>
                  </a:lnTo>
                  <a:lnTo>
                    <a:pt x="322" y="31"/>
                  </a:lnTo>
                  <a:lnTo>
                    <a:pt x="287" y="33"/>
                  </a:lnTo>
                  <a:lnTo>
                    <a:pt x="252" y="36"/>
                  </a:lnTo>
                  <a:lnTo>
                    <a:pt x="211" y="44"/>
                  </a:lnTo>
                  <a:lnTo>
                    <a:pt x="176" y="35"/>
                  </a:lnTo>
                  <a:lnTo>
                    <a:pt x="143" y="39"/>
                  </a:lnTo>
                  <a:lnTo>
                    <a:pt x="99" y="43"/>
                  </a:lnTo>
                  <a:lnTo>
                    <a:pt x="71" y="39"/>
                  </a:lnTo>
                  <a:lnTo>
                    <a:pt x="20" y="37"/>
                  </a:lnTo>
                  <a:lnTo>
                    <a:pt x="0" y="46"/>
                  </a:lnTo>
                  <a:lnTo>
                    <a:pt x="2" y="73"/>
                  </a:lnTo>
                  <a:lnTo>
                    <a:pt x="5" y="96"/>
                  </a:lnTo>
                  <a:lnTo>
                    <a:pt x="16" y="116"/>
                  </a:lnTo>
                  <a:lnTo>
                    <a:pt x="29" y="120"/>
                  </a:lnTo>
                </a:path>
              </a:pathLst>
            </a:custGeom>
            <a:gradFill rotWithShape="0">
              <a:gsLst>
                <a:gs pos="0">
                  <a:srgbClr val="CC6600"/>
                </a:gs>
                <a:gs pos="100000">
                  <a:srgbClr val="000000"/>
                </a:gs>
              </a:gsLst>
              <a:lin ang="540000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4" name="Freeform 25"/>
            <p:cNvSpPr>
              <a:spLocks/>
            </p:cNvSpPr>
            <p:nvPr/>
          </p:nvSpPr>
          <p:spPr bwMode="auto">
            <a:xfrm>
              <a:off x="3570" y="104"/>
              <a:ext cx="2129" cy="162"/>
            </a:xfrm>
            <a:custGeom>
              <a:avLst/>
              <a:gdLst>
                <a:gd name="T0" fmla="*/ 0 w 2129"/>
                <a:gd name="T1" fmla="*/ 122 h 162"/>
                <a:gd name="T2" fmla="*/ 5 w 2129"/>
                <a:gd name="T3" fmla="*/ 129 h 162"/>
                <a:gd name="T4" fmla="*/ 9 w 2129"/>
                <a:gd name="T5" fmla="*/ 58 h 162"/>
                <a:gd name="T6" fmla="*/ 28 w 2129"/>
                <a:gd name="T7" fmla="*/ 29 h 162"/>
                <a:gd name="T8" fmla="*/ 101 w 2129"/>
                <a:gd name="T9" fmla="*/ 25 h 162"/>
                <a:gd name="T10" fmla="*/ 243 w 2129"/>
                <a:gd name="T11" fmla="*/ 29 h 162"/>
                <a:gd name="T12" fmla="*/ 378 w 2129"/>
                <a:gd name="T13" fmla="*/ 28 h 162"/>
                <a:gd name="T14" fmla="*/ 537 w 2129"/>
                <a:gd name="T15" fmla="*/ 29 h 162"/>
                <a:gd name="T16" fmla="*/ 645 w 2129"/>
                <a:gd name="T17" fmla="*/ 25 h 162"/>
                <a:gd name="T18" fmla="*/ 735 w 2129"/>
                <a:gd name="T19" fmla="*/ 25 h 162"/>
                <a:gd name="T20" fmla="*/ 870 w 2129"/>
                <a:gd name="T21" fmla="*/ 33 h 162"/>
                <a:gd name="T22" fmla="*/ 968 w 2129"/>
                <a:gd name="T23" fmla="*/ 35 h 162"/>
                <a:gd name="T24" fmla="*/ 1079 w 2129"/>
                <a:gd name="T25" fmla="*/ 29 h 162"/>
                <a:gd name="T26" fmla="*/ 1212 w 2129"/>
                <a:gd name="T27" fmla="*/ 40 h 162"/>
                <a:gd name="T28" fmla="*/ 1316 w 2129"/>
                <a:gd name="T29" fmla="*/ 37 h 162"/>
                <a:gd name="T30" fmla="*/ 1414 w 2129"/>
                <a:gd name="T31" fmla="*/ 32 h 162"/>
                <a:gd name="T32" fmla="*/ 1525 w 2129"/>
                <a:gd name="T33" fmla="*/ 36 h 162"/>
                <a:gd name="T34" fmla="*/ 1621 w 2129"/>
                <a:gd name="T35" fmla="*/ 32 h 162"/>
                <a:gd name="T36" fmla="*/ 1714 w 2129"/>
                <a:gd name="T37" fmla="*/ 29 h 162"/>
                <a:gd name="T38" fmla="*/ 1781 w 2129"/>
                <a:gd name="T39" fmla="*/ 32 h 162"/>
                <a:gd name="T40" fmla="*/ 1913 w 2129"/>
                <a:gd name="T41" fmla="*/ 25 h 162"/>
                <a:gd name="T42" fmla="*/ 2046 w 2129"/>
                <a:gd name="T43" fmla="*/ 33 h 162"/>
                <a:gd name="T44" fmla="*/ 2093 w 2129"/>
                <a:gd name="T45" fmla="*/ 47 h 162"/>
                <a:gd name="T46" fmla="*/ 2115 w 2129"/>
                <a:gd name="T47" fmla="*/ 68 h 162"/>
                <a:gd name="T48" fmla="*/ 2128 w 2129"/>
                <a:gd name="T49" fmla="*/ 124 h 162"/>
                <a:gd name="T50" fmla="*/ 2128 w 2129"/>
                <a:gd name="T51" fmla="*/ 41 h 162"/>
                <a:gd name="T52" fmla="*/ 2120 w 2129"/>
                <a:gd name="T53" fmla="*/ 16 h 162"/>
                <a:gd name="T54" fmla="*/ 1974 w 2129"/>
                <a:gd name="T55" fmla="*/ 6 h 162"/>
                <a:gd name="T56" fmla="*/ 1855 w 2129"/>
                <a:gd name="T57" fmla="*/ 1 h 162"/>
                <a:gd name="T58" fmla="*/ 1774 w 2129"/>
                <a:gd name="T59" fmla="*/ 3 h 162"/>
                <a:gd name="T60" fmla="*/ 1658 w 2129"/>
                <a:gd name="T61" fmla="*/ 8 h 162"/>
                <a:gd name="T62" fmla="*/ 1453 w 2129"/>
                <a:gd name="T63" fmla="*/ 6 h 162"/>
                <a:gd name="T64" fmla="*/ 1311 w 2129"/>
                <a:gd name="T65" fmla="*/ 6 h 162"/>
                <a:gd name="T66" fmla="*/ 1212 w 2129"/>
                <a:gd name="T67" fmla="*/ 6 h 162"/>
                <a:gd name="T68" fmla="*/ 1135 w 2129"/>
                <a:gd name="T69" fmla="*/ 4 h 162"/>
                <a:gd name="T70" fmla="*/ 1000 w 2129"/>
                <a:gd name="T71" fmla="*/ 6 h 162"/>
                <a:gd name="T72" fmla="*/ 837 w 2129"/>
                <a:gd name="T73" fmla="*/ 6 h 162"/>
                <a:gd name="T74" fmla="*/ 652 w 2129"/>
                <a:gd name="T75" fmla="*/ 4 h 162"/>
                <a:gd name="T76" fmla="*/ 569 w 2129"/>
                <a:gd name="T77" fmla="*/ 2 h 162"/>
                <a:gd name="T78" fmla="*/ 431 w 2129"/>
                <a:gd name="T79" fmla="*/ 2 h 162"/>
                <a:gd name="T80" fmla="*/ 256 w 2129"/>
                <a:gd name="T81" fmla="*/ 2 h 162"/>
                <a:gd name="T82" fmla="*/ 107 w 2129"/>
                <a:gd name="T83" fmla="*/ 0 h 162"/>
                <a:gd name="T84" fmla="*/ 34 w 2129"/>
                <a:gd name="T85" fmla="*/ 1 h 162"/>
                <a:gd name="T86" fmla="*/ 5 w 2129"/>
                <a:gd name="T87" fmla="*/ 18 h 162"/>
                <a:gd name="T88" fmla="*/ 0 w 2129"/>
                <a:gd name="T89" fmla="*/ 56 h 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29" h="162">
                  <a:moveTo>
                    <a:pt x="0" y="78"/>
                  </a:moveTo>
                  <a:lnTo>
                    <a:pt x="0" y="122"/>
                  </a:lnTo>
                  <a:lnTo>
                    <a:pt x="0" y="161"/>
                  </a:lnTo>
                  <a:lnTo>
                    <a:pt x="5" y="129"/>
                  </a:lnTo>
                  <a:lnTo>
                    <a:pt x="7" y="104"/>
                  </a:lnTo>
                  <a:lnTo>
                    <a:pt x="9" y="58"/>
                  </a:lnTo>
                  <a:lnTo>
                    <a:pt x="15" y="36"/>
                  </a:lnTo>
                  <a:lnTo>
                    <a:pt x="28" y="29"/>
                  </a:lnTo>
                  <a:lnTo>
                    <a:pt x="60" y="24"/>
                  </a:lnTo>
                  <a:lnTo>
                    <a:pt x="101" y="25"/>
                  </a:lnTo>
                  <a:lnTo>
                    <a:pt x="200" y="25"/>
                  </a:lnTo>
                  <a:lnTo>
                    <a:pt x="243" y="29"/>
                  </a:lnTo>
                  <a:lnTo>
                    <a:pt x="306" y="25"/>
                  </a:lnTo>
                  <a:lnTo>
                    <a:pt x="378" y="28"/>
                  </a:lnTo>
                  <a:lnTo>
                    <a:pt x="431" y="27"/>
                  </a:lnTo>
                  <a:lnTo>
                    <a:pt x="537" y="29"/>
                  </a:lnTo>
                  <a:lnTo>
                    <a:pt x="574" y="29"/>
                  </a:lnTo>
                  <a:lnTo>
                    <a:pt x="645" y="25"/>
                  </a:lnTo>
                  <a:lnTo>
                    <a:pt x="669" y="30"/>
                  </a:lnTo>
                  <a:lnTo>
                    <a:pt x="735" y="25"/>
                  </a:lnTo>
                  <a:lnTo>
                    <a:pt x="836" y="29"/>
                  </a:lnTo>
                  <a:lnTo>
                    <a:pt x="870" y="33"/>
                  </a:lnTo>
                  <a:lnTo>
                    <a:pt x="923" y="29"/>
                  </a:lnTo>
                  <a:lnTo>
                    <a:pt x="968" y="35"/>
                  </a:lnTo>
                  <a:lnTo>
                    <a:pt x="1006" y="35"/>
                  </a:lnTo>
                  <a:lnTo>
                    <a:pt x="1079" y="29"/>
                  </a:lnTo>
                  <a:lnTo>
                    <a:pt x="1149" y="33"/>
                  </a:lnTo>
                  <a:lnTo>
                    <a:pt x="1212" y="40"/>
                  </a:lnTo>
                  <a:lnTo>
                    <a:pt x="1231" y="41"/>
                  </a:lnTo>
                  <a:lnTo>
                    <a:pt x="1316" y="37"/>
                  </a:lnTo>
                  <a:lnTo>
                    <a:pt x="1395" y="34"/>
                  </a:lnTo>
                  <a:lnTo>
                    <a:pt x="1414" y="32"/>
                  </a:lnTo>
                  <a:lnTo>
                    <a:pt x="1443" y="33"/>
                  </a:lnTo>
                  <a:lnTo>
                    <a:pt x="1525" y="36"/>
                  </a:lnTo>
                  <a:lnTo>
                    <a:pt x="1588" y="30"/>
                  </a:lnTo>
                  <a:lnTo>
                    <a:pt x="1621" y="32"/>
                  </a:lnTo>
                  <a:lnTo>
                    <a:pt x="1671" y="33"/>
                  </a:lnTo>
                  <a:lnTo>
                    <a:pt x="1714" y="29"/>
                  </a:lnTo>
                  <a:lnTo>
                    <a:pt x="1742" y="25"/>
                  </a:lnTo>
                  <a:lnTo>
                    <a:pt x="1781" y="32"/>
                  </a:lnTo>
                  <a:lnTo>
                    <a:pt x="1860" y="34"/>
                  </a:lnTo>
                  <a:lnTo>
                    <a:pt x="1913" y="25"/>
                  </a:lnTo>
                  <a:lnTo>
                    <a:pt x="1990" y="33"/>
                  </a:lnTo>
                  <a:lnTo>
                    <a:pt x="2046" y="33"/>
                  </a:lnTo>
                  <a:lnTo>
                    <a:pt x="2075" y="33"/>
                  </a:lnTo>
                  <a:lnTo>
                    <a:pt x="2093" y="47"/>
                  </a:lnTo>
                  <a:lnTo>
                    <a:pt x="2105" y="54"/>
                  </a:lnTo>
                  <a:lnTo>
                    <a:pt x="2115" y="68"/>
                  </a:lnTo>
                  <a:lnTo>
                    <a:pt x="2122" y="92"/>
                  </a:lnTo>
                  <a:lnTo>
                    <a:pt x="2128" y="124"/>
                  </a:lnTo>
                  <a:lnTo>
                    <a:pt x="2128" y="58"/>
                  </a:lnTo>
                  <a:lnTo>
                    <a:pt x="2128" y="41"/>
                  </a:lnTo>
                  <a:lnTo>
                    <a:pt x="2125" y="30"/>
                  </a:lnTo>
                  <a:lnTo>
                    <a:pt x="2120" y="16"/>
                  </a:lnTo>
                  <a:lnTo>
                    <a:pt x="2089" y="7"/>
                  </a:lnTo>
                  <a:lnTo>
                    <a:pt x="1974" y="6"/>
                  </a:lnTo>
                  <a:lnTo>
                    <a:pt x="1946" y="1"/>
                  </a:lnTo>
                  <a:lnTo>
                    <a:pt x="1855" y="1"/>
                  </a:lnTo>
                  <a:lnTo>
                    <a:pt x="1829" y="3"/>
                  </a:lnTo>
                  <a:lnTo>
                    <a:pt x="1774" y="3"/>
                  </a:lnTo>
                  <a:lnTo>
                    <a:pt x="1733" y="2"/>
                  </a:lnTo>
                  <a:lnTo>
                    <a:pt x="1658" y="8"/>
                  </a:lnTo>
                  <a:lnTo>
                    <a:pt x="1501" y="3"/>
                  </a:lnTo>
                  <a:lnTo>
                    <a:pt x="1453" y="6"/>
                  </a:lnTo>
                  <a:lnTo>
                    <a:pt x="1366" y="10"/>
                  </a:lnTo>
                  <a:lnTo>
                    <a:pt x="1311" y="6"/>
                  </a:lnTo>
                  <a:lnTo>
                    <a:pt x="1256" y="6"/>
                  </a:lnTo>
                  <a:lnTo>
                    <a:pt x="1212" y="6"/>
                  </a:lnTo>
                  <a:lnTo>
                    <a:pt x="1164" y="9"/>
                  </a:lnTo>
                  <a:lnTo>
                    <a:pt x="1135" y="4"/>
                  </a:lnTo>
                  <a:lnTo>
                    <a:pt x="1031" y="6"/>
                  </a:lnTo>
                  <a:lnTo>
                    <a:pt x="1000" y="6"/>
                  </a:lnTo>
                  <a:lnTo>
                    <a:pt x="945" y="4"/>
                  </a:lnTo>
                  <a:lnTo>
                    <a:pt x="837" y="6"/>
                  </a:lnTo>
                  <a:lnTo>
                    <a:pt x="741" y="4"/>
                  </a:lnTo>
                  <a:lnTo>
                    <a:pt x="652" y="4"/>
                  </a:lnTo>
                  <a:lnTo>
                    <a:pt x="610" y="6"/>
                  </a:lnTo>
                  <a:lnTo>
                    <a:pt x="569" y="2"/>
                  </a:lnTo>
                  <a:lnTo>
                    <a:pt x="535" y="2"/>
                  </a:lnTo>
                  <a:lnTo>
                    <a:pt x="431" y="2"/>
                  </a:lnTo>
                  <a:lnTo>
                    <a:pt x="312" y="4"/>
                  </a:lnTo>
                  <a:lnTo>
                    <a:pt x="256" y="2"/>
                  </a:lnTo>
                  <a:lnTo>
                    <a:pt x="190" y="4"/>
                  </a:lnTo>
                  <a:lnTo>
                    <a:pt x="107" y="0"/>
                  </a:lnTo>
                  <a:lnTo>
                    <a:pt x="56" y="0"/>
                  </a:lnTo>
                  <a:lnTo>
                    <a:pt x="34" y="1"/>
                  </a:lnTo>
                  <a:lnTo>
                    <a:pt x="19" y="6"/>
                  </a:lnTo>
                  <a:lnTo>
                    <a:pt x="5" y="18"/>
                  </a:lnTo>
                  <a:lnTo>
                    <a:pt x="1" y="37"/>
                  </a:lnTo>
                  <a:lnTo>
                    <a:pt x="0" y="56"/>
                  </a:lnTo>
                  <a:lnTo>
                    <a:pt x="0" y="78"/>
                  </a:lnTo>
                </a:path>
              </a:pathLst>
            </a:custGeom>
            <a:solidFill>
              <a:srgbClr val="FFFFFF"/>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5" name="Freeform 26"/>
            <p:cNvSpPr>
              <a:spLocks/>
            </p:cNvSpPr>
            <p:nvPr/>
          </p:nvSpPr>
          <p:spPr bwMode="auto">
            <a:xfrm>
              <a:off x="3574" y="363"/>
              <a:ext cx="2128" cy="65"/>
            </a:xfrm>
            <a:custGeom>
              <a:avLst/>
              <a:gdLst>
                <a:gd name="T0" fmla="*/ 0 w 2128"/>
                <a:gd name="T1" fmla="*/ 15 h 65"/>
                <a:gd name="T2" fmla="*/ 6 w 2128"/>
                <a:gd name="T3" fmla="*/ 12 h 65"/>
                <a:gd name="T4" fmla="*/ 8 w 2128"/>
                <a:gd name="T5" fmla="*/ 40 h 65"/>
                <a:gd name="T6" fmla="*/ 27 w 2128"/>
                <a:gd name="T7" fmla="*/ 52 h 65"/>
                <a:gd name="T8" fmla="*/ 59 w 2128"/>
                <a:gd name="T9" fmla="*/ 49 h 65"/>
                <a:gd name="T10" fmla="*/ 110 w 2128"/>
                <a:gd name="T11" fmla="*/ 49 h 65"/>
                <a:gd name="T12" fmla="*/ 162 w 2128"/>
                <a:gd name="T13" fmla="*/ 50 h 65"/>
                <a:gd name="T14" fmla="*/ 192 w 2128"/>
                <a:gd name="T15" fmla="*/ 51 h 65"/>
                <a:gd name="T16" fmla="*/ 248 w 2128"/>
                <a:gd name="T17" fmla="*/ 48 h 65"/>
                <a:gd name="T18" fmla="*/ 327 w 2128"/>
                <a:gd name="T19" fmla="*/ 51 h 65"/>
                <a:gd name="T20" fmla="*/ 413 w 2128"/>
                <a:gd name="T21" fmla="*/ 51 h 65"/>
                <a:gd name="T22" fmla="*/ 479 w 2128"/>
                <a:gd name="T23" fmla="*/ 53 h 65"/>
                <a:gd name="T24" fmla="*/ 517 w 2128"/>
                <a:gd name="T25" fmla="*/ 52 h 65"/>
                <a:gd name="T26" fmla="*/ 645 w 2128"/>
                <a:gd name="T27" fmla="*/ 53 h 65"/>
                <a:gd name="T28" fmla="*/ 725 w 2128"/>
                <a:gd name="T29" fmla="*/ 49 h 65"/>
                <a:gd name="T30" fmla="*/ 805 w 2128"/>
                <a:gd name="T31" fmla="*/ 50 h 65"/>
                <a:gd name="T32" fmla="*/ 869 w 2128"/>
                <a:gd name="T33" fmla="*/ 50 h 65"/>
                <a:gd name="T34" fmla="*/ 968 w 2128"/>
                <a:gd name="T35" fmla="*/ 49 h 65"/>
                <a:gd name="T36" fmla="*/ 1044 w 2128"/>
                <a:gd name="T37" fmla="*/ 46 h 65"/>
                <a:gd name="T38" fmla="*/ 1157 w 2128"/>
                <a:gd name="T39" fmla="*/ 47 h 65"/>
                <a:gd name="T40" fmla="*/ 1295 w 2128"/>
                <a:gd name="T41" fmla="*/ 49 h 65"/>
                <a:gd name="T42" fmla="*/ 1377 w 2128"/>
                <a:gd name="T43" fmla="*/ 46 h 65"/>
                <a:gd name="T44" fmla="*/ 1412 w 2128"/>
                <a:gd name="T45" fmla="*/ 51 h 65"/>
                <a:gd name="T46" fmla="*/ 1519 w 2128"/>
                <a:gd name="T47" fmla="*/ 51 h 65"/>
                <a:gd name="T48" fmla="*/ 1606 w 2128"/>
                <a:gd name="T49" fmla="*/ 51 h 65"/>
                <a:gd name="T50" fmla="*/ 1636 w 2128"/>
                <a:gd name="T51" fmla="*/ 48 h 65"/>
                <a:gd name="T52" fmla="*/ 1686 w 2128"/>
                <a:gd name="T53" fmla="*/ 51 h 65"/>
                <a:gd name="T54" fmla="*/ 1712 w 2128"/>
                <a:gd name="T55" fmla="*/ 52 h 65"/>
                <a:gd name="T56" fmla="*/ 1782 w 2128"/>
                <a:gd name="T57" fmla="*/ 51 h 65"/>
                <a:gd name="T58" fmla="*/ 1841 w 2128"/>
                <a:gd name="T59" fmla="*/ 50 h 65"/>
                <a:gd name="T60" fmla="*/ 1937 w 2128"/>
                <a:gd name="T61" fmla="*/ 48 h 65"/>
                <a:gd name="T62" fmla="*/ 2072 w 2128"/>
                <a:gd name="T63" fmla="*/ 47 h 65"/>
                <a:gd name="T64" fmla="*/ 2104 w 2128"/>
                <a:gd name="T65" fmla="*/ 42 h 65"/>
                <a:gd name="T66" fmla="*/ 2120 w 2128"/>
                <a:gd name="T67" fmla="*/ 27 h 65"/>
                <a:gd name="T68" fmla="*/ 2127 w 2128"/>
                <a:gd name="T69" fmla="*/ 40 h 65"/>
                <a:gd name="T70" fmla="*/ 2124 w 2128"/>
                <a:gd name="T71" fmla="*/ 51 h 65"/>
                <a:gd name="T72" fmla="*/ 2107 w 2128"/>
                <a:gd name="T73" fmla="*/ 61 h 65"/>
                <a:gd name="T74" fmla="*/ 1972 w 2128"/>
                <a:gd name="T75" fmla="*/ 61 h 65"/>
                <a:gd name="T76" fmla="*/ 1854 w 2128"/>
                <a:gd name="T77" fmla="*/ 63 h 65"/>
                <a:gd name="T78" fmla="*/ 1800 w 2128"/>
                <a:gd name="T79" fmla="*/ 64 h 65"/>
                <a:gd name="T80" fmla="*/ 1739 w 2128"/>
                <a:gd name="T81" fmla="*/ 64 h 65"/>
                <a:gd name="T82" fmla="*/ 1628 w 2128"/>
                <a:gd name="T83" fmla="*/ 60 h 65"/>
                <a:gd name="T84" fmla="*/ 1493 w 2128"/>
                <a:gd name="T85" fmla="*/ 59 h 65"/>
                <a:gd name="T86" fmla="*/ 1382 w 2128"/>
                <a:gd name="T87" fmla="*/ 61 h 65"/>
                <a:gd name="T88" fmla="*/ 1310 w 2128"/>
                <a:gd name="T89" fmla="*/ 61 h 65"/>
                <a:gd name="T90" fmla="*/ 1256 w 2128"/>
                <a:gd name="T91" fmla="*/ 61 h 65"/>
                <a:gd name="T92" fmla="*/ 1212 w 2128"/>
                <a:gd name="T93" fmla="*/ 62 h 65"/>
                <a:gd name="T94" fmla="*/ 1163 w 2128"/>
                <a:gd name="T95" fmla="*/ 60 h 65"/>
                <a:gd name="T96" fmla="*/ 1106 w 2128"/>
                <a:gd name="T97" fmla="*/ 63 h 65"/>
                <a:gd name="T98" fmla="*/ 1030 w 2128"/>
                <a:gd name="T99" fmla="*/ 62 h 65"/>
                <a:gd name="T100" fmla="*/ 971 w 2128"/>
                <a:gd name="T101" fmla="*/ 62 h 65"/>
                <a:gd name="T102" fmla="*/ 885 w 2128"/>
                <a:gd name="T103" fmla="*/ 64 h 65"/>
                <a:gd name="T104" fmla="*/ 784 w 2128"/>
                <a:gd name="T105" fmla="*/ 64 h 65"/>
                <a:gd name="T106" fmla="*/ 692 w 2128"/>
                <a:gd name="T107" fmla="*/ 64 h 65"/>
                <a:gd name="T108" fmla="*/ 609 w 2128"/>
                <a:gd name="T109" fmla="*/ 61 h 65"/>
                <a:gd name="T110" fmla="*/ 534 w 2128"/>
                <a:gd name="T111" fmla="*/ 62 h 65"/>
                <a:gd name="T112" fmla="*/ 401 w 2128"/>
                <a:gd name="T113" fmla="*/ 63 h 65"/>
                <a:gd name="T114" fmla="*/ 256 w 2128"/>
                <a:gd name="T115" fmla="*/ 62 h 65"/>
                <a:gd name="T116" fmla="*/ 19 w 2128"/>
                <a:gd name="T117" fmla="*/ 61 h 65"/>
                <a:gd name="T118" fmla="*/ 1 w 2128"/>
                <a:gd name="T119" fmla="*/ 49 h 65"/>
                <a:gd name="T120" fmla="*/ 0 w 2128"/>
                <a:gd name="T121" fmla="*/ 32 h 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5">
                  <a:moveTo>
                    <a:pt x="0" y="32"/>
                  </a:moveTo>
                  <a:lnTo>
                    <a:pt x="0" y="15"/>
                  </a:lnTo>
                  <a:lnTo>
                    <a:pt x="0" y="0"/>
                  </a:lnTo>
                  <a:lnTo>
                    <a:pt x="6" y="12"/>
                  </a:lnTo>
                  <a:lnTo>
                    <a:pt x="7" y="22"/>
                  </a:lnTo>
                  <a:lnTo>
                    <a:pt x="8" y="40"/>
                  </a:lnTo>
                  <a:lnTo>
                    <a:pt x="15" y="49"/>
                  </a:lnTo>
                  <a:lnTo>
                    <a:pt x="27" y="52"/>
                  </a:lnTo>
                  <a:lnTo>
                    <a:pt x="40" y="50"/>
                  </a:lnTo>
                  <a:lnTo>
                    <a:pt x="59" y="49"/>
                  </a:lnTo>
                  <a:lnTo>
                    <a:pt x="91" y="48"/>
                  </a:lnTo>
                  <a:lnTo>
                    <a:pt x="110" y="49"/>
                  </a:lnTo>
                  <a:lnTo>
                    <a:pt x="127" y="49"/>
                  </a:lnTo>
                  <a:lnTo>
                    <a:pt x="162" y="50"/>
                  </a:lnTo>
                  <a:lnTo>
                    <a:pt x="175" y="51"/>
                  </a:lnTo>
                  <a:lnTo>
                    <a:pt x="192" y="51"/>
                  </a:lnTo>
                  <a:lnTo>
                    <a:pt x="219" y="49"/>
                  </a:lnTo>
                  <a:lnTo>
                    <a:pt x="248" y="48"/>
                  </a:lnTo>
                  <a:lnTo>
                    <a:pt x="284" y="48"/>
                  </a:lnTo>
                  <a:lnTo>
                    <a:pt x="327" y="51"/>
                  </a:lnTo>
                  <a:lnTo>
                    <a:pt x="383" y="53"/>
                  </a:lnTo>
                  <a:lnTo>
                    <a:pt x="413" y="51"/>
                  </a:lnTo>
                  <a:lnTo>
                    <a:pt x="431" y="53"/>
                  </a:lnTo>
                  <a:lnTo>
                    <a:pt x="479" y="53"/>
                  </a:lnTo>
                  <a:lnTo>
                    <a:pt x="496" y="50"/>
                  </a:lnTo>
                  <a:lnTo>
                    <a:pt x="517" y="52"/>
                  </a:lnTo>
                  <a:lnTo>
                    <a:pt x="574" y="52"/>
                  </a:lnTo>
                  <a:lnTo>
                    <a:pt x="645" y="53"/>
                  </a:lnTo>
                  <a:lnTo>
                    <a:pt x="669" y="51"/>
                  </a:lnTo>
                  <a:lnTo>
                    <a:pt x="725" y="49"/>
                  </a:lnTo>
                  <a:lnTo>
                    <a:pt x="762" y="48"/>
                  </a:lnTo>
                  <a:lnTo>
                    <a:pt x="805" y="50"/>
                  </a:lnTo>
                  <a:lnTo>
                    <a:pt x="835" y="52"/>
                  </a:lnTo>
                  <a:lnTo>
                    <a:pt x="869" y="50"/>
                  </a:lnTo>
                  <a:lnTo>
                    <a:pt x="929" y="52"/>
                  </a:lnTo>
                  <a:lnTo>
                    <a:pt x="968" y="49"/>
                  </a:lnTo>
                  <a:lnTo>
                    <a:pt x="1005" y="49"/>
                  </a:lnTo>
                  <a:lnTo>
                    <a:pt x="1044" y="46"/>
                  </a:lnTo>
                  <a:lnTo>
                    <a:pt x="1093" y="50"/>
                  </a:lnTo>
                  <a:lnTo>
                    <a:pt x="1157" y="47"/>
                  </a:lnTo>
                  <a:lnTo>
                    <a:pt x="1230" y="47"/>
                  </a:lnTo>
                  <a:lnTo>
                    <a:pt x="1295" y="49"/>
                  </a:lnTo>
                  <a:lnTo>
                    <a:pt x="1334" y="46"/>
                  </a:lnTo>
                  <a:lnTo>
                    <a:pt x="1377" y="46"/>
                  </a:lnTo>
                  <a:lnTo>
                    <a:pt x="1394" y="50"/>
                  </a:lnTo>
                  <a:lnTo>
                    <a:pt x="1412" y="51"/>
                  </a:lnTo>
                  <a:lnTo>
                    <a:pt x="1469" y="49"/>
                  </a:lnTo>
                  <a:lnTo>
                    <a:pt x="1519" y="51"/>
                  </a:lnTo>
                  <a:lnTo>
                    <a:pt x="1587" y="51"/>
                  </a:lnTo>
                  <a:lnTo>
                    <a:pt x="1606" y="51"/>
                  </a:lnTo>
                  <a:lnTo>
                    <a:pt x="1619" y="51"/>
                  </a:lnTo>
                  <a:lnTo>
                    <a:pt x="1636" y="48"/>
                  </a:lnTo>
                  <a:lnTo>
                    <a:pt x="1670" y="50"/>
                  </a:lnTo>
                  <a:lnTo>
                    <a:pt x="1686" y="51"/>
                  </a:lnTo>
                  <a:lnTo>
                    <a:pt x="1698" y="50"/>
                  </a:lnTo>
                  <a:lnTo>
                    <a:pt x="1712" y="52"/>
                  </a:lnTo>
                  <a:lnTo>
                    <a:pt x="1739" y="49"/>
                  </a:lnTo>
                  <a:lnTo>
                    <a:pt x="1782" y="51"/>
                  </a:lnTo>
                  <a:lnTo>
                    <a:pt x="1824" y="48"/>
                  </a:lnTo>
                  <a:lnTo>
                    <a:pt x="1841" y="50"/>
                  </a:lnTo>
                  <a:lnTo>
                    <a:pt x="1859" y="50"/>
                  </a:lnTo>
                  <a:lnTo>
                    <a:pt x="1937" y="48"/>
                  </a:lnTo>
                  <a:lnTo>
                    <a:pt x="2013" y="50"/>
                  </a:lnTo>
                  <a:lnTo>
                    <a:pt x="2072" y="47"/>
                  </a:lnTo>
                  <a:lnTo>
                    <a:pt x="2092" y="45"/>
                  </a:lnTo>
                  <a:lnTo>
                    <a:pt x="2104" y="42"/>
                  </a:lnTo>
                  <a:lnTo>
                    <a:pt x="2113" y="36"/>
                  </a:lnTo>
                  <a:lnTo>
                    <a:pt x="2120" y="27"/>
                  </a:lnTo>
                  <a:lnTo>
                    <a:pt x="2127" y="14"/>
                  </a:lnTo>
                  <a:lnTo>
                    <a:pt x="2127" y="40"/>
                  </a:lnTo>
                  <a:lnTo>
                    <a:pt x="2127" y="47"/>
                  </a:lnTo>
                  <a:lnTo>
                    <a:pt x="2124" y="51"/>
                  </a:lnTo>
                  <a:lnTo>
                    <a:pt x="2118" y="57"/>
                  </a:lnTo>
                  <a:lnTo>
                    <a:pt x="2107" y="61"/>
                  </a:lnTo>
                  <a:lnTo>
                    <a:pt x="2029" y="64"/>
                  </a:lnTo>
                  <a:lnTo>
                    <a:pt x="1972" y="61"/>
                  </a:lnTo>
                  <a:lnTo>
                    <a:pt x="1945" y="63"/>
                  </a:lnTo>
                  <a:lnTo>
                    <a:pt x="1854" y="63"/>
                  </a:lnTo>
                  <a:lnTo>
                    <a:pt x="1828" y="62"/>
                  </a:lnTo>
                  <a:lnTo>
                    <a:pt x="1800" y="64"/>
                  </a:lnTo>
                  <a:lnTo>
                    <a:pt x="1772" y="62"/>
                  </a:lnTo>
                  <a:lnTo>
                    <a:pt x="1739" y="64"/>
                  </a:lnTo>
                  <a:lnTo>
                    <a:pt x="1653" y="63"/>
                  </a:lnTo>
                  <a:lnTo>
                    <a:pt x="1628" y="60"/>
                  </a:lnTo>
                  <a:lnTo>
                    <a:pt x="1547" y="63"/>
                  </a:lnTo>
                  <a:lnTo>
                    <a:pt x="1493" y="59"/>
                  </a:lnTo>
                  <a:lnTo>
                    <a:pt x="1430" y="63"/>
                  </a:lnTo>
                  <a:lnTo>
                    <a:pt x="1382" y="61"/>
                  </a:lnTo>
                  <a:lnTo>
                    <a:pt x="1336" y="63"/>
                  </a:lnTo>
                  <a:lnTo>
                    <a:pt x="1310" y="61"/>
                  </a:lnTo>
                  <a:lnTo>
                    <a:pt x="1287" y="61"/>
                  </a:lnTo>
                  <a:lnTo>
                    <a:pt x="1256" y="61"/>
                  </a:lnTo>
                  <a:lnTo>
                    <a:pt x="1235" y="60"/>
                  </a:lnTo>
                  <a:lnTo>
                    <a:pt x="1212" y="62"/>
                  </a:lnTo>
                  <a:lnTo>
                    <a:pt x="1188" y="60"/>
                  </a:lnTo>
                  <a:lnTo>
                    <a:pt x="1163" y="60"/>
                  </a:lnTo>
                  <a:lnTo>
                    <a:pt x="1134" y="62"/>
                  </a:lnTo>
                  <a:lnTo>
                    <a:pt x="1106" y="63"/>
                  </a:lnTo>
                  <a:lnTo>
                    <a:pt x="1075" y="63"/>
                  </a:lnTo>
                  <a:lnTo>
                    <a:pt x="1030" y="62"/>
                  </a:lnTo>
                  <a:lnTo>
                    <a:pt x="998" y="63"/>
                  </a:lnTo>
                  <a:lnTo>
                    <a:pt x="971" y="62"/>
                  </a:lnTo>
                  <a:lnTo>
                    <a:pt x="945" y="62"/>
                  </a:lnTo>
                  <a:lnTo>
                    <a:pt x="885" y="64"/>
                  </a:lnTo>
                  <a:lnTo>
                    <a:pt x="837" y="61"/>
                  </a:lnTo>
                  <a:lnTo>
                    <a:pt x="784" y="64"/>
                  </a:lnTo>
                  <a:lnTo>
                    <a:pt x="740" y="62"/>
                  </a:lnTo>
                  <a:lnTo>
                    <a:pt x="692" y="64"/>
                  </a:lnTo>
                  <a:lnTo>
                    <a:pt x="652" y="62"/>
                  </a:lnTo>
                  <a:lnTo>
                    <a:pt x="609" y="61"/>
                  </a:lnTo>
                  <a:lnTo>
                    <a:pt x="569" y="62"/>
                  </a:lnTo>
                  <a:lnTo>
                    <a:pt x="534" y="62"/>
                  </a:lnTo>
                  <a:lnTo>
                    <a:pt x="431" y="62"/>
                  </a:lnTo>
                  <a:lnTo>
                    <a:pt x="401" y="63"/>
                  </a:lnTo>
                  <a:lnTo>
                    <a:pt x="311" y="62"/>
                  </a:lnTo>
                  <a:lnTo>
                    <a:pt x="256" y="62"/>
                  </a:lnTo>
                  <a:lnTo>
                    <a:pt x="103" y="61"/>
                  </a:lnTo>
                  <a:lnTo>
                    <a:pt x="19" y="61"/>
                  </a:lnTo>
                  <a:lnTo>
                    <a:pt x="4" y="56"/>
                  </a:lnTo>
                  <a:lnTo>
                    <a:pt x="1" y="49"/>
                  </a:lnTo>
                  <a:lnTo>
                    <a:pt x="0" y="41"/>
                  </a:lnTo>
                  <a:lnTo>
                    <a:pt x="0" y="32"/>
                  </a:lnTo>
                </a:path>
              </a:pathLst>
            </a:custGeom>
            <a:solidFill>
              <a:schemeClr val="bg1"/>
            </a:soli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sp>
        <p:nvSpPr>
          <p:cNvPr id="2075" name="Rectangle 27"/>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400">
                <a:effectLst/>
                <a:latin typeface="Times New Roman" pitchFamily="24" charset="0"/>
                <a:ea typeface="+mn-ea"/>
                <a:cs typeface="+mn-cs"/>
              </a:defRPr>
            </a:lvl1pPr>
          </a:lstStyle>
          <a:p>
            <a:pPr>
              <a:defRPr/>
            </a:pPr>
            <a:endParaRPr lang="en-US">
              <a:solidFill>
                <a:srgbClr val="FFFFCC"/>
              </a:solidFill>
            </a:endParaRPr>
          </a:p>
        </p:txBody>
      </p:sp>
      <p:sp>
        <p:nvSpPr>
          <p:cNvPr id="2076" name="Rectangle 28"/>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defRPr sz="1400">
                <a:effectLst/>
                <a:latin typeface="Times New Roman" pitchFamily="24" charset="0"/>
                <a:ea typeface="+mn-ea"/>
                <a:cs typeface="+mn-cs"/>
              </a:defRPr>
            </a:lvl1pPr>
          </a:lstStyle>
          <a:p>
            <a:pPr>
              <a:defRPr/>
            </a:pPr>
            <a:endParaRPr lang="en-US">
              <a:solidFill>
                <a:srgbClr val="FFFFCC"/>
              </a:solidFill>
            </a:endParaRPr>
          </a:p>
        </p:txBody>
      </p:sp>
      <p:sp>
        <p:nvSpPr>
          <p:cNvPr id="2077" name="Rectangle 29"/>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400">
                <a:effectLst/>
              </a:defRPr>
            </a:lvl1pPr>
          </a:lstStyle>
          <a:p>
            <a:pPr>
              <a:defRPr/>
            </a:pPr>
            <a:fld id="{31C50BBB-7E97-384D-9A1F-EB0C90A1C3ED}"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808870359"/>
      </p:ext>
    </p:extLst>
  </p:cSld>
  <p:clrMap bg1="dk2" tx1="lt1" bg2="dk1" tx2="lt2" accent1="accent1" accent2="accent2" accent3="accent3" accent4="accent4" accent5="accent5" accent6="accent6" hlink="hlink" folHlink="folHlink"/>
  <p:sldLayoutIdLst>
    <p:sldLayoutId id="2147488807" r:id="rId1"/>
    <p:sldLayoutId id="2147488808" r:id="rId2"/>
    <p:sldLayoutId id="2147488809" r:id="rId3"/>
    <p:sldLayoutId id="2147488810" r:id="rId4"/>
    <p:sldLayoutId id="2147488811" r:id="rId5"/>
    <p:sldLayoutId id="2147488812" r:id="rId6"/>
    <p:sldLayoutId id="2147488813" r:id="rId7"/>
    <p:sldLayoutId id="2147488814" r:id="rId8"/>
    <p:sldLayoutId id="2147488815" r:id="rId9"/>
    <p:sldLayoutId id="2147488816" r:id="rId10"/>
    <p:sldLayoutId id="2147488817" r:id="rId11"/>
    <p:sldLayoutId id="2147488818" r:id="rId12"/>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alpha val="43137"/>
              </a:srgbClr>
            </a:outerShdw>
          </a:effectLst>
          <a:latin typeface="Arial"/>
          <a:ea typeface="ＭＳ Ｐゴシック" pitchFamily="24" charset="-128"/>
          <a:cs typeface="Arial"/>
        </a:defRPr>
      </a:lvl1pPr>
      <a:lvl2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2pPr>
      <a:lvl3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3pPr>
      <a:lvl4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4pPr>
      <a:lvl5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5pPr>
      <a:lvl6pPr marL="457200" algn="ctr" rtl="0" fontAlgn="base">
        <a:spcBef>
          <a:spcPct val="0"/>
        </a:spcBef>
        <a:spcAft>
          <a:spcPct val="0"/>
        </a:spcAft>
        <a:defRPr sz="4400">
          <a:solidFill>
            <a:schemeClr val="tx2"/>
          </a:solidFill>
          <a:latin typeface="Times New Roman" pitchFamily="-111" charset="0"/>
        </a:defRPr>
      </a:lvl6pPr>
      <a:lvl7pPr marL="914400" algn="ctr" rtl="0" fontAlgn="base">
        <a:spcBef>
          <a:spcPct val="0"/>
        </a:spcBef>
        <a:spcAft>
          <a:spcPct val="0"/>
        </a:spcAft>
        <a:defRPr sz="4400">
          <a:solidFill>
            <a:schemeClr val="tx2"/>
          </a:solidFill>
          <a:latin typeface="Times New Roman" pitchFamily="-111" charset="0"/>
        </a:defRPr>
      </a:lvl7pPr>
      <a:lvl8pPr marL="1371600" algn="ctr" rtl="0" fontAlgn="base">
        <a:spcBef>
          <a:spcPct val="0"/>
        </a:spcBef>
        <a:spcAft>
          <a:spcPct val="0"/>
        </a:spcAft>
        <a:defRPr sz="4400">
          <a:solidFill>
            <a:schemeClr val="tx2"/>
          </a:solidFill>
          <a:latin typeface="Times New Roman" pitchFamily="-111" charset="0"/>
        </a:defRPr>
      </a:lvl8pPr>
      <a:lvl9pPr marL="1828800" algn="ctr" rtl="0" fontAlgn="base">
        <a:spcBef>
          <a:spcPct val="0"/>
        </a:spcBef>
        <a:spcAft>
          <a:spcPct val="0"/>
        </a:spcAft>
        <a:defRPr sz="4400">
          <a:solidFill>
            <a:schemeClr val="tx2"/>
          </a:solidFill>
          <a:latin typeface="Times New Roman" pitchFamily="-111" charset="0"/>
        </a:defRPr>
      </a:lvl9pPr>
    </p:titleStyle>
    <p:bodyStyle>
      <a:lvl1pPr marL="342900" indent="-342900" algn="l" rtl="0" eaLnBrk="0" fontAlgn="base" hangingPunct="0">
        <a:spcBef>
          <a:spcPct val="20000"/>
        </a:spcBef>
        <a:spcAft>
          <a:spcPct val="0"/>
        </a:spcAft>
        <a:buSzPct val="75000"/>
        <a:buFont typeface="Wingdings" charset="0"/>
        <a:buChar char="v"/>
        <a:defRPr sz="3200" b="1">
          <a:solidFill>
            <a:schemeClr val="tx1"/>
          </a:solidFill>
          <a:effectLst>
            <a:outerShdw blurRad="38100" dist="38100" dir="2700000" algn="tl">
              <a:srgbClr val="000000">
                <a:alpha val="43137"/>
              </a:srgbClr>
            </a:outerShdw>
          </a:effectLst>
          <a:latin typeface="Arial"/>
          <a:ea typeface="ＭＳ Ｐゴシック" pitchFamily="24" charset="-128"/>
          <a:cs typeface="Arial"/>
        </a:defRPr>
      </a:lvl1pPr>
      <a:lvl2pPr marL="742950" indent="-285750" algn="l" rtl="0" eaLnBrk="0" fontAlgn="base" hangingPunct="0">
        <a:spcBef>
          <a:spcPct val="20000"/>
        </a:spcBef>
        <a:spcAft>
          <a:spcPct val="0"/>
        </a:spcAft>
        <a:buSzPct val="75000"/>
        <a:buFont typeface="Wingdings" charset="0"/>
        <a:buChar char="v"/>
        <a:defRPr sz="28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2pPr>
      <a:lvl3pPr marL="1143000" indent="-228600" algn="l" rtl="0" eaLnBrk="0" fontAlgn="base" hangingPunct="0">
        <a:spcBef>
          <a:spcPct val="20000"/>
        </a:spcBef>
        <a:spcAft>
          <a:spcPct val="0"/>
        </a:spcAft>
        <a:buSzPct val="75000"/>
        <a:buFont typeface="Wingdings" charset="0"/>
        <a:buChar char="v"/>
        <a:defRPr sz="24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3pPr>
      <a:lvl4pPr marL="1600200" indent="-228600" algn="l" rtl="0" eaLnBrk="0" fontAlgn="base" hangingPunct="0">
        <a:spcBef>
          <a:spcPct val="20000"/>
        </a:spcBef>
        <a:spcAft>
          <a:spcPct val="0"/>
        </a:spcAft>
        <a:buSzPct val="75000"/>
        <a:buFont typeface="Wingdings" charset="0"/>
        <a:buChar char="v"/>
        <a:defRPr sz="20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4pPr>
      <a:lvl5pPr marL="2057400" indent="-228600" algn="l" rtl="0" eaLnBrk="0" fontAlgn="base" hangingPunct="0">
        <a:spcBef>
          <a:spcPct val="20000"/>
        </a:spcBef>
        <a:spcAft>
          <a:spcPct val="0"/>
        </a:spcAft>
        <a:buSzPct val="75000"/>
        <a:buFont typeface="Wingdings" charset="0"/>
        <a:buChar char="v"/>
        <a:defRPr sz="2000" b="1">
          <a:solidFill>
            <a:schemeClr val="tx1"/>
          </a:solidFill>
          <a:effectLst>
            <a:outerShdw blurRad="38100" dist="38100" dir="2700000" algn="tl">
              <a:srgbClr val="000000">
                <a:alpha val="43137"/>
              </a:srgbClr>
            </a:outerShdw>
          </a:effectLst>
          <a:latin typeface="Arial"/>
          <a:ea typeface="ＭＳ Ｐゴシック" pitchFamily="-111" charset="-128"/>
          <a:cs typeface="Arial"/>
        </a:defRPr>
      </a:lvl5pPr>
      <a:lvl6pPr marL="25146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6pPr>
      <a:lvl7pPr marL="29718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7pPr>
      <a:lvl8pPr marL="34290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8pPr>
      <a:lvl9pPr marL="38862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7938" name="Title Placeholder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p>
            <a:pPr lvl="0"/>
            <a:r>
              <a:rPr lang="en-US" dirty="0"/>
              <a:t>Click to edit Master title style</a:t>
            </a:r>
          </a:p>
        </p:txBody>
      </p:sp>
      <p:sp>
        <p:nvSpPr>
          <p:cNvPr id="167939" name="Text Placeholder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613446"/>
      </p:ext>
    </p:extLst>
  </p:cSld>
  <p:clrMap bg1="dk2" tx1="lt1" bg2="dk1" tx2="lt2" accent1="accent1" accent2="accent2" accent3="accent3" accent4="accent4" accent5="accent5" accent6="accent6" hlink="hlink" folHlink="folHlink"/>
  <p:sldLayoutIdLst>
    <p:sldLayoutId id="2147488820" r:id="rId1"/>
    <p:sldLayoutId id="2147488821" r:id="rId2"/>
    <p:sldLayoutId id="2147488822" r:id="rId3"/>
    <p:sldLayoutId id="2147488823" r:id="rId4"/>
    <p:sldLayoutId id="2147488824" r:id="rId5"/>
    <p:sldLayoutId id="2147488825" r:id="rId6"/>
    <p:sldLayoutId id="2147488826" r:id="rId7"/>
    <p:sldLayoutId id="2147488827" r:id="rId8"/>
    <p:sldLayoutId id="2147488828" r:id="rId9"/>
    <p:sldLayoutId id="2147488829" r:id="rId10"/>
    <p:sldLayoutId id="2147488830" r:id="rId11"/>
  </p:sldLayoutIdLst>
  <p:transition>
    <p:fade/>
  </p:transition>
  <p:txStyles>
    <p:titleStyle>
      <a:lvl1pPr algn="ctr" rtl="0" eaLnBrk="0" fontAlgn="base" hangingPunct="0">
        <a:spcBef>
          <a:spcPct val="0"/>
        </a:spcBef>
        <a:spcAft>
          <a:spcPct val="0"/>
        </a:spcAft>
        <a:defRPr sz="4400" b="1" i="0">
          <a:solidFill>
            <a:schemeClr val="tx1"/>
          </a:solidFill>
          <a:latin typeface="+mj-lt"/>
          <a:ea typeface="+mj-ea"/>
          <a:cs typeface="Arial" panose="020B0604020202020204" pitchFamily="34" charset="0"/>
        </a:defRPr>
      </a:lvl1pPr>
      <a:lvl2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2pPr>
      <a:lvl3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3pPr>
      <a:lvl4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4pPr>
      <a:lvl5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5pPr>
      <a:lvl6pPr marL="456952" algn="ctr" rtl="0" fontAlgn="base">
        <a:spcBef>
          <a:spcPct val="0"/>
        </a:spcBef>
        <a:spcAft>
          <a:spcPct val="0"/>
        </a:spcAft>
        <a:defRPr sz="4400" b="1">
          <a:solidFill>
            <a:schemeClr val="tx1"/>
          </a:solidFill>
          <a:latin typeface="Candara" charset="0"/>
          <a:ea typeface="ＭＳ Ｐゴシック" charset="0"/>
          <a:cs typeface="Arial" charset="0"/>
        </a:defRPr>
      </a:lvl6pPr>
      <a:lvl7pPr marL="913905" algn="ctr" rtl="0" fontAlgn="base">
        <a:spcBef>
          <a:spcPct val="0"/>
        </a:spcBef>
        <a:spcAft>
          <a:spcPct val="0"/>
        </a:spcAft>
        <a:defRPr sz="4400" b="1">
          <a:solidFill>
            <a:schemeClr val="tx1"/>
          </a:solidFill>
          <a:latin typeface="Candara" charset="0"/>
          <a:ea typeface="ＭＳ Ｐゴシック" charset="0"/>
          <a:cs typeface="Arial" charset="0"/>
        </a:defRPr>
      </a:lvl7pPr>
      <a:lvl8pPr marL="1370852" algn="ctr" rtl="0" fontAlgn="base">
        <a:spcBef>
          <a:spcPct val="0"/>
        </a:spcBef>
        <a:spcAft>
          <a:spcPct val="0"/>
        </a:spcAft>
        <a:defRPr sz="4400" b="1">
          <a:solidFill>
            <a:schemeClr val="tx1"/>
          </a:solidFill>
          <a:latin typeface="Candara" charset="0"/>
          <a:ea typeface="ＭＳ Ｐゴシック" charset="0"/>
          <a:cs typeface="Arial" charset="0"/>
        </a:defRPr>
      </a:lvl8pPr>
      <a:lvl9pPr marL="1827807" algn="ctr" rtl="0" fontAlgn="base">
        <a:spcBef>
          <a:spcPct val="0"/>
        </a:spcBef>
        <a:spcAft>
          <a:spcPct val="0"/>
        </a:spcAft>
        <a:defRPr sz="4400" b="1">
          <a:solidFill>
            <a:schemeClr val="tx1"/>
          </a:solidFill>
          <a:latin typeface="Candara" charset="0"/>
          <a:ea typeface="ＭＳ Ｐゴシック" charset="0"/>
          <a:cs typeface="Arial" charset="0"/>
        </a:defRPr>
      </a:lvl9pPr>
    </p:titleStyle>
    <p:bodyStyle>
      <a:lvl1pPr marL="342713" indent="-342713" algn="l" rtl="0" eaLnBrk="0" fontAlgn="base" hangingPunct="0">
        <a:spcBef>
          <a:spcPct val="20000"/>
        </a:spcBef>
        <a:spcAft>
          <a:spcPct val="0"/>
        </a:spcAft>
        <a:buFont typeface="Arial" charset="0"/>
        <a:buChar char="•"/>
        <a:defRPr sz="3200" b="1" i="0">
          <a:solidFill>
            <a:schemeClr val="tx1"/>
          </a:solidFill>
          <a:latin typeface="+mn-lt"/>
          <a:ea typeface="+mn-ea"/>
          <a:cs typeface="Arial" panose="020B0604020202020204" pitchFamily="34" charset="0"/>
        </a:defRPr>
      </a:lvl1pPr>
      <a:lvl2pPr marL="742543" indent="-285596" algn="l" rtl="0" eaLnBrk="0" fontAlgn="base" hangingPunct="0">
        <a:spcBef>
          <a:spcPct val="20000"/>
        </a:spcBef>
        <a:spcAft>
          <a:spcPct val="0"/>
        </a:spcAft>
        <a:buFont typeface="Arial" charset="0"/>
        <a:buChar char="–"/>
        <a:defRPr sz="2800" b="1" i="0">
          <a:solidFill>
            <a:schemeClr val="tx1"/>
          </a:solidFill>
          <a:latin typeface="+mn-lt"/>
          <a:ea typeface="Arial" panose="020B0604020202020204" pitchFamily="34" charset="0"/>
          <a:cs typeface="Arial" panose="020B0604020202020204" pitchFamily="34" charset="0"/>
        </a:defRPr>
      </a:lvl2pPr>
      <a:lvl3pPr marL="1142374" indent="-228477" algn="l" rtl="0" eaLnBrk="0" fontAlgn="base" hangingPunct="0">
        <a:spcBef>
          <a:spcPct val="20000"/>
        </a:spcBef>
        <a:spcAft>
          <a:spcPct val="0"/>
        </a:spcAft>
        <a:buFont typeface="Arial" charset="0"/>
        <a:buChar char="•"/>
        <a:defRPr sz="2400" b="1" i="0">
          <a:solidFill>
            <a:schemeClr val="tx1"/>
          </a:solidFill>
          <a:latin typeface="+mn-lt"/>
          <a:ea typeface="Arial" panose="020B0604020202020204" pitchFamily="34" charset="0"/>
          <a:cs typeface="Arial" panose="020B0604020202020204" pitchFamily="34" charset="0"/>
        </a:defRPr>
      </a:lvl3pPr>
      <a:lvl4pPr marL="1599329" indent="-228477" algn="l" rtl="0" eaLnBrk="0" fontAlgn="base" hangingPunct="0">
        <a:spcBef>
          <a:spcPct val="20000"/>
        </a:spcBef>
        <a:spcAft>
          <a:spcPct val="0"/>
        </a:spcAft>
        <a:buFont typeface="Arial" charset="0"/>
        <a:buChar char="–"/>
        <a:defRPr sz="2000" b="1" i="0">
          <a:solidFill>
            <a:schemeClr val="tx1"/>
          </a:solidFill>
          <a:latin typeface="+mn-lt"/>
          <a:ea typeface="Arial" panose="020B0604020202020204" pitchFamily="34" charset="0"/>
          <a:cs typeface="Arial" panose="020B0604020202020204" pitchFamily="34" charset="0"/>
        </a:defRPr>
      </a:lvl4pPr>
      <a:lvl5pPr marL="2056278" indent="-228477" algn="l" rtl="0" eaLnBrk="0" fontAlgn="base" hangingPunct="0">
        <a:spcBef>
          <a:spcPct val="20000"/>
        </a:spcBef>
        <a:spcAft>
          <a:spcPct val="0"/>
        </a:spcAft>
        <a:buFont typeface="Arial" charset="0"/>
        <a:buChar char="»"/>
        <a:defRPr sz="2000" b="1" i="0">
          <a:solidFill>
            <a:schemeClr val="tx1"/>
          </a:solidFill>
          <a:latin typeface="+mn-lt"/>
          <a:ea typeface="Arial" panose="020B0604020202020204" pitchFamily="34" charset="0"/>
          <a:cs typeface="Arial" panose="020B0604020202020204" pitchFamily="34" charset="0"/>
        </a:defRPr>
      </a:lvl5pPr>
      <a:lvl6pPr marL="2513228" indent="-228477" algn="l" rtl="0" fontAlgn="base">
        <a:spcBef>
          <a:spcPct val="20000"/>
        </a:spcBef>
        <a:spcAft>
          <a:spcPct val="0"/>
        </a:spcAft>
        <a:buFont typeface="Arial" charset="0"/>
        <a:buChar char="»"/>
        <a:defRPr sz="2000" b="1">
          <a:solidFill>
            <a:schemeClr val="tx1"/>
          </a:solidFill>
          <a:latin typeface="+mn-lt"/>
          <a:ea typeface="Arial" charset="0"/>
          <a:cs typeface="+mn-cs"/>
        </a:defRPr>
      </a:lvl6pPr>
      <a:lvl7pPr marL="2970182" indent="-228477" algn="l" rtl="0" fontAlgn="base">
        <a:spcBef>
          <a:spcPct val="20000"/>
        </a:spcBef>
        <a:spcAft>
          <a:spcPct val="0"/>
        </a:spcAft>
        <a:buFont typeface="Arial" charset="0"/>
        <a:buChar char="»"/>
        <a:defRPr sz="2000" b="1">
          <a:solidFill>
            <a:schemeClr val="tx1"/>
          </a:solidFill>
          <a:latin typeface="+mn-lt"/>
          <a:ea typeface="Arial" charset="0"/>
          <a:cs typeface="+mn-cs"/>
        </a:defRPr>
      </a:lvl7pPr>
      <a:lvl8pPr marL="3427130" indent="-228477" algn="l" rtl="0" fontAlgn="base">
        <a:spcBef>
          <a:spcPct val="20000"/>
        </a:spcBef>
        <a:spcAft>
          <a:spcPct val="0"/>
        </a:spcAft>
        <a:buFont typeface="Arial" charset="0"/>
        <a:buChar char="»"/>
        <a:defRPr sz="2000" b="1">
          <a:solidFill>
            <a:schemeClr val="tx1"/>
          </a:solidFill>
          <a:latin typeface="+mn-lt"/>
          <a:ea typeface="Arial" charset="0"/>
          <a:cs typeface="+mn-cs"/>
        </a:defRPr>
      </a:lvl8pPr>
      <a:lvl9pPr marL="3884082" indent="-228477" algn="l" rtl="0" fontAlgn="base">
        <a:spcBef>
          <a:spcPct val="20000"/>
        </a:spcBef>
        <a:spcAft>
          <a:spcPct val="0"/>
        </a:spcAft>
        <a:buFont typeface="Arial" charset="0"/>
        <a:buChar char="»"/>
        <a:defRPr sz="2000" b="1">
          <a:solidFill>
            <a:schemeClr val="tx1"/>
          </a:solidFill>
          <a:latin typeface="+mn-lt"/>
          <a:ea typeface="Arial" charset="0"/>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p>
            <a:pPr lvl="0"/>
            <a:r>
              <a:rPr lang="en-GB"/>
              <a:t>Click to edit Master title style</a:t>
            </a:r>
          </a:p>
        </p:txBody>
      </p:sp>
      <p:sp>
        <p:nvSpPr>
          <p:cNvPr id="1679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a:defRPr sz="1400">
                <a:solidFill>
                  <a:srgbClr val="000000"/>
                </a:solidFill>
                <a:latin typeface="Times New Roman" pitchFamily="18" charset="0"/>
                <a:ea typeface="+mn-ea"/>
                <a:cs typeface="Times New Roman" pitchFamily="18" charset="0"/>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ctr">
              <a:defRPr sz="1400">
                <a:solidFill>
                  <a:srgbClr val="000000"/>
                </a:solidFill>
                <a:latin typeface="Times New Roman" pitchFamily="18" charset="0"/>
                <a:ea typeface="+mn-ea"/>
                <a:cs typeface="Times New Roman" pitchFamily="18"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a:defRPr sz="1400">
                <a:solidFill>
                  <a:srgbClr val="000000"/>
                </a:solidFill>
                <a:cs typeface="Times New Roman" charset="0"/>
              </a:defRPr>
            </a:lvl1pPr>
          </a:lstStyle>
          <a:p>
            <a:pPr>
              <a:defRPr/>
            </a:pPr>
            <a:fld id="{14535F24-B9A3-3942-9DAB-26F5EA5CDE5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7658" r:id="rId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5pPr>
      <a:lvl6pPr marL="456686" algn="ctr" rtl="0" fontAlgn="base">
        <a:spcBef>
          <a:spcPct val="0"/>
        </a:spcBef>
        <a:spcAft>
          <a:spcPct val="0"/>
        </a:spcAft>
        <a:defRPr sz="4400">
          <a:solidFill>
            <a:schemeClr val="tx2"/>
          </a:solidFill>
          <a:latin typeface="Times New Roman" pitchFamily="18" charset="0"/>
          <a:cs typeface="Times New Roman" pitchFamily="18" charset="0"/>
        </a:defRPr>
      </a:lvl6pPr>
      <a:lvl7pPr marL="913370" algn="ctr" rtl="0" fontAlgn="base">
        <a:spcBef>
          <a:spcPct val="0"/>
        </a:spcBef>
        <a:spcAft>
          <a:spcPct val="0"/>
        </a:spcAft>
        <a:defRPr sz="4400">
          <a:solidFill>
            <a:schemeClr val="tx2"/>
          </a:solidFill>
          <a:latin typeface="Times New Roman" pitchFamily="18" charset="0"/>
          <a:cs typeface="Times New Roman" pitchFamily="18" charset="0"/>
        </a:defRPr>
      </a:lvl7pPr>
      <a:lvl8pPr marL="1370051" algn="ctr" rtl="0" fontAlgn="base">
        <a:spcBef>
          <a:spcPct val="0"/>
        </a:spcBef>
        <a:spcAft>
          <a:spcPct val="0"/>
        </a:spcAft>
        <a:defRPr sz="4400">
          <a:solidFill>
            <a:schemeClr val="tx2"/>
          </a:solidFill>
          <a:latin typeface="Times New Roman" pitchFamily="18" charset="0"/>
          <a:cs typeface="Times New Roman" pitchFamily="18" charset="0"/>
        </a:defRPr>
      </a:lvl8pPr>
      <a:lvl9pPr marL="1826739"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512" indent="-342512"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108" indent="-285428" algn="l" rtl="0" eaLnBrk="0" fontAlgn="base" hangingPunct="0">
        <a:spcBef>
          <a:spcPct val="20000"/>
        </a:spcBef>
        <a:spcAft>
          <a:spcPct val="0"/>
        </a:spcAft>
        <a:buChar char="–"/>
        <a:defRPr sz="2800">
          <a:solidFill>
            <a:schemeClr val="tx1"/>
          </a:solidFill>
          <a:latin typeface="+mn-lt"/>
          <a:ea typeface="Times New Roman" charset="0"/>
          <a:cs typeface="+mn-cs"/>
        </a:defRPr>
      </a:lvl2pPr>
      <a:lvl3pPr marL="1141708" indent="-228341" algn="l" rtl="0" eaLnBrk="0" fontAlgn="base" hangingPunct="0">
        <a:spcBef>
          <a:spcPct val="20000"/>
        </a:spcBef>
        <a:spcAft>
          <a:spcPct val="0"/>
        </a:spcAft>
        <a:buChar char="•"/>
        <a:defRPr sz="2400">
          <a:solidFill>
            <a:schemeClr val="tx1"/>
          </a:solidFill>
          <a:latin typeface="+mn-lt"/>
          <a:ea typeface="Times New Roman" charset="0"/>
          <a:cs typeface="+mn-cs"/>
        </a:defRPr>
      </a:lvl3pPr>
      <a:lvl4pPr marL="1598393" indent="-228341" algn="l" rtl="0" eaLnBrk="0" fontAlgn="base" hangingPunct="0">
        <a:spcBef>
          <a:spcPct val="20000"/>
        </a:spcBef>
        <a:spcAft>
          <a:spcPct val="0"/>
        </a:spcAft>
        <a:buChar char="–"/>
        <a:defRPr sz="2000">
          <a:solidFill>
            <a:schemeClr val="tx1"/>
          </a:solidFill>
          <a:latin typeface="+mn-lt"/>
          <a:ea typeface="Times New Roman" charset="0"/>
          <a:cs typeface="+mn-cs"/>
        </a:defRPr>
      </a:lvl4pPr>
      <a:lvl5pPr marL="2055075" indent="-228341" algn="l" rtl="0" eaLnBrk="0" fontAlgn="base" hangingPunct="0">
        <a:spcBef>
          <a:spcPct val="20000"/>
        </a:spcBef>
        <a:spcAft>
          <a:spcPct val="0"/>
        </a:spcAft>
        <a:buChar char="»"/>
        <a:defRPr sz="2000">
          <a:solidFill>
            <a:schemeClr val="tx1"/>
          </a:solidFill>
          <a:latin typeface="+mn-lt"/>
          <a:ea typeface="Times New Roman" charset="0"/>
          <a:cs typeface="+mn-cs"/>
        </a:defRPr>
      </a:lvl5pPr>
      <a:lvl6pPr marL="2511759" indent="-228341" algn="l" rtl="0" fontAlgn="base">
        <a:spcBef>
          <a:spcPct val="20000"/>
        </a:spcBef>
        <a:spcAft>
          <a:spcPct val="0"/>
        </a:spcAft>
        <a:buChar char="»"/>
        <a:defRPr sz="2000">
          <a:solidFill>
            <a:schemeClr val="tx1"/>
          </a:solidFill>
          <a:latin typeface="+mn-lt"/>
          <a:cs typeface="+mn-cs"/>
        </a:defRPr>
      </a:lvl6pPr>
      <a:lvl7pPr marL="2968447" indent="-228341" algn="l" rtl="0" fontAlgn="base">
        <a:spcBef>
          <a:spcPct val="20000"/>
        </a:spcBef>
        <a:spcAft>
          <a:spcPct val="0"/>
        </a:spcAft>
        <a:buChar char="»"/>
        <a:defRPr sz="2000">
          <a:solidFill>
            <a:schemeClr val="tx1"/>
          </a:solidFill>
          <a:latin typeface="+mn-lt"/>
          <a:cs typeface="+mn-cs"/>
        </a:defRPr>
      </a:lvl7pPr>
      <a:lvl8pPr marL="3425126" indent="-228341" algn="l" rtl="0" fontAlgn="base">
        <a:spcBef>
          <a:spcPct val="20000"/>
        </a:spcBef>
        <a:spcAft>
          <a:spcPct val="0"/>
        </a:spcAft>
        <a:buChar char="»"/>
        <a:defRPr sz="2000">
          <a:solidFill>
            <a:schemeClr val="tx1"/>
          </a:solidFill>
          <a:latin typeface="+mn-lt"/>
          <a:cs typeface="+mn-cs"/>
        </a:defRPr>
      </a:lvl8pPr>
      <a:lvl9pPr marL="3881814" indent="-228341"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3370" rtl="0" eaLnBrk="1" latinLnBrk="0" hangingPunct="1">
        <a:defRPr sz="1800" kern="1200">
          <a:solidFill>
            <a:schemeClr val="tx1"/>
          </a:solidFill>
          <a:latin typeface="+mn-lt"/>
          <a:ea typeface="+mn-ea"/>
          <a:cs typeface="+mn-cs"/>
        </a:defRPr>
      </a:lvl1pPr>
      <a:lvl2pPr marL="456686" algn="l" defTabSz="913370" rtl="0" eaLnBrk="1" latinLnBrk="0" hangingPunct="1">
        <a:defRPr sz="1800" kern="1200">
          <a:solidFill>
            <a:schemeClr val="tx1"/>
          </a:solidFill>
          <a:latin typeface="+mn-lt"/>
          <a:ea typeface="+mn-ea"/>
          <a:cs typeface="+mn-cs"/>
        </a:defRPr>
      </a:lvl2pPr>
      <a:lvl3pPr marL="913370" algn="l" defTabSz="913370" rtl="0" eaLnBrk="1" latinLnBrk="0" hangingPunct="1">
        <a:defRPr sz="1800" kern="1200">
          <a:solidFill>
            <a:schemeClr val="tx1"/>
          </a:solidFill>
          <a:latin typeface="+mn-lt"/>
          <a:ea typeface="+mn-ea"/>
          <a:cs typeface="+mn-cs"/>
        </a:defRPr>
      </a:lvl3pPr>
      <a:lvl4pPr marL="1370051" algn="l" defTabSz="913370" rtl="0" eaLnBrk="1" latinLnBrk="0" hangingPunct="1">
        <a:defRPr sz="1800" kern="1200">
          <a:solidFill>
            <a:schemeClr val="tx1"/>
          </a:solidFill>
          <a:latin typeface="+mn-lt"/>
          <a:ea typeface="+mn-ea"/>
          <a:cs typeface="+mn-cs"/>
        </a:defRPr>
      </a:lvl4pPr>
      <a:lvl5pPr marL="1826739" algn="l" defTabSz="913370" rtl="0" eaLnBrk="1" latinLnBrk="0" hangingPunct="1">
        <a:defRPr sz="1800" kern="1200">
          <a:solidFill>
            <a:schemeClr val="tx1"/>
          </a:solidFill>
          <a:latin typeface="+mn-lt"/>
          <a:ea typeface="+mn-ea"/>
          <a:cs typeface="+mn-cs"/>
        </a:defRPr>
      </a:lvl5pPr>
      <a:lvl6pPr marL="2283420" algn="l" defTabSz="913370" rtl="0" eaLnBrk="1" latinLnBrk="0" hangingPunct="1">
        <a:defRPr sz="1800" kern="1200">
          <a:solidFill>
            <a:schemeClr val="tx1"/>
          </a:solidFill>
          <a:latin typeface="+mn-lt"/>
          <a:ea typeface="+mn-ea"/>
          <a:cs typeface="+mn-cs"/>
        </a:defRPr>
      </a:lvl6pPr>
      <a:lvl7pPr marL="2740100" algn="l" defTabSz="913370" rtl="0" eaLnBrk="1" latinLnBrk="0" hangingPunct="1">
        <a:defRPr sz="1800" kern="1200">
          <a:solidFill>
            <a:schemeClr val="tx1"/>
          </a:solidFill>
          <a:latin typeface="+mn-lt"/>
          <a:ea typeface="+mn-ea"/>
          <a:cs typeface="+mn-cs"/>
        </a:defRPr>
      </a:lvl7pPr>
      <a:lvl8pPr marL="3196784" algn="l" defTabSz="913370" rtl="0" eaLnBrk="1" latinLnBrk="0" hangingPunct="1">
        <a:defRPr sz="1800" kern="1200">
          <a:solidFill>
            <a:schemeClr val="tx1"/>
          </a:solidFill>
          <a:latin typeface="+mn-lt"/>
          <a:ea typeface="+mn-ea"/>
          <a:cs typeface="+mn-cs"/>
        </a:defRPr>
      </a:lvl8pPr>
      <a:lvl9pPr marL="3653466" algn="l" defTabSz="91337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bwMode="auto">
          <a:xfrm>
            <a:off x="76200" y="76200"/>
            <a:ext cx="8915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p>
            <a:pPr lvl="0"/>
            <a:r>
              <a:rPr lang="en-GB"/>
              <a:t>Click to edit Master title style</a:t>
            </a:r>
          </a:p>
        </p:txBody>
      </p:sp>
      <p:sp>
        <p:nvSpPr>
          <p:cNvPr id="169987" name="Rectangle 3"/>
          <p:cNvSpPr>
            <a:spLocks noGrp="1" noChangeArrowheads="1"/>
          </p:cNvSpPr>
          <p:nvPr>
            <p:ph type="body" idx="1"/>
          </p:nvPr>
        </p:nvSpPr>
        <p:spPr bwMode="auto">
          <a:xfrm>
            <a:off x="76200" y="1447800"/>
            <a:ext cx="8915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a:defRPr sz="1400">
                <a:solidFill>
                  <a:srgbClr val="000000"/>
                </a:solidFill>
                <a:latin typeface="+mn-lt"/>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ctr">
              <a:defRPr sz="1400">
                <a:solidFill>
                  <a:srgbClr val="000000"/>
                </a:solidFill>
                <a:latin typeface="+mn-lt"/>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a:defRPr sz="1400">
                <a:solidFill>
                  <a:srgbClr val="000000"/>
                </a:solidFill>
                <a:cs typeface="Times New Roman" charset="0"/>
              </a:defRPr>
            </a:lvl1pPr>
          </a:lstStyle>
          <a:p>
            <a:pPr>
              <a:defRPr/>
            </a:pPr>
            <a:fld id="{3995B5C2-DA00-BA4C-95D9-FB6511BB5F58}"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7659" r:id="rId1"/>
  </p:sldLayoutIdLst>
  <p:txStyles>
    <p:titleStyle>
      <a:lvl1pPr algn="ctr" rtl="0" eaLnBrk="0" fontAlgn="base" hangingPunct="0">
        <a:spcBef>
          <a:spcPct val="0"/>
        </a:spcBef>
        <a:spcAft>
          <a:spcPct val="0"/>
        </a:spcAft>
        <a:defRPr sz="4400" b="1">
          <a:solidFill>
            <a:schemeClr val="tx2"/>
          </a:solidFill>
          <a:latin typeface="Arial"/>
          <a:ea typeface="ＭＳ Ｐゴシック" charset="0"/>
          <a:cs typeface="Arial"/>
        </a:defRPr>
      </a:lvl1pPr>
      <a:lvl2pPr algn="ctr" rtl="0" eaLnBrk="0" fontAlgn="base" hangingPunct="0">
        <a:spcBef>
          <a:spcPct val="0"/>
        </a:spcBef>
        <a:spcAft>
          <a:spcPct val="0"/>
        </a:spcAft>
        <a:defRPr sz="4400" b="1">
          <a:solidFill>
            <a:schemeClr val="tx2"/>
          </a:solidFill>
          <a:latin typeface="Arial" charset="0"/>
          <a:ea typeface="ＭＳ Ｐゴシック" charset="0"/>
          <a:cs typeface="Times New Roman" charset="0"/>
        </a:defRPr>
      </a:lvl2pPr>
      <a:lvl3pPr algn="ctr" rtl="0" eaLnBrk="0" fontAlgn="base" hangingPunct="0">
        <a:spcBef>
          <a:spcPct val="0"/>
        </a:spcBef>
        <a:spcAft>
          <a:spcPct val="0"/>
        </a:spcAft>
        <a:defRPr sz="4400" b="1">
          <a:solidFill>
            <a:schemeClr val="tx2"/>
          </a:solidFill>
          <a:latin typeface="Arial" charset="0"/>
          <a:ea typeface="ＭＳ Ｐゴシック" charset="0"/>
          <a:cs typeface="Times New Roman" charset="0"/>
        </a:defRPr>
      </a:lvl3pPr>
      <a:lvl4pPr algn="ctr" rtl="0" eaLnBrk="0" fontAlgn="base" hangingPunct="0">
        <a:spcBef>
          <a:spcPct val="0"/>
        </a:spcBef>
        <a:spcAft>
          <a:spcPct val="0"/>
        </a:spcAft>
        <a:defRPr sz="4400" b="1">
          <a:solidFill>
            <a:schemeClr val="tx2"/>
          </a:solidFill>
          <a:latin typeface="Arial" charset="0"/>
          <a:ea typeface="ＭＳ Ｐゴシック" charset="0"/>
          <a:cs typeface="Times New Roman" charset="0"/>
        </a:defRPr>
      </a:lvl4pPr>
      <a:lvl5pPr algn="ctr" rtl="0" eaLnBrk="0" fontAlgn="base" hangingPunct="0">
        <a:spcBef>
          <a:spcPct val="0"/>
        </a:spcBef>
        <a:spcAft>
          <a:spcPct val="0"/>
        </a:spcAft>
        <a:defRPr sz="4400" b="1">
          <a:solidFill>
            <a:schemeClr val="tx2"/>
          </a:solidFill>
          <a:latin typeface="Arial" charset="0"/>
          <a:ea typeface="ＭＳ Ｐゴシック" charset="0"/>
          <a:cs typeface="Times New Roman" charset="0"/>
        </a:defRPr>
      </a:lvl5pPr>
      <a:lvl6pPr marL="456686" algn="ctr" rtl="0" fontAlgn="base">
        <a:spcBef>
          <a:spcPct val="0"/>
        </a:spcBef>
        <a:spcAft>
          <a:spcPct val="0"/>
        </a:spcAft>
        <a:defRPr sz="4400">
          <a:solidFill>
            <a:schemeClr val="tx2"/>
          </a:solidFill>
          <a:latin typeface="Times New Roman" charset="0"/>
          <a:ea typeface="Times New Roman" charset="0"/>
          <a:cs typeface="Times New Roman" charset="0"/>
        </a:defRPr>
      </a:lvl6pPr>
      <a:lvl7pPr marL="913370" algn="ctr" rtl="0" fontAlgn="base">
        <a:spcBef>
          <a:spcPct val="0"/>
        </a:spcBef>
        <a:spcAft>
          <a:spcPct val="0"/>
        </a:spcAft>
        <a:defRPr sz="4400">
          <a:solidFill>
            <a:schemeClr val="tx2"/>
          </a:solidFill>
          <a:latin typeface="Times New Roman" charset="0"/>
          <a:ea typeface="Times New Roman" charset="0"/>
          <a:cs typeface="Times New Roman" charset="0"/>
        </a:defRPr>
      </a:lvl7pPr>
      <a:lvl8pPr marL="1370051" algn="ctr" rtl="0" fontAlgn="base">
        <a:spcBef>
          <a:spcPct val="0"/>
        </a:spcBef>
        <a:spcAft>
          <a:spcPct val="0"/>
        </a:spcAft>
        <a:defRPr sz="4400">
          <a:solidFill>
            <a:schemeClr val="tx2"/>
          </a:solidFill>
          <a:latin typeface="Times New Roman" charset="0"/>
          <a:ea typeface="Times New Roman" charset="0"/>
          <a:cs typeface="Times New Roman" charset="0"/>
        </a:defRPr>
      </a:lvl8pPr>
      <a:lvl9pPr marL="1826739" algn="ctr" rtl="0" fontAlgn="base">
        <a:spcBef>
          <a:spcPct val="0"/>
        </a:spcBef>
        <a:spcAft>
          <a:spcPct val="0"/>
        </a:spcAft>
        <a:defRPr sz="4400">
          <a:solidFill>
            <a:schemeClr val="tx2"/>
          </a:solidFill>
          <a:latin typeface="Times New Roman" charset="0"/>
          <a:ea typeface="Times New Roman" charset="0"/>
          <a:cs typeface="Times New Roman" charset="0"/>
        </a:defRPr>
      </a:lvl9pPr>
    </p:titleStyle>
    <p:bodyStyle>
      <a:lvl1pPr marL="342512" indent="-342512" algn="l" rtl="0" eaLnBrk="0" fontAlgn="base" hangingPunct="0">
        <a:spcBef>
          <a:spcPct val="20000"/>
        </a:spcBef>
        <a:spcAft>
          <a:spcPct val="0"/>
        </a:spcAft>
        <a:buChar char="•"/>
        <a:defRPr sz="3200" b="1">
          <a:solidFill>
            <a:schemeClr val="tx1"/>
          </a:solidFill>
          <a:latin typeface="Arial"/>
          <a:ea typeface="ＭＳ Ｐゴシック" charset="0"/>
          <a:cs typeface="Arial"/>
        </a:defRPr>
      </a:lvl1pPr>
      <a:lvl2pPr marL="742108" indent="-285428" algn="l" rtl="0" eaLnBrk="0" fontAlgn="base" hangingPunct="0">
        <a:spcBef>
          <a:spcPct val="20000"/>
        </a:spcBef>
        <a:spcAft>
          <a:spcPct val="0"/>
        </a:spcAft>
        <a:buChar char="–"/>
        <a:defRPr sz="2800" b="1">
          <a:solidFill>
            <a:schemeClr val="tx1"/>
          </a:solidFill>
          <a:latin typeface="Arial"/>
          <a:ea typeface="+mn-ea"/>
          <a:cs typeface="Arial"/>
        </a:defRPr>
      </a:lvl2pPr>
      <a:lvl3pPr marL="1141708" indent="-228341" algn="l" rtl="0" eaLnBrk="0" fontAlgn="base" hangingPunct="0">
        <a:spcBef>
          <a:spcPct val="20000"/>
        </a:spcBef>
        <a:spcAft>
          <a:spcPct val="0"/>
        </a:spcAft>
        <a:buChar char="•"/>
        <a:defRPr sz="2400" b="1">
          <a:solidFill>
            <a:schemeClr val="tx1"/>
          </a:solidFill>
          <a:latin typeface="Arial"/>
          <a:ea typeface="+mn-ea"/>
          <a:cs typeface="Arial"/>
        </a:defRPr>
      </a:lvl3pPr>
      <a:lvl4pPr marL="1598393" indent="-228341" algn="l" rtl="0" eaLnBrk="0" fontAlgn="base" hangingPunct="0">
        <a:spcBef>
          <a:spcPct val="20000"/>
        </a:spcBef>
        <a:spcAft>
          <a:spcPct val="0"/>
        </a:spcAft>
        <a:buChar char="–"/>
        <a:defRPr sz="2000" b="1">
          <a:solidFill>
            <a:schemeClr val="tx1"/>
          </a:solidFill>
          <a:latin typeface="Arial"/>
          <a:ea typeface="+mn-ea"/>
          <a:cs typeface="Arial"/>
        </a:defRPr>
      </a:lvl4pPr>
      <a:lvl5pPr marL="2055075" indent="-228341" algn="l" rtl="0" eaLnBrk="0" fontAlgn="base" hangingPunct="0">
        <a:spcBef>
          <a:spcPct val="20000"/>
        </a:spcBef>
        <a:spcAft>
          <a:spcPct val="0"/>
        </a:spcAft>
        <a:buChar char="»"/>
        <a:defRPr sz="2000" b="1">
          <a:solidFill>
            <a:schemeClr val="tx1"/>
          </a:solidFill>
          <a:latin typeface="Arial"/>
          <a:ea typeface="+mn-ea"/>
          <a:cs typeface="Arial"/>
        </a:defRPr>
      </a:lvl5pPr>
      <a:lvl6pPr marL="2511759" indent="-228341" algn="l" rtl="0" fontAlgn="base">
        <a:spcBef>
          <a:spcPct val="20000"/>
        </a:spcBef>
        <a:spcAft>
          <a:spcPct val="0"/>
        </a:spcAft>
        <a:buChar char="»"/>
        <a:defRPr sz="2000">
          <a:solidFill>
            <a:schemeClr val="tx1"/>
          </a:solidFill>
          <a:latin typeface="+mn-lt"/>
          <a:ea typeface="+mn-ea"/>
          <a:cs typeface="+mn-cs"/>
        </a:defRPr>
      </a:lvl6pPr>
      <a:lvl7pPr marL="2968447" indent="-228341" algn="l" rtl="0" fontAlgn="base">
        <a:spcBef>
          <a:spcPct val="20000"/>
        </a:spcBef>
        <a:spcAft>
          <a:spcPct val="0"/>
        </a:spcAft>
        <a:buChar char="»"/>
        <a:defRPr sz="2000">
          <a:solidFill>
            <a:schemeClr val="tx1"/>
          </a:solidFill>
          <a:latin typeface="+mn-lt"/>
          <a:ea typeface="+mn-ea"/>
          <a:cs typeface="+mn-cs"/>
        </a:defRPr>
      </a:lvl7pPr>
      <a:lvl8pPr marL="3425126" indent="-228341" algn="l" rtl="0" fontAlgn="base">
        <a:spcBef>
          <a:spcPct val="20000"/>
        </a:spcBef>
        <a:spcAft>
          <a:spcPct val="0"/>
        </a:spcAft>
        <a:buChar char="»"/>
        <a:defRPr sz="2000">
          <a:solidFill>
            <a:schemeClr val="tx1"/>
          </a:solidFill>
          <a:latin typeface="+mn-lt"/>
          <a:ea typeface="+mn-ea"/>
          <a:cs typeface="+mn-cs"/>
        </a:defRPr>
      </a:lvl8pPr>
      <a:lvl9pPr marL="3881814" indent="-228341"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xml"/><Relationship Id="rId1" Type="http://schemas.openxmlformats.org/officeDocument/2006/relationships/slideLayout" Target="../slideLayouts/slideLayout2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7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7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7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70.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303.xml"/><Relationship Id="rId1" Type="http://schemas.openxmlformats.org/officeDocument/2006/relationships/themeOverride" Target="../theme/themeOverride13.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303.xml"/><Relationship Id="rId1" Type="http://schemas.openxmlformats.org/officeDocument/2006/relationships/themeOverride" Target="../theme/themeOverride14.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303.xml"/><Relationship Id="rId1" Type="http://schemas.openxmlformats.org/officeDocument/2006/relationships/themeOverride" Target="../theme/themeOverride15.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314.xml"/><Relationship Id="rId1" Type="http://schemas.openxmlformats.org/officeDocument/2006/relationships/themeOverride" Target="../theme/themeOverride16.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314.xml"/><Relationship Id="rId1" Type="http://schemas.openxmlformats.org/officeDocument/2006/relationships/themeOverride" Target="../theme/themeOverride17.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303.xml"/><Relationship Id="rId1" Type="http://schemas.openxmlformats.org/officeDocument/2006/relationships/themeOverride" Target="../theme/themeOverride18.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364.xml"/><Relationship Id="rId4" Type="http://schemas.openxmlformats.org/officeDocument/2006/relationships/image" Target="../media/image45.jpeg"/></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319.xml"/><Relationship Id="rId1" Type="http://schemas.openxmlformats.org/officeDocument/2006/relationships/themeOverride" Target="../theme/themeOverride1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25.xml"/></Relationships>
</file>

<file path=ppt/slides/_rels/slide112.xml.rels><?xml version="1.0" encoding="UTF-8" standalone="yes"?>
<Relationships xmlns="http://schemas.openxmlformats.org/package/2006/relationships"><Relationship Id="rId2" Type="http://schemas.openxmlformats.org/officeDocument/2006/relationships/slideLayout" Target="../slideLayouts/slideLayout319.xml"/><Relationship Id="rId1" Type="http://schemas.openxmlformats.org/officeDocument/2006/relationships/themeOverride" Target="../theme/themeOverride2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92.xml"/></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303.xml"/><Relationship Id="rId1" Type="http://schemas.openxmlformats.org/officeDocument/2006/relationships/themeOverride" Target="../theme/themeOverride2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9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36.xml"/></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303.xml"/><Relationship Id="rId1" Type="http://schemas.openxmlformats.org/officeDocument/2006/relationships/themeOverride" Target="../theme/themeOverride22.xml"/></Relationships>
</file>

<file path=ppt/slides/_rels/slide118.xml.rels><?xml version="1.0" encoding="UTF-8" standalone="yes"?>
<Relationships xmlns="http://schemas.openxmlformats.org/package/2006/relationships"><Relationship Id="rId2" Type="http://schemas.openxmlformats.org/officeDocument/2006/relationships/slideLayout" Target="../slideLayouts/slideLayout303.xml"/><Relationship Id="rId1" Type="http://schemas.openxmlformats.org/officeDocument/2006/relationships/themeOverride" Target="../theme/themeOverride23.xml"/></Relationships>
</file>

<file path=ppt/slides/_rels/slide119.xml.rels><?xml version="1.0" encoding="UTF-8" standalone="yes"?>
<Relationships xmlns="http://schemas.openxmlformats.org/package/2006/relationships"><Relationship Id="rId2" Type="http://schemas.openxmlformats.org/officeDocument/2006/relationships/slideLayout" Target="../slideLayouts/slideLayout314.xml"/><Relationship Id="rId1" Type="http://schemas.openxmlformats.org/officeDocument/2006/relationships/themeOverride" Target="../theme/themeOverride24.xml"/></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2.xml"/><Relationship Id="rId1" Type="http://schemas.openxmlformats.org/officeDocument/2006/relationships/slideLayout" Target="../slideLayouts/slideLayout371.xml"/></Relationships>
</file>

<file path=ppt/slides/_rels/slide12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92.xml"/></Relationships>
</file>

<file path=ppt/slides/_rels/slide121.xml.rels><?xml version="1.0" encoding="UTF-8" standalone="yes"?>
<Relationships xmlns="http://schemas.openxmlformats.org/package/2006/relationships"><Relationship Id="rId2" Type="http://schemas.openxmlformats.org/officeDocument/2006/relationships/slideLayout" Target="../slideLayouts/slideLayout303.xml"/><Relationship Id="rId1" Type="http://schemas.openxmlformats.org/officeDocument/2006/relationships/themeOverride" Target="../theme/themeOverride25.xml"/></Relationships>
</file>

<file path=ppt/slides/_rels/slide12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slideLayout" Target="../slideLayouts/slideLayout303.xml"/><Relationship Id="rId1" Type="http://schemas.openxmlformats.org/officeDocument/2006/relationships/themeOverride" Target="../theme/themeOverride26.xml"/><Relationship Id="rId4" Type="http://schemas.openxmlformats.org/officeDocument/2006/relationships/image" Target="../media/image111.jpeg"/></Relationships>
</file>

<file path=ppt/slides/_rels/slide123.xml.rels><?xml version="1.0" encoding="UTF-8" standalone="yes"?>
<Relationships xmlns="http://schemas.openxmlformats.org/package/2006/relationships"><Relationship Id="rId2" Type="http://schemas.openxmlformats.org/officeDocument/2006/relationships/slideLayout" Target="../slideLayouts/slideLayout303.xml"/><Relationship Id="rId1" Type="http://schemas.openxmlformats.org/officeDocument/2006/relationships/themeOverride" Target="../theme/themeOverride2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92.xml"/></Relationships>
</file>

<file path=ppt/slides/_rels/slide125.xml.rels><?xml version="1.0" encoding="UTF-8" standalone="yes"?>
<Relationships xmlns="http://schemas.openxmlformats.org/package/2006/relationships"><Relationship Id="rId2" Type="http://schemas.openxmlformats.org/officeDocument/2006/relationships/slideLayout" Target="../slideLayouts/slideLayout319.xml"/><Relationship Id="rId1" Type="http://schemas.openxmlformats.org/officeDocument/2006/relationships/themeOverride" Target="../theme/themeOverride28.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92.xml"/></Relationships>
</file>

<file path=ppt/slides/_rels/slide127.xml.rels><?xml version="1.0" encoding="UTF-8" standalone="yes"?>
<Relationships xmlns="http://schemas.openxmlformats.org/package/2006/relationships"><Relationship Id="rId2" Type="http://schemas.openxmlformats.org/officeDocument/2006/relationships/slideLayout" Target="../slideLayouts/slideLayout314.xml"/><Relationship Id="rId1" Type="http://schemas.openxmlformats.org/officeDocument/2006/relationships/themeOverride" Target="../theme/themeOverride29.xml"/></Relationships>
</file>

<file path=ppt/slides/_rels/slide128.xml.rels><?xml version="1.0" encoding="UTF-8" standalone="yes"?>
<Relationships xmlns="http://schemas.openxmlformats.org/package/2006/relationships"><Relationship Id="rId2" Type="http://schemas.openxmlformats.org/officeDocument/2006/relationships/slideLayout" Target="../slideLayouts/slideLayout314.xml"/><Relationship Id="rId1" Type="http://schemas.openxmlformats.org/officeDocument/2006/relationships/themeOverride" Target="../theme/themeOverride30.xml"/></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314.xml"/><Relationship Id="rId1" Type="http://schemas.openxmlformats.org/officeDocument/2006/relationships/themeOverride" Target="../theme/themeOverride31.xml"/></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371.xml"/></Relationships>
</file>

<file path=ppt/slides/_rels/slide130.xml.rels><?xml version="1.0" encoding="UTF-8" standalone="yes"?>
<Relationships xmlns="http://schemas.openxmlformats.org/package/2006/relationships"><Relationship Id="rId2" Type="http://schemas.openxmlformats.org/officeDocument/2006/relationships/slideLayout" Target="../slideLayouts/slideLayout314.xml"/><Relationship Id="rId1" Type="http://schemas.openxmlformats.org/officeDocument/2006/relationships/themeOverride" Target="../theme/themeOverride32.xml"/></Relationships>
</file>

<file path=ppt/slides/_rels/slide131.xml.rels><?xml version="1.0" encoding="UTF-8" standalone="yes"?>
<Relationships xmlns="http://schemas.openxmlformats.org/package/2006/relationships"><Relationship Id="rId2" Type="http://schemas.openxmlformats.org/officeDocument/2006/relationships/slideLayout" Target="../slideLayouts/slideLayout314.xml"/><Relationship Id="rId1" Type="http://schemas.openxmlformats.org/officeDocument/2006/relationships/themeOverride" Target="../theme/themeOverride33.xml"/></Relationships>
</file>

<file path=ppt/slides/_rels/slide132.xml.rels><?xml version="1.0" encoding="UTF-8" standalone="yes"?>
<Relationships xmlns="http://schemas.openxmlformats.org/package/2006/relationships"><Relationship Id="rId2" Type="http://schemas.openxmlformats.org/officeDocument/2006/relationships/slideLayout" Target="../slideLayouts/slideLayout303.xml"/><Relationship Id="rId1" Type="http://schemas.openxmlformats.org/officeDocument/2006/relationships/themeOverride" Target="../theme/themeOverride34.xml"/></Relationships>
</file>

<file path=ppt/slides/_rels/slide13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slideLayout" Target="../slideLayouts/slideLayout303.xml"/><Relationship Id="rId1" Type="http://schemas.openxmlformats.org/officeDocument/2006/relationships/themeOverride" Target="../theme/themeOverride35.xml"/><Relationship Id="rId4" Type="http://schemas.openxmlformats.org/officeDocument/2006/relationships/image" Target="../media/image111.jpe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9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1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37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14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slideLayout" Target="../slideLayouts/slideLayout314.xml"/><Relationship Id="rId1" Type="http://schemas.openxmlformats.org/officeDocument/2006/relationships/themeOverride" Target="../theme/themeOverride36.xml"/><Relationship Id="rId4" Type="http://schemas.microsoft.com/office/2007/relationships/hdphoto" Target="../media/hdphoto2.wdp"/></Relationships>
</file>

<file path=ppt/slides/_rels/slide143.xml.rels><?xml version="1.0" encoding="UTF-8" standalone="yes"?>
<Relationships xmlns="http://schemas.openxmlformats.org/package/2006/relationships"><Relationship Id="rId3" Type="http://schemas.openxmlformats.org/officeDocument/2006/relationships/image" Target="../media/image113.gif"/><Relationship Id="rId2" Type="http://schemas.openxmlformats.org/officeDocument/2006/relationships/notesSlide" Target="../notesSlides/notesSlide83.xml"/><Relationship Id="rId1" Type="http://schemas.openxmlformats.org/officeDocument/2006/relationships/slideLayout" Target="../slideLayouts/slideLayout292.xml"/></Relationships>
</file>

<file path=ppt/slides/_rels/slide144.xml.rels><?xml version="1.0" encoding="UTF-8" standalone="yes"?>
<Relationships xmlns="http://schemas.openxmlformats.org/package/2006/relationships"><Relationship Id="rId2" Type="http://schemas.openxmlformats.org/officeDocument/2006/relationships/slideLayout" Target="../slideLayouts/slideLayout353.xml"/><Relationship Id="rId1" Type="http://schemas.openxmlformats.org/officeDocument/2006/relationships/themeOverride" Target="../theme/themeOverride37.xml"/></Relationships>
</file>

<file path=ppt/slides/_rels/slide14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slideLayout" Target="../slideLayouts/slideLayout314.xml"/><Relationship Id="rId1" Type="http://schemas.openxmlformats.org/officeDocument/2006/relationships/themeOverride" Target="../theme/themeOverride38.xml"/><Relationship Id="rId4" Type="http://schemas.microsoft.com/office/2007/relationships/hdphoto" Target="../media/hdphoto2.wdp"/></Relationships>
</file>

<file path=ppt/slides/_rels/slide14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slideLayout" Target="../slideLayouts/slideLayout314.xml"/><Relationship Id="rId1" Type="http://schemas.openxmlformats.org/officeDocument/2006/relationships/themeOverride" Target="../theme/themeOverride39.xml"/><Relationship Id="rId4" Type="http://schemas.microsoft.com/office/2007/relationships/hdphoto" Target="../media/hdphoto2.wdp"/></Relationships>
</file>

<file path=ppt/slides/_rels/slide14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slideLayout" Target="../slideLayouts/slideLayout314.xml"/><Relationship Id="rId1" Type="http://schemas.openxmlformats.org/officeDocument/2006/relationships/themeOverride" Target="../theme/themeOverride40.xml"/><Relationship Id="rId4" Type="http://schemas.microsoft.com/office/2007/relationships/hdphoto" Target="../media/hdphoto2.wdp"/></Relationships>
</file>

<file path=ppt/slides/_rels/slide148.xml.rels><?xml version="1.0" encoding="UTF-8" standalone="yes"?>
<Relationships xmlns="http://schemas.openxmlformats.org/package/2006/relationships"><Relationship Id="rId2" Type="http://schemas.openxmlformats.org/officeDocument/2006/relationships/slideLayout" Target="../slideLayouts/slideLayout319.xml"/><Relationship Id="rId1" Type="http://schemas.openxmlformats.org/officeDocument/2006/relationships/themeOverride" Target="../theme/themeOverride41.xml"/></Relationships>
</file>

<file path=ppt/slides/_rels/slide149.xml.rels><?xml version="1.0" encoding="UTF-8" standalone="yes"?>
<Relationships xmlns="http://schemas.openxmlformats.org/package/2006/relationships"><Relationship Id="rId2" Type="http://schemas.openxmlformats.org/officeDocument/2006/relationships/slideLayout" Target="../slideLayouts/slideLayout319.xml"/><Relationship Id="rId1" Type="http://schemas.openxmlformats.org/officeDocument/2006/relationships/themeOverride" Target="../theme/themeOverride42.xm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71.xml"/><Relationship Id="rId5" Type="http://schemas.openxmlformats.org/officeDocument/2006/relationships/image" Target="../media/image51.jpeg"/><Relationship Id="rId4" Type="http://schemas.openxmlformats.org/officeDocument/2006/relationships/image" Target="../media/image50.jpeg"/></Relationships>
</file>

<file path=ppt/slides/_rels/slide150.xml.rels><?xml version="1.0" encoding="UTF-8" standalone="yes"?>
<Relationships xmlns="http://schemas.openxmlformats.org/package/2006/relationships"><Relationship Id="rId2" Type="http://schemas.openxmlformats.org/officeDocument/2006/relationships/slideLayout" Target="../slideLayouts/slideLayout319.xml"/><Relationship Id="rId1" Type="http://schemas.openxmlformats.org/officeDocument/2006/relationships/themeOverride" Target="../theme/themeOverride43.xml"/></Relationships>
</file>

<file path=ppt/slides/_rels/slide151.xml.rels><?xml version="1.0" encoding="UTF-8" standalone="yes"?>
<Relationships xmlns="http://schemas.openxmlformats.org/package/2006/relationships"><Relationship Id="rId2" Type="http://schemas.openxmlformats.org/officeDocument/2006/relationships/slideLayout" Target="../slideLayouts/slideLayout264.xml"/><Relationship Id="rId1" Type="http://schemas.openxmlformats.org/officeDocument/2006/relationships/themeOverride" Target="../theme/themeOverride44.xml"/></Relationships>
</file>

<file path=ppt/slides/_rels/slide1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4.xml"/><Relationship Id="rId1" Type="http://schemas.openxmlformats.org/officeDocument/2006/relationships/slideLayout" Target="../slideLayouts/slideLayout371.xml"/></Relationships>
</file>

<file path=ppt/slides/_rels/slide15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hemeOverride" Target="../theme/themeOverride45.xml"/><Relationship Id="rId6" Type="http://schemas.openxmlformats.org/officeDocument/2006/relationships/image" Target="../media/image72.png"/><Relationship Id="rId5" Type="http://schemas.openxmlformats.org/officeDocument/2006/relationships/notesSlide" Target="../notesSlides/notesSlide85.xml"/><Relationship Id="rId4" Type="http://schemas.openxmlformats.org/officeDocument/2006/relationships/slideLayout" Target="../slideLayouts/slideLayout370.xml"/></Relationships>
</file>

<file path=ppt/slides/_rels/slide1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6.xml"/><Relationship Id="rId1" Type="http://schemas.openxmlformats.org/officeDocument/2006/relationships/slideLayout" Target="../slideLayouts/slideLayout371.xml"/></Relationships>
</file>

<file path=ppt/slides/_rels/slide15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87.xml"/><Relationship Id="rId1" Type="http://schemas.openxmlformats.org/officeDocument/2006/relationships/slideLayout" Target="../slideLayouts/slideLayout371.xml"/></Relationships>
</file>

<file path=ppt/slides/_rels/slide15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88.xml"/><Relationship Id="rId1" Type="http://schemas.openxmlformats.org/officeDocument/2006/relationships/slideLayout" Target="../slideLayouts/slideLayout391.xml"/></Relationships>
</file>

<file path=ppt/slides/_rels/slide157.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89.xml"/><Relationship Id="rId1" Type="http://schemas.openxmlformats.org/officeDocument/2006/relationships/slideLayout" Target="../slideLayouts/slideLayout371.xml"/></Relationships>
</file>

<file path=ppt/slides/_rels/slide15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90.xml"/><Relationship Id="rId1" Type="http://schemas.openxmlformats.org/officeDocument/2006/relationships/slideLayout" Target="../slideLayouts/slideLayout371.xml"/></Relationships>
</file>

<file path=ppt/slides/_rels/slide159.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91.xml"/><Relationship Id="rId1" Type="http://schemas.openxmlformats.org/officeDocument/2006/relationships/slideLayout" Target="../slideLayouts/slideLayout371.xml"/></Relationships>
</file>

<file path=ppt/slides/_rels/slide1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6.xml"/><Relationship Id="rId1" Type="http://schemas.openxmlformats.org/officeDocument/2006/relationships/slideLayout" Target="../slideLayouts/slideLayout371.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29.xml"/></Relationships>
</file>

<file path=ppt/slides/_rels/slide16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93.xml"/><Relationship Id="rId1" Type="http://schemas.openxmlformats.org/officeDocument/2006/relationships/slideLayout" Target="../slideLayouts/slideLayout371.xml"/></Relationships>
</file>

<file path=ppt/slides/_rels/slide16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4.xml"/><Relationship Id="rId1" Type="http://schemas.openxmlformats.org/officeDocument/2006/relationships/slideLayout" Target="../slideLayouts/slideLayout371.xml"/></Relationships>
</file>

<file path=ppt/slides/_rels/slide16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95.xml"/><Relationship Id="rId1" Type="http://schemas.openxmlformats.org/officeDocument/2006/relationships/slideLayout" Target="../slideLayouts/slideLayout371.xml"/></Relationships>
</file>

<file path=ppt/slides/_rels/slide16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96.xml"/><Relationship Id="rId1" Type="http://schemas.openxmlformats.org/officeDocument/2006/relationships/slideLayout" Target="../slideLayouts/slideLayout48.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84.xml"/></Relationships>
</file>

<file path=ppt/slides/_rels/slide16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98.xml"/><Relationship Id="rId1" Type="http://schemas.openxmlformats.org/officeDocument/2006/relationships/slideLayout" Target="../slideLayouts/slideLayout377.xml"/></Relationships>
</file>

<file path=ppt/slides/_rels/slide16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9.xml"/><Relationship Id="rId1" Type="http://schemas.openxmlformats.org/officeDocument/2006/relationships/slideLayout" Target="../slideLayouts/slideLayout371.xml"/></Relationships>
</file>

<file path=ppt/slides/_rels/slide16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0.xml"/><Relationship Id="rId1" Type="http://schemas.openxmlformats.org/officeDocument/2006/relationships/slideLayout" Target="../slideLayouts/slideLayout371.xml"/><Relationship Id="rId5" Type="http://schemas.openxmlformats.org/officeDocument/2006/relationships/image" Target="../media/image51.jpeg"/><Relationship Id="rId4" Type="http://schemas.openxmlformats.org/officeDocument/2006/relationships/image" Target="../media/image50.jpeg"/></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01.xml"/></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371.xml"/></Relationships>
</file>

<file path=ppt/slides/_rels/slide17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02.xml"/><Relationship Id="rId1" Type="http://schemas.openxmlformats.org/officeDocument/2006/relationships/slideLayout" Target="../slideLayouts/slideLayout173.xml"/></Relationships>
</file>

<file path=ppt/slides/_rels/slide17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03.xml"/><Relationship Id="rId1" Type="http://schemas.openxmlformats.org/officeDocument/2006/relationships/slideLayout" Target="../slideLayouts/slideLayout411.xml"/></Relationships>
</file>

<file path=ppt/slides/_rels/slide17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104.xml"/><Relationship Id="rId1" Type="http://schemas.openxmlformats.org/officeDocument/2006/relationships/slideLayout" Target="../slideLayouts/slideLayout411.xml"/></Relationships>
</file>

<file path=ppt/slides/_rels/slide173.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105.xml"/><Relationship Id="rId1" Type="http://schemas.openxmlformats.org/officeDocument/2006/relationships/slideLayout" Target="../slideLayouts/slideLayout411.xml"/><Relationship Id="rId4" Type="http://schemas.openxmlformats.org/officeDocument/2006/relationships/hyperlink" Target="https://stretchesoftedium.wordpress.com/2012/07/13/a-year-of-waiting/" TargetMode="External"/></Relationships>
</file>

<file path=ppt/slides/_rels/slide174.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106.xml"/><Relationship Id="rId1" Type="http://schemas.openxmlformats.org/officeDocument/2006/relationships/slideLayout" Target="../slideLayouts/slideLayout411.xml"/></Relationships>
</file>

<file path=ppt/slides/_rels/slide175.xml.rels><?xml version="1.0" encoding="UTF-8" standalone="yes"?>
<Relationships xmlns="http://schemas.openxmlformats.org/package/2006/relationships"><Relationship Id="rId3" Type="http://schemas.openxmlformats.org/officeDocument/2006/relationships/image" Target="../media/image128.jpeg"/><Relationship Id="rId7" Type="http://schemas.openxmlformats.org/officeDocument/2006/relationships/hyperlink" Target="https://www.pexels.com/photo/aerial-photo-of-people-on-waiting-shed-1819382/" TargetMode="External"/><Relationship Id="rId2" Type="http://schemas.openxmlformats.org/officeDocument/2006/relationships/notesSlide" Target="../notesSlides/notesSlide107.xml"/><Relationship Id="rId1" Type="http://schemas.openxmlformats.org/officeDocument/2006/relationships/slideLayout" Target="../slideLayouts/slideLayout411.xml"/><Relationship Id="rId6" Type="http://schemas.openxmlformats.org/officeDocument/2006/relationships/image" Target="../media/image129.jpeg"/><Relationship Id="rId5" Type="http://schemas.openxmlformats.org/officeDocument/2006/relationships/hyperlink" Target="https://creativecommons.org/licenses/by-nc-nd/3.0/" TargetMode="External"/><Relationship Id="rId4" Type="http://schemas.openxmlformats.org/officeDocument/2006/relationships/hyperlink" Target="http://filipr8.deviantart.com/art/Waiting-for-Love-178180475" TargetMode="External"/></Relationships>
</file>

<file path=ppt/slides/_rels/slide17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08.xml"/><Relationship Id="rId1" Type="http://schemas.openxmlformats.org/officeDocument/2006/relationships/slideLayout" Target="../slideLayouts/slideLayout411.xml"/></Relationships>
</file>

<file path=ppt/slides/_rels/slide177.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109.xml"/><Relationship Id="rId1" Type="http://schemas.openxmlformats.org/officeDocument/2006/relationships/slideLayout" Target="../slideLayouts/slideLayout411.xml"/><Relationship Id="rId4" Type="http://schemas.openxmlformats.org/officeDocument/2006/relationships/hyperlink" Target="http://leadershipfreak.wordpress.com/2013/03/07/the-top-7-ways-to-end-frustrating-wait-time" TargetMode="External"/></Relationships>
</file>

<file path=ppt/slides/_rels/slide17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10.xml"/><Relationship Id="rId1" Type="http://schemas.openxmlformats.org/officeDocument/2006/relationships/slideLayout" Target="../slideLayouts/slideLayout411.xml"/></Relationships>
</file>

<file path=ppt/slides/_rels/slide17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11.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1.xml"/></Relationships>
</file>

<file path=ppt/slides/_rels/slide180.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424.xml"/><Relationship Id="rId4" Type="http://schemas.openxmlformats.org/officeDocument/2006/relationships/image" Target="../media/image133.jpeg"/></Relationships>
</file>

<file path=ppt/slides/_rels/slide181.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112.xml"/><Relationship Id="rId1" Type="http://schemas.openxmlformats.org/officeDocument/2006/relationships/slideLayout" Target="../slideLayouts/slideLayout442.xml"/></Relationships>
</file>

<file path=ppt/slides/_rels/slide182.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113.xml"/><Relationship Id="rId1" Type="http://schemas.openxmlformats.org/officeDocument/2006/relationships/slideLayout" Target="../slideLayouts/slideLayout411.xml"/></Relationships>
</file>

<file path=ppt/slides/_rels/slide183.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14.xml"/><Relationship Id="rId1" Type="http://schemas.openxmlformats.org/officeDocument/2006/relationships/slideLayout" Target="../slideLayouts/slideLayout411.xml"/></Relationships>
</file>

<file path=ppt/slides/_rels/slide184.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115.xml"/><Relationship Id="rId1" Type="http://schemas.openxmlformats.org/officeDocument/2006/relationships/slideLayout" Target="../slideLayouts/slideLayout442.xml"/></Relationships>
</file>

<file path=ppt/slides/_rels/slide185.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16.xml"/><Relationship Id="rId1" Type="http://schemas.openxmlformats.org/officeDocument/2006/relationships/slideLayout" Target="../slideLayouts/slideLayout442.xml"/></Relationships>
</file>

<file path=ppt/slides/_rels/slide186.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17.xml"/><Relationship Id="rId1" Type="http://schemas.openxmlformats.org/officeDocument/2006/relationships/slideLayout" Target="../slideLayouts/slideLayout442.xml"/></Relationships>
</file>

<file path=ppt/slides/_rels/slide187.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118.xml"/><Relationship Id="rId1" Type="http://schemas.openxmlformats.org/officeDocument/2006/relationships/slideLayout" Target="../slideLayouts/slideLayout442.xml"/></Relationships>
</file>

<file path=ppt/slides/_rels/slide188.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19.xml"/><Relationship Id="rId1" Type="http://schemas.openxmlformats.org/officeDocument/2006/relationships/slideLayout" Target="../slideLayouts/slideLayout442.xml"/></Relationships>
</file>

<file path=ppt/slides/_rels/slide189.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120.xml"/><Relationship Id="rId1" Type="http://schemas.openxmlformats.org/officeDocument/2006/relationships/slideLayout" Target="../slideLayouts/slideLayout411.xml"/></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396.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447.xml"/></Relationships>
</file>

<file path=ppt/slides/_rels/slide191.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122.xml"/><Relationship Id="rId1" Type="http://schemas.openxmlformats.org/officeDocument/2006/relationships/slideLayout" Target="../slideLayouts/slideLayout449.xml"/></Relationships>
</file>

<file path=ppt/slides/_rels/slide19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23.xml"/><Relationship Id="rId1" Type="http://schemas.openxmlformats.org/officeDocument/2006/relationships/slideLayout" Target="../slideLayouts/slideLayout464.xml"/><Relationship Id="rId4" Type="http://schemas.openxmlformats.org/officeDocument/2006/relationships/image" Target="../media/image144.png"/></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470.xml"/></Relationships>
</file>

<file path=ppt/slides/_rels/slide194.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125.xml"/><Relationship Id="rId1" Type="http://schemas.openxmlformats.org/officeDocument/2006/relationships/slideLayout" Target="../slideLayouts/slideLayout411.xml"/></Relationships>
</file>

<file path=ppt/slides/_rels/slide195.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126.xml"/><Relationship Id="rId1" Type="http://schemas.openxmlformats.org/officeDocument/2006/relationships/slideLayout" Target="../slideLayouts/slideLayout411.xml"/></Relationships>
</file>

<file path=ppt/slides/_rels/slide196.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127.xml"/><Relationship Id="rId1" Type="http://schemas.openxmlformats.org/officeDocument/2006/relationships/slideLayout" Target="../slideLayouts/slideLayout411.xml"/><Relationship Id="rId4" Type="http://schemas.openxmlformats.org/officeDocument/2006/relationships/hyperlink" Target="http://leadershipfreak.wordpress.com/2013/03/07/the-top-7-ways-to-end-frustrating-wait-time" TargetMode="External"/></Relationships>
</file>

<file path=ppt/slides/_rels/slide19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28.xml"/><Relationship Id="rId1" Type="http://schemas.openxmlformats.org/officeDocument/2006/relationships/slideLayout" Target="../slideLayouts/slideLayout411.xml"/><Relationship Id="rId5" Type="http://schemas.openxmlformats.org/officeDocument/2006/relationships/image" Target="../media/image148.svg"/><Relationship Id="rId4" Type="http://schemas.openxmlformats.org/officeDocument/2006/relationships/hyperlink" Target="http://leadershipfreak.wordpress.com/2013/03/07/the-top-7-ways-to-end-frustrating-wait-time" TargetMode="External"/></Relationships>
</file>

<file path=ppt/slides/_rels/slide198.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129.xml"/><Relationship Id="rId1" Type="http://schemas.openxmlformats.org/officeDocument/2006/relationships/slideLayout" Target="../slideLayouts/slideLayout442.xml"/></Relationships>
</file>

<file path=ppt/slides/_rels/slide19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0.xml"/><Relationship Id="rId1" Type="http://schemas.openxmlformats.org/officeDocument/2006/relationships/slideLayout" Target="../slideLayouts/slideLayout49.xml"/><Relationship Id="rId4" Type="http://schemas.openxmlformats.org/officeDocument/2006/relationships/image" Target="../media/image6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411.xml"/></Relationships>
</file>

<file path=ppt/slides/_rels/slide201.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132.xml"/><Relationship Id="rId1" Type="http://schemas.openxmlformats.org/officeDocument/2006/relationships/slideLayout" Target="../slideLayouts/slideLayout442.xml"/></Relationships>
</file>

<file path=ppt/slides/_rels/slide202.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133.xml"/><Relationship Id="rId1" Type="http://schemas.openxmlformats.org/officeDocument/2006/relationships/slideLayout" Target="../slideLayouts/slideLayout411.xml"/></Relationships>
</file>

<file path=ppt/slides/_rels/slide203.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134.xml"/><Relationship Id="rId1" Type="http://schemas.openxmlformats.org/officeDocument/2006/relationships/slideLayout" Target="../slideLayouts/slideLayout371.xml"/></Relationships>
</file>

<file path=ppt/slides/_rels/slide20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35.xml"/><Relationship Id="rId1" Type="http://schemas.openxmlformats.org/officeDocument/2006/relationships/slideLayout" Target="../slideLayouts/slideLayout18.xml"/></Relationships>
</file>

<file path=ppt/slides/_rels/slide20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36.xml"/><Relationship Id="rId1" Type="http://schemas.openxmlformats.org/officeDocument/2006/relationships/slideLayout" Target="../slideLayouts/slideLayout377.xml"/></Relationships>
</file>

<file path=ppt/slides/_rels/slide206.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137.xml"/><Relationship Id="rId1" Type="http://schemas.openxmlformats.org/officeDocument/2006/relationships/slideLayout" Target="../slideLayouts/slideLayout442.xml"/></Relationships>
</file>

<file path=ppt/slides/_rels/slide207.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138.xml"/><Relationship Id="rId1" Type="http://schemas.openxmlformats.org/officeDocument/2006/relationships/slideLayout" Target="../slideLayouts/slideLayout442.xml"/></Relationships>
</file>

<file path=ppt/slides/_rels/slide208.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139.xml"/><Relationship Id="rId1" Type="http://schemas.openxmlformats.org/officeDocument/2006/relationships/slideLayout" Target="../slideLayouts/slideLayout442.xml"/></Relationships>
</file>

<file path=ppt/slides/_rels/slide209.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140.xml"/><Relationship Id="rId1" Type="http://schemas.openxmlformats.org/officeDocument/2006/relationships/slideLayout" Target="../slideLayouts/slideLayout44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41.xml"/><Relationship Id="rId1" Type="http://schemas.openxmlformats.org/officeDocument/2006/relationships/slideLayout" Target="../slideLayouts/slideLayout442.xml"/></Relationships>
</file>

<file path=ppt/slides/_rels/slide211.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142.xml"/><Relationship Id="rId1" Type="http://schemas.openxmlformats.org/officeDocument/2006/relationships/slideLayout" Target="../slideLayouts/slideLayout442.xml"/></Relationships>
</file>

<file path=ppt/slides/_rels/slide212.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143.xml"/><Relationship Id="rId1" Type="http://schemas.openxmlformats.org/officeDocument/2006/relationships/slideLayout" Target="../slideLayouts/slideLayout442.xml"/></Relationships>
</file>

<file path=ppt/slides/_rels/slide213.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471.xml"/></Relationships>
</file>

<file path=ppt/slides/_rels/slide2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4.xml"/><Relationship Id="rId1" Type="http://schemas.openxmlformats.org/officeDocument/2006/relationships/slideLayout" Target="../slideLayouts/slideLayout55.xml"/></Relationships>
</file>

<file path=ppt/slides/_rels/slide21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45.xml"/><Relationship Id="rId1" Type="http://schemas.openxmlformats.org/officeDocument/2006/relationships/slideLayout" Target="../slideLayouts/slideLayout637.xml"/></Relationships>
</file>

<file path=ppt/slides/_rels/slide21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46.xml"/><Relationship Id="rId1" Type="http://schemas.openxmlformats.org/officeDocument/2006/relationships/slideLayout" Target="../slideLayouts/slideLayout637.xml"/><Relationship Id="rId5" Type="http://schemas.openxmlformats.org/officeDocument/2006/relationships/image" Target="../media/image69.gif"/><Relationship Id="rId4" Type="http://schemas.openxmlformats.org/officeDocument/2006/relationships/image" Target="../media/image68.jpeg"/></Relationships>
</file>

<file path=ppt/slides/_rels/slide21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47.xml"/><Relationship Id="rId1" Type="http://schemas.openxmlformats.org/officeDocument/2006/relationships/slideLayout" Target="../slideLayouts/slideLayout637.xml"/><Relationship Id="rId6" Type="http://schemas.openxmlformats.org/officeDocument/2006/relationships/image" Target="../media/image69.gif"/><Relationship Id="rId5" Type="http://schemas.openxmlformats.org/officeDocument/2006/relationships/image" Target="../media/image68.jpeg"/><Relationship Id="rId4" Type="http://schemas.openxmlformats.org/officeDocument/2006/relationships/image" Target="../media/image65.jpeg"/></Relationships>
</file>

<file path=ppt/slides/_rels/slide21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48.xml"/><Relationship Id="rId1" Type="http://schemas.openxmlformats.org/officeDocument/2006/relationships/slideLayout" Target="../slideLayouts/slideLayout637.xml"/><Relationship Id="rId6" Type="http://schemas.openxmlformats.org/officeDocument/2006/relationships/image" Target="../media/image162.emf"/><Relationship Id="rId5" Type="http://schemas.openxmlformats.org/officeDocument/2006/relationships/image" Target="../media/image161.emf"/><Relationship Id="rId4" Type="http://schemas.openxmlformats.org/officeDocument/2006/relationships/image" Target="../media/image160.emf"/></Relationships>
</file>

<file path=ppt/slides/_rels/slide21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49.xml"/><Relationship Id="rId1" Type="http://schemas.openxmlformats.org/officeDocument/2006/relationships/slideLayout" Target="../slideLayouts/slideLayout637.xml"/><Relationship Id="rId5" Type="http://schemas.openxmlformats.org/officeDocument/2006/relationships/image" Target="../media/image66.jpeg"/><Relationship Id="rId4" Type="http://schemas.openxmlformats.org/officeDocument/2006/relationships/image" Target="../media/image67.jpe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50.xml"/><Relationship Id="rId1" Type="http://schemas.openxmlformats.org/officeDocument/2006/relationships/slideLayout" Target="../slideLayouts/slideLayout637.xml"/></Relationships>
</file>

<file path=ppt/slides/_rels/slide221.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51.xml"/><Relationship Id="rId1" Type="http://schemas.openxmlformats.org/officeDocument/2006/relationships/slideLayout" Target="../slideLayouts/slideLayout411.xml"/><Relationship Id="rId6" Type="http://schemas.openxmlformats.org/officeDocument/2006/relationships/image" Target="../media/image163.svg"/><Relationship Id="rId5" Type="http://schemas.openxmlformats.org/officeDocument/2006/relationships/image" Target="../media/image148.svg"/><Relationship Id="rId4" Type="http://schemas.openxmlformats.org/officeDocument/2006/relationships/hyperlink" Target="http://leadershipfreak.wordpress.com/2013/03/07/the-top-7-ways-to-end-frustrating-wait-time" TargetMode="External"/></Relationships>
</file>

<file path=ppt/slides/_rels/slide222.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152.xml"/><Relationship Id="rId1" Type="http://schemas.openxmlformats.org/officeDocument/2006/relationships/slideLayout" Target="../slideLayouts/slideLayout411.xml"/></Relationships>
</file>

<file path=ppt/slides/_rels/slide223.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153.xml"/><Relationship Id="rId1" Type="http://schemas.openxmlformats.org/officeDocument/2006/relationships/slideLayout" Target="../slideLayouts/slideLayout411.xml"/></Relationships>
</file>

<file path=ppt/slides/_rels/slide224.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154.xml"/><Relationship Id="rId1" Type="http://schemas.openxmlformats.org/officeDocument/2006/relationships/slideLayout" Target="../slideLayouts/slideLayout411.xml"/></Relationships>
</file>

<file path=ppt/slides/_rels/slide225.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155.xml"/><Relationship Id="rId1" Type="http://schemas.openxmlformats.org/officeDocument/2006/relationships/slideLayout" Target="../slideLayouts/slideLayout411.xml"/></Relationships>
</file>

<file path=ppt/slides/_rels/slide226.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156.xml"/><Relationship Id="rId1" Type="http://schemas.openxmlformats.org/officeDocument/2006/relationships/slideLayout" Target="../slideLayouts/slideLayout411.xml"/></Relationships>
</file>

<file path=ppt/slides/_rels/slide227.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157.xml"/><Relationship Id="rId1" Type="http://schemas.openxmlformats.org/officeDocument/2006/relationships/slideLayout" Target="../slideLayouts/slideLayout411.xml"/></Relationships>
</file>

<file path=ppt/slides/_rels/slide228.xml.rels><?xml version="1.0" encoding="UTF-8" standalone="yes"?>
<Relationships xmlns="http://schemas.openxmlformats.org/package/2006/relationships"><Relationship Id="rId3" Type="http://schemas.openxmlformats.org/officeDocument/2006/relationships/image" Target="../media/image170.jpg"/><Relationship Id="rId2" Type="http://schemas.openxmlformats.org/officeDocument/2006/relationships/notesSlide" Target="../notesSlides/notesSlide158.xml"/><Relationship Id="rId1" Type="http://schemas.openxmlformats.org/officeDocument/2006/relationships/slideLayout" Target="../slideLayouts/slideLayout411.xml"/><Relationship Id="rId4" Type="http://schemas.openxmlformats.org/officeDocument/2006/relationships/hyperlink" Target="https://policyoptions.irpp.org/magazines/september-2019/parliament-should-not-wait-to-act-on-assisted-dying-ruling/twitter-parliament-should-not-wait-to-act-on-assisted-dying-ruling/" TargetMode="External"/></Relationships>
</file>

<file path=ppt/slides/_rels/slide229.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159.xml"/><Relationship Id="rId1" Type="http://schemas.openxmlformats.org/officeDocument/2006/relationships/slideLayout" Target="../slideLayouts/slideLayout411.xml"/><Relationship Id="rId4" Type="http://schemas.openxmlformats.org/officeDocument/2006/relationships/hyperlink" Target="http://leadershipfreak.wordpress.com/2013/03/07/the-top-7-ways-to-end-frustrating-wait-time"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5.xml"/></Relationships>
</file>

<file path=ppt/slides/_rels/slide230.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160.xml"/><Relationship Id="rId1" Type="http://schemas.openxmlformats.org/officeDocument/2006/relationships/slideLayout" Target="../slideLayouts/slideLayout411.xml"/></Relationships>
</file>

<file path=ppt/slides/_rels/slide231.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61.xml"/><Relationship Id="rId1" Type="http://schemas.openxmlformats.org/officeDocument/2006/relationships/slideLayout" Target="../slideLayouts/slideLayout411.xml"/><Relationship Id="rId6" Type="http://schemas.openxmlformats.org/officeDocument/2006/relationships/image" Target="../media/image163.svg"/><Relationship Id="rId5" Type="http://schemas.openxmlformats.org/officeDocument/2006/relationships/image" Target="../media/image148.svg"/><Relationship Id="rId4" Type="http://schemas.openxmlformats.org/officeDocument/2006/relationships/hyperlink" Target="http://leadershipfreak.wordpress.com/2013/03/07/the-top-7-ways-to-end-frustrating-wait-time" TargetMode="External"/></Relationships>
</file>

<file path=ppt/slides/_rels/slide232.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62.xml"/><Relationship Id="rId1" Type="http://schemas.openxmlformats.org/officeDocument/2006/relationships/slideLayout" Target="../slideLayouts/slideLayout371.xml"/></Relationships>
</file>

<file path=ppt/slides/_rels/slide233.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63.xml"/><Relationship Id="rId1" Type="http://schemas.openxmlformats.org/officeDocument/2006/relationships/slideLayout" Target="../slideLayouts/slideLayout411.xml"/></Relationships>
</file>

<file path=ppt/slides/_rels/slide234.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164.xml"/><Relationship Id="rId1" Type="http://schemas.openxmlformats.org/officeDocument/2006/relationships/slideLayout" Target="../slideLayouts/slideLayout411.xml"/></Relationships>
</file>

<file path=ppt/slides/_rels/slide2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65.xml"/><Relationship Id="rId1" Type="http://schemas.openxmlformats.org/officeDocument/2006/relationships/slideLayout" Target="../slideLayouts/slideLayout47.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417.xml"/></Relationships>
</file>

<file path=ppt/slides/_rels/slide237.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66.xml"/><Relationship Id="rId1" Type="http://schemas.openxmlformats.org/officeDocument/2006/relationships/slideLayout" Target="../slideLayouts/slideLayout411.xml"/><Relationship Id="rId4" Type="http://schemas.openxmlformats.org/officeDocument/2006/relationships/image" Target="../media/image175.png"/></Relationships>
</file>

<file path=ppt/slides/_rels/slide238.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212.xml"/><Relationship Id="rId1" Type="http://schemas.openxmlformats.org/officeDocument/2006/relationships/themeOverride" Target="../theme/themeOverride46.xml"/></Relationships>
</file>

<file path=ppt/slides/_rels/slide239.xml.rels><?xml version="1.0" encoding="UTF-8" standalone="yes"?>
<Relationships xmlns="http://schemas.openxmlformats.org/package/2006/relationships"><Relationship Id="rId3" Type="http://schemas.openxmlformats.org/officeDocument/2006/relationships/image" Target="../media/image176.gif"/><Relationship Id="rId2" Type="http://schemas.openxmlformats.org/officeDocument/2006/relationships/notesSlide" Target="../notesSlides/notesSlide168.xml"/><Relationship Id="rId1" Type="http://schemas.openxmlformats.org/officeDocument/2006/relationships/slideLayout" Target="../slideLayouts/slideLayout17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69.xml"/><Relationship Id="rId1" Type="http://schemas.openxmlformats.org/officeDocument/2006/relationships/slideLayout" Target="../slideLayouts/slideLayout173.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408.xml"/></Relationships>
</file>

<file path=ppt/slides/_rels/slide24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73.xml"/></Relationships>
</file>

<file path=ppt/slides/_rels/slide243.xml.rels><?xml version="1.0" encoding="UTF-8" standalone="yes"?>
<Relationships xmlns="http://schemas.openxmlformats.org/package/2006/relationships"><Relationship Id="rId3" Type="http://schemas.openxmlformats.org/officeDocument/2006/relationships/notesSlide" Target="../notesSlides/notesSlide171.xml"/><Relationship Id="rId2" Type="http://schemas.openxmlformats.org/officeDocument/2006/relationships/slideLayout" Target="../slideLayouts/slideLayout173.xml"/><Relationship Id="rId1" Type="http://schemas.openxmlformats.org/officeDocument/2006/relationships/themeOverride" Target="../theme/themeOverride47.xml"/><Relationship Id="rId4" Type="http://schemas.openxmlformats.org/officeDocument/2006/relationships/image" Target="../media/image178.jpeg"/></Relationships>
</file>

<file path=ppt/slides/_rels/slide244.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172.xml"/><Relationship Id="rId1" Type="http://schemas.openxmlformats.org/officeDocument/2006/relationships/slideLayout" Target="../slideLayouts/slideLayout173.xml"/></Relationships>
</file>

<file path=ppt/slides/_rels/slide245.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notesSlide" Target="../notesSlides/notesSlide173.xml"/><Relationship Id="rId1" Type="http://schemas.openxmlformats.org/officeDocument/2006/relationships/slideLayout" Target="../slideLayouts/slideLayout173.xml"/></Relationships>
</file>

<file path=ppt/slides/_rels/slide246.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174.xml"/><Relationship Id="rId1" Type="http://schemas.openxmlformats.org/officeDocument/2006/relationships/slideLayout" Target="../slideLayouts/slideLayout173.xml"/></Relationships>
</file>

<file path=ppt/slides/_rels/slide247.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175.xml"/><Relationship Id="rId1" Type="http://schemas.openxmlformats.org/officeDocument/2006/relationships/slideLayout" Target="../slideLayouts/slideLayout173.xml"/></Relationships>
</file>

<file path=ppt/slides/_rels/slide248.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179.xml"/><Relationship Id="rId1" Type="http://schemas.openxmlformats.org/officeDocument/2006/relationships/tags" Target="../tags/tag1.xml"/><Relationship Id="rId5" Type="http://schemas.openxmlformats.org/officeDocument/2006/relationships/image" Target="../media/image183.jpeg"/><Relationship Id="rId4" Type="http://schemas.openxmlformats.org/officeDocument/2006/relationships/image" Target="../media/image182.jpeg"/></Relationships>
</file>

<file path=ppt/slides/_rels/slide249.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189.xml"/><Relationship Id="rId1" Type="http://schemas.openxmlformats.org/officeDocument/2006/relationships/tags" Target="../tags/tag2.xml"/><Relationship Id="rId4" Type="http://schemas.openxmlformats.org/officeDocument/2006/relationships/image" Target="../media/image184.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78.xml"/><Relationship Id="rId1" Type="http://schemas.openxmlformats.org/officeDocument/2006/relationships/slideLayout" Target="../slideLayouts/slideLayout620.xml"/></Relationships>
</file>

<file path=ppt/slides/_rels/slide251.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614.xml"/></Relationships>
</file>

<file path=ppt/slides/_rels/slide252.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179.xml"/><Relationship Id="rId1" Type="http://schemas.openxmlformats.org/officeDocument/2006/relationships/slideLayout" Target="../slideLayouts/slideLayout179.xml"/></Relationships>
</file>

<file path=ppt/slides/_rels/slide253.xml.rels><?xml version="1.0" encoding="UTF-8" standalone="yes"?>
<Relationships xmlns="http://schemas.openxmlformats.org/package/2006/relationships"><Relationship Id="rId3" Type="http://schemas.openxmlformats.org/officeDocument/2006/relationships/notesSlide" Target="../notesSlides/notesSlide180.xml"/><Relationship Id="rId2" Type="http://schemas.openxmlformats.org/officeDocument/2006/relationships/slideLayout" Target="../slideLayouts/slideLayout168.xml"/><Relationship Id="rId1" Type="http://schemas.openxmlformats.org/officeDocument/2006/relationships/tags" Target="../tags/tag3.xml"/><Relationship Id="rId4" Type="http://schemas.openxmlformats.org/officeDocument/2006/relationships/image" Target="../media/image188.jpeg"/></Relationships>
</file>

<file path=ppt/slides/_rels/slide254.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181.xml"/><Relationship Id="rId1" Type="http://schemas.openxmlformats.org/officeDocument/2006/relationships/slideLayout" Target="../slideLayouts/slideLayout185.xml"/></Relationships>
</file>

<file path=ppt/slides/_rels/slide255.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182.xml"/><Relationship Id="rId1" Type="http://schemas.openxmlformats.org/officeDocument/2006/relationships/slideLayout" Target="../slideLayouts/slideLayout189.xml"/></Relationships>
</file>

<file path=ppt/slides/_rels/slide256.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183.xml"/><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184.xml"/><Relationship Id="rId1" Type="http://schemas.openxmlformats.org/officeDocument/2006/relationships/slideLayout" Target="../slideLayouts/slideLayout483.xml"/></Relationships>
</file>

<file path=ppt/slides/_rels/slide258.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185.xml"/><Relationship Id="rId1" Type="http://schemas.openxmlformats.org/officeDocument/2006/relationships/slideLayout" Target="../slideLayouts/slideLayout174.xml"/></Relationships>
</file>

<file path=ppt/slides/_rels/slide259.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notesSlide" Target="../notesSlides/notesSlide186.xml"/><Relationship Id="rId1" Type="http://schemas.openxmlformats.org/officeDocument/2006/relationships/slideLayout" Target="../slideLayouts/slideLayout174.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187.xml"/><Relationship Id="rId1" Type="http://schemas.openxmlformats.org/officeDocument/2006/relationships/slideLayout" Target="../slideLayouts/slideLayout483.xml"/><Relationship Id="rId4" Type="http://schemas.openxmlformats.org/officeDocument/2006/relationships/image" Target="../media/image196.jpeg"/></Relationships>
</file>

<file path=ppt/slides/_rels/slide261.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notesSlide" Target="../notesSlides/notesSlide188.xml"/><Relationship Id="rId1" Type="http://schemas.openxmlformats.org/officeDocument/2006/relationships/slideLayout" Target="../slideLayouts/slideLayout499.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57.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50.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50.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50.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50.xml"/></Relationships>
</file>

<file path=ppt/slides/_rels/slide267.xml.rels><?xml version="1.0" encoding="UTF-8" standalone="yes"?>
<Relationships xmlns="http://schemas.openxmlformats.org/package/2006/relationships"><Relationship Id="rId3" Type="http://schemas.openxmlformats.org/officeDocument/2006/relationships/hyperlink" Target="https://www.blogs.hss.ed.ac.uk/pubs-and-publications/2015/12/14/american-curse-how-many-languages-do-you-speak/" TargetMode="External"/><Relationship Id="rId2" Type="http://schemas.openxmlformats.org/officeDocument/2006/relationships/image" Target="../media/image198.jpg"/><Relationship Id="rId1" Type="http://schemas.openxmlformats.org/officeDocument/2006/relationships/slideLayout" Target="../slideLayouts/slideLayout178.xml"/><Relationship Id="rId4" Type="http://schemas.openxmlformats.org/officeDocument/2006/relationships/hyperlink" Target="https://creativecommons.org/licenses/by-nc-nd/3.0/" TargetMode="External"/></Relationships>
</file>

<file path=ppt/slides/_rels/slide268.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notesSlide" Target="../notesSlides/notesSlide194.xml"/><Relationship Id="rId1" Type="http://schemas.openxmlformats.org/officeDocument/2006/relationships/slideLayout" Target="../slideLayouts/slideLayout483.xml"/></Relationships>
</file>

<file path=ppt/slides/_rels/slide269.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195.xml"/><Relationship Id="rId1" Type="http://schemas.openxmlformats.org/officeDocument/2006/relationships/slideLayout" Target="../slideLayouts/slideLayout173.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71.xml"/></Relationships>
</file>

<file path=ppt/slides/_rels/slide270.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68.xml"/></Relationships>
</file>

<file path=ppt/slides/_rels/slide271.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196.xml"/><Relationship Id="rId1" Type="http://schemas.openxmlformats.org/officeDocument/2006/relationships/slideLayout" Target="../slideLayouts/slideLayout505.xml"/><Relationship Id="rId5" Type="http://schemas.openxmlformats.org/officeDocument/2006/relationships/image" Target="../media/image204.jpeg"/><Relationship Id="rId4" Type="http://schemas.openxmlformats.org/officeDocument/2006/relationships/image" Target="../media/image203.jpeg"/></Relationships>
</file>

<file path=ppt/slides/_rels/slide272.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197.xml"/><Relationship Id="rId1" Type="http://schemas.openxmlformats.org/officeDocument/2006/relationships/slideLayout" Target="../slideLayouts/slideLayout505.xml"/><Relationship Id="rId5" Type="http://schemas.openxmlformats.org/officeDocument/2006/relationships/image" Target="../media/image204.jpeg"/><Relationship Id="rId4" Type="http://schemas.openxmlformats.org/officeDocument/2006/relationships/image" Target="../media/image203.jpeg"/></Relationships>
</file>

<file path=ppt/slides/_rels/slide273.xml.rels><?xml version="1.0" encoding="UTF-8" standalone="yes"?>
<Relationships xmlns="http://schemas.openxmlformats.org/package/2006/relationships"><Relationship Id="rId3" Type="http://schemas.openxmlformats.org/officeDocument/2006/relationships/hyperlink" Target="https://pochp.wordpress.com/2012/08/11/on-learning-a-new-language/" TargetMode="External"/><Relationship Id="rId2" Type="http://schemas.openxmlformats.org/officeDocument/2006/relationships/image" Target="../media/image205.jpg"/><Relationship Id="rId1" Type="http://schemas.openxmlformats.org/officeDocument/2006/relationships/slideLayout" Target="../slideLayouts/slideLayout178.xml"/></Relationships>
</file>

<file path=ppt/slides/_rels/slide274.xml.rels><?xml version="1.0" encoding="UTF-8" standalone="yes"?>
<Relationships xmlns="http://schemas.openxmlformats.org/package/2006/relationships"><Relationship Id="rId3" Type="http://schemas.openxmlformats.org/officeDocument/2006/relationships/hyperlink" Target="https://commons.wikimedia.org/wiki/Language" TargetMode="External"/><Relationship Id="rId7" Type="http://schemas.openxmlformats.org/officeDocument/2006/relationships/hyperlink" Target="https://creativecommons.org/licenses/by/3.0/" TargetMode="External"/><Relationship Id="rId2" Type="http://schemas.openxmlformats.org/officeDocument/2006/relationships/image" Target="../media/image206.png"/><Relationship Id="rId1" Type="http://schemas.openxmlformats.org/officeDocument/2006/relationships/slideLayout" Target="../slideLayouts/slideLayout178.xml"/><Relationship Id="rId6" Type="http://schemas.openxmlformats.org/officeDocument/2006/relationships/hyperlink" Target="https://southafrica-info.com/arts-culture/11-languages-south-africa/" TargetMode="External"/><Relationship Id="rId5" Type="http://schemas.openxmlformats.org/officeDocument/2006/relationships/image" Target="../media/image207.jpg"/><Relationship Id="rId4" Type="http://schemas.openxmlformats.org/officeDocument/2006/relationships/hyperlink" Target="https://creativecommons.org/licenses/by-sa/3.0/" TargetMode="External"/></Relationships>
</file>

<file path=ppt/slides/_rels/slide275.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198.xml"/><Relationship Id="rId1" Type="http://schemas.openxmlformats.org/officeDocument/2006/relationships/slideLayout" Target="../slideLayouts/slideLayout517.xml"/><Relationship Id="rId4" Type="http://schemas.openxmlformats.org/officeDocument/2006/relationships/image" Target="../media/image209.jpeg"/></Relationships>
</file>

<file path=ppt/slides/_rels/slide276.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199.xml"/><Relationship Id="rId1" Type="http://schemas.openxmlformats.org/officeDocument/2006/relationships/slideLayout" Target="../slideLayouts/slideLayout527.xml"/></Relationships>
</file>

<file path=ppt/slides/_rels/slide277.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200.xml"/><Relationship Id="rId1" Type="http://schemas.openxmlformats.org/officeDocument/2006/relationships/slideLayout" Target="../slideLayouts/slideLayout538.xml"/></Relationships>
</file>

<file path=ppt/slides/_rels/slide278.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notesSlide" Target="../notesSlides/notesSlide201.xml"/><Relationship Id="rId1" Type="http://schemas.openxmlformats.org/officeDocument/2006/relationships/slideLayout" Target="../slideLayouts/slideLayout538.xml"/></Relationships>
</file>

<file path=ppt/slides/_rels/slide279.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202.xml"/><Relationship Id="rId1" Type="http://schemas.openxmlformats.org/officeDocument/2006/relationships/slideLayout" Target="../slideLayouts/slideLayout173.xml"/></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7.xml"/><Relationship Id="rId1" Type="http://schemas.openxmlformats.org/officeDocument/2006/relationships/slideLayout" Target="../slideLayouts/slideLayout82.xml"/></Relationships>
</file>

<file path=ppt/slides/_rels/slide280.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203.xml"/><Relationship Id="rId1" Type="http://schemas.openxmlformats.org/officeDocument/2006/relationships/slideLayout" Target="../slideLayouts/slideLayout442.xml"/></Relationships>
</file>

<file path=ppt/slides/_rels/slide281.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notesSlide" Target="../notesSlides/notesSlide204.xml"/><Relationship Id="rId1" Type="http://schemas.openxmlformats.org/officeDocument/2006/relationships/slideLayout" Target="../slideLayouts/slideLayout539.xml"/><Relationship Id="rId4" Type="http://schemas.openxmlformats.org/officeDocument/2006/relationships/image" Target="../media/image214.jpeg"/></Relationships>
</file>

<file path=ppt/slides/_rels/slide282.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205.xml"/><Relationship Id="rId1" Type="http://schemas.openxmlformats.org/officeDocument/2006/relationships/slideLayout" Target="../slideLayouts/slideLayout552.xml"/><Relationship Id="rId4" Type="http://schemas.openxmlformats.org/officeDocument/2006/relationships/image" Target="../media/image215.gif"/></Relationships>
</file>

<file path=ppt/slides/_rels/slide283.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206.xml"/><Relationship Id="rId1" Type="http://schemas.openxmlformats.org/officeDocument/2006/relationships/slideLayout" Target="../slideLayouts/slideLayout574.xml"/></Relationships>
</file>

<file path=ppt/slides/_rels/slide284.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574.xml"/></Relationships>
</file>

<file path=ppt/slides/_rels/slide285.xml.rels><?xml version="1.0" encoding="UTF-8" standalone="yes"?>
<Relationships xmlns="http://schemas.openxmlformats.org/package/2006/relationships"><Relationship Id="rId3" Type="http://schemas.openxmlformats.org/officeDocument/2006/relationships/notesSlide" Target="../notesSlides/notesSlide207.xml"/><Relationship Id="rId2" Type="http://schemas.openxmlformats.org/officeDocument/2006/relationships/slideLayout" Target="../slideLayouts/slideLayout587.xml"/><Relationship Id="rId1" Type="http://schemas.openxmlformats.org/officeDocument/2006/relationships/themeOverride" Target="../theme/themeOverride48.xml"/><Relationship Id="rId4" Type="http://schemas.openxmlformats.org/officeDocument/2006/relationships/image" Target="../media/image218.png"/></Relationships>
</file>

<file path=ppt/slides/_rels/slide286.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574.xml"/></Relationships>
</file>

<file path=ppt/slides/_rels/slide287.xml.rels><?xml version="1.0" encoding="UTF-8" standalone="yes"?>
<Relationships xmlns="http://schemas.openxmlformats.org/package/2006/relationships"><Relationship Id="rId3" Type="http://schemas.openxmlformats.org/officeDocument/2006/relationships/hyperlink" Target="https://tbjoshuawatch.wordpress.com/2014/04/20/far-more-can-be-mended-than-you-know/" TargetMode="External"/><Relationship Id="rId2" Type="http://schemas.openxmlformats.org/officeDocument/2006/relationships/image" Target="../media/image219.jpg"/><Relationship Id="rId1" Type="http://schemas.openxmlformats.org/officeDocument/2006/relationships/slideLayout" Target="../slideLayouts/slideLayout174.xml"/></Relationships>
</file>

<file path=ppt/slides/_rels/slide288.xml.rels><?xml version="1.0" encoding="UTF-8" standalone="yes"?>
<Relationships xmlns="http://schemas.openxmlformats.org/package/2006/relationships"><Relationship Id="rId3" Type="http://schemas.openxmlformats.org/officeDocument/2006/relationships/image" Target="../media/image220.jpeg"/><Relationship Id="rId2" Type="http://schemas.openxmlformats.org/officeDocument/2006/relationships/notesSlide" Target="../notesSlides/notesSlide208.xml"/><Relationship Id="rId1" Type="http://schemas.openxmlformats.org/officeDocument/2006/relationships/slideLayout" Target="../slideLayouts/slideLayout371.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594.xml"/></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8.xml"/><Relationship Id="rId1" Type="http://schemas.openxmlformats.org/officeDocument/2006/relationships/slideLayout" Target="../slideLayouts/slideLayout82.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594.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594.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293.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212.xml"/><Relationship Id="rId1" Type="http://schemas.openxmlformats.org/officeDocument/2006/relationships/slideLayout" Target="../slideLayouts/slideLayout17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295.xml.rels><?xml version="1.0" encoding="UTF-8" standalone="yes"?>
<Relationships xmlns="http://schemas.openxmlformats.org/package/2006/relationships"><Relationship Id="rId3" Type="http://schemas.openxmlformats.org/officeDocument/2006/relationships/image" Target="../media/image222.emf"/><Relationship Id="rId2" Type="http://schemas.openxmlformats.org/officeDocument/2006/relationships/notesSlide" Target="../notesSlides/notesSlide213.xml"/><Relationship Id="rId1" Type="http://schemas.openxmlformats.org/officeDocument/2006/relationships/slideLayout" Target="../slideLayouts/slideLayout604.xml"/></Relationships>
</file>

<file path=ppt/slides/_rels/slide296.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notesSlide" Target="../notesSlides/notesSlide214.xml"/><Relationship Id="rId1" Type="http://schemas.openxmlformats.org/officeDocument/2006/relationships/slideLayout" Target="../slideLayouts/slideLayout173.xml"/></Relationships>
</file>

<file path=ppt/slides/_rels/slide297.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215.xml"/><Relationship Id="rId1" Type="http://schemas.openxmlformats.org/officeDocument/2006/relationships/slideLayout" Target="../slideLayouts/slideLayout173.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594.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59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71.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98.xml"/><Relationship Id="rId4" Type="http://schemas.openxmlformats.org/officeDocument/2006/relationships/image" Target="../media/image61.png"/></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594.xml"/></Relationships>
</file>

<file path=ppt/slides/_rels/slide301.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219.xml"/><Relationship Id="rId1" Type="http://schemas.openxmlformats.org/officeDocument/2006/relationships/slideLayout" Target="../slideLayouts/slideLayout173.xml"/></Relationships>
</file>

<file path=ppt/slides/_rels/slide302.xml.rels><?xml version="1.0" encoding="UTF-8" standalone="yes"?>
<Relationships xmlns="http://schemas.openxmlformats.org/package/2006/relationships"><Relationship Id="rId3" Type="http://schemas.openxmlformats.org/officeDocument/2006/relationships/notesSlide" Target="../notesSlides/notesSlide220.xml"/><Relationship Id="rId2" Type="http://schemas.openxmlformats.org/officeDocument/2006/relationships/slideLayout" Target="../slideLayouts/slideLayout179.xml"/><Relationship Id="rId1" Type="http://schemas.openxmlformats.org/officeDocument/2006/relationships/themeOverride" Target="../theme/themeOverride49.xml"/></Relationships>
</file>

<file path=ppt/slides/_rels/slide303.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221.xml"/><Relationship Id="rId1" Type="http://schemas.openxmlformats.org/officeDocument/2006/relationships/slideLayout" Target="../slideLayouts/slideLayout173.xml"/></Relationships>
</file>

<file path=ppt/slides/_rels/slide30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22.xml"/><Relationship Id="rId1" Type="http://schemas.openxmlformats.org/officeDocument/2006/relationships/slideLayout" Target="../slideLayouts/slideLayout47.xml"/><Relationship Id="rId4" Type="http://schemas.openxmlformats.org/officeDocument/2006/relationships/image" Target="../media/image92.jpeg"/></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173.xml"/></Relationships>
</file>

<file path=ppt/slides/_rels/slide306.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224.xml"/><Relationship Id="rId1" Type="http://schemas.openxmlformats.org/officeDocument/2006/relationships/slideLayout" Target="../slideLayouts/slideLayout173.xml"/></Relationships>
</file>

<file path=ppt/slides/_rels/slide307.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225.xml"/><Relationship Id="rId1" Type="http://schemas.openxmlformats.org/officeDocument/2006/relationships/slideLayout" Target="../slideLayouts/slideLayout173.xml"/><Relationship Id="rId5" Type="http://schemas.openxmlformats.org/officeDocument/2006/relationships/hyperlink" Target="https://commons.wikimedia.org/wiki/Language" TargetMode="External"/><Relationship Id="rId4" Type="http://schemas.microsoft.com/office/2007/relationships/hdphoto" Target="../media/hdphoto3.wdp"/></Relationships>
</file>

<file path=ppt/slides/_rels/slide308.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notesSlide" Target="../notesSlides/notesSlide226.xml"/><Relationship Id="rId1" Type="http://schemas.openxmlformats.org/officeDocument/2006/relationships/slideLayout" Target="../slideLayouts/slideLayout643.xml"/><Relationship Id="rId4" Type="http://schemas.microsoft.com/office/2007/relationships/hdphoto" Target="../media/hdphoto4.wdp"/></Relationships>
</file>

<file path=ppt/slides/_rels/slide309.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notesSlide" Target="../notesSlides/notesSlide227.xml"/><Relationship Id="rId1" Type="http://schemas.openxmlformats.org/officeDocument/2006/relationships/slideLayout" Target="../slideLayouts/slideLayout596.xml"/></Relationships>
</file>

<file path=ppt/slides/_rels/slide3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9.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311.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228.xml"/><Relationship Id="rId1" Type="http://schemas.openxmlformats.org/officeDocument/2006/relationships/slideLayout" Target="../slideLayouts/slideLayout173.xml"/><Relationship Id="rId4" Type="http://schemas.openxmlformats.org/officeDocument/2006/relationships/image" Target="../media/image175.png"/></Relationships>
</file>

<file path=ppt/slides/_rels/slide312.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notesSlide" Target="../notesSlides/notesSlide229.xml"/><Relationship Id="rId1" Type="http://schemas.openxmlformats.org/officeDocument/2006/relationships/slideLayout" Target="../slideLayouts/slideLayout7.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314.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230.xml"/><Relationship Id="rId1" Type="http://schemas.openxmlformats.org/officeDocument/2006/relationships/slideLayout" Target="../slideLayouts/slideLayout173.xml"/><Relationship Id="rId4" Type="http://schemas.openxmlformats.org/officeDocument/2006/relationships/image" Target="../media/image175.png"/></Relationships>
</file>

<file path=ppt/slides/_rels/slide3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9.xml"/></Relationships>
</file>

<file path=ppt/slides/_rels/slide3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9.xml"/></Relationships>
</file>

<file path=ppt/slides/_rels/slide3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9.xml"/></Relationships>
</file>

<file path=ppt/slides/_rels/slide3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9.xml"/></Relationships>
</file>

<file path=ppt/slides/_rels/slide36.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30.xml"/><Relationship Id="rId1" Type="http://schemas.openxmlformats.org/officeDocument/2006/relationships/slideLayout" Target="../slideLayouts/slideLayout29.xml"/><Relationship Id="rId6" Type="http://schemas.openxmlformats.org/officeDocument/2006/relationships/image" Target="../media/image66.jpeg"/><Relationship Id="rId11" Type="http://schemas.openxmlformats.org/officeDocument/2006/relationships/image" Target="../media/image71.emf"/><Relationship Id="rId5" Type="http://schemas.openxmlformats.org/officeDocument/2006/relationships/image" Target="../media/image65.jpeg"/><Relationship Id="rId10" Type="http://schemas.openxmlformats.org/officeDocument/2006/relationships/image" Target="../media/image70.emf"/><Relationship Id="rId4" Type="http://schemas.openxmlformats.org/officeDocument/2006/relationships/image" Target="../media/image64.emf"/><Relationship Id="rId9" Type="http://schemas.openxmlformats.org/officeDocument/2006/relationships/image" Target="../media/image69.gif"/></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1.xml"/><Relationship Id="rId1" Type="http://schemas.openxmlformats.org/officeDocument/2006/relationships/slideLayout" Target="../slideLayouts/slideLayout5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hemeOverride" Target="../theme/themeOverride2.xml"/><Relationship Id="rId6" Type="http://schemas.openxmlformats.org/officeDocument/2006/relationships/image" Target="../media/image72.png"/><Relationship Id="rId5" Type="http://schemas.openxmlformats.org/officeDocument/2006/relationships/notesSlide" Target="../notesSlides/notesSlide33.xml"/><Relationship Id="rId4" Type="http://schemas.openxmlformats.org/officeDocument/2006/relationships/slideLayout" Target="../slideLayouts/slideLayout40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9.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5.xml"/><Relationship Id="rId1" Type="http://schemas.openxmlformats.org/officeDocument/2006/relationships/slideLayout" Target="../slideLayouts/slideLayout49.xml"/><Relationship Id="rId4" Type="http://schemas.openxmlformats.org/officeDocument/2006/relationships/image" Target="../media/image64.emf"/></Relationships>
</file>

<file path=ppt/slides/_rels/slide43.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36.xml"/><Relationship Id="rId1" Type="http://schemas.openxmlformats.org/officeDocument/2006/relationships/slideLayout" Target="../slideLayouts/slideLayout53.xm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7.xml"/><Relationship Id="rId1" Type="http://schemas.openxmlformats.org/officeDocument/2006/relationships/slideLayout" Target="../slideLayouts/slideLayout54.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8.xml"/><Relationship Id="rId1" Type="http://schemas.openxmlformats.org/officeDocument/2006/relationships/slideLayout" Target="../slideLayouts/slideLayout630.xml"/><Relationship Id="rId4" Type="http://schemas.openxmlformats.org/officeDocument/2006/relationships/image" Target="../media/image75.emf"/></Relationships>
</file>

<file path=ppt/slides/_rels/slide4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9.xml"/><Relationship Id="rId1" Type="http://schemas.openxmlformats.org/officeDocument/2006/relationships/slideLayout" Target="../slideLayouts/slideLayout54.xml"/></Relationships>
</file>

<file path=ppt/slides/_rels/slide4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50.xm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0.xml"/><Relationship Id="rId1" Type="http://schemas.openxmlformats.org/officeDocument/2006/relationships/slideLayout" Target="../slideLayouts/slideLayout49.xml"/><Relationship Id="rId4" Type="http://schemas.openxmlformats.org/officeDocument/2006/relationships/image" Target="../media/image78.png"/></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1.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8.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27.xml"/><Relationship Id="rId1" Type="http://schemas.openxmlformats.org/officeDocument/2006/relationships/themeOverride" Target="../theme/themeOverride3.xml"/><Relationship Id="rId4" Type="http://schemas.openxmlformats.org/officeDocument/2006/relationships/image" Target="../media/image79.jpeg"/></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3.xml"/><Relationship Id="rId1" Type="http://schemas.openxmlformats.org/officeDocument/2006/relationships/slideLayout" Target="../slideLayouts/slideLayout49.xml"/><Relationship Id="rId4" Type="http://schemas.openxmlformats.org/officeDocument/2006/relationships/image" Target="../media/image80.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0.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7.xml"/><Relationship Id="rId1" Type="http://schemas.openxmlformats.org/officeDocument/2006/relationships/slideLayout" Target="../slideLayouts/slideLayout109.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8.xml"/><Relationship Id="rId1" Type="http://schemas.openxmlformats.org/officeDocument/2006/relationships/slideLayout" Target="../slideLayouts/slideLayout47.xml"/><Relationship Id="rId4" Type="http://schemas.openxmlformats.org/officeDocument/2006/relationships/image" Target="../media/image82.png"/></Relationships>
</file>

<file path=ppt/slides/_rels/slide5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0.xml"/><Relationship Id="rId1" Type="http://schemas.openxmlformats.org/officeDocument/2006/relationships/slideLayout" Target="../slideLayouts/slideLayout49.xml"/><Relationship Id="rId4" Type="http://schemas.openxmlformats.org/officeDocument/2006/relationships/image" Target="../media/image84.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xml"/><Relationship Id="rId1" Type="http://schemas.openxmlformats.org/officeDocument/2006/relationships/slideLayout" Target="../slideLayouts/slideLayout253.xml"/></Relationships>
</file>

<file path=ppt/slides/_rels/slide6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2.xml"/><Relationship Id="rId1" Type="http://schemas.openxmlformats.org/officeDocument/2006/relationships/slideLayout" Target="../slideLayouts/slideLayout49.xml"/><Relationship Id="rId4" Type="http://schemas.openxmlformats.org/officeDocument/2006/relationships/image" Target="../media/image85.png"/></Relationships>
</file>

<file path=ppt/slides/_rels/slide6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53.xml"/><Relationship Id="rId1" Type="http://schemas.openxmlformats.org/officeDocument/2006/relationships/slideLayout" Target="../slideLayouts/slideLayout41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4.xml"/></Relationships>
</file>

<file path=ppt/slides/_rels/slide6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9.png"/></Relationships>
</file>

<file path=ppt/slides/_rels/slide6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7.xml"/><Relationship Id="rId1" Type="http://schemas.openxmlformats.org/officeDocument/2006/relationships/slideLayout" Target="../slideLayouts/slideLayout47.xml"/><Relationship Id="rId4" Type="http://schemas.openxmlformats.org/officeDocument/2006/relationships/image" Target="../media/image92.jpeg"/></Relationships>
</file>

<file path=ppt/slides/_rels/slide6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8.xml"/><Relationship Id="rId1" Type="http://schemas.openxmlformats.org/officeDocument/2006/relationships/slideLayout" Target="../slideLayouts/slideLayout49.xml"/><Relationship Id="rId4" Type="http://schemas.openxmlformats.org/officeDocument/2006/relationships/image" Target="../media/image93.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253.xml"/><Relationship Id="rId5" Type="http://schemas.microsoft.com/office/2007/relationships/hdphoto" Target="../media/hdphoto1.wdp"/><Relationship Id="rId4" Type="http://schemas.openxmlformats.org/officeDocument/2006/relationships/image" Target="../media/image41.jpeg"/></Relationships>
</file>

<file path=ppt/slides/_rels/slide7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56.jpeg"/><Relationship Id="rId1" Type="http://schemas.openxmlformats.org/officeDocument/2006/relationships/slideLayout" Target="../slideLayouts/slideLayout46.xml"/></Relationships>
</file>

<file path=ppt/slides/_rels/slide7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2.xml"/><Relationship Id="rId1" Type="http://schemas.openxmlformats.org/officeDocument/2006/relationships/slideLayout" Target="../slideLayouts/slideLayout49.xml"/><Relationship Id="rId4" Type="http://schemas.openxmlformats.org/officeDocument/2006/relationships/image" Target="../media/image95.png"/></Relationships>
</file>

<file path=ppt/slides/_rels/slide7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3.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4.xml"/><Relationship Id="rId1" Type="http://schemas.openxmlformats.org/officeDocument/2006/relationships/slideLayout" Target="../slideLayouts/slideLayout47.xml"/><Relationship Id="rId5" Type="http://schemas.openxmlformats.org/officeDocument/2006/relationships/image" Target="../media/image97.png"/><Relationship Id="rId4" Type="http://schemas.openxmlformats.org/officeDocument/2006/relationships/image" Target="../media/image96.png"/></Relationships>
</file>

<file path=ppt/slides/_rels/slide7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5.xml"/><Relationship Id="rId1" Type="http://schemas.openxmlformats.org/officeDocument/2006/relationships/slideLayout" Target="../slideLayouts/slideLayout47.xml"/></Relationships>
</file>

<file path=ppt/slides/_rels/slide75.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101.png"/><Relationship Id="rId2" Type="http://schemas.openxmlformats.org/officeDocument/2006/relationships/notesSlide" Target="../notesSlides/notesSlide66.xml"/><Relationship Id="rId1" Type="http://schemas.openxmlformats.org/officeDocument/2006/relationships/slideLayout" Target="../slideLayouts/slideLayout4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76.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67.xml"/><Relationship Id="rId1" Type="http://schemas.openxmlformats.org/officeDocument/2006/relationships/slideLayout" Target="../slideLayouts/slideLayout48.xml"/></Relationships>
</file>

<file path=ppt/slides/_rels/slide7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68.xml"/><Relationship Id="rId1" Type="http://schemas.openxmlformats.org/officeDocument/2006/relationships/slideLayout" Target="../slideLayouts/slideLayout5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253.xml"/><Relationship Id="rId4" Type="http://schemas.openxmlformats.org/officeDocument/2006/relationships/image" Target="../media/image42.jp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72.xml"/><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64.xml"/><Relationship Id="rId1" Type="http://schemas.openxmlformats.org/officeDocument/2006/relationships/themeOverride" Target="../theme/themeOverride4.xml"/><Relationship Id="rId4" Type="http://schemas.openxmlformats.org/officeDocument/2006/relationships/image" Target="../media/image105.jpe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264.xml"/><Relationship Id="rId1" Type="http://schemas.openxmlformats.org/officeDocument/2006/relationships/themeOverride" Target="../theme/themeOverride5.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264.xml"/><Relationship Id="rId1" Type="http://schemas.openxmlformats.org/officeDocument/2006/relationships/themeOverride" Target="../theme/themeOverride6.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264.xml"/><Relationship Id="rId1" Type="http://schemas.openxmlformats.org/officeDocument/2006/relationships/themeOverride" Target="../theme/themeOverride7.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264.xml"/><Relationship Id="rId1" Type="http://schemas.openxmlformats.org/officeDocument/2006/relationships/themeOverride" Target="../theme/themeOverride8.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64.xml"/><Relationship Id="rId1" Type="http://schemas.openxmlformats.org/officeDocument/2006/relationships/themeOverride" Target="../theme/themeOverride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81.xml"/></Relationships>
</file>

<file path=ppt/slides/_rels/slide8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92.xml"/></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253.xml"/><Relationship Id="rId4" Type="http://schemas.openxmlformats.org/officeDocument/2006/relationships/image" Target="../media/image43.jpeg"/></Relationships>
</file>

<file path=ppt/slides/_rels/slide90.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92.xml"/></Relationships>
</file>

<file path=ppt/slides/_rels/slide9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92.xml"/></Relationships>
</file>

<file path=ppt/slides/_rels/slide9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4.xml"/><Relationship Id="rId1" Type="http://schemas.openxmlformats.org/officeDocument/2006/relationships/slideLayout" Target="../slideLayouts/slideLayout292.xml"/></Relationships>
</file>

<file path=ppt/slides/_rels/slide9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5.xml"/><Relationship Id="rId1" Type="http://schemas.openxmlformats.org/officeDocument/2006/relationships/slideLayout" Target="../slideLayouts/slideLayout292.xml"/></Relationships>
</file>

<file path=ppt/slides/_rels/slide9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6.xml"/><Relationship Id="rId1" Type="http://schemas.openxmlformats.org/officeDocument/2006/relationships/slideLayout" Target="../slideLayouts/slideLayout29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70.xml"/></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70.xml"/><Relationship Id="rId1" Type="http://schemas.openxmlformats.org/officeDocument/2006/relationships/themeOverride" Target="../theme/themeOverride1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70.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303.xml"/><Relationship Id="rId1" Type="http://schemas.openxmlformats.org/officeDocument/2006/relationships/themeOverride" Target="../theme/themeOverride11.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314.xml"/><Relationship Id="rId1" Type="http://schemas.openxmlformats.org/officeDocument/2006/relationships/themeOverride" Target="../theme/themeOverr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3" name="Picture 4" descr="ascens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7384"/>
            <a:ext cx="9144000" cy="6853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9922" name="Title 4"/>
          <p:cNvSpPr>
            <a:spLocks noGrp="1"/>
          </p:cNvSpPr>
          <p:nvPr>
            <p:ph type="title" idx="4294967295"/>
          </p:nvPr>
        </p:nvSpPr>
        <p:spPr>
          <a:xfrm>
            <a:off x="323528" y="738488"/>
            <a:ext cx="7047018" cy="1143000"/>
          </a:xfrm>
        </p:spPr>
        <p:txBody>
          <a:bodyPr anchor="ctr"/>
          <a:lstStyle/>
          <a:p>
            <a:pPr algn="l">
              <a:defRPr/>
            </a:pPr>
            <a:r>
              <a:rPr lang="en-US" sz="8800" b="1" dirty="0">
                <a:solidFill>
                  <a:srgbClr val="FFFFFF"/>
                </a:solidFill>
                <a:effectLst>
                  <a:glow rad="228600">
                    <a:schemeClr val="bg2"/>
                  </a:glow>
                </a:effectLst>
                <a:latin typeface="Arial"/>
                <a:ea typeface="ＭＳ Ｐゴシック" charset="0"/>
                <a:cs typeface="Arial"/>
              </a:rPr>
              <a:t>Acts 1–2</a:t>
            </a:r>
          </a:p>
        </p:txBody>
      </p:sp>
      <p:sp>
        <p:nvSpPr>
          <p:cNvPr id="5" name="Title 4">
            <a:extLst>
              <a:ext uri="{FF2B5EF4-FFF2-40B4-BE49-F238E27FC236}">
                <a16:creationId xmlns:a16="http://schemas.microsoft.com/office/drawing/2014/main" id="{F6487254-5731-1441-BEEB-10C6FC11D0B1}"/>
              </a:ext>
            </a:extLst>
          </p:cNvPr>
          <p:cNvSpPr txBox="1">
            <a:spLocks/>
          </p:cNvSpPr>
          <p:nvPr/>
        </p:nvSpPr>
        <p:spPr bwMode="auto">
          <a:xfrm>
            <a:off x="4211960" y="4933360"/>
            <a:ext cx="4752528" cy="1143000"/>
          </a:xfrm>
          <a:prstGeom prst="rect">
            <a:avLst/>
          </a:prstGeom>
          <a:noFill/>
          <a:ln w="9525">
            <a:noFill/>
            <a:miter lim="800000"/>
            <a:headEnd/>
            <a:tailEnd/>
          </a:ln>
          <a:effectLst/>
        </p:spPr>
        <p:txBody>
          <a:bodyPr vert="horz" wrap="square" lIns="92024" tIns="46012" rIns="92024" bIns="46012"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952"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390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70852"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7807"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a:lstStyle>
          <a:p>
            <a:pPr algn="r">
              <a:defRPr/>
            </a:pPr>
            <a:r>
              <a:rPr lang="en-US" b="1" kern="0" dirty="0">
                <a:solidFill>
                  <a:srgbClr val="FFFFFF"/>
                </a:solidFill>
                <a:effectLst>
                  <a:glow rad="228600">
                    <a:schemeClr val="bg2"/>
                  </a:glow>
                </a:effectLst>
                <a:latin typeface="Arial"/>
                <a:ea typeface="ＭＳ Ｐゴシック" charset="0"/>
                <a:cs typeface="Arial"/>
              </a:rPr>
              <a:t>The Start of Church History</a:t>
            </a:r>
          </a:p>
        </p:txBody>
      </p:sp>
      <p:sp>
        <p:nvSpPr>
          <p:cNvPr id="6" name="Rectangle 5">
            <a:extLst>
              <a:ext uri="{FF2B5EF4-FFF2-40B4-BE49-F238E27FC236}">
                <a16:creationId xmlns:a16="http://schemas.microsoft.com/office/drawing/2014/main" id="{2327040A-E12B-E243-988B-B14643A41447}"/>
              </a:ext>
            </a:extLst>
          </p:cNvPr>
          <p:cNvSpPr>
            <a:spLocks noChangeArrowheads="1"/>
          </p:cNvSpPr>
          <p:nvPr/>
        </p:nvSpPr>
        <p:spPr bwMode="auto">
          <a:xfrm>
            <a:off x="0" y="6385034"/>
            <a:ext cx="9144000" cy="468339"/>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lIns="91430" tIns="45715" rIns="91430" bIns="45715" anchor="ctr"/>
          <a:lstStyle/>
          <a:p>
            <a:pPr marL="0" marR="0" lvl="0" indent="0" algn="ctr" defTabSz="457150" rtl="0" eaLnBrk="1" fontAlgn="auto" latinLnBrk="0" hangingPunct="1">
              <a:lnSpc>
                <a:spcPct val="100000"/>
              </a:lnSpc>
              <a:spcBef>
                <a:spcPct val="20000"/>
              </a:spcBef>
              <a:spcAft>
                <a:spcPts val="0"/>
              </a:spcAft>
              <a:buClr>
                <a:srgbClr val="FFCC00"/>
              </a:buClr>
              <a:buSzPct val="70000"/>
              <a:buFontTx/>
              <a:buNone/>
              <a:tabLst/>
              <a:defRPr/>
            </a:pP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128"/>
                <a:cs typeface="Arial"/>
              </a:rPr>
              <a:t>Dr. Rick Griffith • </a:t>
            </a: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Jordan Evangelical Theological Seminary</a:t>
            </a: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128"/>
                <a:cs typeface="Arial"/>
              </a:rPr>
              <a:t> • BibleStudyDownloads.org</a:t>
            </a:r>
          </a:p>
        </p:txBody>
      </p:sp>
    </p:spTree>
    <p:extLst>
      <p:ext uri="{BB962C8B-B14F-4D97-AF65-F5344CB8AC3E}">
        <p14:creationId xmlns:p14="http://schemas.microsoft.com/office/powerpoint/2010/main" val="16947928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9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4977" name="Text Box 2"/>
          <p:cNvSpPr txBox="1">
            <a:spLocks noChangeArrowheads="1"/>
          </p:cNvSpPr>
          <p:nvPr/>
        </p:nvSpPr>
        <p:spPr bwMode="auto">
          <a:xfrm>
            <a:off x="8410583" y="44459"/>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solidFill>
                  <a:srgbClr val="000000"/>
                </a:solidFill>
                <a:latin typeface="Arial" charset="0"/>
                <a:cs typeface="Arial" charset="0"/>
              </a:rPr>
              <a:t>120</a:t>
            </a:r>
          </a:p>
        </p:txBody>
      </p:sp>
      <p:sp>
        <p:nvSpPr>
          <p:cNvPr id="254978" name="Text Box 3"/>
          <p:cNvSpPr txBox="1">
            <a:spLocks noChangeArrowheads="1"/>
          </p:cNvSpPr>
          <p:nvPr/>
        </p:nvSpPr>
        <p:spPr bwMode="auto">
          <a:xfrm>
            <a:off x="3347864" y="51995"/>
            <a:ext cx="1821155" cy="646276"/>
          </a:xfrm>
          <a:prstGeom prst="rect">
            <a:avLst/>
          </a:prstGeom>
          <a:solidFill>
            <a:srgbClr val="000099"/>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600" b="1" dirty="0">
                <a:solidFill>
                  <a:srgbClr val="FFFFFF"/>
                </a:solidFill>
                <a:latin typeface="Arial" charset="0"/>
                <a:ea typeface="Arial" charset="0"/>
                <a:cs typeface="Arial" charset="0"/>
              </a:rPr>
              <a:t>Acts</a:t>
            </a:r>
            <a:endParaRPr lang="en-US" sz="3600" dirty="0">
              <a:solidFill>
                <a:srgbClr val="FFFFFF"/>
              </a:solidFill>
              <a:latin typeface="Arial" charset="0"/>
              <a:ea typeface="Arial" charset="0"/>
              <a:cs typeface="Arial" charset="0"/>
            </a:endParaRPr>
          </a:p>
        </p:txBody>
      </p:sp>
      <p:grpSp>
        <p:nvGrpSpPr>
          <p:cNvPr id="254979" name="Group 43"/>
          <p:cNvGrpSpPr>
            <a:grpSpLocks/>
          </p:cNvGrpSpPr>
          <p:nvPr/>
        </p:nvGrpSpPr>
        <p:grpSpPr bwMode="auto">
          <a:xfrm>
            <a:off x="-76200" y="762000"/>
            <a:ext cx="9372600" cy="6096000"/>
            <a:chOff x="0" y="0"/>
            <a:chExt cx="4072" cy="3433"/>
          </a:xfrm>
        </p:grpSpPr>
        <p:grpSp>
          <p:nvGrpSpPr>
            <p:cNvPr id="254981" name="Group 18"/>
            <p:cNvGrpSpPr>
              <a:grpSpLocks/>
            </p:cNvGrpSpPr>
            <p:nvPr/>
          </p:nvGrpSpPr>
          <p:grpSpPr bwMode="auto">
            <a:xfrm>
              <a:off x="0" y="0"/>
              <a:ext cx="4072" cy="671"/>
              <a:chOff x="0" y="0"/>
              <a:chExt cx="4072" cy="671"/>
            </a:xfrm>
          </p:grpSpPr>
          <p:sp>
            <p:nvSpPr>
              <p:cNvPr id="255018" name="Rectangle 4"/>
              <p:cNvSpPr>
                <a:spLocks noChangeArrowheads="1"/>
              </p:cNvSpPr>
              <p:nvPr/>
            </p:nvSpPr>
            <p:spPr bwMode="auto">
              <a:xfrm>
                <a:off x="32" y="0"/>
                <a:ext cx="4008" cy="671"/>
              </a:xfrm>
              <a:prstGeom prst="rect">
                <a:avLst/>
              </a:prstGeom>
              <a:solidFill>
                <a:srgbClr val="990033"/>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sz="2800" b="1" dirty="0">
                    <a:solidFill>
                      <a:srgbClr val="FFFFFF"/>
                    </a:solidFill>
                    <a:latin typeface="Arial" charset="0"/>
                    <a:ea typeface="Arial" charset="0"/>
                    <a:cs typeface="Arial" charset="0"/>
                  </a:rPr>
                  <a:t> </a:t>
                </a:r>
              </a:p>
              <a:p>
                <a:pPr eaLnBrk="0" hangingPunct="0"/>
                <a:r>
                  <a:rPr lang="en-US" altLang="zh-CN" sz="3200" b="1" dirty="0">
                    <a:solidFill>
                      <a:srgbClr val="FFFFFF"/>
                    </a:solidFill>
                    <a:latin typeface="Arial" charset="0"/>
                    <a:ea typeface="Arial" charset="0"/>
                    <a:cs typeface="Arial" charset="0"/>
                  </a:rPr>
                  <a:t>Universal Savior Proclaimed in Sovereign Kingdom Progress</a:t>
                </a:r>
              </a:p>
              <a:p>
                <a:pPr eaLnBrk="0" hangingPunct="0"/>
                <a:r>
                  <a:rPr lang="en-US" altLang="zh-CN" sz="2800" b="1" dirty="0">
                    <a:solidFill>
                      <a:srgbClr val="FFFFFF"/>
                    </a:solidFill>
                    <a:latin typeface="Arial" charset="0"/>
                    <a:ea typeface="Arial" charset="0"/>
                    <a:cs typeface="Arial" charset="0"/>
                  </a:rPr>
                  <a:t> </a:t>
                </a:r>
              </a:p>
            </p:txBody>
          </p:sp>
          <p:sp>
            <p:nvSpPr>
              <p:cNvPr id="255019" name="Rectangle 17"/>
              <p:cNvSpPr>
                <a:spLocks noChangeArrowheads="1"/>
              </p:cNvSpPr>
              <p:nvPr/>
            </p:nvSpPr>
            <p:spPr bwMode="auto">
              <a:xfrm>
                <a:off x="0" y="0"/>
                <a:ext cx="4072" cy="671"/>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82" name="Group 20"/>
            <p:cNvGrpSpPr>
              <a:grpSpLocks/>
            </p:cNvGrpSpPr>
            <p:nvPr/>
          </p:nvGrpSpPr>
          <p:grpSpPr bwMode="auto">
            <a:xfrm>
              <a:off x="0" y="671"/>
              <a:ext cx="1360" cy="633"/>
              <a:chOff x="0" y="671"/>
              <a:chExt cx="1360" cy="633"/>
            </a:xfrm>
          </p:grpSpPr>
          <p:sp>
            <p:nvSpPr>
              <p:cNvPr id="255016" name="Rectangle 5"/>
              <p:cNvSpPr>
                <a:spLocks noChangeArrowheads="1"/>
              </p:cNvSpPr>
              <p:nvPr/>
            </p:nvSpPr>
            <p:spPr bwMode="auto">
              <a:xfrm>
                <a:off x="32" y="671"/>
                <a:ext cx="1296"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Jerusalem </a:t>
                </a:r>
              </a:p>
              <a:p>
                <a:pPr eaLnBrk="0" hangingPunct="0"/>
                <a:endParaRPr lang="en-US" altLang="zh-CN" b="1">
                  <a:solidFill>
                    <a:srgbClr val="000000"/>
                  </a:solidFill>
                  <a:latin typeface="Arial" charset="0"/>
                  <a:ea typeface="Arial" charset="0"/>
                  <a:cs typeface="Arial" charset="0"/>
                </a:endParaRPr>
              </a:p>
            </p:txBody>
          </p:sp>
          <p:sp>
            <p:nvSpPr>
              <p:cNvPr id="255017" name="Rectangle 19"/>
              <p:cNvSpPr>
                <a:spLocks noChangeArrowheads="1"/>
              </p:cNvSpPr>
              <p:nvPr/>
            </p:nvSpPr>
            <p:spPr bwMode="auto">
              <a:xfrm>
                <a:off x="0" y="671"/>
                <a:ext cx="1360"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83" name="Group 22"/>
            <p:cNvGrpSpPr>
              <a:grpSpLocks/>
            </p:cNvGrpSpPr>
            <p:nvPr/>
          </p:nvGrpSpPr>
          <p:grpSpPr bwMode="auto">
            <a:xfrm>
              <a:off x="1360" y="671"/>
              <a:ext cx="1360" cy="633"/>
              <a:chOff x="1360" y="671"/>
              <a:chExt cx="1360" cy="633"/>
            </a:xfrm>
          </p:grpSpPr>
          <p:sp>
            <p:nvSpPr>
              <p:cNvPr id="255014" name="Rectangle 6"/>
              <p:cNvSpPr>
                <a:spLocks noChangeArrowheads="1"/>
              </p:cNvSpPr>
              <p:nvPr/>
            </p:nvSpPr>
            <p:spPr bwMode="auto">
              <a:xfrm>
                <a:off x="1392" y="671"/>
                <a:ext cx="1296"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Judea and Samaria</a:t>
                </a:r>
              </a:p>
              <a:p>
                <a:pPr eaLnBrk="0" hangingPunct="0"/>
                <a:endParaRPr lang="en-US" altLang="zh-CN" b="1">
                  <a:solidFill>
                    <a:srgbClr val="000000"/>
                  </a:solidFill>
                  <a:latin typeface="Arial" charset="0"/>
                  <a:ea typeface="Arial" charset="0"/>
                  <a:cs typeface="Arial" charset="0"/>
                </a:endParaRPr>
              </a:p>
            </p:txBody>
          </p:sp>
          <p:sp>
            <p:nvSpPr>
              <p:cNvPr id="255015" name="Rectangle 21"/>
              <p:cNvSpPr>
                <a:spLocks noChangeArrowheads="1"/>
              </p:cNvSpPr>
              <p:nvPr/>
            </p:nvSpPr>
            <p:spPr bwMode="auto">
              <a:xfrm>
                <a:off x="1360" y="671"/>
                <a:ext cx="1360"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84" name="Group 24"/>
            <p:cNvGrpSpPr>
              <a:grpSpLocks/>
            </p:cNvGrpSpPr>
            <p:nvPr/>
          </p:nvGrpSpPr>
          <p:grpSpPr bwMode="auto">
            <a:xfrm>
              <a:off x="2720" y="671"/>
              <a:ext cx="1352" cy="633"/>
              <a:chOff x="2720" y="671"/>
              <a:chExt cx="1352" cy="633"/>
            </a:xfrm>
          </p:grpSpPr>
          <p:sp>
            <p:nvSpPr>
              <p:cNvPr id="255012" name="Rectangle 7"/>
              <p:cNvSpPr>
                <a:spLocks noChangeArrowheads="1"/>
              </p:cNvSpPr>
              <p:nvPr/>
            </p:nvSpPr>
            <p:spPr bwMode="auto">
              <a:xfrm>
                <a:off x="2752" y="671"/>
                <a:ext cx="1288"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Uttermost Part</a:t>
                </a:r>
              </a:p>
              <a:p>
                <a:pPr eaLnBrk="0" hangingPunct="0"/>
                <a:r>
                  <a:rPr lang="en-US" altLang="zh-CN" b="1">
                    <a:solidFill>
                      <a:srgbClr val="000000"/>
                    </a:solidFill>
                    <a:latin typeface="Arial" charset="0"/>
                    <a:ea typeface="Arial" charset="0"/>
                    <a:cs typeface="Arial" charset="0"/>
                  </a:rPr>
                  <a:t> </a:t>
                </a:r>
              </a:p>
            </p:txBody>
          </p:sp>
          <p:sp>
            <p:nvSpPr>
              <p:cNvPr id="255013" name="Rectangle 23"/>
              <p:cNvSpPr>
                <a:spLocks noChangeArrowheads="1"/>
              </p:cNvSpPr>
              <p:nvPr/>
            </p:nvSpPr>
            <p:spPr bwMode="auto">
              <a:xfrm>
                <a:off x="2720" y="671"/>
                <a:ext cx="1352"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85" name="Group 26"/>
            <p:cNvGrpSpPr>
              <a:grpSpLocks/>
            </p:cNvGrpSpPr>
            <p:nvPr/>
          </p:nvGrpSpPr>
          <p:grpSpPr bwMode="auto">
            <a:xfrm>
              <a:off x="0" y="1304"/>
              <a:ext cx="1360" cy="633"/>
              <a:chOff x="0" y="1304"/>
              <a:chExt cx="1360" cy="633"/>
            </a:xfrm>
          </p:grpSpPr>
          <p:sp>
            <p:nvSpPr>
              <p:cNvPr id="255010" name="Rectangle 8"/>
              <p:cNvSpPr>
                <a:spLocks noChangeArrowheads="1"/>
              </p:cNvSpPr>
              <p:nvPr/>
            </p:nvSpPr>
            <p:spPr bwMode="auto">
              <a:xfrm>
                <a:off x="32" y="1304"/>
                <a:ext cx="1296"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1:1–6:7 </a:t>
                </a:r>
              </a:p>
              <a:p>
                <a:pPr eaLnBrk="0" hangingPunct="0"/>
                <a:endParaRPr lang="en-US" altLang="zh-CN" b="1">
                  <a:solidFill>
                    <a:srgbClr val="000000"/>
                  </a:solidFill>
                  <a:latin typeface="Arial" charset="0"/>
                  <a:ea typeface="Arial" charset="0"/>
                  <a:cs typeface="Arial" charset="0"/>
                </a:endParaRPr>
              </a:p>
            </p:txBody>
          </p:sp>
          <p:sp>
            <p:nvSpPr>
              <p:cNvPr id="255011" name="Rectangle 25"/>
              <p:cNvSpPr>
                <a:spLocks noChangeArrowheads="1"/>
              </p:cNvSpPr>
              <p:nvPr/>
            </p:nvSpPr>
            <p:spPr bwMode="auto">
              <a:xfrm>
                <a:off x="0" y="1304"/>
                <a:ext cx="1360"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86" name="Group 28"/>
            <p:cNvGrpSpPr>
              <a:grpSpLocks/>
            </p:cNvGrpSpPr>
            <p:nvPr/>
          </p:nvGrpSpPr>
          <p:grpSpPr bwMode="auto">
            <a:xfrm>
              <a:off x="1360" y="1304"/>
              <a:ext cx="1360" cy="633"/>
              <a:chOff x="1360" y="1304"/>
              <a:chExt cx="1360" cy="633"/>
            </a:xfrm>
          </p:grpSpPr>
          <p:sp>
            <p:nvSpPr>
              <p:cNvPr id="255008" name="Rectangle 9"/>
              <p:cNvSpPr>
                <a:spLocks noChangeArrowheads="1"/>
              </p:cNvSpPr>
              <p:nvPr/>
            </p:nvSpPr>
            <p:spPr bwMode="auto">
              <a:xfrm>
                <a:off x="1392" y="1304"/>
                <a:ext cx="1296"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6:8–8:40</a:t>
                </a:r>
              </a:p>
              <a:p>
                <a:pPr eaLnBrk="0" hangingPunct="0"/>
                <a:endParaRPr lang="en-US" altLang="zh-CN" b="1">
                  <a:solidFill>
                    <a:srgbClr val="000000"/>
                  </a:solidFill>
                  <a:latin typeface="Arial" charset="0"/>
                  <a:ea typeface="Arial" charset="0"/>
                  <a:cs typeface="Arial" charset="0"/>
                </a:endParaRPr>
              </a:p>
            </p:txBody>
          </p:sp>
          <p:sp>
            <p:nvSpPr>
              <p:cNvPr id="255009" name="Rectangle 27"/>
              <p:cNvSpPr>
                <a:spLocks noChangeArrowheads="1"/>
              </p:cNvSpPr>
              <p:nvPr/>
            </p:nvSpPr>
            <p:spPr bwMode="auto">
              <a:xfrm>
                <a:off x="1360" y="1304"/>
                <a:ext cx="1360"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87" name="Group 30"/>
            <p:cNvGrpSpPr>
              <a:grpSpLocks/>
            </p:cNvGrpSpPr>
            <p:nvPr/>
          </p:nvGrpSpPr>
          <p:grpSpPr bwMode="auto">
            <a:xfrm>
              <a:off x="2720" y="1304"/>
              <a:ext cx="1352" cy="633"/>
              <a:chOff x="2720" y="1304"/>
              <a:chExt cx="1352" cy="633"/>
            </a:xfrm>
          </p:grpSpPr>
          <p:sp>
            <p:nvSpPr>
              <p:cNvPr id="255006" name="Rectangle 10"/>
              <p:cNvSpPr>
                <a:spLocks noChangeArrowheads="1"/>
              </p:cNvSpPr>
              <p:nvPr/>
            </p:nvSpPr>
            <p:spPr bwMode="auto">
              <a:xfrm>
                <a:off x="2752" y="1304"/>
                <a:ext cx="1288"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Chapters 9–28</a:t>
                </a:r>
              </a:p>
              <a:p>
                <a:pPr eaLnBrk="0" hangingPunct="0"/>
                <a:r>
                  <a:rPr lang="en-US" altLang="zh-CN" b="1">
                    <a:solidFill>
                      <a:srgbClr val="000000"/>
                    </a:solidFill>
                    <a:latin typeface="Arial" charset="0"/>
                    <a:ea typeface="Arial" charset="0"/>
                    <a:cs typeface="Arial" charset="0"/>
                  </a:rPr>
                  <a:t> </a:t>
                </a:r>
              </a:p>
            </p:txBody>
          </p:sp>
          <p:sp>
            <p:nvSpPr>
              <p:cNvPr id="255007" name="Rectangle 29"/>
              <p:cNvSpPr>
                <a:spLocks noChangeArrowheads="1"/>
              </p:cNvSpPr>
              <p:nvPr/>
            </p:nvSpPr>
            <p:spPr bwMode="auto">
              <a:xfrm>
                <a:off x="2720" y="1304"/>
                <a:ext cx="1352"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88" name="Group 32"/>
            <p:cNvGrpSpPr>
              <a:grpSpLocks/>
            </p:cNvGrpSpPr>
            <p:nvPr/>
          </p:nvGrpSpPr>
          <p:grpSpPr bwMode="auto">
            <a:xfrm>
              <a:off x="0" y="1937"/>
              <a:ext cx="1360" cy="748"/>
              <a:chOff x="0" y="1937"/>
              <a:chExt cx="1360" cy="748"/>
            </a:xfrm>
          </p:grpSpPr>
          <p:sp>
            <p:nvSpPr>
              <p:cNvPr id="255004" name="Rectangle 11"/>
              <p:cNvSpPr>
                <a:spLocks noChangeArrowheads="1"/>
              </p:cNvSpPr>
              <p:nvPr/>
            </p:nvSpPr>
            <p:spPr bwMode="auto">
              <a:xfrm>
                <a:off x="32" y="1937"/>
                <a:ext cx="1296"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Jews </a:t>
                </a:r>
              </a:p>
              <a:p>
                <a:pPr eaLnBrk="0" hangingPunct="0"/>
                <a:endParaRPr lang="en-US" altLang="zh-CN" b="1">
                  <a:solidFill>
                    <a:srgbClr val="000000"/>
                  </a:solidFill>
                  <a:latin typeface="Arial" charset="0"/>
                  <a:ea typeface="Arial" charset="0"/>
                  <a:cs typeface="Arial" charset="0"/>
                </a:endParaRPr>
              </a:p>
            </p:txBody>
          </p:sp>
          <p:sp>
            <p:nvSpPr>
              <p:cNvPr id="255005" name="Rectangle 31"/>
              <p:cNvSpPr>
                <a:spLocks noChangeArrowheads="1"/>
              </p:cNvSpPr>
              <p:nvPr/>
            </p:nvSpPr>
            <p:spPr bwMode="auto">
              <a:xfrm>
                <a:off x="0" y="1937"/>
                <a:ext cx="1360"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89" name="Group 34"/>
            <p:cNvGrpSpPr>
              <a:grpSpLocks/>
            </p:cNvGrpSpPr>
            <p:nvPr/>
          </p:nvGrpSpPr>
          <p:grpSpPr bwMode="auto">
            <a:xfrm>
              <a:off x="1360" y="1937"/>
              <a:ext cx="1360" cy="748"/>
              <a:chOff x="1360" y="1937"/>
              <a:chExt cx="1360" cy="748"/>
            </a:xfrm>
          </p:grpSpPr>
          <p:sp>
            <p:nvSpPr>
              <p:cNvPr id="255002" name="Rectangle 12"/>
              <p:cNvSpPr>
                <a:spLocks noChangeArrowheads="1"/>
              </p:cNvSpPr>
              <p:nvPr/>
            </p:nvSpPr>
            <p:spPr bwMode="auto">
              <a:xfrm>
                <a:off x="1392" y="1937"/>
                <a:ext cx="1296"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Samaritans </a:t>
                </a:r>
              </a:p>
              <a:p>
                <a:pPr eaLnBrk="0" hangingPunct="0"/>
                <a:r>
                  <a:rPr lang="en-US" altLang="zh-CN" b="1">
                    <a:solidFill>
                      <a:srgbClr val="000000"/>
                    </a:solidFill>
                    <a:latin typeface="Arial" charset="0"/>
                    <a:ea typeface="Arial" charset="0"/>
                    <a:cs typeface="Arial" charset="0"/>
                  </a:rPr>
                  <a:t>(mixed breeds)</a:t>
                </a:r>
              </a:p>
              <a:p>
                <a:pPr eaLnBrk="0" hangingPunct="0"/>
                <a:endParaRPr lang="en-US" altLang="zh-CN" b="1">
                  <a:solidFill>
                    <a:srgbClr val="000000"/>
                  </a:solidFill>
                  <a:latin typeface="Arial" charset="0"/>
                  <a:ea typeface="Arial" charset="0"/>
                  <a:cs typeface="Arial" charset="0"/>
                </a:endParaRPr>
              </a:p>
            </p:txBody>
          </p:sp>
          <p:sp>
            <p:nvSpPr>
              <p:cNvPr id="255003" name="Rectangle 33"/>
              <p:cNvSpPr>
                <a:spLocks noChangeArrowheads="1"/>
              </p:cNvSpPr>
              <p:nvPr/>
            </p:nvSpPr>
            <p:spPr bwMode="auto">
              <a:xfrm>
                <a:off x="1360" y="1937"/>
                <a:ext cx="1360"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90" name="Group 36"/>
            <p:cNvGrpSpPr>
              <a:grpSpLocks/>
            </p:cNvGrpSpPr>
            <p:nvPr/>
          </p:nvGrpSpPr>
          <p:grpSpPr bwMode="auto">
            <a:xfrm>
              <a:off x="2720" y="1937"/>
              <a:ext cx="1352" cy="748"/>
              <a:chOff x="2720" y="1937"/>
              <a:chExt cx="1352" cy="748"/>
            </a:xfrm>
          </p:grpSpPr>
          <p:sp>
            <p:nvSpPr>
              <p:cNvPr id="255000" name="Rectangle 13"/>
              <p:cNvSpPr>
                <a:spLocks noChangeArrowheads="1"/>
              </p:cNvSpPr>
              <p:nvPr/>
            </p:nvSpPr>
            <p:spPr bwMode="auto">
              <a:xfrm>
                <a:off x="2752" y="1937"/>
                <a:ext cx="1288"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Gentiles</a:t>
                </a:r>
              </a:p>
              <a:p>
                <a:pPr eaLnBrk="0" hangingPunct="0"/>
                <a:r>
                  <a:rPr lang="en-US" altLang="zh-CN" b="1">
                    <a:solidFill>
                      <a:srgbClr val="000000"/>
                    </a:solidFill>
                    <a:latin typeface="Arial" charset="0"/>
                    <a:ea typeface="Arial" charset="0"/>
                    <a:cs typeface="Arial" charset="0"/>
                  </a:rPr>
                  <a:t> </a:t>
                </a:r>
              </a:p>
            </p:txBody>
          </p:sp>
          <p:sp>
            <p:nvSpPr>
              <p:cNvPr id="255001" name="Rectangle 35"/>
              <p:cNvSpPr>
                <a:spLocks noChangeArrowheads="1"/>
              </p:cNvSpPr>
              <p:nvPr/>
            </p:nvSpPr>
            <p:spPr bwMode="auto">
              <a:xfrm>
                <a:off x="2720" y="1937"/>
                <a:ext cx="1352"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91" name="Group 38"/>
            <p:cNvGrpSpPr>
              <a:grpSpLocks/>
            </p:cNvGrpSpPr>
            <p:nvPr/>
          </p:nvGrpSpPr>
          <p:grpSpPr bwMode="auto">
            <a:xfrm>
              <a:off x="0" y="2685"/>
              <a:ext cx="1360" cy="748"/>
              <a:chOff x="0" y="2685"/>
              <a:chExt cx="1360" cy="748"/>
            </a:xfrm>
          </p:grpSpPr>
          <p:sp>
            <p:nvSpPr>
              <p:cNvPr id="254998" name="Rectangle 14"/>
              <p:cNvSpPr>
                <a:spLocks noChangeArrowheads="1"/>
              </p:cNvSpPr>
              <p:nvPr/>
            </p:nvSpPr>
            <p:spPr bwMode="auto">
              <a:xfrm>
                <a:off x="32" y="2685"/>
                <a:ext cx="1296"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AD 33-35</a:t>
                </a:r>
              </a:p>
              <a:p>
                <a:pPr eaLnBrk="0" hangingPunct="0"/>
                <a:r>
                  <a:rPr lang="en-US" altLang="zh-CN" b="1">
                    <a:solidFill>
                      <a:srgbClr val="000000"/>
                    </a:solidFill>
                    <a:latin typeface="Arial" charset="0"/>
                    <a:ea typeface="Arial" charset="0"/>
                    <a:cs typeface="Arial" charset="0"/>
                  </a:rPr>
                  <a:t>(2 years)</a:t>
                </a:r>
              </a:p>
              <a:p>
                <a:pPr eaLnBrk="0" hangingPunct="0"/>
                <a:r>
                  <a:rPr lang="en-US" altLang="zh-CN" b="1">
                    <a:solidFill>
                      <a:srgbClr val="000000"/>
                    </a:solidFill>
                    <a:latin typeface="Arial" charset="0"/>
                    <a:ea typeface="Arial" charset="0"/>
                    <a:cs typeface="Arial" charset="0"/>
                  </a:rPr>
                  <a:t> </a:t>
                </a:r>
              </a:p>
            </p:txBody>
          </p:sp>
          <p:sp>
            <p:nvSpPr>
              <p:cNvPr id="254999" name="Rectangle 37"/>
              <p:cNvSpPr>
                <a:spLocks noChangeArrowheads="1"/>
              </p:cNvSpPr>
              <p:nvPr/>
            </p:nvSpPr>
            <p:spPr bwMode="auto">
              <a:xfrm>
                <a:off x="0" y="2685"/>
                <a:ext cx="1360"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92" name="Group 40"/>
            <p:cNvGrpSpPr>
              <a:grpSpLocks/>
            </p:cNvGrpSpPr>
            <p:nvPr/>
          </p:nvGrpSpPr>
          <p:grpSpPr bwMode="auto">
            <a:xfrm>
              <a:off x="1360" y="2685"/>
              <a:ext cx="1360" cy="748"/>
              <a:chOff x="1360" y="2685"/>
              <a:chExt cx="1360" cy="748"/>
            </a:xfrm>
          </p:grpSpPr>
          <p:sp>
            <p:nvSpPr>
              <p:cNvPr id="254996" name="Rectangle 15"/>
              <p:cNvSpPr>
                <a:spLocks noChangeArrowheads="1"/>
              </p:cNvSpPr>
              <p:nvPr/>
            </p:nvSpPr>
            <p:spPr bwMode="auto">
              <a:xfrm>
                <a:off x="1392" y="2685"/>
                <a:ext cx="1296"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AD 35</a:t>
                </a:r>
              </a:p>
              <a:p>
                <a:pPr eaLnBrk="0" hangingPunct="0"/>
                <a:r>
                  <a:rPr lang="en-US" altLang="zh-CN" b="1">
                    <a:solidFill>
                      <a:srgbClr val="000000"/>
                    </a:solidFill>
                    <a:latin typeface="Arial" charset="0"/>
                    <a:ea typeface="Arial" charset="0"/>
                    <a:cs typeface="Arial" charset="0"/>
                  </a:rPr>
                  <a:t>(a few months)</a:t>
                </a:r>
              </a:p>
              <a:p>
                <a:pPr eaLnBrk="0" hangingPunct="0"/>
                <a:r>
                  <a:rPr lang="en-US" altLang="zh-CN" b="1">
                    <a:solidFill>
                      <a:srgbClr val="000000"/>
                    </a:solidFill>
                    <a:latin typeface="Arial" charset="0"/>
                    <a:ea typeface="Arial" charset="0"/>
                    <a:cs typeface="Arial" charset="0"/>
                  </a:rPr>
                  <a:t> </a:t>
                </a:r>
              </a:p>
            </p:txBody>
          </p:sp>
          <p:sp>
            <p:nvSpPr>
              <p:cNvPr id="254997" name="Rectangle 39"/>
              <p:cNvSpPr>
                <a:spLocks noChangeArrowheads="1"/>
              </p:cNvSpPr>
              <p:nvPr/>
            </p:nvSpPr>
            <p:spPr bwMode="auto">
              <a:xfrm>
                <a:off x="1360" y="2685"/>
                <a:ext cx="1360"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nvGrpSpPr>
            <p:cNvPr id="254993" name="Group 42"/>
            <p:cNvGrpSpPr>
              <a:grpSpLocks/>
            </p:cNvGrpSpPr>
            <p:nvPr/>
          </p:nvGrpSpPr>
          <p:grpSpPr bwMode="auto">
            <a:xfrm>
              <a:off x="2720" y="2685"/>
              <a:ext cx="1352" cy="748"/>
              <a:chOff x="2720" y="2685"/>
              <a:chExt cx="1352" cy="748"/>
            </a:xfrm>
          </p:grpSpPr>
          <p:sp>
            <p:nvSpPr>
              <p:cNvPr id="254994" name="Rectangle 16"/>
              <p:cNvSpPr>
                <a:spLocks noChangeArrowheads="1"/>
              </p:cNvSpPr>
              <p:nvPr/>
            </p:nvSpPr>
            <p:spPr bwMode="auto">
              <a:xfrm>
                <a:off x="2752" y="2685"/>
                <a:ext cx="1288"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r>
                  <a:rPr lang="en-US" altLang="zh-CN" b="1">
                    <a:solidFill>
                      <a:srgbClr val="000000"/>
                    </a:solidFill>
                    <a:latin typeface="Arial" charset="0"/>
                    <a:ea typeface="Arial" charset="0"/>
                    <a:cs typeface="Arial" charset="0"/>
                  </a:rPr>
                  <a:t>AD 35-62</a:t>
                </a:r>
              </a:p>
              <a:p>
                <a:pPr eaLnBrk="0" hangingPunct="0"/>
                <a:r>
                  <a:rPr lang="en-US" altLang="zh-CN" b="1">
                    <a:solidFill>
                      <a:srgbClr val="000000"/>
                    </a:solidFill>
                    <a:latin typeface="Arial" charset="0"/>
                    <a:ea typeface="Arial" charset="0"/>
                    <a:cs typeface="Arial" charset="0"/>
                  </a:rPr>
                  <a:t>(27 years)</a:t>
                </a:r>
              </a:p>
              <a:p>
                <a:pPr eaLnBrk="0" hangingPunct="0"/>
                <a:r>
                  <a:rPr lang="en-US" altLang="zh-CN" b="1">
                    <a:solidFill>
                      <a:srgbClr val="000000"/>
                    </a:solidFill>
                    <a:latin typeface="Arial" charset="0"/>
                    <a:ea typeface="Arial" charset="0"/>
                    <a:cs typeface="Arial" charset="0"/>
                  </a:rPr>
                  <a:t> </a:t>
                </a:r>
              </a:p>
            </p:txBody>
          </p:sp>
          <p:sp>
            <p:nvSpPr>
              <p:cNvPr id="254995" name="Rectangle 41"/>
              <p:cNvSpPr>
                <a:spLocks noChangeArrowheads="1"/>
              </p:cNvSpPr>
              <p:nvPr/>
            </p:nvSpPr>
            <p:spPr bwMode="auto">
              <a:xfrm>
                <a:off x="2720" y="2685"/>
                <a:ext cx="1352"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solidFill>
                    <a:srgbClr val="000000"/>
                  </a:solidFill>
                  <a:latin typeface="Arial" charset="0"/>
                  <a:cs typeface="Arial" charset="0"/>
                </a:endParaRPr>
              </a:p>
            </p:txBody>
          </p:sp>
        </p:grpSp>
      </p:grpSp>
      <p:sp>
        <p:nvSpPr>
          <p:cNvPr id="254980" name="Rectangle 44"/>
          <p:cNvSpPr>
            <a:spLocks noGrp="1" noChangeArrowheads="1"/>
          </p:cNvSpPr>
          <p:nvPr>
            <p:ph type="title" idx="4294967295"/>
          </p:nvPr>
        </p:nvSpPr>
        <p:spPr>
          <a:xfrm>
            <a:off x="0" y="0"/>
            <a:ext cx="3048000" cy="457200"/>
          </a:xfrm>
        </p:spPr>
        <p:txBody>
          <a:bodyPr/>
          <a:lstStyle/>
          <a:p>
            <a:pPr algn="l" eaLnBrk="1" hangingPunct="1"/>
            <a:r>
              <a:rPr lang="en-US" sz="2800">
                <a:latin typeface="Arial" charset="0"/>
                <a:ea typeface="ＭＳ Ｐゴシック" charset="0"/>
                <a:cs typeface="Arial" charset="0"/>
              </a:rPr>
              <a:t>Book Chart (Top)</a:t>
            </a:r>
            <a:endParaRPr lang="en-US" sz="4800">
              <a:latin typeface="Arial" charset="0"/>
              <a:ea typeface="ＭＳ Ｐゴシック" charset="0"/>
              <a:cs typeface="Arial" charset="0"/>
            </a:endParaRPr>
          </a:p>
        </p:txBody>
      </p:sp>
    </p:spTree>
    <p:extLst>
      <p:ext uri="{BB962C8B-B14F-4D97-AF65-F5344CB8AC3E}">
        <p14:creationId xmlns:p14="http://schemas.microsoft.com/office/powerpoint/2010/main" val="390258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4978"/>
                                        </p:tgtEl>
                                        <p:attrNameLst>
                                          <p:attrName>style.visibility</p:attrName>
                                        </p:attrNameLst>
                                      </p:cBhvr>
                                      <p:to>
                                        <p:strVal val="visible"/>
                                      </p:to>
                                    </p:set>
                                    <p:animEffect transition="in" filter="blinds(horizontal)">
                                      <p:cBhvr>
                                        <p:cTn id="7" dur="500"/>
                                        <p:tgtEl>
                                          <p:spTgt spid="2549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78"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686800" cy="4524315"/>
          </a:xfrm>
          <a:prstGeom prst="rect">
            <a:avLst/>
          </a:prstGeom>
          <a:noFill/>
        </p:spPr>
        <p:txBody>
          <a:bodyPr wrap="square" rtlCol="0">
            <a:spAutoFit/>
          </a:bodyPr>
          <a:lstStyle/>
          <a:p>
            <a:pPr marL="627063" indent="-627063" algn="l" fontAlgn="auto">
              <a:spcBef>
                <a:spcPts val="0"/>
              </a:spcBef>
              <a:spcAft>
                <a:spcPts val="0"/>
              </a:spcAft>
            </a:pPr>
            <a:r>
              <a:rPr lang="en-US" sz="3200" b="1" dirty="0">
                <a:solidFill>
                  <a:srgbClr val="FFFF00"/>
                </a:solidFill>
                <a:latin typeface="Arial"/>
                <a:ea typeface="+mn-ea"/>
                <a:cs typeface="Arial"/>
              </a:rPr>
              <a:t>Transitional Reasons:</a:t>
            </a:r>
          </a:p>
          <a:p>
            <a:pPr marL="627063" indent="-627063" algn="l" fontAlgn="auto">
              <a:spcBef>
                <a:spcPts val="0"/>
              </a:spcBef>
              <a:spcAft>
                <a:spcPts val="0"/>
              </a:spcAft>
            </a:pPr>
            <a:endParaRPr lang="en-US" sz="3200" b="1" dirty="0">
              <a:solidFill>
                <a:srgbClr val="FFFF00"/>
              </a:solidFill>
              <a:latin typeface="Arial"/>
              <a:ea typeface="+mn-ea"/>
              <a:cs typeface="Arial"/>
            </a:endParaRPr>
          </a:p>
          <a:p>
            <a:pPr marL="627063" indent="-627063" algn="l" fontAlgn="auto">
              <a:spcBef>
                <a:spcPts val="0"/>
              </a:spcBef>
              <a:spcAft>
                <a:spcPts val="0"/>
              </a:spcAft>
              <a:buFontTx/>
              <a:buAutoNum type="arabicPeriod"/>
            </a:pPr>
            <a:r>
              <a:rPr lang="en-US" sz="3200" b="1" dirty="0">
                <a:solidFill>
                  <a:prstClr val="white"/>
                </a:solidFill>
                <a:latin typeface="Arial"/>
                <a:ea typeface="+mn-ea"/>
                <a:cs typeface="Arial"/>
              </a:rPr>
              <a:t>Provide rationale for a total </a:t>
            </a:r>
            <a:r>
              <a:rPr lang="en-US" sz="3200" b="1" dirty="0">
                <a:solidFill>
                  <a:srgbClr val="FFFF00"/>
                </a:solidFill>
                <a:latin typeface="Arial"/>
                <a:ea typeface="+mn-ea"/>
                <a:cs typeface="Arial"/>
              </a:rPr>
              <a:t>move</a:t>
            </a:r>
            <a:r>
              <a:rPr lang="en-US" sz="3200" b="1" dirty="0">
                <a:solidFill>
                  <a:prstClr val="white"/>
                </a:solidFill>
                <a:latin typeface="Arial"/>
                <a:ea typeface="+mn-ea"/>
                <a:cs typeface="Arial"/>
              </a:rPr>
              <a:t> from Jewish emphasis to Gentile emphasis.</a:t>
            </a:r>
          </a:p>
          <a:p>
            <a:pPr marL="627063" indent="-627063" algn="l" fontAlgn="auto">
              <a:spcBef>
                <a:spcPts val="0"/>
              </a:spcBef>
              <a:spcAft>
                <a:spcPts val="0"/>
              </a:spcAft>
              <a:buFontTx/>
              <a:buAutoNum type="arabicPeriod"/>
            </a:pPr>
            <a:endParaRPr lang="en-US" sz="3200" b="1" dirty="0">
              <a:solidFill>
                <a:prstClr val="white"/>
              </a:solidFill>
              <a:latin typeface="Arial"/>
              <a:ea typeface="+mn-ea"/>
              <a:cs typeface="Arial"/>
            </a:endParaRPr>
          </a:p>
          <a:p>
            <a:pPr marL="627063" indent="-627063" algn="l" fontAlgn="auto">
              <a:spcBef>
                <a:spcPts val="0"/>
              </a:spcBef>
              <a:spcAft>
                <a:spcPts val="0"/>
              </a:spcAft>
            </a:pPr>
            <a:r>
              <a:rPr lang="en-US" sz="3200" b="1" dirty="0">
                <a:solidFill>
                  <a:prstClr val="white"/>
                </a:solidFill>
                <a:latin typeface="Arial"/>
                <a:ea typeface="+mn-ea"/>
                <a:cs typeface="Arial"/>
              </a:rPr>
              <a:t>2.	Explain why the Church begins with the Twelve in Jerusalem with </a:t>
            </a:r>
            <a:r>
              <a:rPr lang="en-US" sz="3200" b="1" dirty="0">
                <a:solidFill>
                  <a:srgbClr val="FFFF00"/>
                </a:solidFill>
                <a:latin typeface="Arial"/>
                <a:ea typeface="+mn-ea"/>
                <a:cs typeface="Arial"/>
              </a:rPr>
              <a:t>Peter</a:t>
            </a:r>
            <a:r>
              <a:rPr lang="en-US" sz="3200" b="1" dirty="0">
                <a:solidFill>
                  <a:prstClr val="white"/>
                </a:solidFill>
                <a:latin typeface="Arial"/>
                <a:ea typeface="+mn-ea"/>
                <a:cs typeface="Arial"/>
              </a:rPr>
              <a:t> and ends with </a:t>
            </a:r>
            <a:r>
              <a:rPr lang="en-US" sz="3200" b="1" dirty="0">
                <a:solidFill>
                  <a:srgbClr val="FFFF00"/>
                </a:solidFill>
                <a:latin typeface="Arial"/>
                <a:ea typeface="+mn-ea"/>
                <a:cs typeface="Arial"/>
              </a:rPr>
              <a:t>Paul</a:t>
            </a:r>
            <a:r>
              <a:rPr lang="en-US" sz="3200" b="1" dirty="0">
                <a:solidFill>
                  <a:prstClr val="white"/>
                </a:solidFill>
                <a:latin typeface="Arial"/>
                <a:ea typeface="+mn-ea"/>
                <a:cs typeface="Arial"/>
              </a:rPr>
              <a:t> in Rome.</a:t>
            </a:r>
          </a:p>
          <a:p>
            <a:pPr marL="627063" indent="-627063" algn="l" fontAlgn="auto">
              <a:spcBef>
                <a:spcPts val="0"/>
              </a:spcBef>
              <a:spcAft>
                <a:spcPts val="0"/>
              </a:spcAft>
            </a:pPr>
            <a:endParaRPr lang="en-US" sz="3200" b="1" dirty="0">
              <a:solidFill>
                <a:prstClr val="white"/>
              </a:solidFill>
              <a:latin typeface="Arial"/>
              <a:ea typeface="+mn-ea"/>
              <a:cs typeface="Arial"/>
            </a:endParaRPr>
          </a:p>
        </p:txBody>
      </p:sp>
    </p:spTree>
    <p:extLst>
      <p:ext uri="{BB962C8B-B14F-4D97-AF65-F5344CB8AC3E}">
        <p14:creationId xmlns:p14="http://schemas.microsoft.com/office/powerpoint/2010/main" val="899713515"/>
      </p:ext>
    </p:extLst>
  </p:cSld>
  <p:clrMapOvr>
    <a:overrideClrMapping bg1="dk1" tx1="lt1" bg2="dk2" tx2="lt2" accent1="accent1" accent2="accent2" accent3="accent3" accent4="accent4" accent5="accent5" accent6="accent6" hlink="hlink" folHlink="folHlink"/>
  </p:clrMapOvr>
</p:sld>
</file>

<file path=ppt/slides/slide10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686800" cy="4031873"/>
          </a:xfrm>
          <a:prstGeom prst="rect">
            <a:avLst/>
          </a:prstGeom>
          <a:noFill/>
        </p:spPr>
        <p:txBody>
          <a:bodyPr wrap="square" rtlCol="0">
            <a:spAutoFit/>
          </a:bodyPr>
          <a:lstStyle/>
          <a:p>
            <a:pPr marL="539750" indent="-539750" algn="l" fontAlgn="auto">
              <a:spcBef>
                <a:spcPts val="0"/>
              </a:spcBef>
              <a:spcAft>
                <a:spcPts val="0"/>
              </a:spcAft>
            </a:pPr>
            <a:r>
              <a:rPr lang="en-US" sz="3200" b="1" dirty="0">
                <a:solidFill>
                  <a:srgbClr val="FFFF00"/>
                </a:solidFill>
                <a:latin typeface="Arial"/>
                <a:ea typeface="+mn-ea"/>
                <a:cs typeface="Arial"/>
              </a:rPr>
              <a:t>Practical Reasons</a:t>
            </a:r>
          </a:p>
          <a:p>
            <a:pPr marL="539750" indent="-539750" algn="l" fontAlgn="auto">
              <a:spcBef>
                <a:spcPts val="0"/>
              </a:spcBef>
              <a:spcAft>
                <a:spcPts val="0"/>
              </a:spcAft>
            </a:pPr>
            <a:endParaRPr lang="en-US" sz="3200" b="1" dirty="0">
              <a:solidFill>
                <a:srgbClr val="FFFF00"/>
              </a:solidFill>
              <a:latin typeface="Arial"/>
              <a:ea typeface="+mn-ea"/>
              <a:cs typeface="Arial"/>
            </a:endParaRPr>
          </a:p>
          <a:p>
            <a:pPr marL="539750" indent="-539750" algn="l" fontAlgn="auto">
              <a:spcBef>
                <a:spcPts val="0"/>
              </a:spcBef>
              <a:spcAft>
                <a:spcPts val="0"/>
              </a:spcAft>
              <a:buFontTx/>
              <a:buAutoNum type="arabicPeriod"/>
            </a:pPr>
            <a:r>
              <a:rPr lang="en-US" sz="3200" b="1" dirty="0">
                <a:solidFill>
                  <a:prstClr val="white"/>
                </a:solidFill>
                <a:latin typeface="Arial"/>
                <a:ea typeface="+mn-ea"/>
                <a:cs typeface="Arial"/>
              </a:rPr>
              <a:t>Show how </a:t>
            </a:r>
            <a:r>
              <a:rPr lang="en-US" sz="3200" b="1" dirty="0">
                <a:solidFill>
                  <a:srgbClr val="FFFF00"/>
                </a:solidFill>
                <a:latin typeface="Arial"/>
                <a:ea typeface="+mn-ea"/>
                <a:cs typeface="Arial"/>
              </a:rPr>
              <a:t>God worked </a:t>
            </a:r>
            <a:r>
              <a:rPr lang="en-US" sz="3200" b="1" dirty="0">
                <a:solidFill>
                  <a:prstClr val="white"/>
                </a:solidFill>
                <a:latin typeface="Arial"/>
                <a:ea typeface="+mn-ea"/>
                <a:cs typeface="Arial"/>
              </a:rPr>
              <a:t>through the lives of people in the early days of the Church. </a:t>
            </a:r>
          </a:p>
          <a:p>
            <a:pPr marL="539750" indent="-539750" algn="l" fontAlgn="auto">
              <a:spcBef>
                <a:spcPts val="0"/>
              </a:spcBef>
              <a:spcAft>
                <a:spcPts val="0"/>
              </a:spcAft>
              <a:buFontTx/>
              <a:buAutoNum type="arabicPeriod"/>
            </a:pPr>
            <a:endParaRPr lang="en-US" sz="3200" b="1" dirty="0">
              <a:solidFill>
                <a:prstClr val="white"/>
              </a:solidFill>
              <a:latin typeface="Arial"/>
              <a:ea typeface="+mn-ea"/>
              <a:cs typeface="Arial"/>
            </a:endParaRPr>
          </a:p>
          <a:p>
            <a:pPr marL="539750" indent="-539750" algn="l" fontAlgn="auto">
              <a:spcBef>
                <a:spcPts val="0"/>
              </a:spcBef>
              <a:spcAft>
                <a:spcPts val="0"/>
              </a:spcAft>
            </a:pPr>
            <a:r>
              <a:rPr lang="en-US" sz="3200" b="1" dirty="0">
                <a:solidFill>
                  <a:prstClr val="white"/>
                </a:solidFill>
                <a:latin typeface="Arial"/>
                <a:ea typeface="+mn-ea"/>
                <a:cs typeface="Arial"/>
              </a:rPr>
              <a:t>2.	Show the </a:t>
            </a:r>
            <a:r>
              <a:rPr lang="en-US" sz="3200" b="1" dirty="0">
                <a:solidFill>
                  <a:srgbClr val="FFFF00"/>
                </a:solidFill>
                <a:latin typeface="Arial"/>
                <a:ea typeface="+mn-ea"/>
                <a:cs typeface="Arial"/>
              </a:rPr>
              <a:t>victories and setbacks </a:t>
            </a:r>
            <a:r>
              <a:rPr lang="en-US" sz="3200" b="1" dirty="0">
                <a:solidFill>
                  <a:prstClr val="white"/>
                </a:solidFill>
                <a:latin typeface="Arial"/>
                <a:ea typeface="+mn-ea"/>
                <a:cs typeface="Arial"/>
              </a:rPr>
              <a:t>of the early proclamation of the gospel.</a:t>
            </a:r>
          </a:p>
        </p:txBody>
      </p:sp>
    </p:spTree>
    <p:extLst>
      <p:ext uri="{BB962C8B-B14F-4D97-AF65-F5344CB8AC3E}">
        <p14:creationId xmlns:p14="http://schemas.microsoft.com/office/powerpoint/2010/main" val="354717941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arn(inVertical)">
                                      <p:cBhvr>
                                        <p:cTn id="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81000" y="685800"/>
            <a:ext cx="8686800" cy="4031873"/>
          </a:xfrm>
          <a:prstGeom prst="rect">
            <a:avLst/>
          </a:prstGeom>
          <a:noFill/>
        </p:spPr>
        <p:txBody>
          <a:bodyPr wrap="square" rtlCol="0">
            <a:spAutoFit/>
          </a:bodyPr>
          <a:lstStyle/>
          <a:p>
            <a:pPr algn="l" fontAlgn="auto">
              <a:spcBef>
                <a:spcPts val="0"/>
              </a:spcBef>
              <a:spcAft>
                <a:spcPts val="0"/>
              </a:spcAft>
            </a:pPr>
            <a:r>
              <a:rPr lang="en-US" sz="3200" b="1" dirty="0">
                <a:solidFill>
                  <a:srgbClr val="FFFF00"/>
                </a:solidFill>
                <a:latin typeface="Arial"/>
                <a:ea typeface="+mn-ea"/>
                <a:cs typeface="Arial"/>
              </a:rPr>
              <a:t>Other Possible Reasons:</a:t>
            </a:r>
          </a:p>
          <a:p>
            <a:pPr algn="l" fontAlgn="auto">
              <a:spcBef>
                <a:spcPts val="0"/>
              </a:spcBef>
              <a:spcAft>
                <a:spcPts val="0"/>
              </a:spcAft>
            </a:pPr>
            <a:endParaRPr lang="en-US" sz="3200" b="1" dirty="0">
              <a:solidFill>
                <a:srgbClr val="FFFF00"/>
              </a:solidFill>
              <a:latin typeface="Arial"/>
              <a:ea typeface="+mn-ea"/>
              <a:cs typeface="Arial"/>
            </a:endParaRPr>
          </a:p>
          <a:p>
            <a:pPr marL="742950" indent="-742950" algn="l" fontAlgn="auto">
              <a:spcBef>
                <a:spcPts val="0"/>
              </a:spcBef>
              <a:spcAft>
                <a:spcPts val="0"/>
              </a:spcAft>
              <a:buFontTx/>
              <a:buAutoNum type="arabicPeriod"/>
            </a:pPr>
            <a:r>
              <a:rPr lang="en-US" sz="3200" b="1" dirty="0">
                <a:solidFill>
                  <a:prstClr val="white"/>
                </a:solidFill>
                <a:latin typeface="Arial"/>
                <a:ea typeface="+mn-ea"/>
                <a:cs typeface="Arial"/>
              </a:rPr>
              <a:t>Principles for church growth.</a:t>
            </a:r>
          </a:p>
          <a:p>
            <a:pPr marL="742950" indent="-742950" algn="l" fontAlgn="auto">
              <a:spcBef>
                <a:spcPts val="0"/>
              </a:spcBef>
              <a:spcAft>
                <a:spcPts val="0"/>
              </a:spcAft>
              <a:buFontTx/>
              <a:buAutoNum type="arabicPeriod"/>
            </a:pPr>
            <a:r>
              <a:rPr lang="en-US" sz="3200" b="1" dirty="0">
                <a:solidFill>
                  <a:prstClr val="white"/>
                </a:solidFill>
                <a:latin typeface="Arial"/>
                <a:ea typeface="+mn-ea"/>
                <a:cs typeface="Arial"/>
              </a:rPr>
              <a:t>Guidelines for decision making.  </a:t>
            </a:r>
          </a:p>
          <a:p>
            <a:pPr algn="l" fontAlgn="auto">
              <a:spcBef>
                <a:spcPts val="0"/>
              </a:spcBef>
              <a:spcAft>
                <a:spcPts val="0"/>
              </a:spcAft>
            </a:pPr>
            <a:r>
              <a:rPr lang="en-US" sz="3200" b="1" dirty="0">
                <a:solidFill>
                  <a:prstClr val="white"/>
                </a:solidFill>
                <a:latin typeface="Arial"/>
                <a:ea typeface="+mn-ea"/>
                <a:cs typeface="Arial"/>
              </a:rPr>
              <a:t>                   {{not reliable}}</a:t>
            </a:r>
          </a:p>
          <a:p>
            <a:pPr marL="742950" indent="-742950" algn="l" fontAlgn="auto">
              <a:spcBef>
                <a:spcPts val="0"/>
              </a:spcBef>
              <a:spcAft>
                <a:spcPts val="0"/>
              </a:spcAft>
              <a:buFont typeface="+mj-lt"/>
              <a:buAutoNum type="arabicPeriod" startAt="3"/>
            </a:pPr>
            <a:r>
              <a:rPr lang="en-US" sz="3200" b="1" dirty="0">
                <a:solidFill>
                  <a:prstClr val="white"/>
                </a:solidFill>
                <a:latin typeface="Arial"/>
                <a:ea typeface="+mn-ea"/>
                <a:cs typeface="Arial"/>
              </a:rPr>
              <a:t>Instructions how to solve doctrinal differences.</a:t>
            </a:r>
          </a:p>
          <a:p>
            <a:pPr marL="742950" indent="-742950" algn="l" fontAlgn="auto">
              <a:spcBef>
                <a:spcPts val="0"/>
              </a:spcBef>
              <a:spcAft>
                <a:spcPts val="0"/>
              </a:spcAft>
              <a:buFontTx/>
              <a:buAutoNum type="arabicPeriod" startAt="3"/>
            </a:pPr>
            <a:r>
              <a:rPr lang="en-US" sz="3200" b="1" dirty="0">
                <a:solidFill>
                  <a:prstClr val="white"/>
                </a:solidFill>
                <a:latin typeface="Arial"/>
                <a:ea typeface="+mn-ea"/>
                <a:cs typeface="Arial"/>
              </a:rPr>
              <a:t>Insights as a missions manual.</a:t>
            </a:r>
          </a:p>
        </p:txBody>
      </p:sp>
      <p:sp>
        <p:nvSpPr>
          <p:cNvPr id="4" name="Rounded Rectangle 3"/>
          <p:cNvSpPr/>
          <p:nvPr/>
        </p:nvSpPr>
        <p:spPr>
          <a:xfrm>
            <a:off x="152400" y="5105400"/>
            <a:ext cx="8763000" cy="1447800"/>
          </a:xfrm>
          <a:prstGeom prst="roundRect">
            <a:avLst/>
          </a:prstGeom>
          <a:solidFill>
            <a:srgbClr val="86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b="1" dirty="0">
                <a:solidFill>
                  <a:prstClr val="white"/>
                </a:solidFill>
                <a:latin typeface="Arial"/>
                <a:cs typeface="Arial"/>
              </a:rPr>
              <a:t>Most preaching is done in these areas (regrettably).</a:t>
            </a:r>
          </a:p>
          <a:p>
            <a:pPr fontAlgn="auto">
              <a:spcBef>
                <a:spcPts val="0"/>
              </a:spcBef>
              <a:spcAft>
                <a:spcPts val="0"/>
              </a:spcAft>
            </a:pPr>
            <a:r>
              <a:rPr lang="en-US" sz="2800" b="1" dirty="0">
                <a:solidFill>
                  <a:prstClr val="white"/>
                </a:solidFill>
                <a:latin typeface="Arial"/>
                <a:cs typeface="Arial"/>
              </a:rPr>
              <a:t>These are applications, not purposes for Acts.</a:t>
            </a:r>
          </a:p>
        </p:txBody>
      </p:sp>
    </p:spTree>
    <p:extLst>
      <p:ext uri="{BB962C8B-B14F-4D97-AF65-F5344CB8AC3E}">
        <p14:creationId xmlns:p14="http://schemas.microsoft.com/office/powerpoint/2010/main" val="254300680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159798" y="228600"/>
            <a:ext cx="8839200" cy="1200329"/>
          </a:xfrm>
          <a:prstGeom prst="rect">
            <a:avLst/>
          </a:prstGeom>
          <a:noFill/>
        </p:spPr>
        <p:txBody>
          <a:bodyPr wrap="square" rtlCol="0">
            <a:spAutoFit/>
          </a:bodyPr>
          <a:lstStyle/>
          <a:p>
            <a:pPr fontAlgn="auto">
              <a:spcBef>
                <a:spcPts val="0"/>
              </a:spcBef>
              <a:spcAft>
                <a:spcPts val="0"/>
              </a:spcAft>
            </a:pPr>
            <a:r>
              <a:rPr lang="en-US" sz="3600" dirty="0">
                <a:solidFill>
                  <a:srgbClr val="FFFF00"/>
                </a:solidFill>
                <a:latin typeface="Constantia"/>
                <a:ea typeface="+mn-ea"/>
                <a:cs typeface="+mn-cs"/>
              </a:rPr>
              <a:t>Potential Outlines of the Book of Acts:</a:t>
            </a:r>
          </a:p>
          <a:p>
            <a:pPr algn="l" fontAlgn="auto">
              <a:spcBef>
                <a:spcPts val="0"/>
              </a:spcBef>
              <a:spcAft>
                <a:spcPts val="0"/>
              </a:spcAft>
            </a:pPr>
            <a:endParaRPr lang="en-US" sz="3600" dirty="0">
              <a:solidFill>
                <a:prstClr val="white"/>
              </a:solidFill>
              <a:latin typeface="Constantia"/>
              <a:ea typeface="+mn-ea"/>
              <a:cs typeface="+mn-cs"/>
            </a:endParaRPr>
          </a:p>
        </p:txBody>
      </p:sp>
      <p:sp>
        <p:nvSpPr>
          <p:cNvPr id="3" name="Rectangle 2"/>
          <p:cNvSpPr/>
          <p:nvPr/>
        </p:nvSpPr>
        <p:spPr>
          <a:xfrm>
            <a:off x="914400" y="828764"/>
            <a:ext cx="7391400" cy="16764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00050" indent="-400050" algn="l" fontAlgn="auto">
              <a:spcBef>
                <a:spcPts val="0"/>
              </a:spcBef>
              <a:spcAft>
                <a:spcPts val="0"/>
              </a:spcAft>
              <a:buFontTx/>
              <a:buAutoNum type="romanUcPeriod"/>
            </a:pPr>
            <a:r>
              <a:rPr lang="en-US" b="1" dirty="0">
                <a:solidFill>
                  <a:prstClr val="black"/>
                </a:solidFill>
                <a:latin typeface="Constantia"/>
              </a:rPr>
              <a:t>Witness in Jerusalem (1:1–6:7)</a:t>
            </a:r>
          </a:p>
          <a:p>
            <a:pPr marL="400050" indent="-400050" algn="l" fontAlgn="auto">
              <a:spcBef>
                <a:spcPts val="0"/>
              </a:spcBef>
              <a:spcAft>
                <a:spcPts val="0"/>
              </a:spcAft>
              <a:buFontTx/>
              <a:buAutoNum type="romanUcPeriod"/>
            </a:pPr>
            <a:r>
              <a:rPr lang="en-US" b="1" dirty="0">
                <a:solidFill>
                  <a:prstClr val="black"/>
                </a:solidFill>
                <a:latin typeface="Constantia"/>
              </a:rPr>
              <a:t>Witness in all Judea and Samaria (6:8–9:31)</a:t>
            </a:r>
          </a:p>
          <a:p>
            <a:pPr marL="400050" indent="-400050" algn="l" fontAlgn="auto">
              <a:spcBef>
                <a:spcPts val="0"/>
              </a:spcBef>
              <a:spcAft>
                <a:spcPts val="0"/>
              </a:spcAft>
              <a:buFontTx/>
              <a:buAutoNum type="romanUcPeriod"/>
            </a:pPr>
            <a:r>
              <a:rPr lang="en-US" b="1" dirty="0">
                <a:solidFill>
                  <a:prstClr val="black"/>
                </a:solidFill>
                <a:latin typeface="Constantia"/>
              </a:rPr>
              <a:t> Witness to the Ends of the Earth (9:32–28:31</a:t>
            </a:r>
            <a:r>
              <a:rPr lang="en-US" sz="1800" b="1" dirty="0">
                <a:solidFill>
                  <a:prstClr val="black"/>
                </a:solidFill>
                <a:latin typeface="Constantia"/>
              </a:rPr>
              <a:t>)	</a:t>
            </a:r>
            <a:r>
              <a:rPr lang="en-US" sz="1800" dirty="0">
                <a:solidFill>
                  <a:prstClr val="black"/>
                </a:solidFill>
                <a:latin typeface="Constantia"/>
              </a:rPr>
              <a:t>	            -BKC/Nelson SB/</a:t>
            </a:r>
            <a:r>
              <a:rPr lang="en-US" sz="1800" dirty="0" err="1">
                <a:solidFill>
                  <a:prstClr val="black"/>
                </a:solidFill>
                <a:latin typeface="Constantia"/>
              </a:rPr>
              <a:t>MacArthuur</a:t>
            </a:r>
            <a:r>
              <a:rPr lang="en-US" sz="1800" dirty="0">
                <a:solidFill>
                  <a:prstClr val="black"/>
                </a:solidFill>
                <a:latin typeface="Constantia"/>
              </a:rPr>
              <a:t>  SB/Ryrie SB</a:t>
            </a:r>
          </a:p>
        </p:txBody>
      </p:sp>
      <p:sp>
        <p:nvSpPr>
          <p:cNvPr id="4" name="Rectangle 3"/>
          <p:cNvSpPr/>
          <p:nvPr/>
        </p:nvSpPr>
        <p:spPr>
          <a:xfrm>
            <a:off x="609600" y="2667000"/>
            <a:ext cx="8001000" cy="198120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00050" indent="-400050" algn="l" fontAlgn="auto">
              <a:spcBef>
                <a:spcPts val="0"/>
              </a:spcBef>
              <a:spcAft>
                <a:spcPts val="0"/>
              </a:spcAft>
              <a:buFontTx/>
              <a:buAutoNum type="romanUcPeriod"/>
            </a:pPr>
            <a:r>
              <a:rPr lang="en-US" b="1" dirty="0">
                <a:solidFill>
                  <a:prstClr val="black"/>
                </a:solidFill>
                <a:latin typeface="Constantia"/>
              </a:rPr>
              <a:t>Peter and the Beginnings of the Church in Palestine (1-12)</a:t>
            </a:r>
          </a:p>
          <a:p>
            <a:pPr marL="400050" indent="-400050" algn="l" fontAlgn="auto">
              <a:spcBef>
                <a:spcPts val="0"/>
              </a:spcBef>
              <a:spcAft>
                <a:spcPts val="0"/>
              </a:spcAft>
              <a:buFontTx/>
              <a:buAutoNum type="romanUcPeriod"/>
            </a:pPr>
            <a:r>
              <a:rPr lang="en-US" b="1" dirty="0">
                <a:solidFill>
                  <a:prstClr val="black"/>
                </a:solidFill>
                <a:latin typeface="Constantia"/>
              </a:rPr>
              <a:t>Paul and the Expansion of the Church from Antioch to Rome (13-28)	</a:t>
            </a:r>
            <a:r>
              <a:rPr lang="en-US" dirty="0">
                <a:solidFill>
                  <a:prstClr val="black"/>
                </a:solidFill>
                <a:latin typeface="Constantia"/>
              </a:rPr>
              <a:t>		            			</a:t>
            </a:r>
            <a:r>
              <a:rPr lang="en-US" sz="1800" dirty="0">
                <a:solidFill>
                  <a:prstClr val="black"/>
                </a:solidFill>
                <a:latin typeface="Constantia"/>
              </a:rPr>
              <a:t>-NIV SB</a:t>
            </a:r>
          </a:p>
        </p:txBody>
      </p:sp>
      <p:sp>
        <p:nvSpPr>
          <p:cNvPr id="5" name="Rectangle 4"/>
          <p:cNvSpPr/>
          <p:nvPr/>
        </p:nvSpPr>
        <p:spPr>
          <a:xfrm>
            <a:off x="304800" y="4810036"/>
            <a:ext cx="8534400" cy="189556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spcBef>
                <a:spcPts val="0"/>
              </a:spcBef>
              <a:spcAft>
                <a:spcPts val="0"/>
              </a:spcAft>
            </a:pPr>
            <a:endParaRPr lang="en-US" sz="1800" dirty="0">
              <a:solidFill>
                <a:prstClr val="black"/>
              </a:solidFill>
              <a:latin typeface="Constantia"/>
            </a:endParaRPr>
          </a:p>
          <a:p>
            <a:pPr algn="l" fontAlgn="auto">
              <a:spcBef>
                <a:spcPts val="0"/>
              </a:spcBef>
              <a:spcAft>
                <a:spcPts val="0"/>
              </a:spcAft>
            </a:pPr>
            <a:r>
              <a:rPr lang="en-US" b="1" dirty="0">
                <a:solidFill>
                  <a:prstClr val="black"/>
                </a:solidFill>
                <a:latin typeface="Constantia"/>
              </a:rPr>
              <a:t>Intro:  Constitutive Events of the Christian Mission</a:t>
            </a:r>
          </a:p>
          <a:p>
            <a:pPr marL="400050" indent="-400050" algn="l" fontAlgn="auto">
              <a:spcBef>
                <a:spcPts val="0"/>
              </a:spcBef>
              <a:spcAft>
                <a:spcPts val="0"/>
              </a:spcAft>
              <a:buFontTx/>
              <a:buAutoNum type="romanUcPeriod"/>
            </a:pPr>
            <a:r>
              <a:rPr lang="en-US" b="1" dirty="0">
                <a:solidFill>
                  <a:prstClr val="black"/>
                </a:solidFill>
                <a:latin typeface="Constantia"/>
              </a:rPr>
              <a:t>The Christian Mission to the Jewish World (2:42-12:24)</a:t>
            </a:r>
          </a:p>
          <a:p>
            <a:pPr marL="400050" indent="-400050" algn="l" fontAlgn="auto">
              <a:spcBef>
                <a:spcPts val="0"/>
              </a:spcBef>
              <a:spcAft>
                <a:spcPts val="0"/>
              </a:spcAft>
              <a:buFontTx/>
              <a:buAutoNum type="romanUcPeriod"/>
            </a:pPr>
            <a:r>
              <a:rPr lang="en-US" b="1" dirty="0">
                <a:solidFill>
                  <a:prstClr val="black"/>
                </a:solidFill>
                <a:latin typeface="Constantia"/>
              </a:rPr>
              <a:t>The Christian Mission to the Gentile World (12:25–28:31)</a:t>
            </a:r>
            <a:r>
              <a:rPr lang="en-US" sz="1800" b="1" dirty="0">
                <a:solidFill>
                  <a:prstClr val="black"/>
                </a:solidFill>
                <a:latin typeface="Constantia"/>
              </a:rPr>
              <a:t>			</a:t>
            </a:r>
            <a:r>
              <a:rPr lang="en-US" sz="1800" dirty="0">
                <a:solidFill>
                  <a:prstClr val="black"/>
                </a:solidFill>
                <a:latin typeface="Constantia"/>
              </a:rPr>
              <a:t>       - The EBC</a:t>
            </a:r>
          </a:p>
          <a:p>
            <a:pPr marL="400050" indent="-400050" algn="l" fontAlgn="auto">
              <a:spcBef>
                <a:spcPts val="0"/>
              </a:spcBef>
              <a:spcAft>
                <a:spcPts val="0"/>
              </a:spcAft>
              <a:buFontTx/>
              <a:buAutoNum type="romanUcPeriod"/>
            </a:pPr>
            <a:endParaRPr lang="en-US" sz="1800" dirty="0">
              <a:solidFill>
                <a:prstClr val="black"/>
              </a:solidFill>
              <a:latin typeface="Constantia"/>
            </a:endParaRPr>
          </a:p>
        </p:txBody>
      </p:sp>
    </p:spTree>
    <p:extLst>
      <p:ext uri="{BB962C8B-B14F-4D97-AF65-F5344CB8AC3E}">
        <p14:creationId xmlns:p14="http://schemas.microsoft.com/office/powerpoint/2010/main" val="233242406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144000" cy="6324600"/>
          </a:xfrm>
          <a:prstGeom prst="verticalScroll">
            <a:avLst/>
          </a:prstGeom>
          <a:solidFill>
            <a:srgbClr val="FFFF99"/>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3" name="TextBox 2"/>
          <p:cNvSpPr txBox="1"/>
          <p:nvPr/>
        </p:nvSpPr>
        <p:spPr>
          <a:xfrm>
            <a:off x="838200" y="381000"/>
            <a:ext cx="7391400" cy="646331"/>
          </a:xfrm>
          <a:prstGeom prst="rect">
            <a:avLst/>
          </a:prstGeom>
          <a:noFill/>
        </p:spPr>
        <p:txBody>
          <a:bodyPr wrap="square" rtlCol="0">
            <a:spAutoFit/>
          </a:bodyPr>
          <a:lstStyle/>
          <a:p>
            <a:pPr fontAlgn="auto">
              <a:spcBef>
                <a:spcPts val="0"/>
              </a:spcBef>
              <a:spcAft>
                <a:spcPts val="0"/>
              </a:spcAft>
            </a:pPr>
            <a:r>
              <a:rPr lang="en-US" sz="3600" b="1" i="1" u="sng" dirty="0">
                <a:solidFill>
                  <a:prstClr val="black"/>
                </a:solidFill>
                <a:latin typeface="Times New Roman" panose="02020603050405020304" pitchFamily="18" charset="0"/>
                <a:ea typeface="+mn-ea"/>
                <a:cs typeface="Times New Roman" panose="02020603050405020304" pitchFamily="18" charset="0"/>
              </a:rPr>
              <a:t>Suggested Outline of the Acts</a:t>
            </a:r>
          </a:p>
        </p:txBody>
      </p:sp>
      <p:sp>
        <p:nvSpPr>
          <p:cNvPr id="5" name="TextBox 4"/>
          <p:cNvSpPr txBox="1"/>
          <p:nvPr/>
        </p:nvSpPr>
        <p:spPr>
          <a:xfrm>
            <a:off x="841899" y="1524000"/>
            <a:ext cx="7543800" cy="4524315"/>
          </a:xfrm>
          <a:prstGeom prst="rect">
            <a:avLst/>
          </a:prstGeom>
          <a:noFill/>
        </p:spPr>
        <p:txBody>
          <a:bodyPr wrap="square" rtlCol="0">
            <a:spAutoFit/>
          </a:bodyPr>
          <a:lstStyle/>
          <a:p>
            <a:pPr marL="1955800" indent="-1955800" algn="l" fontAlgn="auto">
              <a:spcBef>
                <a:spcPts val="0"/>
              </a:spcBef>
              <a:spcAft>
                <a:spcPts val="0"/>
              </a:spcAft>
            </a:pPr>
            <a:r>
              <a:rPr lang="en-US" b="1" u="sng" dirty="0">
                <a:solidFill>
                  <a:srgbClr val="663300"/>
                </a:solidFill>
                <a:latin typeface="Verdana"/>
                <a:ea typeface="+mn-ea"/>
                <a:cs typeface="+mn-cs"/>
              </a:rPr>
              <a:t>Panel I</a:t>
            </a:r>
            <a:r>
              <a:rPr lang="en-US" b="1" dirty="0">
                <a:solidFill>
                  <a:srgbClr val="663300"/>
                </a:solidFill>
                <a:latin typeface="Verdana"/>
                <a:ea typeface="+mn-ea"/>
                <a:cs typeface="+mn-cs"/>
              </a:rPr>
              <a:t> –	Church founded in Jerusalem 1:1–6:7</a:t>
            </a:r>
          </a:p>
          <a:p>
            <a:pPr marL="1955800" indent="-1955800" algn="l" fontAlgn="auto">
              <a:spcBef>
                <a:spcPts val="0"/>
              </a:spcBef>
              <a:spcAft>
                <a:spcPts val="0"/>
              </a:spcAft>
            </a:pPr>
            <a:r>
              <a:rPr lang="en-US" b="1" u="sng" dirty="0">
                <a:solidFill>
                  <a:srgbClr val="663300"/>
                </a:solidFill>
                <a:latin typeface="Verdana"/>
                <a:ea typeface="+mn-ea"/>
                <a:cs typeface="+mn-cs"/>
              </a:rPr>
              <a:t>Panel II </a:t>
            </a:r>
            <a:r>
              <a:rPr lang="en-US" b="1" dirty="0">
                <a:solidFill>
                  <a:srgbClr val="663300"/>
                </a:solidFill>
                <a:latin typeface="Verdana"/>
                <a:ea typeface="+mn-ea"/>
                <a:cs typeface="+mn-cs"/>
              </a:rPr>
              <a:t>–	Church expanded from Jerusalem – 6:8–9:31</a:t>
            </a:r>
          </a:p>
          <a:p>
            <a:pPr marL="1955800" indent="-1955800" algn="l" fontAlgn="auto">
              <a:spcBef>
                <a:spcPts val="0"/>
              </a:spcBef>
              <a:spcAft>
                <a:spcPts val="0"/>
              </a:spcAft>
            </a:pPr>
            <a:r>
              <a:rPr lang="en-US" b="1" u="sng" dirty="0">
                <a:solidFill>
                  <a:srgbClr val="663300"/>
                </a:solidFill>
                <a:latin typeface="Verdana"/>
                <a:ea typeface="+mn-ea"/>
                <a:cs typeface="+mn-cs"/>
              </a:rPr>
              <a:t>Panel III</a:t>
            </a:r>
            <a:r>
              <a:rPr lang="en-US" b="1" dirty="0">
                <a:solidFill>
                  <a:srgbClr val="663300"/>
                </a:solidFill>
                <a:latin typeface="Verdana"/>
                <a:ea typeface="+mn-ea"/>
                <a:cs typeface="+mn-cs"/>
              </a:rPr>
              <a:t> –	Climax of Peter’s apostleship 9:32–12:24</a:t>
            </a:r>
          </a:p>
          <a:p>
            <a:pPr marL="1955800" indent="-1955800" algn="l" fontAlgn="auto">
              <a:spcBef>
                <a:spcPts val="0"/>
              </a:spcBef>
              <a:spcAft>
                <a:spcPts val="0"/>
              </a:spcAft>
            </a:pPr>
            <a:r>
              <a:rPr lang="en-US" b="1" u="sng" dirty="0">
                <a:solidFill>
                  <a:srgbClr val="663300"/>
                </a:solidFill>
                <a:latin typeface="Verdana"/>
                <a:ea typeface="+mn-ea"/>
                <a:cs typeface="+mn-cs"/>
              </a:rPr>
              <a:t>Panel IV</a:t>
            </a:r>
            <a:r>
              <a:rPr lang="en-US" b="1" dirty="0">
                <a:solidFill>
                  <a:srgbClr val="663300"/>
                </a:solidFill>
                <a:latin typeface="Verdana"/>
                <a:ea typeface="+mn-ea"/>
                <a:cs typeface="+mn-cs"/>
              </a:rPr>
              <a:t> –	Establishment of Paul’s apostleship – 12:25–16:5</a:t>
            </a:r>
          </a:p>
          <a:p>
            <a:pPr marL="1955800" indent="-1955800" algn="l" fontAlgn="auto">
              <a:spcBef>
                <a:spcPts val="0"/>
              </a:spcBef>
              <a:spcAft>
                <a:spcPts val="0"/>
              </a:spcAft>
            </a:pPr>
            <a:r>
              <a:rPr lang="en-US" b="1" u="sng" dirty="0">
                <a:solidFill>
                  <a:srgbClr val="663300"/>
                </a:solidFill>
                <a:latin typeface="Verdana"/>
                <a:ea typeface="+mn-ea"/>
                <a:cs typeface="+mn-cs"/>
              </a:rPr>
              <a:t>Panel V</a:t>
            </a:r>
            <a:r>
              <a:rPr lang="en-US" b="1" dirty="0">
                <a:solidFill>
                  <a:srgbClr val="663300"/>
                </a:solidFill>
                <a:latin typeface="Verdana"/>
                <a:ea typeface="+mn-ea"/>
                <a:cs typeface="+mn-cs"/>
              </a:rPr>
              <a:t> –	Jesus Christ glorified among the Gentiles – 16:6–19:20</a:t>
            </a:r>
          </a:p>
          <a:p>
            <a:pPr marL="1955800" indent="-1955800" algn="l" fontAlgn="auto">
              <a:spcBef>
                <a:spcPts val="0"/>
              </a:spcBef>
              <a:spcAft>
                <a:spcPts val="0"/>
              </a:spcAft>
            </a:pPr>
            <a:r>
              <a:rPr lang="en-US" b="1" u="sng" dirty="0">
                <a:solidFill>
                  <a:srgbClr val="663300"/>
                </a:solidFill>
                <a:latin typeface="Verdana"/>
                <a:ea typeface="+mn-ea"/>
                <a:cs typeface="+mn-cs"/>
              </a:rPr>
              <a:t>Panel IV</a:t>
            </a:r>
            <a:r>
              <a:rPr lang="en-US" b="1" dirty="0">
                <a:solidFill>
                  <a:srgbClr val="663300"/>
                </a:solidFill>
                <a:latin typeface="Verdana"/>
                <a:ea typeface="+mn-ea"/>
                <a:cs typeface="+mn-cs"/>
              </a:rPr>
              <a:t> –	Testimony of Christ carried to Rome – 19:21–28:31</a:t>
            </a:r>
          </a:p>
        </p:txBody>
      </p:sp>
    </p:spTree>
    <p:extLst>
      <p:ext uri="{BB962C8B-B14F-4D97-AF65-F5344CB8AC3E}">
        <p14:creationId xmlns:p14="http://schemas.microsoft.com/office/powerpoint/2010/main" val="368432629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144000" cy="6324600"/>
          </a:xfrm>
          <a:prstGeom prst="verticalScroll">
            <a:avLst/>
          </a:prstGeom>
          <a:solidFill>
            <a:srgbClr val="FFFF99"/>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3" name="TextBox 2"/>
          <p:cNvSpPr txBox="1"/>
          <p:nvPr/>
        </p:nvSpPr>
        <p:spPr>
          <a:xfrm>
            <a:off x="838200" y="381000"/>
            <a:ext cx="7391400" cy="646331"/>
          </a:xfrm>
          <a:prstGeom prst="rect">
            <a:avLst/>
          </a:prstGeom>
          <a:noFill/>
        </p:spPr>
        <p:txBody>
          <a:bodyPr wrap="square" rtlCol="0">
            <a:spAutoFit/>
          </a:bodyPr>
          <a:lstStyle/>
          <a:p>
            <a:pPr fontAlgn="auto">
              <a:spcBef>
                <a:spcPts val="0"/>
              </a:spcBef>
              <a:spcAft>
                <a:spcPts val="0"/>
              </a:spcAft>
            </a:pPr>
            <a:r>
              <a:rPr lang="en-US" sz="3600" b="1" i="1" u="sng" dirty="0">
                <a:solidFill>
                  <a:prstClr val="black"/>
                </a:solidFill>
                <a:latin typeface="Times New Roman" panose="02020603050405020304" pitchFamily="18" charset="0"/>
                <a:ea typeface="+mn-ea"/>
                <a:cs typeface="Times New Roman" panose="02020603050405020304" pitchFamily="18" charset="0"/>
              </a:rPr>
              <a:t>Progress Reports in the Acts</a:t>
            </a:r>
          </a:p>
        </p:txBody>
      </p:sp>
      <p:sp>
        <p:nvSpPr>
          <p:cNvPr id="5" name="TextBox 4"/>
          <p:cNvSpPr txBox="1"/>
          <p:nvPr/>
        </p:nvSpPr>
        <p:spPr>
          <a:xfrm>
            <a:off x="838200" y="1066800"/>
            <a:ext cx="7543800" cy="5632311"/>
          </a:xfrm>
          <a:prstGeom prst="rect">
            <a:avLst/>
          </a:prstGeom>
          <a:noFill/>
        </p:spPr>
        <p:txBody>
          <a:bodyPr wrap="square" rtlCol="0">
            <a:spAutoFit/>
          </a:bodyPr>
          <a:lstStyle/>
          <a:p>
            <a:pPr marL="1373188" indent="-1373188" algn="l" fontAlgn="auto">
              <a:spcBef>
                <a:spcPts val="0"/>
              </a:spcBef>
              <a:spcAft>
                <a:spcPts val="0"/>
              </a:spcAft>
            </a:pPr>
            <a:r>
              <a:rPr lang="en-US" b="1" dirty="0">
                <a:solidFill>
                  <a:srgbClr val="663300"/>
                </a:solidFill>
                <a:latin typeface="Verdana"/>
                <a:ea typeface="+mn-ea"/>
                <a:cs typeface="+mn-cs"/>
              </a:rPr>
              <a:t>6:7 – </a:t>
            </a:r>
            <a:r>
              <a:rPr lang="en-US" sz="4000" dirty="0">
                <a:solidFill>
                  <a:srgbClr val="663300"/>
                </a:solidFill>
                <a:latin typeface="Brush Script MT" panose="03060802040406070304" pitchFamily="66" charset="0"/>
                <a:ea typeface="+mn-ea"/>
                <a:cs typeface="+mn-cs"/>
              </a:rPr>
              <a:t>”The word of God increased …disciples multiplied greatly…”</a:t>
            </a:r>
          </a:p>
          <a:p>
            <a:pPr marL="1373188" indent="-1373188" algn="l" fontAlgn="auto">
              <a:spcBef>
                <a:spcPts val="0"/>
              </a:spcBef>
              <a:spcAft>
                <a:spcPts val="0"/>
              </a:spcAft>
            </a:pPr>
            <a:r>
              <a:rPr lang="en-US" b="1" dirty="0">
                <a:solidFill>
                  <a:srgbClr val="663300"/>
                </a:solidFill>
                <a:latin typeface="Verdana"/>
                <a:ea typeface="+mn-ea"/>
                <a:cs typeface="+mn-cs"/>
              </a:rPr>
              <a:t>9:31 – </a:t>
            </a:r>
            <a:r>
              <a:rPr lang="en-US" sz="4000" dirty="0">
                <a:solidFill>
                  <a:srgbClr val="663300"/>
                </a:solidFill>
                <a:latin typeface="Brush Script MT" panose="03060802040406070304" pitchFamily="66" charset="0"/>
                <a:ea typeface="+mn-ea"/>
                <a:cs typeface="+mn-cs"/>
              </a:rPr>
              <a:t>“Church….was multiplied”</a:t>
            </a:r>
          </a:p>
          <a:p>
            <a:pPr marL="1373188" indent="-1373188" algn="l" fontAlgn="auto">
              <a:spcBef>
                <a:spcPts val="0"/>
              </a:spcBef>
              <a:spcAft>
                <a:spcPts val="0"/>
              </a:spcAft>
            </a:pPr>
            <a:r>
              <a:rPr lang="en-US" b="1" dirty="0">
                <a:solidFill>
                  <a:srgbClr val="663300"/>
                </a:solidFill>
                <a:latin typeface="Verdana"/>
                <a:ea typeface="+mn-ea"/>
                <a:cs typeface="+mn-cs"/>
              </a:rPr>
              <a:t>12:24 – </a:t>
            </a:r>
            <a:r>
              <a:rPr lang="en-US" sz="4000" dirty="0">
                <a:solidFill>
                  <a:srgbClr val="663300"/>
                </a:solidFill>
                <a:latin typeface="Brush Script MT" panose="03060802040406070304" pitchFamily="66" charset="0"/>
                <a:ea typeface="+mn-ea"/>
                <a:cs typeface="+mn-cs"/>
              </a:rPr>
              <a:t>“The word of God grew and multiplied”</a:t>
            </a:r>
          </a:p>
          <a:p>
            <a:pPr marL="1373188" indent="-1373188" algn="l" fontAlgn="auto">
              <a:spcBef>
                <a:spcPts val="0"/>
              </a:spcBef>
              <a:spcAft>
                <a:spcPts val="0"/>
              </a:spcAft>
            </a:pPr>
            <a:r>
              <a:rPr lang="en-US" b="1" dirty="0">
                <a:solidFill>
                  <a:srgbClr val="663300"/>
                </a:solidFill>
                <a:latin typeface="Verdana"/>
                <a:ea typeface="+mn-ea"/>
                <a:cs typeface="+mn-cs"/>
              </a:rPr>
              <a:t>16:5 – </a:t>
            </a:r>
            <a:r>
              <a:rPr lang="en-US" sz="4000" dirty="0">
                <a:solidFill>
                  <a:srgbClr val="663300"/>
                </a:solidFill>
                <a:latin typeface="Brush Script MT" panose="03060802040406070304" pitchFamily="66" charset="0"/>
                <a:ea typeface="+mn-ea"/>
                <a:cs typeface="+mn-cs"/>
              </a:rPr>
              <a:t>Churches were strengthened…and increased”</a:t>
            </a:r>
          </a:p>
          <a:p>
            <a:pPr marL="1373188" indent="-1373188" algn="l" fontAlgn="auto">
              <a:spcBef>
                <a:spcPts val="0"/>
              </a:spcBef>
              <a:spcAft>
                <a:spcPts val="0"/>
              </a:spcAft>
            </a:pPr>
            <a:r>
              <a:rPr lang="en-US" b="1" dirty="0">
                <a:solidFill>
                  <a:srgbClr val="663300"/>
                </a:solidFill>
                <a:latin typeface="Verdana"/>
                <a:ea typeface="+mn-ea"/>
                <a:cs typeface="+mn-cs"/>
              </a:rPr>
              <a:t>19:20 – </a:t>
            </a:r>
            <a:r>
              <a:rPr lang="en-US" sz="4000" dirty="0">
                <a:solidFill>
                  <a:srgbClr val="663300"/>
                </a:solidFill>
                <a:latin typeface="Brush Script MT" panose="03060802040406070304" pitchFamily="66" charset="0"/>
                <a:ea typeface="+mn-ea"/>
                <a:cs typeface="+mn-cs"/>
              </a:rPr>
              <a:t>“The word of the Lord grew and prevailed”  </a:t>
            </a:r>
          </a:p>
        </p:txBody>
      </p:sp>
    </p:spTree>
    <p:extLst>
      <p:ext uri="{BB962C8B-B14F-4D97-AF65-F5344CB8AC3E}">
        <p14:creationId xmlns:p14="http://schemas.microsoft.com/office/powerpoint/2010/main" val="30060237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144000" cy="6324600"/>
          </a:xfrm>
          <a:prstGeom prst="verticalScroll">
            <a:avLst/>
          </a:prstGeom>
          <a:solidFill>
            <a:srgbClr val="FFFF99"/>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3" name="TextBox 2"/>
          <p:cNvSpPr txBox="1"/>
          <p:nvPr/>
        </p:nvSpPr>
        <p:spPr>
          <a:xfrm>
            <a:off x="838200" y="381000"/>
            <a:ext cx="7391400" cy="646331"/>
          </a:xfrm>
          <a:prstGeom prst="rect">
            <a:avLst/>
          </a:prstGeom>
          <a:noFill/>
        </p:spPr>
        <p:txBody>
          <a:bodyPr wrap="square" rtlCol="0">
            <a:spAutoFit/>
          </a:bodyPr>
          <a:lstStyle/>
          <a:p>
            <a:pPr fontAlgn="auto">
              <a:spcBef>
                <a:spcPts val="0"/>
              </a:spcBef>
              <a:spcAft>
                <a:spcPts val="0"/>
              </a:spcAft>
            </a:pPr>
            <a:r>
              <a:rPr lang="en-US" sz="3600" b="1" i="1" u="sng" dirty="0">
                <a:solidFill>
                  <a:prstClr val="black"/>
                </a:solidFill>
                <a:latin typeface="Times New Roman" panose="02020603050405020304" pitchFamily="18" charset="0"/>
                <a:ea typeface="+mn-ea"/>
                <a:cs typeface="Times New Roman" panose="02020603050405020304" pitchFamily="18" charset="0"/>
              </a:rPr>
              <a:t>Progress Reports in the Acts</a:t>
            </a:r>
          </a:p>
        </p:txBody>
      </p:sp>
      <p:sp>
        <p:nvSpPr>
          <p:cNvPr id="4" name="Donut 3"/>
          <p:cNvSpPr/>
          <p:nvPr/>
        </p:nvSpPr>
        <p:spPr>
          <a:xfrm>
            <a:off x="2743201" y="1143000"/>
            <a:ext cx="990600" cy="609600"/>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6" name="Donut 5"/>
          <p:cNvSpPr/>
          <p:nvPr/>
        </p:nvSpPr>
        <p:spPr>
          <a:xfrm>
            <a:off x="3276600" y="2971800"/>
            <a:ext cx="914400" cy="609600"/>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7" name="Donut 6"/>
          <p:cNvSpPr/>
          <p:nvPr/>
        </p:nvSpPr>
        <p:spPr>
          <a:xfrm>
            <a:off x="3190783" y="5405021"/>
            <a:ext cx="1000217" cy="609600"/>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8" name="TextBox 7">
            <a:extLst>
              <a:ext uri="{FF2B5EF4-FFF2-40B4-BE49-F238E27FC236}">
                <a16:creationId xmlns:a16="http://schemas.microsoft.com/office/drawing/2014/main" id="{130E57AC-0863-ACD4-0E2F-F456FCF7E1CD}"/>
              </a:ext>
            </a:extLst>
          </p:cNvPr>
          <p:cNvSpPr txBox="1"/>
          <p:nvPr/>
        </p:nvSpPr>
        <p:spPr>
          <a:xfrm>
            <a:off x="838200" y="1066800"/>
            <a:ext cx="7543800" cy="5632311"/>
          </a:xfrm>
          <a:prstGeom prst="rect">
            <a:avLst/>
          </a:prstGeom>
          <a:noFill/>
        </p:spPr>
        <p:txBody>
          <a:bodyPr wrap="square" rtlCol="0">
            <a:spAutoFit/>
          </a:bodyPr>
          <a:lstStyle/>
          <a:p>
            <a:pPr marL="1373188" indent="-1373188" algn="l" fontAlgn="auto">
              <a:spcBef>
                <a:spcPts val="0"/>
              </a:spcBef>
              <a:spcAft>
                <a:spcPts val="0"/>
              </a:spcAft>
            </a:pPr>
            <a:r>
              <a:rPr lang="en-US" b="1" dirty="0">
                <a:solidFill>
                  <a:srgbClr val="663300"/>
                </a:solidFill>
                <a:latin typeface="Verdana"/>
                <a:ea typeface="+mn-ea"/>
                <a:cs typeface="+mn-cs"/>
              </a:rPr>
              <a:t>6:7 – </a:t>
            </a:r>
            <a:r>
              <a:rPr lang="en-US" sz="4000" dirty="0">
                <a:solidFill>
                  <a:srgbClr val="663300"/>
                </a:solidFill>
                <a:latin typeface="Brush Script MT" panose="03060802040406070304" pitchFamily="66" charset="0"/>
                <a:ea typeface="+mn-ea"/>
                <a:cs typeface="+mn-cs"/>
              </a:rPr>
              <a:t>”The word of God increased …disciples multiplied greatly…”</a:t>
            </a:r>
          </a:p>
          <a:p>
            <a:pPr marL="1373188" indent="-1373188" algn="l" fontAlgn="auto">
              <a:spcBef>
                <a:spcPts val="0"/>
              </a:spcBef>
              <a:spcAft>
                <a:spcPts val="0"/>
              </a:spcAft>
            </a:pPr>
            <a:r>
              <a:rPr lang="en-US" b="1" dirty="0">
                <a:solidFill>
                  <a:srgbClr val="663300"/>
                </a:solidFill>
                <a:latin typeface="Verdana"/>
                <a:ea typeface="+mn-ea"/>
                <a:cs typeface="+mn-cs"/>
              </a:rPr>
              <a:t>9:31 – </a:t>
            </a:r>
            <a:r>
              <a:rPr lang="en-US" sz="4000" dirty="0">
                <a:solidFill>
                  <a:srgbClr val="663300"/>
                </a:solidFill>
                <a:latin typeface="Brush Script MT" panose="03060802040406070304" pitchFamily="66" charset="0"/>
                <a:ea typeface="+mn-ea"/>
                <a:cs typeface="+mn-cs"/>
              </a:rPr>
              <a:t>“Church….was multiplied”</a:t>
            </a:r>
          </a:p>
          <a:p>
            <a:pPr marL="1373188" indent="-1373188" algn="l" fontAlgn="auto">
              <a:spcBef>
                <a:spcPts val="0"/>
              </a:spcBef>
              <a:spcAft>
                <a:spcPts val="0"/>
              </a:spcAft>
            </a:pPr>
            <a:r>
              <a:rPr lang="en-US" b="1" dirty="0">
                <a:solidFill>
                  <a:srgbClr val="663300"/>
                </a:solidFill>
                <a:latin typeface="Verdana"/>
                <a:ea typeface="+mn-ea"/>
                <a:cs typeface="+mn-cs"/>
              </a:rPr>
              <a:t>12:24 – </a:t>
            </a:r>
            <a:r>
              <a:rPr lang="en-US" sz="4000" dirty="0">
                <a:solidFill>
                  <a:srgbClr val="663300"/>
                </a:solidFill>
                <a:latin typeface="Brush Script MT" panose="03060802040406070304" pitchFamily="66" charset="0"/>
                <a:ea typeface="+mn-ea"/>
                <a:cs typeface="+mn-cs"/>
              </a:rPr>
              <a:t>“The word of God grew and multiplied”</a:t>
            </a:r>
          </a:p>
          <a:p>
            <a:pPr marL="1373188" indent="-1373188" algn="l" fontAlgn="auto">
              <a:spcBef>
                <a:spcPts val="0"/>
              </a:spcBef>
              <a:spcAft>
                <a:spcPts val="0"/>
              </a:spcAft>
            </a:pPr>
            <a:r>
              <a:rPr lang="en-US" b="1" dirty="0">
                <a:solidFill>
                  <a:srgbClr val="663300"/>
                </a:solidFill>
                <a:latin typeface="Verdana"/>
                <a:ea typeface="+mn-ea"/>
                <a:cs typeface="+mn-cs"/>
              </a:rPr>
              <a:t>16:5 – </a:t>
            </a:r>
            <a:r>
              <a:rPr lang="en-US" sz="4000" dirty="0">
                <a:solidFill>
                  <a:srgbClr val="663300"/>
                </a:solidFill>
                <a:latin typeface="Brush Script MT" panose="03060802040406070304" pitchFamily="66" charset="0"/>
                <a:ea typeface="+mn-ea"/>
                <a:cs typeface="+mn-cs"/>
              </a:rPr>
              <a:t>Churches were strengthened…and increased”</a:t>
            </a:r>
          </a:p>
          <a:p>
            <a:pPr marL="1373188" indent="-1373188" algn="l" fontAlgn="auto">
              <a:spcBef>
                <a:spcPts val="0"/>
              </a:spcBef>
              <a:spcAft>
                <a:spcPts val="0"/>
              </a:spcAft>
            </a:pPr>
            <a:r>
              <a:rPr lang="en-US" b="1" dirty="0">
                <a:solidFill>
                  <a:srgbClr val="663300"/>
                </a:solidFill>
                <a:latin typeface="Verdana"/>
                <a:ea typeface="+mn-ea"/>
                <a:cs typeface="+mn-cs"/>
              </a:rPr>
              <a:t>19:20 – </a:t>
            </a:r>
            <a:r>
              <a:rPr lang="en-US" sz="4000" dirty="0">
                <a:solidFill>
                  <a:srgbClr val="663300"/>
                </a:solidFill>
                <a:latin typeface="Brush Script MT" panose="03060802040406070304" pitchFamily="66" charset="0"/>
                <a:ea typeface="+mn-ea"/>
                <a:cs typeface="+mn-cs"/>
              </a:rPr>
              <a:t>“The word of the Lord grew and prevailed”  </a:t>
            </a:r>
          </a:p>
        </p:txBody>
      </p:sp>
    </p:spTree>
    <p:extLst>
      <p:ext uri="{BB962C8B-B14F-4D97-AF65-F5344CB8AC3E}">
        <p14:creationId xmlns:p14="http://schemas.microsoft.com/office/powerpoint/2010/main" val="32082765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144000" cy="6324600"/>
          </a:xfrm>
          <a:prstGeom prst="verticalScroll">
            <a:avLst/>
          </a:prstGeom>
          <a:solidFill>
            <a:srgbClr val="FFFF99"/>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3" name="TextBox 2"/>
          <p:cNvSpPr txBox="1"/>
          <p:nvPr/>
        </p:nvSpPr>
        <p:spPr>
          <a:xfrm>
            <a:off x="838200" y="381000"/>
            <a:ext cx="7391400" cy="646331"/>
          </a:xfrm>
          <a:prstGeom prst="rect">
            <a:avLst/>
          </a:prstGeom>
          <a:noFill/>
        </p:spPr>
        <p:txBody>
          <a:bodyPr wrap="square" rtlCol="0">
            <a:spAutoFit/>
          </a:bodyPr>
          <a:lstStyle/>
          <a:p>
            <a:pPr fontAlgn="auto">
              <a:spcBef>
                <a:spcPts val="0"/>
              </a:spcBef>
              <a:spcAft>
                <a:spcPts val="0"/>
              </a:spcAft>
            </a:pPr>
            <a:r>
              <a:rPr lang="en-US" sz="3600" b="1" i="1" u="sng" dirty="0">
                <a:solidFill>
                  <a:prstClr val="black"/>
                </a:solidFill>
                <a:latin typeface="Times New Roman" panose="02020603050405020304" pitchFamily="18" charset="0"/>
                <a:ea typeface="+mn-ea"/>
                <a:cs typeface="Times New Roman" panose="02020603050405020304" pitchFamily="18" charset="0"/>
              </a:rPr>
              <a:t>Progress Reports in the Acts</a:t>
            </a:r>
          </a:p>
        </p:txBody>
      </p:sp>
      <p:sp>
        <p:nvSpPr>
          <p:cNvPr id="4" name="Donut 3"/>
          <p:cNvSpPr/>
          <p:nvPr/>
        </p:nvSpPr>
        <p:spPr>
          <a:xfrm>
            <a:off x="2092541" y="2229633"/>
            <a:ext cx="1524000" cy="762000"/>
          </a:xfrm>
          <a:prstGeom prst="donut">
            <a:avLst>
              <a:gd name="adj" fmla="val 832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6" name="Donut 5"/>
          <p:cNvSpPr/>
          <p:nvPr/>
        </p:nvSpPr>
        <p:spPr>
          <a:xfrm>
            <a:off x="1981200" y="4048516"/>
            <a:ext cx="1746682" cy="762000"/>
          </a:xfrm>
          <a:prstGeom prst="donut">
            <a:avLst>
              <a:gd name="adj" fmla="val 832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7" name="TextBox 6">
            <a:extLst>
              <a:ext uri="{FF2B5EF4-FFF2-40B4-BE49-F238E27FC236}">
                <a16:creationId xmlns:a16="http://schemas.microsoft.com/office/drawing/2014/main" id="{523CFBB8-C624-4375-B6DB-1D82E31FE36F}"/>
              </a:ext>
            </a:extLst>
          </p:cNvPr>
          <p:cNvSpPr txBox="1"/>
          <p:nvPr/>
        </p:nvSpPr>
        <p:spPr>
          <a:xfrm>
            <a:off x="838200" y="1066800"/>
            <a:ext cx="7543800" cy="5632311"/>
          </a:xfrm>
          <a:prstGeom prst="rect">
            <a:avLst/>
          </a:prstGeom>
          <a:noFill/>
        </p:spPr>
        <p:txBody>
          <a:bodyPr wrap="square" rtlCol="0">
            <a:spAutoFit/>
          </a:bodyPr>
          <a:lstStyle/>
          <a:p>
            <a:pPr marL="1373188" indent="-1373188" algn="l" fontAlgn="auto">
              <a:spcBef>
                <a:spcPts val="0"/>
              </a:spcBef>
              <a:spcAft>
                <a:spcPts val="0"/>
              </a:spcAft>
            </a:pPr>
            <a:r>
              <a:rPr lang="en-US" b="1" dirty="0">
                <a:solidFill>
                  <a:srgbClr val="663300"/>
                </a:solidFill>
                <a:latin typeface="Verdana"/>
                <a:ea typeface="+mn-ea"/>
                <a:cs typeface="+mn-cs"/>
              </a:rPr>
              <a:t>6:7 – </a:t>
            </a:r>
            <a:r>
              <a:rPr lang="en-US" sz="4000" dirty="0">
                <a:solidFill>
                  <a:srgbClr val="663300"/>
                </a:solidFill>
                <a:latin typeface="Brush Script MT" panose="03060802040406070304" pitchFamily="66" charset="0"/>
                <a:ea typeface="+mn-ea"/>
                <a:cs typeface="+mn-cs"/>
              </a:rPr>
              <a:t>”The word of God increased …disciples multiplied greatly…”</a:t>
            </a:r>
          </a:p>
          <a:p>
            <a:pPr marL="1373188" indent="-1373188" algn="l" fontAlgn="auto">
              <a:spcBef>
                <a:spcPts val="0"/>
              </a:spcBef>
              <a:spcAft>
                <a:spcPts val="0"/>
              </a:spcAft>
            </a:pPr>
            <a:r>
              <a:rPr lang="en-US" b="1" dirty="0">
                <a:solidFill>
                  <a:srgbClr val="663300"/>
                </a:solidFill>
                <a:latin typeface="Verdana"/>
                <a:ea typeface="+mn-ea"/>
                <a:cs typeface="+mn-cs"/>
              </a:rPr>
              <a:t>9:31 – </a:t>
            </a:r>
            <a:r>
              <a:rPr lang="en-US" sz="4000" dirty="0">
                <a:solidFill>
                  <a:srgbClr val="663300"/>
                </a:solidFill>
                <a:latin typeface="Brush Script MT" panose="03060802040406070304" pitchFamily="66" charset="0"/>
                <a:ea typeface="+mn-ea"/>
                <a:cs typeface="+mn-cs"/>
              </a:rPr>
              <a:t>“Church….was multiplied”</a:t>
            </a:r>
          </a:p>
          <a:p>
            <a:pPr marL="1373188" indent="-1373188" algn="l" fontAlgn="auto">
              <a:spcBef>
                <a:spcPts val="0"/>
              </a:spcBef>
              <a:spcAft>
                <a:spcPts val="0"/>
              </a:spcAft>
            </a:pPr>
            <a:r>
              <a:rPr lang="en-US" b="1" dirty="0">
                <a:solidFill>
                  <a:srgbClr val="663300"/>
                </a:solidFill>
                <a:latin typeface="Verdana"/>
                <a:ea typeface="+mn-ea"/>
                <a:cs typeface="+mn-cs"/>
              </a:rPr>
              <a:t>12:24 – </a:t>
            </a:r>
            <a:r>
              <a:rPr lang="en-US" sz="4000" dirty="0">
                <a:solidFill>
                  <a:srgbClr val="663300"/>
                </a:solidFill>
                <a:latin typeface="Brush Script MT" panose="03060802040406070304" pitchFamily="66" charset="0"/>
                <a:ea typeface="+mn-ea"/>
                <a:cs typeface="+mn-cs"/>
              </a:rPr>
              <a:t>“The word of God grew and multiplied”</a:t>
            </a:r>
          </a:p>
          <a:p>
            <a:pPr marL="1373188" indent="-1373188" algn="l" fontAlgn="auto">
              <a:spcBef>
                <a:spcPts val="0"/>
              </a:spcBef>
              <a:spcAft>
                <a:spcPts val="0"/>
              </a:spcAft>
            </a:pPr>
            <a:r>
              <a:rPr lang="en-US" b="1" dirty="0">
                <a:solidFill>
                  <a:srgbClr val="663300"/>
                </a:solidFill>
                <a:latin typeface="Verdana"/>
                <a:ea typeface="+mn-ea"/>
                <a:cs typeface="+mn-cs"/>
              </a:rPr>
              <a:t>16:5 – </a:t>
            </a:r>
            <a:r>
              <a:rPr lang="en-US" sz="4000" dirty="0">
                <a:solidFill>
                  <a:srgbClr val="663300"/>
                </a:solidFill>
                <a:latin typeface="Brush Script MT" panose="03060802040406070304" pitchFamily="66" charset="0"/>
                <a:ea typeface="+mn-ea"/>
                <a:cs typeface="+mn-cs"/>
              </a:rPr>
              <a:t>Churches were strengthened…and increased”</a:t>
            </a:r>
          </a:p>
          <a:p>
            <a:pPr marL="1373188" indent="-1373188" algn="l" fontAlgn="auto">
              <a:spcBef>
                <a:spcPts val="0"/>
              </a:spcBef>
              <a:spcAft>
                <a:spcPts val="0"/>
              </a:spcAft>
            </a:pPr>
            <a:r>
              <a:rPr lang="en-US" b="1" dirty="0">
                <a:solidFill>
                  <a:srgbClr val="663300"/>
                </a:solidFill>
                <a:latin typeface="Verdana"/>
                <a:ea typeface="+mn-ea"/>
                <a:cs typeface="+mn-cs"/>
              </a:rPr>
              <a:t>19:20 – </a:t>
            </a:r>
            <a:r>
              <a:rPr lang="en-US" sz="4000" dirty="0">
                <a:solidFill>
                  <a:srgbClr val="663300"/>
                </a:solidFill>
                <a:latin typeface="Brush Script MT" panose="03060802040406070304" pitchFamily="66" charset="0"/>
                <a:ea typeface="+mn-ea"/>
                <a:cs typeface="+mn-cs"/>
              </a:rPr>
              <a:t>“The word of the Lord grew and prevailed”  </a:t>
            </a:r>
          </a:p>
        </p:txBody>
      </p:sp>
    </p:spTree>
    <p:extLst>
      <p:ext uri="{BB962C8B-B14F-4D97-AF65-F5344CB8AC3E}">
        <p14:creationId xmlns:p14="http://schemas.microsoft.com/office/powerpoint/2010/main" val="124939506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144000" cy="6324600"/>
          </a:xfrm>
          <a:prstGeom prst="verticalScroll">
            <a:avLst/>
          </a:prstGeom>
          <a:solidFill>
            <a:srgbClr val="FFFF99"/>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3" name="TextBox 2"/>
          <p:cNvSpPr txBox="1"/>
          <p:nvPr/>
        </p:nvSpPr>
        <p:spPr>
          <a:xfrm>
            <a:off x="838200" y="381000"/>
            <a:ext cx="7391400" cy="646331"/>
          </a:xfrm>
          <a:prstGeom prst="rect">
            <a:avLst/>
          </a:prstGeom>
          <a:noFill/>
        </p:spPr>
        <p:txBody>
          <a:bodyPr wrap="square" rtlCol="0">
            <a:spAutoFit/>
          </a:bodyPr>
          <a:lstStyle/>
          <a:p>
            <a:pPr fontAlgn="auto">
              <a:spcBef>
                <a:spcPts val="0"/>
              </a:spcBef>
              <a:spcAft>
                <a:spcPts val="0"/>
              </a:spcAft>
            </a:pPr>
            <a:r>
              <a:rPr lang="en-US" sz="3600" b="1" i="1" u="sng" dirty="0">
                <a:solidFill>
                  <a:prstClr val="black"/>
                </a:solidFill>
                <a:latin typeface="Times New Roman" panose="02020603050405020304" pitchFamily="18" charset="0"/>
                <a:ea typeface="+mn-ea"/>
                <a:cs typeface="Times New Roman" panose="02020603050405020304" pitchFamily="18" charset="0"/>
              </a:rPr>
              <a:t>Progress Reports in the Acts</a:t>
            </a:r>
          </a:p>
        </p:txBody>
      </p:sp>
      <p:sp>
        <p:nvSpPr>
          <p:cNvPr id="4" name="Donut 3"/>
          <p:cNvSpPr/>
          <p:nvPr/>
        </p:nvSpPr>
        <p:spPr>
          <a:xfrm>
            <a:off x="2743201" y="1143000"/>
            <a:ext cx="1012424" cy="609600"/>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6" name="Donut 5"/>
          <p:cNvSpPr/>
          <p:nvPr/>
        </p:nvSpPr>
        <p:spPr>
          <a:xfrm>
            <a:off x="3200401" y="2971800"/>
            <a:ext cx="990600" cy="609600"/>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7" name="Donut 6"/>
          <p:cNvSpPr/>
          <p:nvPr/>
        </p:nvSpPr>
        <p:spPr>
          <a:xfrm>
            <a:off x="3190784" y="5405021"/>
            <a:ext cx="1000218" cy="609600"/>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8" name="Donut 7"/>
          <p:cNvSpPr/>
          <p:nvPr/>
        </p:nvSpPr>
        <p:spPr>
          <a:xfrm>
            <a:off x="2123983" y="2209800"/>
            <a:ext cx="1622024" cy="762000"/>
          </a:xfrm>
          <a:prstGeom prst="donut">
            <a:avLst>
              <a:gd name="adj" fmla="val 881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9" name="Donut 8"/>
          <p:cNvSpPr/>
          <p:nvPr/>
        </p:nvSpPr>
        <p:spPr>
          <a:xfrm>
            <a:off x="1981200" y="3962400"/>
            <a:ext cx="1774424" cy="914400"/>
          </a:xfrm>
          <a:prstGeom prst="donut">
            <a:avLst>
              <a:gd name="adj" fmla="val 881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10" name="TextBox 9">
            <a:extLst>
              <a:ext uri="{FF2B5EF4-FFF2-40B4-BE49-F238E27FC236}">
                <a16:creationId xmlns:a16="http://schemas.microsoft.com/office/drawing/2014/main" id="{4FD6A2E7-6701-22E2-0B5D-ED184F88916E}"/>
              </a:ext>
            </a:extLst>
          </p:cNvPr>
          <p:cNvSpPr txBox="1"/>
          <p:nvPr/>
        </p:nvSpPr>
        <p:spPr>
          <a:xfrm>
            <a:off x="838200" y="1066800"/>
            <a:ext cx="7543800" cy="5632311"/>
          </a:xfrm>
          <a:prstGeom prst="rect">
            <a:avLst/>
          </a:prstGeom>
          <a:noFill/>
        </p:spPr>
        <p:txBody>
          <a:bodyPr wrap="square" rtlCol="0">
            <a:spAutoFit/>
          </a:bodyPr>
          <a:lstStyle/>
          <a:p>
            <a:pPr marL="1373188" indent="-1373188" algn="l" fontAlgn="auto">
              <a:spcBef>
                <a:spcPts val="0"/>
              </a:spcBef>
              <a:spcAft>
                <a:spcPts val="0"/>
              </a:spcAft>
            </a:pPr>
            <a:r>
              <a:rPr lang="en-US" b="1" dirty="0">
                <a:solidFill>
                  <a:srgbClr val="663300"/>
                </a:solidFill>
                <a:latin typeface="Verdana"/>
                <a:ea typeface="+mn-ea"/>
                <a:cs typeface="+mn-cs"/>
              </a:rPr>
              <a:t>6:7 – </a:t>
            </a:r>
            <a:r>
              <a:rPr lang="en-US" sz="4000" dirty="0">
                <a:solidFill>
                  <a:srgbClr val="663300"/>
                </a:solidFill>
                <a:latin typeface="Brush Script MT" panose="03060802040406070304" pitchFamily="66" charset="0"/>
                <a:ea typeface="+mn-ea"/>
                <a:cs typeface="+mn-cs"/>
              </a:rPr>
              <a:t>”The word of God increased …disciples multiplied greatly…”</a:t>
            </a:r>
          </a:p>
          <a:p>
            <a:pPr marL="1373188" indent="-1373188" algn="l" fontAlgn="auto">
              <a:spcBef>
                <a:spcPts val="0"/>
              </a:spcBef>
              <a:spcAft>
                <a:spcPts val="0"/>
              </a:spcAft>
            </a:pPr>
            <a:r>
              <a:rPr lang="en-US" b="1" dirty="0">
                <a:solidFill>
                  <a:srgbClr val="663300"/>
                </a:solidFill>
                <a:latin typeface="Verdana"/>
                <a:ea typeface="+mn-ea"/>
                <a:cs typeface="+mn-cs"/>
              </a:rPr>
              <a:t>9:31 – </a:t>
            </a:r>
            <a:r>
              <a:rPr lang="en-US" sz="4000" dirty="0">
                <a:solidFill>
                  <a:srgbClr val="663300"/>
                </a:solidFill>
                <a:latin typeface="Brush Script MT" panose="03060802040406070304" pitchFamily="66" charset="0"/>
                <a:ea typeface="+mn-ea"/>
                <a:cs typeface="+mn-cs"/>
              </a:rPr>
              <a:t>“Church….was multiplied”</a:t>
            </a:r>
          </a:p>
          <a:p>
            <a:pPr marL="1373188" indent="-1373188" algn="l" fontAlgn="auto">
              <a:spcBef>
                <a:spcPts val="0"/>
              </a:spcBef>
              <a:spcAft>
                <a:spcPts val="0"/>
              </a:spcAft>
            </a:pPr>
            <a:r>
              <a:rPr lang="en-US" b="1" dirty="0">
                <a:solidFill>
                  <a:srgbClr val="663300"/>
                </a:solidFill>
                <a:latin typeface="Verdana"/>
                <a:ea typeface="+mn-ea"/>
                <a:cs typeface="+mn-cs"/>
              </a:rPr>
              <a:t>12:24 – </a:t>
            </a:r>
            <a:r>
              <a:rPr lang="en-US" sz="4000" dirty="0">
                <a:solidFill>
                  <a:srgbClr val="663300"/>
                </a:solidFill>
                <a:latin typeface="Brush Script MT" panose="03060802040406070304" pitchFamily="66" charset="0"/>
                <a:ea typeface="+mn-ea"/>
                <a:cs typeface="+mn-cs"/>
              </a:rPr>
              <a:t>“The word of God grew and multiplied”</a:t>
            </a:r>
          </a:p>
          <a:p>
            <a:pPr marL="1373188" indent="-1373188" algn="l" fontAlgn="auto">
              <a:spcBef>
                <a:spcPts val="0"/>
              </a:spcBef>
              <a:spcAft>
                <a:spcPts val="0"/>
              </a:spcAft>
            </a:pPr>
            <a:r>
              <a:rPr lang="en-US" b="1" dirty="0">
                <a:solidFill>
                  <a:srgbClr val="663300"/>
                </a:solidFill>
                <a:latin typeface="Verdana"/>
                <a:ea typeface="+mn-ea"/>
                <a:cs typeface="+mn-cs"/>
              </a:rPr>
              <a:t>16:5 – </a:t>
            </a:r>
            <a:r>
              <a:rPr lang="en-US" sz="4000" dirty="0">
                <a:solidFill>
                  <a:srgbClr val="663300"/>
                </a:solidFill>
                <a:latin typeface="Brush Script MT" panose="03060802040406070304" pitchFamily="66" charset="0"/>
                <a:ea typeface="+mn-ea"/>
                <a:cs typeface="+mn-cs"/>
              </a:rPr>
              <a:t>Churches were strengthened…and increased”</a:t>
            </a:r>
          </a:p>
          <a:p>
            <a:pPr marL="1373188" indent="-1373188" algn="l" fontAlgn="auto">
              <a:spcBef>
                <a:spcPts val="0"/>
              </a:spcBef>
              <a:spcAft>
                <a:spcPts val="0"/>
              </a:spcAft>
            </a:pPr>
            <a:r>
              <a:rPr lang="en-US" b="1" dirty="0">
                <a:solidFill>
                  <a:srgbClr val="663300"/>
                </a:solidFill>
                <a:latin typeface="Verdana"/>
                <a:ea typeface="+mn-ea"/>
                <a:cs typeface="+mn-cs"/>
              </a:rPr>
              <a:t>19:20 – </a:t>
            </a:r>
            <a:r>
              <a:rPr lang="en-US" sz="4000" dirty="0">
                <a:solidFill>
                  <a:srgbClr val="663300"/>
                </a:solidFill>
                <a:latin typeface="Brush Script MT" panose="03060802040406070304" pitchFamily="66" charset="0"/>
                <a:ea typeface="+mn-ea"/>
                <a:cs typeface="+mn-cs"/>
              </a:rPr>
              <a:t>“The word of the Lord grew and prevailed”  </a:t>
            </a:r>
          </a:p>
        </p:txBody>
      </p:sp>
    </p:spTree>
    <p:extLst>
      <p:ext uri="{BB962C8B-B14F-4D97-AF65-F5344CB8AC3E}">
        <p14:creationId xmlns:p14="http://schemas.microsoft.com/office/powerpoint/2010/main" val="14241413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144000" cy="6324600"/>
          </a:xfrm>
          <a:prstGeom prst="verticalScroll">
            <a:avLst/>
          </a:prstGeom>
          <a:solidFill>
            <a:srgbClr val="FFFF00"/>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3" name="TextBox 2"/>
          <p:cNvSpPr txBox="1"/>
          <p:nvPr/>
        </p:nvSpPr>
        <p:spPr>
          <a:xfrm>
            <a:off x="838200" y="381000"/>
            <a:ext cx="7391400" cy="646331"/>
          </a:xfrm>
          <a:prstGeom prst="rect">
            <a:avLst/>
          </a:prstGeom>
          <a:noFill/>
        </p:spPr>
        <p:txBody>
          <a:bodyPr wrap="square" rtlCol="0">
            <a:spAutoFit/>
          </a:bodyPr>
          <a:lstStyle/>
          <a:p>
            <a:pPr fontAlgn="auto">
              <a:spcBef>
                <a:spcPts val="0"/>
              </a:spcBef>
              <a:spcAft>
                <a:spcPts val="0"/>
              </a:spcAft>
            </a:pPr>
            <a:r>
              <a:rPr lang="en-US" sz="3600" b="1" i="1" u="sng" dirty="0">
                <a:solidFill>
                  <a:prstClr val="black"/>
                </a:solidFill>
                <a:latin typeface="Times New Roman" panose="02020603050405020304" pitchFamily="18" charset="0"/>
                <a:ea typeface="+mn-ea"/>
                <a:cs typeface="Times New Roman" panose="02020603050405020304" pitchFamily="18" charset="0"/>
              </a:rPr>
              <a:t>Suggested Outline of the Acts</a:t>
            </a:r>
          </a:p>
        </p:txBody>
      </p:sp>
      <p:sp>
        <p:nvSpPr>
          <p:cNvPr id="5" name="TextBox 4"/>
          <p:cNvSpPr txBox="1"/>
          <p:nvPr/>
        </p:nvSpPr>
        <p:spPr>
          <a:xfrm>
            <a:off x="841899" y="1524000"/>
            <a:ext cx="7543800" cy="4524315"/>
          </a:xfrm>
          <a:prstGeom prst="rect">
            <a:avLst/>
          </a:prstGeom>
          <a:noFill/>
        </p:spPr>
        <p:txBody>
          <a:bodyPr wrap="square" rtlCol="0">
            <a:spAutoFit/>
          </a:bodyPr>
          <a:lstStyle/>
          <a:p>
            <a:pPr algn="l" fontAlgn="auto">
              <a:spcBef>
                <a:spcPts val="0"/>
              </a:spcBef>
              <a:spcAft>
                <a:spcPts val="0"/>
              </a:spcAft>
            </a:pPr>
            <a:r>
              <a:rPr lang="en-US" b="1" u="sng" dirty="0">
                <a:solidFill>
                  <a:srgbClr val="603000"/>
                </a:solidFill>
                <a:latin typeface="Verdana"/>
                <a:ea typeface="+mn-ea"/>
                <a:cs typeface="+mn-cs"/>
              </a:rPr>
              <a:t>Panel I</a:t>
            </a:r>
            <a:r>
              <a:rPr lang="en-US" b="1" dirty="0">
                <a:solidFill>
                  <a:srgbClr val="603000"/>
                </a:solidFill>
                <a:latin typeface="Verdana"/>
                <a:ea typeface="+mn-ea"/>
                <a:cs typeface="+mn-cs"/>
              </a:rPr>
              <a:t> –    Church founded in Jerusalem 			 1:1–6:7</a:t>
            </a:r>
          </a:p>
          <a:p>
            <a:pPr algn="l" fontAlgn="auto">
              <a:spcBef>
                <a:spcPts val="0"/>
              </a:spcBef>
              <a:spcAft>
                <a:spcPts val="0"/>
              </a:spcAft>
            </a:pPr>
            <a:r>
              <a:rPr lang="en-US" b="1" u="sng" dirty="0">
                <a:solidFill>
                  <a:srgbClr val="603000"/>
                </a:solidFill>
                <a:latin typeface="Verdana"/>
                <a:ea typeface="+mn-ea"/>
                <a:cs typeface="+mn-cs"/>
              </a:rPr>
              <a:t>Panel II </a:t>
            </a:r>
            <a:r>
              <a:rPr lang="en-US" b="1" dirty="0">
                <a:solidFill>
                  <a:srgbClr val="603000"/>
                </a:solidFill>
                <a:latin typeface="Verdana"/>
                <a:ea typeface="+mn-ea"/>
                <a:cs typeface="+mn-cs"/>
              </a:rPr>
              <a:t>–  Church expanded from 			Jerusalem – 6:8–9:31</a:t>
            </a:r>
          </a:p>
          <a:p>
            <a:pPr algn="l" fontAlgn="auto">
              <a:spcBef>
                <a:spcPts val="0"/>
              </a:spcBef>
              <a:spcAft>
                <a:spcPts val="0"/>
              </a:spcAft>
            </a:pPr>
            <a:r>
              <a:rPr lang="en-US" b="1" u="sng" dirty="0">
                <a:solidFill>
                  <a:srgbClr val="603000"/>
                </a:solidFill>
                <a:latin typeface="Verdana"/>
                <a:ea typeface="+mn-ea"/>
                <a:cs typeface="+mn-cs"/>
              </a:rPr>
              <a:t>Panel III</a:t>
            </a:r>
            <a:r>
              <a:rPr lang="en-US" b="1" dirty="0">
                <a:solidFill>
                  <a:srgbClr val="603000"/>
                </a:solidFill>
                <a:latin typeface="Verdana"/>
                <a:ea typeface="+mn-ea"/>
                <a:cs typeface="+mn-cs"/>
              </a:rPr>
              <a:t> – Climax of Peter’s apostleship 			 9:32–12:24</a:t>
            </a:r>
          </a:p>
          <a:p>
            <a:pPr algn="l" fontAlgn="auto">
              <a:spcBef>
                <a:spcPts val="0"/>
              </a:spcBef>
              <a:spcAft>
                <a:spcPts val="0"/>
              </a:spcAft>
            </a:pPr>
            <a:r>
              <a:rPr lang="en-US" b="1" u="sng" dirty="0">
                <a:solidFill>
                  <a:srgbClr val="603000"/>
                </a:solidFill>
                <a:latin typeface="Verdana"/>
                <a:ea typeface="+mn-ea"/>
                <a:cs typeface="+mn-cs"/>
              </a:rPr>
              <a:t>Panel IV</a:t>
            </a:r>
            <a:r>
              <a:rPr lang="en-US" b="1" dirty="0">
                <a:solidFill>
                  <a:srgbClr val="603000"/>
                </a:solidFill>
                <a:latin typeface="Verdana"/>
                <a:ea typeface="+mn-ea"/>
                <a:cs typeface="+mn-cs"/>
              </a:rPr>
              <a:t> –  Establishment of Paul’s 			apostleship – 12:25–16:5</a:t>
            </a:r>
          </a:p>
          <a:p>
            <a:pPr algn="l" fontAlgn="auto">
              <a:spcBef>
                <a:spcPts val="0"/>
              </a:spcBef>
              <a:spcAft>
                <a:spcPts val="0"/>
              </a:spcAft>
            </a:pPr>
            <a:r>
              <a:rPr lang="en-US" b="1" u="sng" dirty="0">
                <a:solidFill>
                  <a:srgbClr val="603000"/>
                </a:solidFill>
                <a:latin typeface="Verdana"/>
                <a:ea typeface="+mn-ea"/>
                <a:cs typeface="+mn-cs"/>
              </a:rPr>
              <a:t>Panel V</a:t>
            </a:r>
            <a:r>
              <a:rPr lang="en-US" b="1" dirty="0">
                <a:solidFill>
                  <a:srgbClr val="603000"/>
                </a:solidFill>
                <a:latin typeface="Verdana"/>
                <a:ea typeface="+mn-ea"/>
                <a:cs typeface="+mn-cs"/>
              </a:rPr>
              <a:t> –   Jesus Christ glorified among 			 the Gentiles – 16:6–19:20</a:t>
            </a:r>
          </a:p>
          <a:p>
            <a:pPr algn="l" fontAlgn="auto">
              <a:spcBef>
                <a:spcPts val="0"/>
              </a:spcBef>
              <a:spcAft>
                <a:spcPts val="0"/>
              </a:spcAft>
            </a:pPr>
            <a:r>
              <a:rPr lang="en-US" b="1" u="sng" dirty="0">
                <a:solidFill>
                  <a:srgbClr val="603000"/>
                </a:solidFill>
                <a:latin typeface="Verdana"/>
                <a:ea typeface="+mn-ea"/>
                <a:cs typeface="+mn-cs"/>
              </a:rPr>
              <a:t>Panel IV</a:t>
            </a:r>
            <a:r>
              <a:rPr lang="en-US" b="1" dirty="0">
                <a:solidFill>
                  <a:srgbClr val="603000"/>
                </a:solidFill>
                <a:latin typeface="Verdana"/>
                <a:ea typeface="+mn-ea"/>
                <a:cs typeface="+mn-cs"/>
              </a:rPr>
              <a:t> – Testimony of Christ carried to 			 Rome – 19:21–28:31</a:t>
            </a:r>
          </a:p>
        </p:txBody>
      </p:sp>
    </p:spTree>
    <p:extLst>
      <p:ext uri="{BB962C8B-B14F-4D97-AF65-F5344CB8AC3E}">
        <p14:creationId xmlns:p14="http://schemas.microsoft.com/office/powerpoint/2010/main" val="1889538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584A4E-19FB-DC4E-9A36-E033CD6FB471}"/>
              </a:ext>
            </a:extLst>
          </p:cNvPr>
          <p:cNvGrpSpPr/>
          <p:nvPr/>
        </p:nvGrpSpPr>
        <p:grpSpPr>
          <a:xfrm>
            <a:off x="0" y="-43785"/>
            <a:ext cx="9144000" cy="6546850"/>
            <a:chOff x="0" y="-43785"/>
            <a:chExt cx="9144000" cy="6546850"/>
          </a:xfrm>
        </p:grpSpPr>
        <p:pic>
          <p:nvPicPr>
            <p:cNvPr id="210945"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43785"/>
              <a:ext cx="9144000" cy="6546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
              <a:extLst>
                <a:ext uri="{FF2B5EF4-FFF2-40B4-BE49-F238E27FC236}">
                  <a16:creationId xmlns:a16="http://schemas.microsoft.com/office/drawing/2014/main" id="{E040EF02-40A2-D74A-9DDE-F2A2ECC65A8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77441" b="89817"/>
            <a:stretch/>
          </p:blipFill>
          <p:spPr bwMode="auto">
            <a:xfrm>
              <a:off x="1619672" y="4115521"/>
              <a:ext cx="2062782" cy="66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210946" name="Picture 7" descr="j0289346"/>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86600" y="5181600"/>
            <a:ext cx="2362200" cy="1512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0948" name="Rectangle 11"/>
          <p:cNvSpPr>
            <a:spLocks noGrp="1" noChangeArrowheads="1"/>
          </p:cNvSpPr>
          <p:nvPr>
            <p:ph type="title" idx="4294967295"/>
          </p:nvPr>
        </p:nvSpPr>
        <p:spPr>
          <a:xfrm>
            <a:off x="1736663" y="3932348"/>
            <a:ext cx="1828800" cy="762000"/>
          </a:xfrm>
          <a:solidFill>
            <a:srgbClr val="000099"/>
          </a:solidFill>
        </p:spPr>
        <p:txBody>
          <a:bodyPr/>
          <a:lstStyle/>
          <a:p>
            <a:pPr eaLnBrk="1" hangingPunct="1"/>
            <a:r>
              <a:rPr lang="en-US" b="1" dirty="0">
                <a:solidFill>
                  <a:srgbClr val="FFFFFF"/>
                </a:solidFill>
                <a:latin typeface="Times New Roman" charset="0"/>
                <a:ea typeface="ＭＳ Ｐゴシック" charset="0"/>
                <a:cs typeface="ＭＳ Ｐゴシック" charset="0"/>
              </a:rPr>
              <a:t>ACTS</a:t>
            </a:r>
            <a:endParaRPr lang="en-US" dirty="0">
              <a:latin typeface="Times New Roman" charset="0"/>
              <a:ea typeface="ＭＳ Ｐゴシック" charset="0"/>
              <a:cs typeface="ＭＳ Ｐゴシック" charset="0"/>
            </a:endParaRPr>
          </a:p>
        </p:txBody>
      </p:sp>
      <p:sp>
        <p:nvSpPr>
          <p:cNvPr id="6" name="Text Box 11"/>
          <p:cNvSpPr txBox="1">
            <a:spLocks noChangeArrowheads="1"/>
          </p:cNvSpPr>
          <p:nvPr/>
        </p:nvSpPr>
        <p:spPr bwMode="auto">
          <a:xfrm>
            <a:off x="-17810" y="6883832"/>
            <a:ext cx="2133600" cy="2478088"/>
          </a:xfrm>
          <a:prstGeom prst="rect">
            <a:avLst/>
          </a:prstGeom>
          <a:solidFill>
            <a:srgbClr val="FFFFFF"/>
          </a:solidFill>
          <a:ln w="12700" cap="sq">
            <a:noFill/>
            <a:miter lim="800000"/>
            <a:headEnd type="none" w="sm" len="sm"/>
            <a:tailEnd type="none" w="sm" len="sm"/>
          </a:ln>
        </p:spPr>
        <p:txBody>
          <a:bodyPr lIns="91387" tIns="45693" rIns="91387" bIns="45693">
            <a:spAutoFit/>
          </a:bodyPr>
          <a:lstStyle/>
          <a:p>
            <a:pPr>
              <a:spcAft>
                <a:spcPts val="600"/>
              </a:spcAft>
            </a:pPr>
            <a:r>
              <a:rPr lang="en-US" altLang="zh-CN" sz="1100">
                <a:solidFill>
                  <a:srgbClr val="000000"/>
                </a:solidFill>
                <a:latin typeface="Times New Roman" pitchFamily="18" charset="0"/>
              </a:rPr>
              <a:t>1 </a:t>
            </a:r>
            <a:r>
              <a:rPr lang="zh-CN" altLang="en-US" sz="1100">
                <a:solidFill>
                  <a:srgbClr val="000000"/>
                </a:solidFill>
                <a:latin typeface="Times New Roman" pitchFamily="18" charset="0"/>
              </a:rPr>
              <a:t>基督被接升天</a:t>
            </a:r>
          </a:p>
          <a:p>
            <a:pPr>
              <a:spcAft>
                <a:spcPts val="600"/>
              </a:spcAft>
            </a:pPr>
            <a:r>
              <a:rPr lang="en-US" altLang="zh-CN" sz="1100">
                <a:solidFill>
                  <a:srgbClr val="000000"/>
                </a:solidFill>
                <a:latin typeface="Times New Roman" pitchFamily="18" charset="0"/>
              </a:rPr>
              <a:t>2 </a:t>
            </a:r>
            <a:r>
              <a:rPr lang="zh-CN" altLang="en-US" sz="1100">
                <a:solidFill>
                  <a:srgbClr val="000000"/>
                </a:solidFill>
                <a:latin typeface="Times New Roman" pitchFamily="18" charset="0"/>
              </a:rPr>
              <a:t>圣灵的浇灌 </a:t>
            </a:r>
          </a:p>
          <a:p>
            <a:pPr>
              <a:spcAft>
                <a:spcPts val="600"/>
              </a:spcAft>
            </a:pPr>
            <a:r>
              <a:rPr lang="en-US" altLang="zh-CN" sz="1100">
                <a:solidFill>
                  <a:srgbClr val="000000"/>
                </a:solidFill>
                <a:latin typeface="Times New Roman" pitchFamily="18" charset="0"/>
              </a:rPr>
              <a:t>3 </a:t>
            </a:r>
            <a:r>
              <a:rPr lang="zh-CN" altLang="en-US" sz="1100">
                <a:solidFill>
                  <a:srgbClr val="000000"/>
                </a:solidFill>
                <a:latin typeface="Times New Roman" pitchFamily="18" charset="0"/>
              </a:rPr>
              <a:t>瘸腿的人得治愈</a:t>
            </a:r>
          </a:p>
          <a:p>
            <a:pPr>
              <a:spcAft>
                <a:spcPts val="600"/>
              </a:spcAft>
            </a:pPr>
            <a:r>
              <a:rPr lang="en-US" altLang="zh-CN" sz="1100">
                <a:solidFill>
                  <a:srgbClr val="000000"/>
                </a:solidFill>
                <a:latin typeface="Times New Roman" pitchFamily="18" charset="0"/>
              </a:rPr>
              <a:t>4 </a:t>
            </a:r>
            <a:r>
              <a:rPr lang="zh-CN" altLang="en-US" sz="1100">
                <a:solidFill>
                  <a:srgbClr val="000000"/>
                </a:solidFill>
                <a:latin typeface="Times New Roman" pitchFamily="18" charset="0"/>
              </a:rPr>
              <a:t>群众讲道的结果</a:t>
            </a:r>
          </a:p>
          <a:p>
            <a:pPr>
              <a:spcAft>
                <a:spcPts val="600"/>
              </a:spcAft>
            </a:pPr>
            <a:r>
              <a:rPr lang="en-US" altLang="zh-CN" sz="1100">
                <a:solidFill>
                  <a:srgbClr val="000000"/>
                </a:solidFill>
                <a:latin typeface="Times New Roman" pitchFamily="18" charset="0"/>
              </a:rPr>
              <a:t>5 </a:t>
            </a:r>
            <a:r>
              <a:rPr lang="zh-CN" altLang="en-US" sz="1100">
                <a:solidFill>
                  <a:srgbClr val="000000"/>
                </a:solidFill>
                <a:latin typeface="Times New Roman" pitchFamily="18" charset="0"/>
              </a:rPr>
              <a:t>撒非拉和亚拿尼亚被审判</a:t>
            </a:r>
          </a:p>
          <a:p>
            <a:pPr>
              <a:spcAft>
                <a:spcPts val="600"/>
              </a:spcAft>
            </a:pPr>
            <a:r>
              <a:rPr lang="en-US" altLang="zh-CN" sz="1100">
                <a:solidFill>
                  <a:srgbClr val="000000"/>
                </a:solidFill>
                <a:latin typeface="Times New Roman" pitchFamily="18" charset="0"/>
              </a:rPr>
              <a:t>6 </a:t>
            </a:r>
            <a:r>
              <a:rPr lang="zh-CN" altLang="en-US" sz="1100">
                <a:solidFill>
                  <a:srgbClr val="000000"/>
                </a:solidFill>
                <a:latin typeface="Times New Roman" pitchFamily="18" charset="0"/>
              </a:rPr>
              <a:t>拣选执事解决不义</a:t>
            </a:r>
          </a:p>
          <a:p>
            <a:pPr>
              <a:spcAft>
                <a:spcPts val="600"/>
              </a:spcAft>
            </a:pPr>
            <a:r>
              <a:rPr lang="en-US" altLang="zh-CN" sz="1100">
                <a:solidFill>
                  <a:srgbClr val="000000"/>
                </a:solidFill>
                <a:latin typeface="Times New Roman" pitchFamily="18" charset="0"/>
              </a:rPr>
              <a:t>7 </a:t>
            </a:r>
            <a:r>
              <a:rPr lang="zh-CN" altLang="en-US" sz="1100">
                <a:solidFill>
                  <a:srgbClr val="000000"/>
                </a:solidFill>
                <a:latin typeface="Times New Roman" pitchFamily="18" charset="0"/>
              </a:rPr>
              <a:t>司提反强烈的申辩</a:t>
            </a:r>
          </a:p>
          <a:p>
            <a:pPr>
              <a:spcAft>
                <a:spcPts val="600"/>
              </a:spcAft>
            </a:pPr>
            <a:r>
              <a:rPr lang="en-US" altLang="zh-CN" sz="1100">
                <a:solidFill>
                  <a:srgbClr val="000000"/>
                </a:solidFill>
                <a:latin typeface="Times New Roman" pitchFamily="18" charset="0"/>
              </a:rPr>
              <a:t>8 </a:t>
            </a:r>
            <a:r>
              <a:rPr lang="zh-CN" altLang="en-US" sz="1100">
                <a:solidFill>
                  <a:srgbClr val="000000"/>
                </a:solidFill>
                <a:latin typeface="Times New Roman" pitchFamily="18" charset="0"/>
              </a:rPr>
              <a:t>教会受逼迫而分散</a:t>
            </a:r>
          </a:p>
          <a:p>
            <a:pPr>
              <a:spcAft>
                <a:spcPts val="600"/>
              </a:spcAft>
            </a:pPr>
            <a:r>
              <a:rPr lang="en-US" altLang="zh-CN" sz="1100">
                <a:solidFill>
                  <a:srgbClr val="000000"/>
                </a:solidFill>
                <a:latin typeface="Times New Roman" pitchFamily="18" charset="0"/>
              </a:rPr>
              <a:t>9 </a:t>
            </a:r>
            <a:r>
              <a:rPr lang="zh-CN" altLang="en-US" sz="1100">
                <a:solidFill>
                  <a:srgbClr val="000000"/>
                </a:solidFill>
                <a:latin typeface="Times New Roman" pitchFamily="18" charset="0"/>
              </a:rPr>
              <a:t>扫罗接受福音</a:t>
            </a:r>
            <a:endParaRPr lang="en-US" altLang="zh-CN" sz="1100">
              <a:solidFill>
                <a:srgbClr val="000000"/>
              </a:solidFill>
              <a:latin typeface="Times New Roman" pitchFamily="18" charset="0"/>
            </a:endParaRPr>
          </a:p>
          <a:p>
            <a:pPr>
              <a:spcAft>
                <a:spcPts val="600"/>
              </a:spcAft>
            </a:pPr>
            <a:r>
              <a:rPr lang="en-US" altLang="zh-CN" sz="1100">
                <a:solidFill>
                  <a:srgbClr val="000000"/>
                </a:solidFill>
                <a:latin typeface="Times New Roman" pitchFamily="18" charset="0"/>
              </a:rPr>
              <a:t>10 </a:t>
            </a:r>
            <a:r>
              <a:rPr lang="zh-CN" altLang="en-US" sz="1100">
                <a:solidFill>
                  <a:srgbClr val="000000"/>
                </a:solidFill>
                <a:latin typeface="Times New Roman" pitchFamily="18" charset="0"/>
              </a:rPr>
              <a:t>福音传给哥尼流</a:t>
            </a:r>
          </a:p>
        </p:txBody>
      </p:sp>
      <p:sp>
        <p:nvSpPr>
          <p:cNvPr id="7" name="Text Box 13"/>
          <p:cNvSpPr txBox="1">
            <a:spLocks noChangeArrowheads="1"/>
          </p:cNvSpPr>
          <p:nvPr/>
        </p:nvSpPr>
        <p:spPr bwMode="auto">
          <a:xfrm>
            <a:off x="2115790" y="6883832"/>
            <a:ext cx="2057400" cy="2478088"/>
          </a:xfrm>
          <a:prstGeom prst="rect">
            <a:avLst/>
          </a:prstGeom>
          <a:solidFill>
            <a:srgbClr val="FFFFFF"/>
          </a:solidFill>
          <a:ln w="12700" cap="sq">
            <a:noFill/>
            <a:miter lim="800000"/>
            <a:headEnd type="none" w="sm" len="sm"/>
            <a:tailEnd type="none" w="sm" len="sm"/>
          </a:ln>
        </p:spPr>
        <p:txBody>
          <a:bodyPr lIns="91387" tIns="45693" rIns="91387" bIns="45693">
            <a:spAutoFit/>
          </a:bodyPr>
          <a:lstStyle/>
          <a:p>
            <a:pPr>
              <a:spcAft>
                <a:spcPts val="600"/>
              </a:spcAft>
            </a:pPr>
            <a:r>
              <a:rPr lang="en-US" altLang="zh-CN" sz="1100">
                <a:solidFill>
                  <a:srgbClr val="000000"/>
                </a:solidFill>
                <a:latin typeface="Times New Roman" pitchFamily="18" charset="0"/>
              </a:rPr>
              <a:t>11 </a:t>
            </a:r>
            <a:r>
              <a:rPr lang="zh-CN" altLang="en-US" sz="1100">
                <a:solidFill>
                  <a:srgbClr val="000000"/>
                </a:solidFill>
                <a:latin typeface="Times New Roman" pitchFamily="18" charset="0"/>
              </a:rPr>
              <a:t>辩解与外族人同赞美</a:t>
            </a:r>
          </a:p>
          <a:p>
            <a:pPr>
              <a:spcAft>
                <a:spcPts val="600"/>
              </a:spcAft>
            </a:pPr>
            <a:r>
              <a:rPr lang="en-US" altLang="zh-CN" sz="1100">
                <a:solidFill>
                  <a:srgbClr val="000000"/>
                </a:solidFill>
                <a:latin typeface="Times New Roman" pitchFamily="18" charset="0"/>
              </a:rPr>
              <a:t>12 </a:t>
            </a:r>
            <a:r>
              <a:rPr lang="zh-CN" altLang="en-US" sz="1100">
                <a:solidFill>
                  <a:srgbClr val="000000"/>
                </a:solidFill>
                <a:latin typeface="Times New Roman" pitchFamily="18" charset="0"/>
              </a:rPr>
              <a:t>逃出监狱</a:t>
            </a:r>
          </a:p>
          <a:p>
            <a:pPr>
              <a:spcAft>
                <a:spcPts val="600"/>
              </a:spcAft>
            </a:pPr>
            <a:r>
              <a:rPr lang="en-US" altLang="zh-CN" sz="1100">
                <a:solidFill>
                  <a:srgbClr val="000000"/>
                </a:solidFill>
                <a:latin typeface="Times New Roman" pitchFamily="18" charset="0"/>
              </a:rPr>
              <a:t>13 </a:t>
            </a:r>
            <a:r>
              <a:rPr lang="zh-CN" altLang="en-US" sz="1100">
                <a:solidFill>
                  <a:srgbClr val="000000"/>
                </a:solidFill>
                <a:latin typeface="Times New Roman" pitchFamily="18" charset="0"/>
              </a:rPr>
              <a:t>福音传到安提阿</a:t>
            </a:r>
          </a:p>
          <a:p>
            <a:pPr>
              <a:spcAft>
                <a:spcPts val="600"/>
              </a:spcAft>
            </a:pPr>
            <a:r>
              <a:rPr lang="en-US" altLang="zh-CN" sz="1100">
                <a:solidFill>
                  <a:srgbClr val="000000"/>
                </a:solidFill>
                <a:latin typeface="Times New Roman" pitchFamily="18" charset="0"/>
              </a:rPr>
              <a:t>14 </a:t>
            </a:r>
            <a:r>
              <a:rPr lang="zh-CN" altLang="en-US" sz="1100">
                <a:solidFill>
                  <a:srgbClr val="000000"/>
                </a:solidFill>
                <a:latin typeface="Times New Roman" pitchFamily="18" charset="0"/>
              </a:rPr>
              <a:t>慈爱与混乱混合了</a:t>
            </a:r>
          </a:p>
          <a:p>
            <a:pPr>
              <a:spcAft>
                <a:spcPts val="600"/>
              </a:spcAft>
            </a:pPr>
            <a:r>
              <a:rPr lang="en-US" altLang="zh-CN" sz="1100">
                <a:solidFill>
                  <a:srgbClr val="000000"/>
                </a:solidFill>
                <a:latin typeface="Times New Roman" pitchFamily="18" charset="0"/>
              </a:rPr>
              <a:t>15 </a:t>
            </a:r>
            <a:r>
              <a:rPr lang="zh-CN" altLang="en-US" sz="1100">
                <a:solidFill>
                  <a:srgbClr val="000000"/>
                </a:solidFill>
                <a:latin typeface="Times New Roman" pitchFamily="18" charset="0"/>
              </a:rPr>
              <a:t>耶路撒冷会议调查</a:t>
            </a:r>
          </a:p>
          <a:p>
            <a:pPr>
              <a:spcAft>
                <a:spcPts val="600"/>
              </a:spcAft>
            </a:pPr>
            <a:r>
              <a:rPr lang="en-US" altLang="zh-CN" sz="1100">
                <a:solidFill>
                  <a:srgbClr val="000000"/>
                </a:solidFill>
                <a:latin typeface="Times New Roman" pitchFamily="18" charset="0"/>
              </a:rPr>
              <a:t>16 </a:t>
            </a:r>
            <a:r>
              <a:rPr lang="zh-CN" altLang="en-US" sz="1100">
                <a:solidFill>
                  <a:srgbClr val="000000"/>
                </a:solidFill>
                <a:latin typeface="Times New Roman" pitchFamily="18" charset="0"/>
              </a:rPr>
              <a:t>对提摩太的割礼的需要</a:t>
            </a:r>
          </a:p>
          <a:p>
            <a:pPr>
              <a:spcAft>
                <a:spcPts val="600"/>
              </a:spcAft>
            </a:pPr>
            <a:r>
              <a:rPr lang="en-US" altLang="zh-CN" sz="1100">
                <a:solidFill>
                  <a:srgbClr val="000000"/>
                </a:solidFill>
                <a:latin typeface="Times New Roman" pitchFamily="18" charset="0"/>
              </a:rPr>
              <a:t>17 </a:t>
            </a:r>
            <a:r>
              <a:rPr lang="zh-CN" altLang="en-US" sz="1100">
                <a:solidFill>
                  <a:srgbClr val="000000"/>
                </a:solidFill>
                <a:latin typeface="Times New Roman" pitchFamily="18" charset="0"/>
              </a:rPr>
              <a:t>在雅典的宣教</a:t>
            </a:r>
          </a:p>
          <a:p>
            <a:pPr>
              <a:spcAft>
                <a:spcPts val="600"/>
              </a:spcAft>
            </a:pPr>
            <a:r>
              <a:rPr lang="en-US" altLang="zh-CN" sz="1100">
                <a:solidFill>
                  <a:srgbClr val="000000"/>
                </a:solidFill>
                <a:latin typeface="Times New Roman" pitchFamily="18" charset="0"/>
              </a:rPr>
              <a:t>18</a:t>
            </a:r>
            <a:r>
              <a:rPr lang="zh-CN" altLang="en-US" sz="1100">
                <a:solidFill>
                  <a:srgbClr val="000000"/>
                </a:solidFill>
                <a:latin typeface="Times New Roman" pitchFamily="18" charset="0"/>
              </a:rPr>
              <a:t>采访与亚居拉，百基拉</a:t>
            </a:r>
            <a:endParaRPr lang="en-US" altLang="zh-CN" sz="1100">
              <a:solidFill>
                <a:srgbClr val="000000"/>
              </a:solidFill>
              <a:latin typeface="Times New Roman" pitchFamily="18" charset="0"/>
            </a:endParaRPr>
          </a:p>
          <a:p>
            <a:pPr>
              <a:spcAft>
                <a:spcPts val="600"/>
              </a:spcAft>
            </a:pPr>
            <a:r>
              <a:rPr lang="en-US" altLang="zh-CN" sz="1100">
                <a:solidFill>
                  <a:srgbClr val="000000"/>
                </a:solidFill>
                <a:latin typeface="Times New Roman" pitchFamily="18" charset="0"/>
              </a:rPr>
              <a:t>19 </a:t>
            </a:r>
            <a:r>
              <a:rPr lang="zh-CN" altLang="en-US" sz="1100">
                <a:solidFill>
                  <a:srgbClr val="000000"/>
                </a:solidFill>
                <a:latin typeface="Times New Roman" pitchFamily="18" charset="0"/>
              </a:rPr>
              <a:t>在以弗所的新信徒</a:t>
            </a:r>
            <a:endParaRPr lang="en-US" altLang="zh-CN" sz="1100">
              <a:solidFill>
                <a:srgbClr val="000000"/>
              </a:solidFill>
              <a:latin typeface="Times New Roman" pitchFamily="18" charset="0"/>
            </a:endParaRPr>
          </a:p>
          <a:p>
            <a:pPr>
              <a:spcAft>
                <a:spcPts val="600"/>
              </a:spcAft>
            </a:pPr>
            <a:r>
              <a:rPr lang="en-US" altLang="zh-CN" sz="1100">
                <a:solidFill>
                  <a:srgbClr val="000000"/>
                </a:solidFill>
                <a:latin typeface="Times New Roman" pitchFamily="18" charset="0"/>
              </a:rPr>
              <a:t>20 </a:t>
            </a:r>
            <a:r>
              <a:rPr lang="zh-CN" altLang="en-US" sz="1100">
                <a:solidFill>
                  <a:srgbClr val="000000"/>
                </a:solidFill>
                <a:latin typeface="Times New Roman" pitchFamily="18" charset="0"/>
              </a:rPr>
              <a:t>以弗所的感人告别</a:t>
            </a:r>
          </a:p>
        </p:txBody>
      </p:sp>
      <p:sp>
        <p:nvSpPr>
          <p:cNvPr id="8" name="Text Box 14"/>
          <p:cNvSpPr txBox="1">
            <a:spLocks noChangeArrowheads="1"/>
          </p:cNvSpPr>
          <p:nvPr/>
        </p:nvSpPr>
        <p:spPr bwMode="auto">
          <a:xfrm>
            <a:off x="4173190" y="7041173"/>
            <a:ext cx="3048000" cy="1985159"/>
          </a:xfrm>
          <a:prstGeom prst="rect">
            <a:avLst/>
          </a:prstGeom>
          <a:solidFill>
            <a:srgbClr val="FFFFFF"/>
          </a:solidFill>
          <a:ln w="12700" cap="sq">
            <a:noFill/>
            <a:miter lim="800000"/>
            <a:headEnd type="none" w="sm" len="sm"/>
            <a:tailEnd type="none" w="sm" len="sm"/>
          </a:ln>
        </p:spPr>
        <p:txBody>
          <a:bodyPr lIns="91387" tIns="45693" rIns="91387" bIns="45693">
            <a:spAutoFit/>
          </a:bodyPr>
          <a:lstStyle/>
          <a:p>
            <a:pPr>
              <a:spcAft>
                <a:spcPts val="600"/>
              </a:spcAft>
            </a:pPr>
            <a:r>
              <a:rPr lang="en-US" altLang="zh-CN" sz="1100" dirty="0">
                <a:solidFill>
                  <a:srgbClr val="000000"/>
                </a:solidFill>
                <a:latin typeface="Times New Roman" pitchFamily="18" charset="0"/>
              </a:rPr>
              <a:t>21 </a:t>
            </a:r>
            <a:r>
              <a:rPr lang="zh-CN" altLang="en-US" sz="1100" dirty="0">
                <a:solidFill>
                  <a:srgbClr val="000000"/>
                </a:solidFill>
                <a:latin typeface="Times New Roman" pitchFamily="18" charset="0"/>
              </a:rPr>
              <a:t>圣灵警告保罗</a:t>
            </a:r>
          </a:p>
          <a:p>
            <a:pPr>
              <a:spcAft>
                <a:spcPts val="600"/>
              </a:spcAft>
            </a:pPr>
            <a:r>
              <a:rPr lang="en-US" altLang="zh-CN" sz="1100" dirty="0">
                <a:solidFill>
                  <a:srgbClr val="000000"/>
                </a:solidFill>
                <a:latin typeface="Times New Roman" pitchFamily="18" charset="0"/>
              </a:rPr>
              <a:t>22 </a:t>
            </a:r>
            <a:r>
              <a:rPr lang="zh-CN" altLang="en-US" sz="1100" dirty="0">
                <a:solidFill>
                  <a:srgbClr val="000000"/>
                </a:solidFill>
                <a:latin typeface="Times New Roman" pitchFamily="18" charset="0"/>
              </a:rPr>
              <a:t>保罗见证带来的后果</a:t>
            </a:r>
          </a:p>
          <a:p>
            <a:pPr>
              <a:spcAft>
                <a:spcPts val="600"/>
              </a:spcAft>
            </a:pPr>
            <a:r>
              <a:rPr lang="en-US" altLang="zh-CN" sz="1100" dirty="0">
                <a:solidFill>
                  <a:srgbClr val="000000"/>
                </a:solidFill>
                <a:latin typeface="Times New Roman" pitchFamily="18" charset="0"/>
              </a:rPr>
              <a:t>23 </a:t>
            </a:r>
            <a:r>
              <a:rPr lang="zh-CN" altLang="en-US" sz="1100" dirty="0">
                <a:solidFill>
                  <a:srgbClr val="000000"/>
                </a:solidFill>
                <a:latin typeface="Times New Roman" pitchFamily="18" charset="0"/>
              </a:rPr>
              <a:t>公议会的会议</a:t>
            </a:r>
          </a:p>
          <a:p>
            <a:pPr>
              <a:spcAft>
                <a:spcPts val="600"/>
              </a:spcAft>
            </a:pPr>
            <a:r>
              <a:rPr lang="en-US" altLang="zh-CN" sz="1100" dirty="0">
                <a:solidFill>
                  <a:srgbClr val="000000"/>
                </a:solidFill>
                <a:latin typeface="Times New Roman" pitchFamily="18" charset="0"/>
              </a:rPr>
              <a:t>24 </a:t>
            </a:r>
            <a:r>
              <a:rPr lang="zh-CN" altLang="en-US" sz="1100" dirty="0">
                <a:solidFill>
                  <a:srgbClr val="000000"/>
                </a:solidFill>
                <a:latin typeface="Times New Roman" pitchFamily="18" charset="0"/>
              </a:rPr>
              <a:t>在腓力斯前受审</a:t>
            </a:r>
          </a:p>
          <a:p>
            <a:pPr>
              <a:spcAft>
                <a:spcPts val="600"/>
              </a:spcAft>
            </a:pPr>
            <a:r>
              <a:rPr lang="en-US" altLang="zh-CN" sz="1100" dirty="0">
                <a:solidFill>
                  <a:srgbClr val="000000"/>
                </a:solidFill>
                <a:latin typeface="Times New Roman" pitchFamily="18" charset="0"/>
              </a:rPr>
              <a:t>25 </a:t>
            </a:r>
            <a:r>
              <a:rPr lang="zh-CN" altLang="en-US" sz="1100" dirty="0">
                <a:solidFill>
                  <a:srgbClr val="000000"/>
                </a:solidFill>
                <a:latin typeface="Times New Roman" pitchFamily="18" charset="0"/>
              </a:rPr>
              <a:t>向凯撒的迫切上诉</a:t>
            </a:r>
          </a:p>
          <a:p>
            <a:pPr>
              <a:spcAft>
                <a:spcPts val="600"/>
              </a:spcAft>
            </a:pPr>
            <a:r>
              <a:rPr lang="en-US" altLang="zh-CN" sz="1100" dirty="0">
                <a:solidFill>
                  <a:srgbClr val="000000"/>
                </a:solidFill>
                <a:latin typeface="Times New Roman" pitchFamily="18" charset="0"/>
              </a:rPr>
              <a:t>26 </a:t>
            </a:r>
            <a:r>
              <a:rPr lang="zh-CN" altLang="en-US" sz="1100" dirty="0">
                <a:solidFill>
                  <a:srgbClr val="000000"/>
                </a:solidFill>
                <a:latin typeface="Times New Roman" pitchFamily="18" charset="0"/>
              </a:rPr>
              <a:t>与亚基帕王辩解</a:t>
            </a:r>
          </a:p>
          <a:p>
            <a:pPr>
              <a:spcAft>
                <a:spcPts val="600"/>
              </a:spcAft>
            </a:pPr>
            <a:r>
              <a:rPr lang="en-US" altLang="zh-CN" sz="1100" dirty="0">
                <a:solidFill>
                  <a:srgbClr val="000000"/>
                </a:solidFill>
                <a:latin typeface="Times New Roman" pitchFamily="18" charset="0"/>
              </a:rPr>
              <a:t>27 </a:t>
            </a:r>
            <a:r>
              <a:rPr lang="zh-CN" altLang="en-US" sz="1100" dirty="0">
                <a:solidFill>
                  <a:srgbClr val="000000"/>
                </a:solidFill>
                <a:latin typeface="Times New Roman" pitchFamily="18" charset="0"/>
              </a:rPr>
              <a:t>从该撒利亚到马尔他岛</a:t>
            </a:r>
            <a:endParaRPr lang="en-US" altLang="zh-CN" sz="1100" dirty="0">
              <a:solidFill>
                <a:srgbClr val="000000"/>
              </a:solidFill>
              <a:latin typeface="Times New Roman" pitchFamily="18" charset="0"/>
            </a:endParaRPr>
          </a:p>
          <a:p>
            <a:pPr>
              <a:spcAft>
                <a:spcPts val="600"/>
              </a:spcAft>
            </a:pPr>
            <a:r>
              <a:rPr lang="en-US" altLang="zh-CN" sz="1100" dirty="0">
                <a:solidFill>
                  <a:srgbClr val="000000"/>
                </a:solidFill>
                <a:latin typeface="Times New Roman" pitchFamily="18" charset="0"/>
              </a:rPr>
              <a:t>28 Translation</a:t>
            </a:r>
            <a:endParaRPr lang="zh-CN" altLang="en-US" sz="1100" dirty="0">
              <a:solidFill>
                <a:srgbClr val="000000"/>
              </a:solidFill>
              <a:latin typeface="Times New Roman" pitchFamily="18" charset="0"/>
            </a:endParaRPr>
          </a:p>
        </p:txBody>
      </p:sp>
      <p:sp>
        <p:nvSpPr>
          <p:cNvPr id="10" name="Rectangle 3"/>
          <p:cNvSpPr txBox="1">
            <a:spLocks noChangeArrowheads="1"/>
          </p:cNvSpPr>
          <p:nvPr/>
        </p:nvSpPr>
        <p:spPr bwMode="auto">
          <a:xfrm>
            <a:off x="0" y="6400800"/>
            <a:ext cx="9144000" cy="457200"/>
          </a:xfrm>
          <a:prstGeom prst="rect">
            <a:avLst/>
          </a:prstGeom>
          <a:solidFill>
            <a:srgbClr val="000000"/>
          </a:solidFill>
          <a:ln>
            <a:noFill/>
          </a:ln>
          <a:effectLst>
            <a:outerShdw blurRad="63500" dist="35921" dir="2700000" algn="ctr" rotWithShape="0">
              <a:srgbClr val="808080">
                <a:alpha val="74998"/>
              </a:srgbClr>
            </a:outerShdw>
          </a:effectLst>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a:lstStyle>
          <a:p>
            <a:pPr eaLnBrk="1" hangingPunct="1">
              <a:defRPr/>
            </a:pPr>
            <a:r>
              <a:rPr lang="en-US" sz="2400" b="1" kern="0" dirty="0">
                <a:solidFill>
                  <a:srgbClr val="FFFFFF"/>
                </a:solidFill>
                <a:latin typeface="Arial"/>
              </a:rPr>
              <a:t>Barry Huddleston, </a:t>
            </a:r>
            <a:r>
              <a:rPr lang="en-US" sz="2400" b="1" i="1" kern="0" dirty="0">
                <a:solidFill>
                  <a:srgbClr val="FFFFFF"/>
                </a:solidFill>
                <a:latin typeface="Arial"/>
              </a:rPr>
              <a:t>The Acrostic Bible</a:t>
            </a:r>
            <a:endParaRPr lang="en-US" sz="2400" b="1" kern="0" dirty="0">
              <a:solidFill>
                <a:srgbClr val="FFFFFF"/>
              </a:solidFill>
              <a:latin typeface="Arial"/>
            </a:endParaRPr>
          </a:p>
        </p:txBody>
      </p:sp>
    </p:spTree>
    <p:extLst>
      <p:ext uri="{BB962C8B-B14F-4D97-AF65-F5344CB8AC3E}">
        <p14:creationId xmlns:p14="http://schemas.microsoft.com/office/powerpoint/2010/main" val="160442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0948"/>
                                        </p:tgtEl>
                                        <p:attrNameLst>
                                          <p:attrName>style.visibility</p:attrName>
                                        </p:attrNameLst>
                                      </p:cBhvr>
                                      <p:to>
                                        <p:strVal val="visible"/>
                                      </p:to>
                                    </p:set>
                                    <p:animEffect transition="in" filter="wipe(down)">
                                      <p:cBhvr>
                                        <p:cTn id="7" dur="500"/>
                                        <p:tgtEl>
                                          <p:spTgt spid="210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8"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657600"/>
            <a:ext cx="7851648" cy="1828800"/>
          </a:xfrm>
        </p:spPr>
        <p:txBody>
          <a:bodyPr>
            <a:noAutofit/>
          </a:bodyPr>
          <a:lstStyle/>
          <a:p>
            <a:pPr algn="ctr"/>
            <a:r>
              <a:rPr lang="en-US" sz="5400" dirty="0">
                <a:solidFill>
                  <a:schemeClr val="tx1"/>
                </a:solidFill>
                <a:latin typeface="Arial" panose="020B0604020202020204" pitchFamily="34" charset="0"/>
                <a:cs typeface="Arial" panose="020B0604020202020204" pitchFamily="34" charset="0"/>
              </a:rPr>
              <a:t>What could be</a:t>
            </a:r>
            <a:br>
              <a:rPr lang="en-US" sz="5400" dirty="0">
                <a:solidFill>
                  <a:schemeClr val="tx1"/>
                </a:solidFill>
                <a:latin typeface="Arial" panose="020B0604020202020204" pitchFamily="34" charset="0"/>
                <a:cs typeface="Arial" panose="020B0604020202020204" pitchFamily="34" charset="0"/>
              </a:rPr>
            </a:br>
            <a:r>
              <a:rPr lang="en-US" sz="5400" dirty="0">
                <a:solidFill>
                  <a:schemeClr val="tx1"/>
                </a:solidFill>
                <a:latin typeface="Arial" panose="020B0604020202020204" pitchFamily="34" charset="0"/>
                <a:cs typeface="Arial" panose="020B0604020202020204" pitchFamily="34" charset="0"/>
              </a:rPr>
              <a:t>Luke’s </a:t>
            </a:r>
            <a:r>
              <a:rPr lang="en-US" sz="5400" i="1" dirty="0">
                <a:solidFill>
                  <a:srgbClr val="FFFF00"/>
                </a:solidFill>
                <a:latin typeface="Arial" panose="020B0604020202020204" pitchFamily="34" charset="0"/>
                <a:cs typeface="Arial" panose="020B0604020202020204" pitchFamily="34" charset="0"/>
              </a:rPr>
              <a:t>Primary</a:t>
            </a:r>
            <a:r>
              <a:rPr lang="en-US" sz="5400" dirty="0">
                <a:solidFill>
                  <a:schemeClr val="tx1"/>
                </a:solidFill>
                <a:latin typeface="Arial" panose="020B0604020202020204" pitchFamily="34" charset="0"/>
                <a:cs typeface="Arial" panose="020B0604020202020204" pitchFamily="34" charset="0"/>
              </a:rPr>
              <a:t> purpose in writing the book of the Acts under God’s guidance?</a:t>
            </a:r>
          </a:p>
        </p:txBody>
      </p:sp>
    </p:spTree>
    <p:extLst>
      <p:ext uri="{BB962C8B-B14F-4D97-AF65-F5344CB8AC3E}">
        <p14:creationId xmlns:p14="http://schemas.microsoft.com/office/powerpoint/2010/main" val="3601607204"/>
      </p:ext>
    </p:extLst>
  </p:cSld>
  <p:clrMapOvr>
    <a:overrideClrMapping bg1="dk1" tx1="lt1" bg2="dk2" tx2="lt2" accent1="accent1" accent2="accent2" accent3="accent3" accent4="accent4" accent5="accent5" accent6="accent6" hlink="hlink" folHlink="folHlink"/>
  </p:clrMapOvr>
</p:sld>
</file>

<file path=ppt/slides/slide1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016144"/>
            <a:ext cx="8686800" cy="5509200"/>
          </a:xfrm>
          <a:prstGeom prst="rect">
            <a:avLst/>
          </a:prstGeom>
          <a:noFill/>
        </p:spPr>
        <p:txBody>
          <a:bodyPr wrap="square" rtlCol="0">
            <a:spAutoFit/>
          </a:bodyPr>
          <a:lstStyle/>
          <a:p>
            <a:pPr marL="522288" indent="-522288" algn="l" fontAlgn="auto">
              <a:spcBef>
                <a:spcPts val="0"/>
              </a:spcBef>
              <a:spcAft>
                <a:spcPts val="0"/>
              </a:spcAft>
            </a:pPr>
            <a:r>
              <a:rPr lang="en-US" sz="3200" b="1" dirty="0">
                <a:solidFill>
                  <a:srgbClr val="FFFF00"/>
                </a:solidFill>
                <a:latin typeface="Arial" panose="020B0604020202020204" pitchFamily="34" charset="0"/>
                <a:ea typeface="+mn-ea"/>
                <a:cs typeface="Arial" panose="020B0604020202020204" pitchFamily="34" charset="0"/>
              </a:rPr>
              <a:t>Apologetic Reasons:</a:t>
            </a:r>
          </a:p>
          <a:p>
            <a:pPr marL="522288" indent="-522288" algn="l"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1.	Luke explains and defends the expansion of a new movement as being the work of God.</a:t>
            </a:r>
          </a:p>
          <a:p>
            <a:pPr marL="522288" indent="-522288" algn="l"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2.	Luke, writing to Theophilus, is defending  the ministry of Paul.</a:t>
            </a:r>
          </a:p>
          <a:p>
            <a:pPr marL="522288" indent="-522288" algn="l"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3.	Luke shows that Paul’s credentials as an Apostle are in the tradition of the Twelve, especially Peter.</a:t>
            </a:r>
          </a:p>
          <a:p>
            <a:pPr marL="522288" indent="-522288" algn="l"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4.	Luke points out the strong parallel between Christ and Paul.</a:t>
            </a:r>
          </a:p>
        </p:txBody>
      </p:sp>
    </p:spTree>
    <p:extLst>
      <p:ext uri="{BB962C8B-B14F-4D97-AF65-F5344CB8AC3E}">
        <p14:creationId xmlns:p14="http://schemas.microsoft.com/office/powerpoint/2010/main" val="331850893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linds(horizontal)">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06552" y="1143000"/>
            <a:ext cx="7851648" cy="5029200"/>
          </a:xfrm>
        </p:spPr>
        <p:txBody>
          <a:bodyPr>
            <a:noAutofit/>
          </a:bodyPr>
          <a:lstStyle/>
          <a:p>
            <a:pPr algn="ctr"/>
            <a:r>
              <a:rPr lang="en-US" sz="4400" dirty="0">
                <a:solidFill>
                  <a:srgbClr val="FCFAAC"/>
                </a:solidFill>
                <a:latin typeface="Arial" panose="020B0604020202020204" pitchFamily="34" charset="0"/>
                <a:cs typeface="Arial" panose="020B0604020202020204" pitchFamily="34" charset="0"/>
              </a:rPr>
              <a:t>Luke seeks to show Paul’s credentials—that he is continuing the ministry of the risen Lord and that (like Peter) Paul’s ministry and writings as an Apostle </a:t>
            </a:r>
            <a:br>
              <a:rPr lang="en-US" sz="4400" dirty="0">
                <a:solidFill>
                  <a:srgbClr val="FCFAAC"/>
                </a:solidFill>
                <a:latin typeface="Arial" panose="020B0604020202020204" pitchFamily="34" charset="0"/>
                <a:cs typeface="Arial" panose="020B0604020202020204" pitchFamily="34" charset="0"/>
              </a:rPr>
            </a:br>
            <a:r>
              <a:rPr lang="en-US" sz="4400" dirty="0">
                <a:solidFill>
                  <a:srgbClr val="FCFAAC"/>
                </a:solidFill>
                <a:latin typeface="Arial" panose="020B0604020202020204" pitchFamily="34" charset="0"/>
                <a:cs typeface="Arial" panose="020B0604020202020204" pitchFamily="34" charset="0"/>
              </a:rPr>
              <a:t>can be trusted.</a:t>
            </a:r>
          </a:p>
        </p:txBody>
      </p:sp>
    </p:spTree>
    <p:extLst>
      <p:ext uri="{BB962C8B-B14F-4D97-AF65-F5344CB8AC3E}">
        <p14:creationId xmlns:p14="http://schemas.microsoft.com/office/powerpoint/2010/main" val="3937953848"/>
      </p:ext>
    </p:extLst>
  </p:cSld>
  <p:clrMapOvr>
    <a:overrideClrMapping bg1="dk1" tx1="lt1" bg2="dk2" tx2="lt2" accent1="accent1" accent2="accent2" accent3="accent3" accent4="accent4" accent5="accent5" accent6="accent6" hlink="hlink" folHlink="folHlink"/>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70029" y="33291"/>
            <a:ext cx="8839200" cy="6629400"/>
          </a:xfrm>
          <a:prstGeom prst="horizontalScroll">
            <a:avLst/>
          </a:prstGeom>
          <a:solidFill>
            <a:srgbClr val="FFFFCC"/>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alibri"/>
            </a:endParaRPr>
          </a:p>
        </p:txBody>
      </p:sp>
      <p:sp>
        <p:nvSpPr>
          <p:cNvPr id="3" name="Rectangle 2"/>
          <p:cNvSpPr/>
          <p:nvPr/>
        </p:nvSpPr>
        <p:spPr>
          <a:xfrm>
            <a:off x="1447800" y="1524000"/>
            <a:ext cx="685800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alibri"/>
            </a:endParaRPr>
          </a:p>
        </p:txBody>
      </p:sp>
      <p:sp>
        <p:nvSpPr>
          <p:cNvPr id="5" name="TextBox 4"/>
          <p:cNvSpPr txBox="1"/>
          <p:nvPr/>
        </p:nvSpPr>
        <p:spPr>
          <a:xfrm>
            <a:off x="1219200" y="1295400"/>
            <a:ext cx="7696200" cy="3785652"/>
          </a:xfrm>
          <a:prstGeom prst="rect">
            <a:avLst/>
          </a:prstGeom>
          <a:noFill/>
        </p:spPr>
        <p:txBody>
          <a:bodyPr wrap="square" rtlCol="0">
            <a:spAutoFit/>
          </a:bodyPr>
          <a:lstStyle/>
          <a:p>
            <a:pPr algn="l" fontAlgn="auto">
              <a:spcBef>
                <a:spcPts val="0"/>
              </a:spcBef>
              <a:spcAft>
                <a:spcPts val="0"/>
              </a:spcAft>
            </a:pPr>
            <a:r>
              <a:rPr lang="en-US" sz="2800" dirty="0">
                <a:solidFill>
                  <a:prstClr val="black"/>
                </a:solidFill>
                <a:latin typeface="Times New Roman" panose="02020603050405020304" pitchFamily="18" charset="0"/>
                <a:ea typeface="+mn-ea"/>
                <a:cs typeface="Times New Roman" panose="02020603050405020304" pitchFamily="18" charset="0"/>
              </a:rPr>
              <a:t>1:1-3</a:t>
            </a:r>
            <a:r>
              <a:rPr lang="en-US" sz="4000" dirty="0">
                <a:solidFill>
                  <a:prstClr val="black"/>
                </a:solidFill>
                <a:latin typeface="Calibri"/>
                <a:ea typeface="+mn-ea"/>
                <a:cs typeface="+mn-cs"/>
              </a:rPr>
              <a:t> </a:t>
            </a:r>
            <a:r>
              <a:rPr lang="en-US" sz="4800" dirty="0">
                <a:solidFill>
                  <a:srgbClr val="663300"/>
                </a:solidFill>
                <a:latin typeface="Brush Script MT" panose="03060802040406070304" pitchFamily="66" charset="0"/>
                <a:ea typeface="+mn-ea"/>
                <a:cs typeface="+mn-cs"/>
              </a:rPr>
              <a:t>The former account I made, O </a:t>
            </a:r>
            <a:r>
              <a:rPr lang="en-US" sz="4800" dirty="0" err="1">
                <a:solidFill>
                  <a:srgbClr val="663300"/>
                </a:solidFill>
                <a:latin typeface="Brush Script MT" panose="03060802040406070304" pitchFamily="66" charset="0"/>
                <a:ea typeface="+mn-ea"/>
                <a:cs typeface="+mn-cs"/>
              </a:rPr>
              <a:t>Theophilus</a:t>
            </a:r>
            <a:r>
              <a:rPr lang="en-US" sz="4800" dirty="0">
                <a:solidFill>
                  <a:srgbClr val="663300"/>
                </a:solidFill>
                <a:latin typeface="Brush Script MT" panose="03060802040406070304" pitchFamily="66" charset="0"/>
                <a:ea typeface="+mn-ea"/>
                <a:cs typeface="+mn-cs"/>
              </a:rPr>
              <a:t> of all that Jesus began both to do and teach…He also presented Himself alive after His suffering by many unmistakable proofs… </a:t>
            </a:r>
            <a:r>
              <a:rPr lang="en-US" sz="1800" dirty="0">
                <a:solidFill>
                  <a:srgbClr val="663300"/>
                </a:solidFill>
                <a:latin typeface="Times New Roman" panose="02020603050405020304" pitchFamily="18" charset="0"/>
                <a:ea typeface="+mn-ea"/>
                <a:cs typeface="Times New Roman" panose="02020603050405020304" pitchFamily="18" charset="0"/>
              </a:rPr>
              <a:t>(NKJV)</a:t>
            </a:r>
          </a:p>
        </p:txBody>
      </p:sp>
      <p:sp>
        <p:nvSpPr>
          <p:cNvPr id="4" name="Rectangle 3"/>
          <p:cNvSpPr/>
          <p:nvPr/>
        </p:nvSpPr>
        <p:spPr>
          <a:xfrm>
            <a:off x="3429000" y="50306"/>
            <a:ext cx="2590800" cy="78789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b="1" dirty="0">
                <a:solidFill>
                  <a:prstClr val="black"/>
                </a:solidFill>
                <a:latin typeface="Calibri"/>
              </a:rPr>
              <a:t>The Acts</a:t>
            </a:r>
          </a:p>
        </p:txBody>
      </p:sp>
      <p:sp>
        <p:nvSpPr>
          <p:cNvPr id="6" name="Rectangle 5"/>
          <p:cNvSpPr/>
          <p:nvPr/>
        </p:nvSpPr>
        <p:spPr>
          <a:xfrm>
            <a:off x="1219200" y="5900691"/>
            <a:ext cx="7620000" cy="762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b="1" dirty="0">
                <a:solidFill>
                  <a:srgbClr val="C00000"/>
                </a:solidFill>
                <a:latin typeface="Calibri"/>
              </a:rPr>
              <a:t>Acts is Volume 2 of a Two-Volume set</a:t>
            </a:r>
          </a:p>
        </p:txBody>
      </p:sp>
    </p:spTree>
    <p:extLst>
      <p:ext uri="{BB962C8B-B14F-4D97-AF65-F5344CB8AC3E}">
        <p14:creationId xmlns:p14="http://schemas.microsoft.com/office/powerpoint/2010/main" val="369187935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4510226" y="3581400"/>
            <a:ext cx="4495800" cy="2895600"/>
          </a:xfrm>
          <a:prstGeom prst="verticalScroll">
            <a:avLst/>
          </a:prstGeom>
          <a:solidFill>
            <a:srgbClr val="000000"/>
          </a:solidFill>
          <a:ln w="57150">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6000" dirty="0">
                <a:solidFill>
                  <a:srgbClr val="FFFFFF"/>
                </a:solidFill>
                <a:latin typeface="Verdana"/>
              </a:rPr>
              <a:t>The Acts</a:t>
            </a:r>
          </a:p>
        </p:txBody>
      </p:sp>
      <p:sp>
        <p:nvSpPr>
          <p:cNvPr id="4" name="Vertical Scroll 3"/>
          <p:cNvSpPr/>
          <p:nvPr/>
        </p:nvSpPr>
        <p:spPr>
          <a:xfrm>
            <a:off x="0" y="304800"/>
            <a:ext cx="4495800" cy="2895600"/>
          </a:xfrm>
          <a:prstGeom prst="verticalScroll">
            <a:avLst/>
          </a:prstGeom>
          <a:solidFill>
            <a:srgbClr val="000000"/>
          </a:solidFill>
          <a:ln w="57150">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6000" dirty="0">
                <a:solidFill>
                  <a:srgbClr val="FFFFFF"/>
                </a:solidFill>
                <a:latin typeface="Verdana"/>
              </a:rPr>
              <a:t>Luke</a:t>
            </a:r>
          </a:p>
        </p:txBody>
      </p:sp>
      <p:sp>
        <p:nvSpPr>
          <p:cNvPr id="5" name="Left Arrow 4"/>
          <p:cNvSpPr/>
          <p:nvPr/>
        </p:nvSpPr>
        <p:spPr>
          <a:xfrm>
            <a:off x="4267200" y="838200"/>
            <a:ext cx="4267200" cy="1905000"/>
          </a:xfrm>
          <a:prstGeom prst="left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800" dirty="0">
                <a:solidFill>
                  <a:srgbClr val="2F2B20"/>
                </a:solidFill>
                <a:latin typeface="Verdana"/>
              </a:rPr>
              <a:t>Volume I</a:t>
            </a:r>
          </a:p>
        </p:txBody>
      </p:sp>
      <p:sp>
        <p:nvSpPr>
          <p:cNvPr id="6" name="Right Arrow 5"/>
          <p:cNvSpPr/>
          <p:nvPr/>
        </p:nvSpPr>
        <p:spPr>
          <a:xfrm>
            <a:off x="457200" y="3962400"/>
            <a:ext cx="4053026" cy="1905000"/>
          </a:xfrm>
          <a:prstGeom prst="right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800" dirty="0">
                <a:solidFill>
                  <a:srgbClr val="2F2B20"/>
                </a:solidFill>
                <a:latin typeface="Verdana"/>
              </a:rPr>
              <a:t>Volume II</a:t>
            </a:r>
          </a:p>
        </p:txBody>
      </p:sp>
      <p:sp>
        <p:nvSpPr>
          <p:cNvPr id="7" name="Striped Right Arrow 6"/>
          <p:cNvSpPr/>
          <p:nvPr/>
        </p:nvSpPr>
        <p:spPr>
          <a:xfrm rot="13118680">
            <a:off x="2880077" y="2811258"/>
            <a:ext cx="3260298" cy="1020727"/>
          </a:xfrm>
          <a:prstGeom prst="stripedRightArrow">
            <a:avLst>
              <a:gd name="adj1" fmla="val 45356"/>
              <a:gd name="adj2" fmla="val 50000"/>
            </a:avLst>
          </a:prstGeom>
          <a:solidFill>
            <a:srgbClr val="FFFF00"/>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srgbClr val="FFFFFF"/>
              </a:solidFill>
              <a:latin typeface="Verdana"/>
            </a:endParaRPr>
          </a:p>
        </p:txBody>
      </p:sp>
    </p:spTree>
    <p:extLst>
      <p:ext uri="{BB962C8B-B14F-4D97-AF65-F5344CB8AC3E}">
        <p14:creationId xmlns:p14="http://schemas.microsoft.com/office/powerpoint/2010/main" val="150217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70029" y="33291"/>
            <a:ext cx="8839200" cy="6629400"/>
          </a:xfrm>
          <a:prstGeom prst="horizontalScroll">
            <a:avLst/>
          </a:prstGeom>
          <a:solidFill>
            <a:srgbClr val="FFFFCC"/>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alibri"/>
            </a:endParaRPr>
          </a:p>
        </p:txBody>
      </p:sp>
      <p:sp>
        <p:nvSpPr>
          <p:cNvPr id="3" name="Rectangle 2"/>
          <p:cNvSpPr/>
          <p:nvPr/>
        </p:nvSpPr>
        <p:spPr>
          <a:xfrm>
            <a:off x="1447800" y="1524000"/>
            <a:ext cx="685800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Calibri"/>
            </a:endParaRPr>
          </a:p>
        </p:txBody>
      </p:sp>
      <p:sp>
        <p:nvSpPr>
          <p:cNvPr id="5" name="TextBox 4"/>
          <p:cNvSpPr txBox="1"/>
          <p:nvPr/>
        </p:nvSpPr>
        <p:spPr>
          <a:xfrm>
            <a:off x="1219200" y="1295400"/>
            <a:ext cx="7696200" cy="3046988"/>
          </a:xfrm>
          <a:prstGeom prst="rect">
            <a:avLst/>
          </a:prstGeom>
          <a:noFill/>
        </p:spPr>
        <p:txBody>
          <a:bodyPr wrap="square" rtlCol="0">
            <a:spAutoFit/>
          </a:bodyPr>
          <a:lstStyle/>
          <a:p>
            <a:pPr algn="l" fontAlgn="auto">
              <a:spcBef>
                <a:spcPts val="0"/>
              </a:spcBef>
              <a:spcAft>
                <a:spcPts val="0"/>
              </a:spcAft>
            </a:pPr>
            <a:r>
              <a:rPr lang="en-US" sz="2800" dirty="0">
                <a:solidFill>
                  <a:prstClr val="black"/>
                </a:solidFill>
                <a:latin typeface="Times New Roman" panose="02020603050405020304" pitchFamily="18" charset="0"/>
                <a:ea typeface="+mn-ea"/>
                <a:cs typeface="Times New Roman" panose="02020603050405020304" pitchFamily="18" charset="0"/>
              </a:rPr>
              <a:t>1:3-4</a:t>
            </a:r>
            <a:r>
              <a:rPr lang="en-US" sz="4000" dirty="0">
                <a:solidFill>
                  <a:prstClr val="black"/>
                </a:solidFill>
                <a:latin typeface="Calibri"/>
                <a:ea typeface="+mn-ea"/>
                <a:cs typeface="+mn-cs"/>
              </a:rPr>
              <a:t> </a:t>
            </a:r>
            <a:r>
              <a:rPr lang="en-US" sz="4800" dirty="0">
                <a:solidFill>
                  <a:srgbClr val="663300"/>
                </a:solidFill>
                <a:latin typeface="Brush Script MT" panose="03060802040406070304" pitchFamily="66" charset="0"/>
                <a:ea typeface="+mn-ea"/>
                <a:cs typeface="+mn-cs"/>
              </a:rPr>
              <a:t>…having investigated everything carefully…so that you might know the exact truth </a:t>
            </a:r>
            <a:r>
              <a:rPr lang="en-US" sz="4800" dirty="0">
                <a:solidFill>
                  <a:srgbClr val="C00000"/>
                </a:solidFill>
                <a:latin typeface="Brush Script MT" panose="03060802040406070304" pitchFamily="66" charset="0"/>
                <a:ea typeface="+mn-ea"/>
                <a:cs typeface="+mn-cs"/>
              </a:rPr>
              <a:t>(certainty) </a:t>
            </a:r>
            <a:r>
              <a:rPr lang="en-US" sz="4800" dirty="0">
                <a:solidFill>
                  <a:srgbClr val="663300"/>
                </a:solidFill>
                <a:latin typeface="Brush Script MT" panose="03060802040406070304" pitchFamily="66" charset="0"/>
                <a:ea typeface="+mn-ea"/>
                <a:cs typeface="+mn-cs"/>
              </a:rPr>
              <a:t>about the things you have been taught</a:t>
            </a:r>
            <a:r>
              <a:rPr lang="en-US" sz="1800" dirty="0">
                <a:solidFill>
                  <a:srgbClr val="663300"/>
                </a:solidFill>
                <a:latin typeface="Times New Roman" panose="02020603050405020304" pitchFamily="18" charset="0"/>
                <a:ea typeface="+mn-ea"/>
                <a:cs typeface="Times New Roman" panose="02020603050405020304" pitchFamily="18" charset="0"/>
              </a:rPr>
              <a:t>.  (NASB)</a:t>
            </a:r>
          </a:p>
        </p:txBody>
      </p:sp>
      <p:sp>
        <p:nvSpPr>
          <p:cNvPr id="4" name="Rectangle 3"/>
          <p:cNvSpPr/>
          <p:nvPr/>
        </p:nvSpPr>
        <p:spPr>
          <a:xfrm>
            <a:off x="3429000" y="50306"/>
            <a:ext cx="2590800" cy="78789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b="1" dirty="0">
                <a:solidFill>
                  <a:prstClr val="black"/>
                </a:solidFill>
                <a:latin typeface="Calibri"/>
              </a:rPr>
              <a:t>Luke</a:t>
            </a:r>
          </a:p>
        </p:txBody>
      </p:sp>
      <p:sp>
        <p:nvSpPr>
          <p:cNvPr id="6" name="Rectangle 5"/>
          <p:cNvSpPr/>
          <p:nvPr/>
        </p:nvSpPr>
        <p:spPr>
          <a:xfrm>
            <a:off x="1219200" y="5900691"/>
            <a:ext cx="7620000" cy="762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b="1" dirty="0">
                <a:solidFill>
                  <a:srgbClr val="C00000"/>
                </a:solidFill>
                <a:latin typeface="Calibri"/>
              </a:rPr>
              <a:t>Luke is volume 1 of a Two-Volume set</a:t>
            </a:r>
          </a:p>
        </p:txBody>
      </p:sp>
      <p:cxnSp>
        <p:nvCxnSpPr>
          <p:cNvPr id="8" name="Straight Connector 7"/>
          <p:cNvCxnSpPr/>
          <p:nvPr/>
        </p:nvCxnSpPr>
        <p:spPr>
          <a:xfrm>
            <a:off x="1371600" y="3429000"/>
            <a:ext cx="4114800"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36216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1676400"/>
            <a:ext cx="7162800" cy="3416320"/>
          </a:xfrm>
          <a:prstGeom prst="rect">
            <a:avLst/>
          </a:prstGeom>
          <a:noFill/>
        </p:spPr>
        <p:txBody>
          <a:bodyPr wrap="square" rtlCol="0">
            <a:spAutoFit/>
          </a:bodyPr>
          <a:lstStyle/>
          <a:p>
            <a:pPr fontAlgn="auto">
              <a:spcBef>
                <a:spcPts val="0"/>
              </a:spcBef>
              <a:spcAft>
                <a:spcPts val="0"/>
              </a:spcAft>
            </a:pPr>
            <a:r>
              <a:rPr lang="en-US" sz="3600" b="1" dirty="0">
                <a:solidFill>
                  <a:prstClr val="white"/>
                </a:solidFill>
                <a:latin typeface="Arial" panose="020B0604020202020204" pitchFamily="34" charset="0"/>
                <a:ea typeface="+mn-ea"/>
                <a:cs typeface="Arial" panose="020B0604020202020204" pitchFamily="34" charset="0"/>
              </a:rPr>
              <a:t>The writings of Luke (Luke/Acts) comprise almost 30% of the material in the New Testament, exceeding both Paul’s and John’s</a:t>
            </a:r>
          </a:p>
          <a:p>
            <a:pPr fontAlgn="auto">
              <a:spcBef>
                <a:spcPts val="0"/>
              </a:spcBef>
              <a:spcAft>
                <a:spcPts val="0"/>
              </a:spcAft>
            </a:pPr>
            <a:r>
              <a:rPr lang="en-US" sz="3600" b="1" dirty="0">
                <a:solidFill>
                  <a:prstClr val="white"/>
                </a:solidFill>
                <a:latin typeface="Arial" panose="020B0604020202020204" pitchFamily="34" charset="0"/>
                <a:ea typeface="+mn-ea"/>
                <a:cs typeface="Arial" panose="020B0604020202020204" pitchFamily="34" charset="0"/>
              </a:rPr>
              <a:t>writings in size</a:t>
            </a:r>
          </a:p>
        </p:txBody>
      </p:sp>
    </p:spTree>
    <p:extLst>
      <p:ext uri="{BB962C8B-B14F-4D97-AF65-F5344CB8AC3E}">
        <p14:creationId xmlns:p14="http://schemas.microsoft.com/office/powerpoint/2010/main" val="290336512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orizontal Scroll 2"/>
          <p:cNvSpPr/>
          <p:nvPr/>
        </p:nvSpPr>
        <p:spPr>
          <a:xfrm>
            <a:off x="216763" y="1828800"/>
            <a:ext cx="8686800" cy="3124200"/>
          </a:xfrm>
          <a:prstGeom prst="horizontalScroll">
            <a:avLst/>
          </a:prstGeom>
          <a:solidFill>
            <a:srgbClr val="FFFF99"/>
          </a:solidFill>
          <a:ln w="57150">
            <a:solidFill>
              <a:srgbClr val="745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b="1" i="1" dirty="0">
                <a:solidFill>
                  <a:srgbClr val="C00000"/>
                </a:solidFill>
                <a:latin typeface="Times New Roman" panose="02020603050405020304" pitchFamily="18" charset="0"/>
                <a:cs typeface="Times New Roman" panose="02020603050405020304" pitchFamily="18" charset="0"/>
              </a:rPr>
              <a:t>Certain</a:t>
            </a:r>
            <a:r>
              <a:rPr lang="en-US" sz="4000" b="1" dirty="0">
                <a:solidFill>
                  <a:prstClr val="black"/>
                </a:solidFill>
                <a:latin typeface="Times New Roman" panose="02020603050405020304" pitchFamily="18" charset="0"/>
                <a:cs typeface="Times New Roman" panose="02020603050405020304" pitchFamily="18" charset="0"/>
              </a:rPr>
              <a:t> Acts of </a:t>
            </a:r>
            <a:r>
              <a:rPr lang="en-US" sz="4000" b="1" i="1" dirty="0">
                <a:solidFill>
                  <a:srgbClr val="C00000"/>
                </a:solidFill>
                <a:latin typeface="Times New Roman" panose="02020603050405020304" pitchFamily="18" charset="0"/>
                <a:cs typeface="Times New Roman" panose="02020603050405020304" pitchFamily="18" charset="0"/>
              </a:rPr>
              <a:t>Certain</a:t>
            </a:r>
            <a:r>
              <a:rPr lang="en-US" sz="4000" b="1" dirty="0">
                <a:solidFill>
                  <a:prstClr val="black"/>
                </a:solidFill>
                <a:latin typeface="Times New Roman" panose="02020603050405020304" pitchFamily="18" charset="0"/>
                <a:cs typeface="Times New Roman" panose="02020603050405020304" pitchFamily="18" charset="0"/>
              </a:rPr>
              <a:t> Apostles</a:t>
            </a:r>
          </a:p>
        </p:txBody>
      </p:sp>
      <p:sp>
        <p:nvSpPr>
          <p:cNvPr id="2" name="TextBox 1"/>
          <p:cNvSpPr txBox="1"/>
          <p:nvPr/>
        </p:nvSpPr>
        <p:spPr>
          <a:xfrm>
            <a:off x="609600" y="751582"/>
            <a:ext cx="7924800" cy="584776"/>
          </a:xfrm>
          <a:prstGeom prst="rect">
            <a:avLst/>
          </a:prstGeom>
          <a:noFill/>
        </p:spPr>
        <p:txBody>
          <a:bodyPr wrap="square" rtlCol="0">
            <a:spAutoFit/>
          </a:bodyPr>
          <a:lstStyle/>
          <a:p>
            <a:pPr fontAlgn="auto">
              <a:spcBef>
                <a:spcPts val="0"/>
              </a:spcBef>
              <a:spcAft>
                <a:spcPts val="0"/>
              </a:spcAft>
            </a:pPr>
            <a:r>
              <a:rPr lang="en-US" sz="3200" dirty="0">
                <a:solidFill>
                  <a:prstClr val="white"/>
                </a:solidFill>
                <a:latin typeface="Verdana"/>
                <a:ea typeface="+mn-ea"/>
                <a:cs typeface="+mn-cs"/>
              </a:rPr>
              <a:t>Possible revised title to the book:</a:t>
            </a:r>
          </a:p>
        </p:txBody>
      </p:sp>
    </p:spTree>
    <p:extLst>
      <p:ext uri="{BB962C8B-B14F-4D97-AF65-F5344CB8AC3E}">
        <p14:creationId xmlns:p14="http://schemas.microsoft.com/office/powerpoint/2010/main" val="16431524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76200"/>
            <a:ext cx="9067800" cy="6676008"/>
          </a:xfrm>
          <a:prstGeom prst="verticalScroll">
            <a:avLst/>
          </a:prstGeom>
          <a:solidFill>
            <a:srgbClr val="FFCC66"/>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4" name="TextBox 3"/>
          <p:cNvSpPr txBox="1"/>
          <p:nvPr/>
        </p:nvSpPr>
        <p:spPr>
          <a:xfrm>
            <a:off x="838200" y="861296"/>
            <a:ext cx="7391400" cy="707886"/>
          </a:xfrm>
          <a:prstGeom prst="rect">
            <a:avLst/>
          </a:prstGeom>
          <a:noFill/>
        </p:spPr>
        <p:txBody>
          <a:bodyPr wrap="square" rtlCol="0">
            <a:spAutoFit/>
          </a:bodyPr>
          <a:lstStyle/>
          <a:p>
            <a:pPr fontAlgn="auto">
              <a:spcBef>
                <a:spcPts val="0"/>
              </a:spcBef>
              <a:spcAft>
                <a:spcPts val="0"/>
              </a:spcAft>
            </a:pPr>
            <a:r>
              <a:rPr lang="en-US" sz="4000" b="1" i="1" dirty="0">
                <a:solidFill>
                  <a:srgbClr val="663300"/>
                </a:solidFill>
                <a:latin typeface="Times New Roman" panose="02020603050405020304" pitchFamily="18" charset="0"/>
                <a:ea typeface="+mn-ea"/>
                <a:cs typeface="Times New Roman" panose="02020603050405020304" pitchFamily="18" charset="0"/>
              </a:rPr>
              <a:t>Certain</a:t>
            </a:r>
            <a:r>
              <a:rPr lang="en-US" sz="4000" b="1" dirty="0">
                <a:solidFill>
                  <a:srgbClr val="663300"/>
                </a:solidFill>
                <a:latin typeface="Times New Roman" panose="02020603050405020304" pitchFamily="18" charset="0"/>
                <a:ea typeface="+mn-ea"/>
                <a:cs typeface="Times New Roman" panose="02020603050405020304" pitchFamily="18" charset="0"/>
              </a:rPr>
              <a:t> Acts of C</a:t>
            </a:r>
            <a:r>
              <a:rPr lang="en-US" sz="4000" b="1" i="1" dirty="0">
                <a:solidFill>
                  <a:srgbClr val="663300"/>
                </a:solidFill>
                <a:latin typeface="Times New Roman" panose="02020603050405020304" pitchFamily="18" charset="0"/>
                <a:ea typeface="+mn-ea"/>
                <a:cs typeface="Times New Roman" panose="02020603050405020304" pitchFamily="18" charset="0"/>
              </a:rPr>
              <a:t>ertain</a:t>
            </a:r>
            <a:r>
              <a:rPr lang="en-US" sz="4000" b="1" dirty="0">
                <a:solidFill>
                  <a:srgbClr val="663300"/>
                </a:solidFill>
                <a:latin typeface="Times New Roman" panose="02020603050405020304" pitchFamily="18" charset="0"/>
                <a:ea typeface="+mn-ea"/>
                <a:cs typeface="Times New Roman" panose="02020603050405020304" pitchFamily="18" charset="0"/>
              </a:rPr>
              <a:t> Apostles</a:t>
            </a:r>
          </a:p>
        </p:txBody>
      </p:sp>
      <p:sp>
        <p:nvSpPr>
          <p:cNvPr id="3" name="Rectangle 2"/>
          <p:cNvSpPr/>
          <p:nvPr/>
        </p:nvSpPr>
        <p:spPr>
          <a:xfrm>
            <a:off x="914400" y="1447800"/>
            <a:ext cx="7239000" cy="49530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spcBef>
                <a:spcPts val="0"/>
              </a:spcBef>
              <a:spcAft>
                <a:spcPts val="0"/>
              </a:spcAft>
            </a:pPr>
            <a:r>
              <a:rPr lang="en-US" dirty="0">
                <a:solidFill>
                  <a:srgbClr val="DA1C08"/>
                </a:solidFill>
                <a:latin typeface="Verdana"/>
              </a:rPr>
              <a:t>Chapter 1 - 11 are mentioned + replacement</a:t>
            </a:r>
          </a:p>
          <a:p>
            <a:pPr algn="l" fontAlgn="auto">
              <a:spcBef>
                <a:spcPts val="0"/>
              </a:spcBef>
              <a:spcAft>
                <a:spcPts val="0"/>
              </a:spcAft>
            </a:pPr>
            <a:r>
              <a:rPr lang="en-US" dirty="0">
                <a:solidFill>
                  <a:srgbClr val="DA1C08"/>
                </a:solidFill>
                <a:latin typeface="Verdana"/>
              </a:rPr>
              <a:t>Chapter 2 – Peter + 11</a:t>
            </a:r>
          </a:p>
          <a:p>
            <a:pPr algn="l" fontAlgn="auto">
              <a:spcBef>
                <a:spcPts val="0"/>
              </a:spcBef>
              <a:spcAft>
                <a:spcPts val="0"/>
              </a:spcAft>
            </a:pPr>
            <a:r>
              <a:rPr lang="en-US" dirty="0">
                <a:solidFill>
                  <a:srgbClr val="DA1C08"/>
                </a:solidFill>
                <a:latin typeface="Verdana"/>
              </a:rPr>
              <a:t>Chapter 3 – Peter &amp; John</a:t>
            </a:r>
          </a:p>
          <a:p>
            <a:pPr algn="l" fontAlgn="auto">
              <a:spcBef>
                <a:spcPts val="0"/>
              </a:spcBef>
              <a:spcAft>
                <a:spcPts val="0"/>
              </a:spcAft>
            </a:pPr>
            <a:r>
              <a:rPr lang="en-US" dirty="0">
                <a:solidFill>
                  <a:srgbClr val="DA1C08"/>
                </a:solidFill>
                <a:latin typeface="Verdana"/>
              </a:rPr>
              <a:t>Chapter 4 – Peter</a:t>
            </a:r>
          </a:p>
          <a:p>
            <a:pPr algn="l" fontAlgn="auto">
              <a:spcBef>
                <a:spcPts val="0"/>
              </a:spcBef>
              <a:spcAft>
                <a:spcPts val="0"/>
              </a:spcAft>
            </a:pPr>
            <a:r>
              <a:rPr lang="en-US" dirty="0">
                <a:solidFill>
                  <a:srgbClr val="DA1C08"/>
                </a:solidFill>
                <a:latin typeface="Verdana"/>
              </a:rPr>
              <a:t>Chapter 5 – Peter + Apostles</a:t>
            </a:r>
          </a:p>
          <a:p>
            <a:pPr algn="l" fontAlgn="auto">
              <a:spcBef>
                <a:spcPts val="0"/>
              </a:spcBef>
              <a:spcAft>
                <a:spcPts val="0"/>
              </a:spcAft>
            </a:pPr>
            <a:r>
              <a:rPr lang="en-US" dirty="0">
                <a:solidFill>
                  <a:srgbClr val="DA1C08"/>
                </a:solidFill>
                <a:latin typeface="Verdana"/>
              </a:rPr>
              <a:t>Chapter 6 – The 12 </a:t>
            </a:r>
          </a:p>
          <a:p>
            <a:pPr algn="l" fontAlgn="auto">
              <a:spcBef>
                <a:spcPts val="0"/>
              </a:spcBef>
              <a:spcAft>
                <a:spcPts val="0"/>
              </a:spcAft>
            </a:pPr>
            <a:r>
              <a:rPr lang="en-US" dirty="0">
                <a:solidFill>
                  <a:srgbClr val="DA1C08"/>
                </a:solidFill>
                <a:latin typeface="Verdana"/>
              </a:rPr>
              <a:t>Chapter 8 – Peter &amp; John + Apostles</a:t>
            </a:r>
          </a:p>
          <a:p>
            <a:pPr algn="l" fontAlgn="auto">
              <a:spcBef>
                <a:spcPts val="0"/>
              </a:spcBef>
              <a:spcAft>
                <a:spcPts val="0"/>
              </a:spcAft>
            </a:pPr>
            <a:r>
              <a:rPr lang="en-US" dirty="0">
                <a:solidFill>
                  <a:srgbClr val="DA1C08"/>
                </a:solidFill>
                <a:latin typeface="Verdana"/>
              </a:rPr>
              <a:t>Chapter 9 – Peter</a:t>
            </a:r>
          </a:p>
          <a:p>
            <a:pPr algn="l" fontAlgn="auto">
              <a:spcBef>
                <a:spcPts val="0"/>
              </a:spcBef>
              <a:spcAft>
                <a:spcPts val="0"/>
              </a:spcAft>
            </a:pPr>
            <a:r>
              <a:rPr lang="en-US" dirty="0">
                <a:solidFill>
                  <a:srgbClr val="DA1C08"/>
                </a:solidFill>
                <a:latin typeface="Verdana"/>
              </a:rPr>
              <a:t>Chapter 10 – Peter</a:t>
            </a:r>
          </a:p>
          <a:p>
            <a:pPr algn="l" fontAlgn="auto">
              <a:spcBef>
                <a:spcPts val="0"/>
              </a:spcBef>
              <a:spcAft>
                <a:spcPts val="0"/>
              </a:spcAft>
            </a:pPr>
            <a:r>
              <a:rPr lang="en-US" dirty="0">
                <a:solidFill>
                  <a:srgbClr val="DA1C08"/>
                </a:solidFill>
                <a:latin typeface="Verdana"/>
              </a:rPr>
              <a:t>Chapter 11 – Apostles + Peter</a:t>
            </a:r>
          </a:p>
          <a:p>
            <a:pPr algn="l" fontAlgn="auto">
              <a:spcBef>
                <a:spcPts val="0"/>
              </a:spcBef>
              <a:spcAft>
                <a:spcPts val="0"/>
              </a:spcAft>
            </a:pPr>
            <a:r>
              <a:rPr lang="en-US" dirty="0">
                <a:solidFill>
                  <a:srgbClr val="DA1C08"/>
                </a:solidFill>
                <a:latin typeface="Verdana"/>
              </a:rPr>
              <a:t>Chapter 12 – James &amp; Peter</a:t>
            </a:r>
          </a:p>
          <a:p>
            <a:pPr algn="l" fontAlgn="auto">
              <a:spcBef>
                <a:spcPts val="0"/>
              </a:spcBef>
              <a:spcAft>
                <a:spcPts val="0"/>
              </a:spcAft>
            </a:pPr>
            <a:r>
              <a:rPr lang="en-US" dirty="0">
                <a:solidFill>
                  <a:srgbClr val="DA1C08"/>
                </a:solidFill>
                <a:latin typeface="Verdana"/>
              </a:rPr>
              <a:t>Chapter 15 – Peter + Apostles</a:t>
            </a:r>
          </a:p>
          <a:p>
            <a:pPr algn="l" fontAlgn="auto">
              <a:spcBef>
                <a:spcPts val="0"/>
              </a:spcBef>
              <a:spcAft>
                <a:spcPts val="0"/>
              </a:spcAft>
            </a:pPr>
            <a:endParaRPr lang="en-US" dirty="0">
              <a:solidFill>
                <a:srgbClr val="DA1C08"/>
              </a:solidFill>
              <a:latin typeface="Verdana"/>
            </a:endParaRPr>
          </a:p>
        </p:txBody>
      </p:sp>
      <p:sp>
        <p:nvSpPr>
          <p:cNvPr id="5" name="Donut 4"/>
          <p:cNvSpPr/>
          <p:nvPr/>
        </p:nvSpPr>
        <p:spPr>
          <a:xfrm>
            <a:off x="2807193" y="2252587"/>
            <a:ext cx="990600" cy="457200"/>
          </a:xfrm>
          <a:prstGeom prst="donut">
            <a:avLst>
              <a:gd name="adj" fmla="val 11408"/>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6" name="Donut 5"/>
          <p:cNvSpPr/>
          <p:nvPr/>
        </p:nvSpPr>
        <p:spPr>
          <a:xfrm>
            <a:off x="2743200" y="2630750"/>
            <a:ext cx="1066800"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7" name="Donut 6"/>
          <p:cNvSpPr/>
          <p:nvPr/>
        </p:nvSpPr>
        <p:spPr>
          <a:xfrm>
            <a:off x="2794986" y="2964243"/>
            <a:ext cx="1015014"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8" name="Donut 7"/>
          <p:cNvSpPr/>
          <p:nvPr/>
        </p:nvSpPr>
        <p:spPr>
          <a:xfrm>
            <a:off x="2768828" y="3689878"/>
            <a:ext cx="1015014"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9" name="Donut 8"/>
          <p:cNvSpPr/>
          <p:nvPr/>
        </p:nvSpPr>
        <p:spPr>
          <a:xfrm>
            <a:off x="2781035" y="4090354"/>
            <a:ext cx="1015014"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10" name="Donut 9"/>
          <p:cNvSpPr/>
          <p:nvPr/>
        </p:nvSpPr>
        <p:spPr>
          <a:xfrm>
            <a:off x="2971799" y="4468517"/>
            <a:ext cx="1196371"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11" name="Donut 10"/>
          <p:cNvSpPr/>
          <p:nvPr/>
        </p:nvSpPr>
        <p:spPr>
          <a:xfrm>
            <a:off x="4641542" y="4730245"/>
            <a:ext cx="1091214" cy="524152"/>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12" name="Donut 11"/>
          <p:cNvSpPr/>
          <p:nvPr/>
        </p:nvSpPr>
        <p:spPr>
          <a:xfrm>
            <a:off x="4393707" y="5201501"/>
            <a:ext cx="1015014"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13" name="Donut 12"/>
          <p:cNvSpPr/>
          <p:nvPr/>
        </p:nvSpPr>
        <p:spPr>
          <a:xfrm>
            <a:off x="2997957" y="5530085"/>
            <a:ext cx="1015014"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15" name="Donut 14"/>
          <p:cNvSpPr/>
          <p:nvPr/>
        </p:nvSpPr>
        <p:spPr>
          <a:xfrm>
            <a:off x="2781035" y="1875385"/>
            <a:ext cx="988856" cy="463657"/>
          </a:xfrm>
          <a:prstGeom prst="donut">
            <a:avLst>
              <a:gd name="adj" fmla="val 14215"/>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srgbClr val="002060"/>
              </a:solidFill>
              <a:latin typeface="Verdana"/>
            </a:endParaRPr>
          </a:p>
        </p:txBody>
      </p:sp>
    </p:spTree>
    <p:extLst>
      <p:ext uri="{BB962C8B-B14F-4D97-AF65-F5344CB8AC3E}">
        <p14:creationId xmlns:p14="http://schemas.microsoft.com/office/powerpoint/2010/main" val="90889629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199008"/>
            <a:ext cx="9067800" cy="6553200"/>
          </a:xfrm>
          <a:prstGeom prst="verticalScroll">
            <a:avLst/>
          </a:prstGeom>
          <a:solidFill>
            <a:srgbClr val="FFCC66"/>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4" name="TextBox 3"/>
          <p:cNvSpPr txBox="1"/>
          <p:nvPr/>
        </p:nvSpPr>
        <p:spPr>
          <a:xfrm>
            <a:off x="838200" y="1066800"/>
            <a:ext cx="7391400" cy="707886"/>
          </a:xfrm>
          <a:prstGeom prst="rect">
            <a:avLst/>
          </a:prstGeom>
          <a:noFill/>
        </p:spPr>
        <p:txBody>
          <a:bodyPr wrap="square" rtlCol="0">
            <a:spAutoFit/>
          </a:bodyPr>
          <a:lstStyle/>
          <a:p>
            <a:pPr fontAlgn="auto">
              <a:spcBef>
                <a:spcPts val="0"/>
              </a:spcBef>
              <a:spcAft>
                <a:spcPts val="0"/>
              </a:spcAft>
            </a:pPr>
            <a:r>
              <a:rPr lang="en-US" sz="4000" b="1" i="1" dirty="0">
                <a:solidFill>
                  <a:srgbClr val="663300"/>
                </a:solidFill>
                <a:latin typeface="Times New Roman" panose="02020603050405020304" pitchFamily="18" charset="0"/>
                <a:ea typeface="+mn-ea"/>
                <a:cs typeface="Times New Roman" panose="02020603050405020304" pitchFamily="18" charset="0"/>
              </a:rPr>
              <a:t>Certain</a:t>
            </a:r>
            <a:r>
              <a:rPr lang="en-US" sz="4000" b="1" dirty="0">
                <a:solidFill>
                  <a:srgbClr val="663300"/>
                </a:solidFill>
                <a:latin typeface="Times New Roman" panose="02020603050405020304" pitchFamily="18" charset="0"/>
                <a:ea typeface="+mn-ea"/>
                <a:cs typeface="Times New Roman" panose="02020603050405020304" pitchFamily="18" charset="0"/>
              </a:rPr>
              <a:t> Acts of C</a:t>
            </a:r>
            <a:r>
              <a:rPr lang="en-US" sz="4000" b="1" i="1" dirty="0">
                <a:solidFill>
                  <a:srgbClr val="663300"/>
                </a:solidFill>
                <a:latin typeface="Times New Roman" panose="02020603050405020304" pitchFamily="18" charset="0"/>
                <a:ea typeface="+mn-ea"/>
                <a:cs typeface="Times New Roman" panose="02020603050405020304" pitchFamily="18" charset="0"/>
              </a:rPr>
              <a:t>ertain</a:t>
            </a:r>
            <a:r>
              <a:rPr lang="en-US" sz="4000" b="1" dirty="0">
                <a:solidFill>
                  <a:srgbClr val="663300"/>
                </a:solidFill>
                <a:latin typeface="Times New Roman" panose="02020603050405020304" pitchFamily="18" charset="0"/>
                <a:ea typeface="+mn-ea"/>
                <a:cs typeface="Times New Roman" panose="02020603050405020304" pitchFamily="18" charset="0"/>
              </a:rPr>
              <a:t> Apostles</a:t>
            </a:r>
          </a:p>
        </p:txBody>
      </p:sp>
      <p:sp>
        <p:nvSpPr>
          <p:cNvPr id="3" name="Rectangle 2"/>
          <p:cNvSpPr/>
          <p:nvPr/>
        </p:nvSpPr>
        <p:spPr>
          <a:xfrm>
            <a:off x="914400" y="1905000"/>
            <a:ext cx="7239000" cy="47244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spcBef>
                <a:spcPts val="0"/>
              </a:spcBef>
              <a:spcAft>
                <a:spcPts val="0"/>
              </a:spcAft>
            </a:pPr>
            <a:r>
              <a:rPr lang="en-US" dirty="0">
                <a:solidFill>
                  <a:srgbClr val="DA1C08"/>
                </a:solidFill>
                <a:latin typeface="Verdana"/>
              </a:rPr>
              <a:t>Chapter 1 - 11 are mentioned + replacement</a:t>
            </a:r>
          </a:p>
          <a:p>
            <a:pPr algn="l" fontAlgn="auto">
              <a:spcBef>
                <a:spcPts val="0"/>
              </a:spcBef>
              <a:spcAft>
                <a:spcPts val="0"/>
              </a:spcAft>
            </a:pPr>
            <a:r>
              <a:rPr lang="en-US" dirty="0">
                <a:solidFill>
                  <a:srgbClr val="DA1C08"/>
                </a:solidFill>
                <a:latin typeface="Verdana"/>
              </a:rPr>
              <a:t>Chapter 2 – Peter + 11</a:t>
            </a:r>
          </a:p>
          <a:p>
            <a:pPr algn="l" fontAlgn="auto">
              <a:spcBef>
                <a:spcPts val="0"/>
              </a:spcBef>
              <a:spcAft>
                <a:spcPts val="0"/>
              </a:spcAft>
            </a:pPr>
            <a:r>
              <a:rPr lang="en-US" dirty="0">
                <a:solidFill>
                  <a:srgbClr val="DA1C08"/>
                </a:solidFill>
                <a:latin typeface="Verdana"/>
              </a:rPr>
              <a:t>Chapter 3 – Peter &amp; John</a:t>
            </a:r>
          </a:p>
          <a:p>
            <a:pPr algn="l" fontAlgn="auto">
              <a:spcBef>
                <a:spcPts val="0"/>
              </a:spcBef>
              <a:spcAft>
                <a:spcPts val="0"/>
              </a:spcAft>
            </a:pPr>
            <a:r>
              <a:rPr lang="en-US" dirty="0">
                <a:solidFill>
                  <a:srgbClr val="DA1C08"/>
                </a:solidFill>
                <a:latin typeface="Verdana"/>
              </a:rPr>
              <a:t>Chapter 4 – Peter</a:t>
            </a:r>
          </a:p>
          <a:p>
            <a:pPr algn="l" fontAlgn="auto">
              <a:spcBef>
                <a:spcPts val="0"/>
              </a:spcBef>
              <a:spcAft>
                <a:spcPts val="0"/>
              </a:spcAft>
            </a:pPr>
            <a:r>
              <a:rPr lang="en-US" dirty="0">
                <a:solidFill>
                  <a:srgbClr val="DA1C08"/>
                </a:solidFill>
                <a:latin typeface="Verdana"/>
              </a:rPr>
              <a:t>Chapter 5 – Peter + Apostles</a:t>
            </a:r>
          </a:p>
          <a:p>
            <a:pPr algn="l" fontAlgn="auto">
              <a:spcBef>
                <a:spcPts val="0"/>
              </a:spcBef>
              <a:spcAft>
                <a:spcPts val="0"/>
              </a:spcAft>
            </a:pPr>
            <a:r>
              <a:rPr lang="en-US" dirty="0">
                <a:solidFill>
                  <a:srgbClr val="DA1C08"/>
                </a:solidFill>
                <a:latin typeface="Verdana"/>
              </a:rPr>
              <a:t>Chapter 6 – The 12</a:t>
            </a:r>
          </a:p>
          <a:p>
            <a:pPr algn="l" fontAlgn="auto">
              <a:spcBef>
                <a:spcPts val="0"/>
              </a:spcBef>
              <a:spcAft>
                <a:spcPts val="0"/>
              </a:spcAft>
            </a:pPr>
            <a:r>
              <a:rPr lang="en-US" dirty="0">
                <a:solidFill>
                  <a:srgbClr val="DA1C08"/>
                </a:solidFill>
                <a:latin typeface="Verdana"/>
              </a:rPr>
              <a:t>Chapter 9 – Peter</a:t>
            </a:r>
          </a:p>
          <a:p>
            <a:pPr algn="l" fontAlgn="auto">
              <a:spcBef>
                <a:spcPts val="0"/>
              </a:spcBef>
              <a:spcAft>
                <a:spcPts val="0"/>
              </a:spcAft>
            </a:pPr>
            <a:r>
              <a:rPr lang="en-US" dirty="0">
                <a:solidFill>
                  <a:srgbClr val="DA1C08"/>
                </a:solidFill>
                <a:latin typeface="Verdana"/>
              </a:rPr>
              <a:t>Chapter 10 – Peter</a:t>
            </a:r>
          </a:p>
          <a:p>
            <a:pPr algn="l" fontAlgn="auto">
              <a:spcBef>
                <a:spcPts val="0"/>
              </a:spcBef>
              <a:spcAft>
                <a:spcPts val="0"/>
              </a:spcAft>
            </a:pPr>
            <a:r>
              <a:rPr lang="en-US" dirty="0">
                <a:solidFill>
                  <a:srgbClr val="DA1C08"/>
                </a:solidFill>
                <a:latin typeface="Verdana"/>
              </a:rPr>
              <a:t>Chapter 11 – Apostles + Peter</a:t>
            </a:r>
          </a:p>
          <a:p>
            <a:pPr algn="l" fontAlgn="auto">
              <a:spcBef>
                <a:spcPts val="0"/>
              </a:spcBef>
              <a:spcAft>
                <a:spcPts val="0"/>
              </a:spcAft>
            </a:pPr>
            <a:r>
              <a:rPr lang="en-US" dirty="0">
                <a:solidFill>
                  <a:srgbClr val="DA1C08"/>
                </a:solidFill>
                <a:latin typeface="Verdana"/>
              </a:rPr>
              <a:t>Chapter 12 – James &amp; Peter </a:t>
            </a:r>
          </a:p>
          <a:p>
            <a:pPr algn="l" fontAlgn="auto">
              <a:spcBef>
                <a:spcPts val="0"/>
              </a:spcBef>
              <a:spcAft>
                <a:spcPts val="0"/>
              </a:spcAft>
            </a:pPr>
            <a:r>
              <a:rPr lang="en-US" sz="3200" dirty="0">
                <a:solidFill>
                  <a:srgbClr val="000066"/>
                </a:solidFill>
                <a:latin typeface="Brush Script MT" panose="03060802040406070304" pitchFamily="66" charset="0"/>
              </a:rPr>
              <a:t> “And he departed and went to another place” 12:17</a:t>
            </a:r>
          </a:p>
          <a:p>
            <a:pPr algn="l" fontAlgn="auto">
              <a:spcBef>
                <a:spcPts val="0"/>
              </a:spcBef>
              <a:spcAft>
                <a:spcPts val="0"/>
              </a:spcAft>
            </a:pPr>
            <a:r>
              <a:rPr lang="en-US" dirty="0">
                <a:solidFill>
                  <a:srgbClr val="DA1C08"/>
                </a:solidFill>
                <a:latin typeface="Verdana"/>
              </a:rPr>
              <a:t>Chapter 15 – Peter + Apostles</a:t>
            </a:r>
          </a:p>
        </p:txBody>
      </p:sp>
    </p:spTree>
    <p:extLst>
      <p:ext uri="{BB962C8B-B14F-4D97-AF65-F5344CB8AC3E}">
        <p14:creationId xmlns:p14="http://schemas.microsoft.com/office/powerpoint/2010/main" val="2378304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4978" name="Picture 2" descr="http://outreachmagazine.com/wp-content/uploads/2018/04/18_0501_EVANGELSIM_5-Ways-to-Elevate-Evangelism_OldSize.jpg">
            <a:extLst>
              <a:ext uri="{FF2B5EF4-FFF2-40B4-BE49-F238E27FC236}">
                <a16:creationId xmlns:a16="http://schemas.microsoft.com/office/drawing/2014/main" id="{98E5098E-2DDD-394E-8B75-8BEF0AA2F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0"/>
            <a:ext cx="9120186" cy="684014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23813" y="3391851"/>
            <a:ext cx="9144000" cy="115093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54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
        <p:nvSpPr>
          <p:cNvPr id="900098" name="Rectangle 2"/>
          <p:cNvSpPr>
            <a:spLocks noGrp="1" noChangeArrowheads="1"/>
          </p:cNvSpPr>
          <p:nvPr>
            <p:ph type="ctrTitle"/>
          </p:nvPr>
        </p:nvSpPr>
        <p:spPr>
          <a:xfrm>
            <a:off x="0" y="1046826"/>
            <a:ext cx="9120187" cy="1446653"/>
          </a:xfrm>
          <a:effectLst>
            <a:outerShdw blurRad="63500" dist="35921" dir="2700000" algn="ctr" rotWithShape="0">
              <a:schemeClr val="tx2">
                <a:alpha val="74998"/>
              </a:schemeClr>
            </a:outerShdw>
          </a:effectLst>
        </p:spPr>
        <p:txBody>
          <a:bodyPr/>
          <a:lstStyle/>
          <a:p>
            <a:pPr>
              <a:defRPr/>
            </a:pPr>
            <a:r>
              <a:rPr lang="en-US" sz="8800" b="1" dirty="0">
                <a:effectLst>
                  <a:glow rad="127000">
                    <a:schemeClr val="tx1"/>
                  </a:glow>
                </a:effectLst>
                <a:latin typeface="Arial" charset="0"/>
                <a:ea typeface="ＭＳ Ｐゴシック" charset="0"/>
                <a:cs typeface="ＭＳ Ｐゴシック" charset="0"/>
              </a:rPr>
              <a:t>Be Witnessing</a:t>
            </a:r>
          </a:p>
        </p:txBody>
      </p:sp>
      <p:sp>
        <p:nvSpPr>
          <p:cNvPr id="5" name="Text Box 5"/>
          <p:cNvSpPr txBox="1">
            <a:spLocks noChangeArrowheads="1"/>
          </p:cNvSpPr>
          <p:nvPr/>
        </p:nvSpPr>
        <p:spPr bwMode="auto">
          <a:xfrm>
            <a:off x="-23813" y="6092825"/>
            <a:ext cx="9228216" cy="765175"/>
          </a:xfrm>
          <a:prstGeom prst="rect">
            <a:avLst/>
          </a:prstGeom>
          <a:solidFill>
            <a:srgbClr val="050A00"/>
          </a:solidFill>
          <a:ln w="9525">
            <a:noFill/>
            <a:miter lim="800000"/>
            <a:headEnd/>
            <a:tailEnd/>
          </a:ln>
          <a:effectLst/>
        </p:spPr>
        <p:txBody>
          <a:bodyPr anchor="ctr"/>
          <a:lstStyle>
            <a:lvl1pPr>
              <a:defRPr sz="2400">
                <a:solidFill>
                  <a:schemeClr val="tx1"/>
                </a:solidFill>
                <a:latin typeface="Verdana" charset="0"/>
                <a:ea typeface="ＭＳ Ｐゴシック" charset="0"/>
                <a:cs typeface="Geneva" charset="0"/>
              </a:defRPr>
            </a:lvl1pPr>
            <a:lvl2pPr marL="37931725" indent="-37474525">
              <a:defRPr sz="2400">
                <a:solidFill>
                  <a:schemeClr val="tx1"/>
                </a:solidFill>
                <a:latin typeface="Verdana" charset="0"/>
                <a:ea typeface="Geneva" charset="0"/>
                <a:cs typeface="Geneva" charset="0"/>
              </a:defRPr>
            </a:lvl2pPr>
            <a:lvl3pPr>
              <a:defRPr sz="2400">
                <a:solidFill>
                  <a:schemeClr val="tx1"/>
                </a:solidFill>
                <a:latin typeface="Verdana" charset="0"/>
                <a:ea typeface="Geneva" charset="0"/>
                <a:cs typeface="Geneva" charset="0"/>
              </a:defRPr>
            </a:lvl3pPr>
            <a:lvl4pPr>
              <a:defRPr sz="2400">
                <a:solidFill>
                  <a:schemeClr val="tx1"/>
                </a:solidFill>
                <a:latin typeface="Verdana" charset="0"/>
                <a:ea typeface="Geneva" charset="0"/>
                <a:cs typeface="Geneva" charset="0"/>
              </a:defRPr>
            </a:lvl4pPr>
            <a:lvl5pPr>
              <a:defRPr sz="2400">
                <a:solidFill>
                  <a:schemeClr val="tx1"/>
                </a:solidFill>
                <a:latin typeface="Verdana" charset="0"/>
                <a:ea typeface="Geneva" charset="0"/>
                <a:cs typeface="Geneva" charset="0"/>
              </a:defRPr>
            </a:lvl5pPr>
            <a:lvl6pPr marL="457200" eaLnBrk="0" fontAlgn="base" hangingPunct="0">
              <a:spcBef>
                <a:spcPct val="0"/>
              </a:spcBef>
              <a:spcAft>
                <a:spcPct val="0"/>
              </a:spcAft>
              <a:defRPr sz="2400">
                <a:solidFill>
                  <a:schemeClr val="tx1"/>
                </a:solidFill>
                <a:latin typeface="Verdana" charset="0"/>
                <a:ea typeface="Geneva" charset="0"/>
                <a:cs typeface="Geneva" charset="0"/>
              </a:defRPr>
            </a:lvl6pPr>
            <a:lvl7pPr marL="914400" eaLnBrk="0" fontAlgn="base" hangingPunct="0">
              <a:spcBef>
                <a:spcPct val="0"/>
              </a:spcBef>
              <a:spcAft>
                <a:spcPct val="0"/>
              </a:spcAft>
              <a:defRPr sz="2400">
                <a:solidFill>
                  <a:schemeClr val="tx1"/>
                </a:solidFill>
                <a:latin typeface="Verdana" charset="0"/>
                <a:ea typeface="Geneva" charset="0"/>
                <a:cs typeface="Geneva" charset="0"/>
              </a:defRPr>
            </a:lvl7pPr>
            <a:lvl8pPr marL="1371600" eaLnBrk="0" fontAlgn="base" hangingPunct="0">
              <a:spcBef>
                <a:spcPct val="0"/>
              </a:spcBef>
              <a:spcAft>
                <a:spcPct val="0"/>
              </a:spcAft>
              <a:defRPr sz="2400">
                <a:solidFill>
                  <a:schemeClr val="tx1"/>
                </a:solidFill>
                <a:latin typeface="Verdana" charset="0"/>
                <a:ea typeface="Geneva" charset="0"/>
                <a:cs typeface="Geneva" charset="0"/>
              </a:defRPr>
            </a:lvl8pPr>
            <a:lvl9pPr marL="1828800" eaLnBrk="0" fontAlgn="base" hangingPunct="0">
              <a:spcBef>
                <a:spcPct val="0"/>
              </a:spcBef>
              <a:spcAft>
                <a:spcPct val="0"/>
              </a:spcAft>
              <a:defRPr sz="2400">
                <a:solidFill>
                  <a:schemeClr val="tx1"/>
                </a:solidFill>
                <a:latin typeface="Verdana" charset="0"/>
                <a:ea typeface="Geneva" charset="0"/>
                <a:cs typeface="Geneva"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Dr. Rick Griffith • Crossroads International Church Singapore</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BibleStudyDownloads.org</a:t>
            </a:r>
          </a:p>
        </p:txBody>
      </p:sp>
    </p:spTree>
    <p:extLst>
      <p:ext uri="{BB962C8B-B14F-4D97-AF65-F5344CB8AC3E}">
        <p14:creationId xmlns:p14="http://schemas.microsoft.com/office/powerpoint/2010/main" val="28642233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ebibleteacher.com/sites/default/files/images/1/Blank%20Maps%20of%20Israel%201024.JPG?130810520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4800" y="0"/>
            <a:ext cx="9829800" cy="67960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Curved Left Arrow 4"/>
          <p:cNvSpPr/>
          <p:nvPr/>
        </p:nvSpPr>
        <p:spPr>
          <a:xfrm rot="7166729">
            <a:off x="2139097" y="3370039"/>
            <a:ext cx="696085" cy="2120206"/>
          </a:xfrm>
          <a:prstGeom prst="curvedLeftArrow">
            <a:avLst/>
          </a:prstGeom>
          <a:solidFill>
            <a:srgbClr val="FFD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Calibri"/>
            </a:endParaRPr>
          </a:p>
        </p:txBody>
      </p:sp>
      <p:sp>
        <p:nvSpPr>
          <p:cNvPr id="6" name="TextBox 5"/>
          <p:cNvSpPr txBox="1"/>
          <p:nvPr/>
        </p:nvSpPr>
        <p:spPr>
          <a:xfrm>
            <a:off x="5486400" y="1803167"/>
            <a:ext cx="3477827" cy="3785652"/>
          </a:xfrm>
          <a:prstGeom prst="rect">
            <a:avLst/>
          </a:prstGeom>
          <a:noFill/>
        </p:spPr>
        <p:txBody>
          <a:bodyPr wrap="square" rtlCol="0">
            <a:spAutoFit/>
          </a:bodyPr>
          <a:lstStyle/>
          <a:p>
            <a:pPr fontAlgn="auto">
              <a:spcBef>
                <a:spcPts val="0"/>
              </a:spcBef>
              <a:spcAft>
                <a:spcPts val="0"/>
              </a:spcAft>
            </a:pPr>
            <a:r>
              <a:rPr lang="en-US" sz="4000" b="1" i="1" u="sng" dirty="0">
                <a:solidFill>
                  <a:prstClr val="white"/>
                </a:solidFill>
                <a:latin typeface="Calibri"/>
                <a:ea typeface="+mn-ea"/>
                <a:cs typeface="+mn-cs"/>
              </a:rPr>
              <a:t>Significance of Peter:</a:t>
            </a:r>
          </a:p>
          <a:p>
            <a:pPr fontAlgn="auto">
              <a:spcBef>
                <a:spcPts val="0"/>
              </a:spcBef>
              <a:spcAft>
                <a:spcPts val="0"/>
              </a:spcAft>
            </a:pPr>
            <a:r>
              <a:rPr lang="en-US" sz="4000" b="1" dirty="0">
                <a:solidFill>
                  <a:srgbClr val="FFFF00"/>
                </a:solidFill>
                <a:latin typeface="Calibri"/>
                <a:ea typeface="+mn-ea"/>
                <a:cs typeface="+mn-cs"/>
              </a:rPr>
              <a:t>He breaks through the Gentile barrier</a:t>
            </a:r>
          </a:p>
        </p:txBody>
      </p:sp>
    </p:spTree>
    <p:extLst>
      <p:ext uri="{BB962C8B-B14F-4D97-AF65-F5344CB8AC3E}">
        <p14:creationId xmlns:p14="http://schemas.microsoft.com/office/powerpoint/2010/main" val="49187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heel(1)">
                                      <p:cBhvr>
                                        <p:cTn id="10"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228600"/>
            <a:ext cx="9067800" cy="6553200"/>
          </a:xfrm>
          <a:prstGeom prst="verticalScroll">
            <a:avLst/>
          </a:prstGeom>
          <a:solidFill>
            <a:srgbClr val="FFCC66"/>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4" name="TextBox 3"/>
          <p:cNvSpPr txBox="1"/>
          <p:nvPr/>
        </p:nvSpPr>
        <p:spPr>
          <a:xfrm>
            <a:off x="838200" y="1066800"/>
            <a:ext cx="7391400" cy="707886"/>
          </a:xfrm>
          <a:prstGeom prst="rect">
            <a:avLst/>
          </a:prstGeom>
          <a:noFill/>
        </p:spPr>
        <p:txBody>
          <a:bodyPr wrap="square" rtlCol="0">
            <a:spAutoFit/>
          </a:bodyPr>
          <a:lstStyle/>
          <a:p>
            <a:pPr fontAlgn="auto">
              <a:spcBef>
                <a:spcPts val="0"/>
              </a:spcBef>
              <a:spcAft>
                <a:spcPts val="0"/>
              </a:spcAft>
            </a:pPr>
            <a:r>
              <a:rPr lang="en-US" sz="4000" b="1" i="1" dirty="0">
                <a:solidFill>
                  <a:srgbClr val="663300"/>
                </a:solidFill>
                <a:latin typeface="Times New Roman" panose="02020603050405020304" pitchFamily="18" charset="0"/>
                <a:ea typeface="+mn-ea"/>
                <a:cs typeface="Times New Roman" panose="02020603050405020304" pitchFamily="18" charset="0"/>
              </a:rPr>
              <a:t>Certain</a:t>
            </a:r>
            <a:r>
              <a:rPr lang="en-US" sz="4000" b="1" dirty="0">
                <a:solidFill>
                  <a:srgbClr val="663300"/>
                </a:solidFill>
                <a:latin typeface="Times New Roman" panose="02020603050405020304" pitchFamily="18" charset="0"/>
                <a:ea typeface="+mn-ea"/>
                <a:cs typeface="Times New Roman" panose="02020603050405020304" pitchFamily="18" charset="0"/>
              </a:rPr>
              <a:t> Acts of C</a:t>
            </a:r>
            <a:r>
              <a:rPr lang="en-US" sz="4000" b="1" i="1" dirty="0">
                <a:solidFill>
                  <a:srgbClr val="663300"/>
                </a:solidFill>
                <a:latin typeface="Times New Roman" panose="02020603050405020304" pitchFamily="18" charset="0"/>
                <a:ea typeface="+mn-ea"/>
                <a:cs typeface="Times New Roman" panose="02020603050405020304" pitchFamily="18" charset="0"/>
              </a:rPr>
              <a:t>ertain</a:t>
            </a:r>
            <a:r>
              <a:rPr lang="en-US" sz="4000" b="1" dirty="0">
                <a:solidFill>
                  <a:srgbClr val="663300"/>
                </a:solidFill>
                <a:latin typeface="Times New Roman" panose="02020603050405020304" pitchFamily="18" charset="0"/>
                <a:ea typeface="+mn-ea"/>
                <a:cs typeface="Times New Roman" panose="02020603050405020304" pitchFamily="18" charset="0"/>
              </a:rPr>
              <a:t> Apostles</a:t>
            </a:r>
          </a:p>
        </p:txBody>
      </p:sp>
      <p:sp>
        <p:nvSpPr>
          <p:cNvPr id="3" name="Rectangle 2"/>
          <p:cNvSpPr/>
          <p:nvPr/>
        </p:nvSpPr>
        <p:spPr>
          <a:xfrm>
            <a:off x="914400" y="1774469"/>
            <a:ext cx="7239000" cy="23401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spcBef>
                <a:spcPts val="0"/>
              </a:spcBef>
              <a:spcAft>
                <a:spcPts val="0"/>
              </a:spcAft>
            </a:pPr>
            <a:r>
              <a:rPr lang="en-US" sz="1800" dirty="0">
                <a:solidFill>
                  <a:srgbClr val="C00000"/>
                </a:solidFill>
                <a:latin typeface="Verdana"/>
              </a:rPr>
              <a:t>Chapter 8 – Saul </a:t>
            </a:r>
          </a:p>
          <a:p>
            <a:pPr algn="l" fontAlgn="auto">
              <a:spcBef>
                <a:spcPts val="0"/>
              </a:spcBef>
              <a:spcAft>
                <a:spcPts val="0"/>
              </a:spcAft>
            </a:pPr>
            <a:r>
              <a:rPr lang="en-US" sz="1800" dirty="0">
                <a:solidFill>
                  <a:srgbClr val="C00000"/>
                </a:solidFill>
                <a:latin typeface="Verdana"/>
              </a:rPr>
              <a:t>Chapter 9 – Saul</a:t>
            </a:r>
          </a:p>
          <a:p>
            <a:pPr algn="l" fontAlgn="auto">
              <a:spcBef>
                <a:spcPts val="0"/>
              </a:spcBef>
              <a:spcAft>
                <a:spcPts val="0"/>
              </a:spcAft>
            </a:pPr>
            <a:r>
              <a:rPr lang="en-US" sz="1800" dirty="0">
                <a:solidFill>
                  <a:srgbClr val="C00000"/>
                </a:solidFill>
                <a:latin typeface="Verdana"/>
              </a:rPr>
              <a:t>Chapter 11 - Saul</a:t>
            </a:r>
          </a:p>
          <a:p>
            <a:pPr algn="l" fontAlgn="auto">
              <a:spcBef>
                <a:spcPts val="0"/>
              </a:spcBef>
              <a:spcAft>
                <a:spcPts val="0"/>
              </a:spcAft>
            </a:pPr>
            <a:r>
              <a:rPr lang="en-US" sz="1800" dirty="0">
                <a:solidFill>
                  <a:srgbClr val="C00000"/>
                </a:solidFill>
                <a:latin typeface="Verdana"/>
              </a:rPr>
              <a:t>Chapter 12 – Saul</a:t>
            </a:r>
          </a:p>
          <a:p>
            <a:pPr algn="l" fontAlgn="auto">
              <a:spcBef>
                <a:spcPts val="0"/>
              </a:spcBef>
              <a:spcAft>
                <a:spcPts val="0"/>
              </a:spcAft>
            </a:pPr>
            <a:r>
              <a:rPr lang="en-US" dirty="0">
                <a:solidFill>
                  <a:srgbClr val="C00000"/>
                </a:solidFill>
                <a:latin typeface="Verdana"/>
              </a:rPr>
              <a:t>Chapter 13–28 – Paul and his activities are 			mentioned in every chapter</a:t>
            </a:r>
          </a:p>
          <a:p>
            <a:pPr algn="l" fontAlgn="auto">
              <a:spcBef>
                <a:spcPts val="0"/>
              </a:spcBef>
              <a:spcAft>
                <a:spcPts val="0"/>
              </a:spcAft>
            </a:pPr>
            <a:r>
              <a:rPr lang="en-US" dirty="0">
                <a:solidFill>
                  <a:srgbClr val="C00000"/>
                </a:solidFill>
                <a:latin typeface="Verdana"/>
              </a:rPr>
              <a:t>			in great detail.</a:t>
            </a:r>
          </a:p>
        </p:txBody>
      </p:sp>
      <p:sp>
        <p:nvSpPr>
          <p:cNvPr id="5" name="TextBox 4"/>
          <p:cNvSpPr txBox="1"/>
          <p:nvPr/>
        </p:nvSpPr>
        <p:spPr>
          <a:xfrm>
            <a:off x="1447800" y="4487614"/>
            <a:ext cx="6172200" cy="1692771"/>
          </a:xfrm>
          <a:prstGeom prst="rect">
            <a:avLst/>
          </a:prstGeom>
          <a:noFill/>
        </p:spPr>
        <p:txBody>
          <a:bodyPr wrap="square" rtlCol="0">
            <a:spAutoFit/>
          </a:bodyPr>
          <a:lstStyle/>
          <a:p>
            <a:pPr algn="l" fontAlgn="auto">
              <a:spcBef>
                <a:spcPts val="0"/>
              </a:spcBef>
              <a:spcAft>
                <a:spcPts val="0"/>
              </a:spcAft>
            </a:pPr>
            <a:r>
              <a:rPr lang="en-US" sz="4000" dirty="0">
                <a:solidFill>
                  <a:srgbClr val="002060"/>
                </a:solidFill>
                <a:latin typeface="Brush Script MT" panose="03060802040406070304" pitchFamily="66" charset="0"/>
                <a:ea typeface="+mn-ea"/>
                <a:cs typeface="+mn-cs"/>
              </a:rPr>
              <a:t>“</a:t>
            </a:r>
            <a:r>
              <a:rPr lang="en-US" sz="3200" b="1" dirty="0">
                <a:solidFill>
                  <a:srgbClr val="002060"/>
                </a:solidFill>
                <a:latin typeface="Brush Script MT" panose="03060802040406070304" pitchFamily="66" charset="0"/>
                <a:ea typeface="+mn-ea"/>
                <a:cs typeface="+mn-cs"/>
              </a:rPr>
              <a:t>Then Paul…received all who came to him…preaching …and teaching…no one forbidding him” 28:30-31 </a:t>
            </a:r>
          </a:p>
        </p:txBody>
      </p:sp>
      <p:sp>
        <p:nvSpPr>
          <p:cNvPr id="7" name="Frame 6"/>
          <p:cNvSpPr/>
          <p:nvPr/>
        </p:nvSpPr>
        <p:spPr>
          <a:xfrm>
            <a:off x="1333500" y="4343400"/>
            <a:ext cx="6400800" cy="1981200"/>
          </a:xfrm>
          <a:prstGeom prst="frame">
            <a:avLst>
              <a:gd name="adj1" fmla="val 398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Tree>
    <p:extLst>
      <p:ext uri="{BB962C8B-B14F-4D97-AF65-F5344CB8AC3E}">
        <p14:creationId xmlns:p14="http://schemas.microsoft.com/office/powerpoint/2010/main" val="162758350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TextBox 3"/>
          <p:cNvSpPr txBox="1"/>
          <p:nvPr/>
        </p:nvSpPr>
        <p:spPr>
          <a:xfrm rot="20978763">
            <a:off x="604495" y="2894219"/>
            <a:ext cx="7440553" cy="707886"/>
          </a:xfrm>
          <a:prstGeom prst="rect">
            <a:avLst/>
          </a:prstGeom>
          <a:noFill/>
        </p:spPr>
        <p:txBody>
          <a:bodyPr wrap="square" rtlCol="0">
            <a:spAutoFit/>
          </a:bodyPr>
          <a:lstStyle/>
          <a:p>
            <a:pPr fontAlgn="auto">
              <a:spcBef>
                <a:spcPts val="0"/>
              </a:spcBef>
              <a:spcAft>
                <a:spcPts val="0"/>
              </a:spcAft>
            </a:pPr>
            <a:r>
              <a:rPr lang="en-US" sz="4000" b="1" i="1" dirty="0">
                <a:solidFill>
                  <a:prstClr val="white"/>
                </a:solidFill>
                <a:latin typeface="Times New Roman" panose="02020603050405020304" pitchFamily="18" charset="0"/>
                <a:ea typeface="+mn-ea"/>
                <a:cs typeface="Times New Roman" panose="02020603050405020304" pitchFamily="18" charset="0"/>
              </a:rPr>
              <a:t>Certain</a:t>
            </a:r>
            <a:r>
              <a:rPr lang="en-US" sz="4000" b="1" dirty="0">
                <a:solidFill>
                  <a:prstClr val="white"/>
                </a:solidFill>
                <a:latin typeface="Times New Roman" panose="02020603050405020304" pitchFamily="18" charset="0"/>
                <a:ea typeface="+mn-ea"/>
                <a:cs typeface="Times New Roman" panose="02020603050405020304" pitchFamily="18" charset="0"/>
              </a:rPr>
              <a:t> Acts of C</a:t>
            </a:r>
            <a:r>
              <a:rPr lang="en-US" sz="4000" b="1" i="1" dirty="0">
                <a:solidFill>
                  <a:prstClr val="white"/>
                </a:solidFill>
                <a:latin typeface="Times New Roman" panose="02020603050405020304" pitchFamily="18" charset="0"/>
                <a:ea typeface="+mn-ea"/>
                <a:cs typeface="Times New Roman" panose="02020603050405020304" pitchFamily="18" charset="0"/>
              </a:rPr>
              <a:t>ertain</a:t>
            </a:r>
            <a:r>
              <a:rPr lang="en-US" sz="4000" b="1" dirty="0">
                <a:solidFill>
                  <a:prstClr val="white"/>
                </a:solidFill>
                <a:latin typeface="Times New Roman" panose="02020603050405020304" pitchFamily="18" charset="0"/>
                <a:ea typeface="+mn-ea"/>
                <a:cs typeface="Times New Roman" panose="02020603050405020304" pitchFamily="18" charset="0"/>
              </a:rPr>
              <a:t> Apostles</a:t>
            </a:r>
          </a:p>
        </p:txBody>
      </p:sp>
      <p:sp>
        <p:nvSpPr>
          <p:cNvPr id="3" name="Isosceles Triangle 2"/>
          <p:cNvSpPr/>
          <p:nvPr/>
        </p:nvSpPr>
        <p:spPr>
          <a:xfrm rot="5400000">
            <a:off x="1981200" y="0"/>
            <a:ext cx="1981200" cy="4724400"/>
          </a:xfrm>
          <a:prstGeom prst="triangle">
            <a:avLst>
              <a:gd name="adj" fmla="val 54692"/>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5" name="Isosceles Triangle 4"/>
          <p:cNvSpPr/>
          <p:nvPr/>
        </p:nvSpPr>
        <p:spPr>
          <a:xfrm rot="16200000">
            <a:off x="4764349" y="1799208"/>
            <a:ext cx="1981200" cy="4783584"/>
          </a:xfrm>
          <a:prstGeom prst="triangle">
            <a:avLst>
              <a:gd name="adj" fmla="val 55140"/>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6" name="TextBox 5"/>
          <p:cNvSpPr txBox="1"/>
          <p:nvPr/>
        </p:nvSpPr>
        <p:spPr>
          <a:xfrm>
            <a:off x="990600" y="2057400"/>
            <a:ext cx="2362200" cy="830997"/>
          </a:xfrm>
          <a:prstGeom prst="rect">
            <a:avLst/>
          </a:prstGeom>
          <a:noFill/>
        </p:spPr>
        <p:txBody>
          <a:bodyPr wrap="square" rtlCol="0">
            <a:spAutoFit/>
          </a:bodyPr>
          <a:lstStyle/>
          <a:p>
            <a:pPr fontAlgn="auto">
              <a:spcBef>
                <a:spcPts val="0"/>
              </a:spcBef>
              <a:spcAft>
                <a:spcPts val="0"/>
              </a:spcAft>
            </a:pPr>
            <a:r>
              <a:rPr lang="en-US" sz="4800" dirty="0">
                <a:solidFill>
                  <a:prstClr val="black"/>
                </a:solidFill>
                <a:latin typeface="Verdana"/>
                <a:ea typeface="+mn-ea"/>
                <a:cs typeface="+mn-cs"/>
              </a:rPr>
              <a:t>Peter</a:t>
            </a:r>
          </a:p>
        </p:txBody>
      </p:sp>
      <p:sp>
        <p:nvSpPr>
          <p:cNvPr id="7" name="TextBox 6"/>
          <p:cNvSpPr txBox="1"/>
          <p:nvPr/>
        </p:nvSpPr>
        <p:spPr>
          <a:xfrm>
            <a:off x="5410200" y="3581400"/>
            <a:ext cx="2362200" cy="830997"/>
          </a:xfrm>
          <a:prstGeom prst="rect">
            <a:avLst/>
          </a:prstGeom>
          <a:noFill/>
        </p:spPr>
        <p:txBody>
          <a:bodyPr wrap="square" rtlCol="0">
            <a:spAutoFit/>
          </a:bodyPr>
          <a:lstStyle/>
          <a:p>
            <a:pPr fontAlgn="auto">
              <a:spcBef>
                <a:spcPts val="0"/>
              </a:spcBef>
              <a:spcAft>
                <a:spcPts val="0"/>
              </a:spcAft>
            </a:pPr>
            <a:r>
              <a:rPr lang="en-US" sz="4800" dirty="0">
                <a:solidFill>
                  <a:prstClr val="black"/>
                </a:solidFill>
                <a:latin typeface="Verdana"/>
                <a:ea typeface="+mn-ea"/>
                <a:cs typeface="+mn-cs"/>
              </a:rPr>
              <a:t>Paul</a:t>
            </a:r>
          </a:p>
        </p:txBody>
      </p:sp>
      <p:sp>
        <p:nvSpPr>
          <p:cNvPr id="8" name="Frame 7"/>
          <p:cNvSpPr/>
          <p:nvPr/>
        </p:nvSpPr>
        <p:spPr>
          <a:xfrm rot="20987175">
            <a:off x="471206" y="2801593"/>
            <a:ext cx="7666969" cy="940445"/>
          </a:xfrm>
          <a:prstGeom prst="fram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9" name="TextBox 8"/>
          <p:cNvSpPr txBox="1"/>
          <p:nvPr/>
        </p:nvSpPr>
        <p:spPr>
          <a:xfrm>
            <a:off x="446861" y="605879"/>
            <a:ext cx="466794" cy="769441"/>
          </a:xfrm>
          <a:prstGeom prst="rect">
            <a:avLst/>
          </a:prstGeom>
          <a:noFill/>
        </p:spPr>
        <p:txBody>
          <a:bodyPr wrap="none" rtlCol="0">
            <a:spAutoFit/>
          </a:bodyPr>
          <a:lstStyle/>
          <a:p>
            <a:pPr algn="l" fontAlgn="auto">
              <a:spcBef>
                <a:spcPts val="0"/>
              </a:spcBef>
              <a:spcAft>
                <a:spcPts val="0"/>
              </a:spcAft>
            </a:pPr>
            <a:r>
              <a:rPr lang="en-US" sz="4400" b="1" i="1" dirty="0">
                <a:solidFill>
                  <a:srgbClr val="FFC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1</a:t>
            </a:r>
          </a:p>
        </p:txBody>
      </p:sp>
      <p:sp>
        <p:nvSpPr>
          <p:cNvPr id="10" name="TextBox 9"/>
          <p:cNvSpPr txBox="1"/>
          <p:nvPr/>
        </p:nvSpPr>
        <p:spPr>
          <a:xfrm>
            <a:off x="4882594" y="1603814"/>
            <a:ext cx="748923" cy="769441"/>
          </a:xfrm>
          <a:prstGeom prst="rect">
            <a:avLst/>
          </a:prstGeom>
          <a:noFill/>
        </p:spPr>
        <p:txBody>
          <a:bodyPr wrap="none" rtlCol="0">
            <a:spAutoFit/>
          </a:bodyPr>
          <a:lstStyle/>
          <a:p>
            <a:pPr algn="l" fontAlgn="auto">
              <a:spcBef>
                <a:spcPts val="0"/>
              </a:spcBef>
              <a:spcAft>
                <a:spcPts val="0"/>
              </a:spcAft>
            </a:pPr>
            <a:r>
              <a:rPr lang="en-US" sz="4400" b="1" i="1" dirty="0">
                <a:solidFill>
                  <a:srgbClr val="FFC000"/>
                </a:solidFill>
                <a:latin typeface="Times New Roman" panose="02020603050405020304" pitchFamily="18" charset="0"/>
                <a:ea typeface="+mn-ea"/>
                <a:cs typeface="Times New Roman" panose="02020603050405020304" pitchFamily="18" charset="0"/>
              </a:rPr>
              <a:t>15</a:t>
            </a:r>
          </a:p>
        </p:txBody>
      </p:sp>
      <p:sp>
        <p:nvSpPr>
          <p:cNvPr id="11" name="TextBox 10"/>
          <p:cNvSpPr txBox="1"/>
          <p:nvPr/>
        </p:nvSpPr>
        <p:spPr>
          <a:xfrm>
            <a:off x="3119403" y="4267200"/>
            <a:ext cx="466794" cy="769441"/>
          </a:xfrm>
          <a:prstGeom prst="rect">
            <a:avLst/>
          </a:prstGeom>
          <a:noFill/>
        </p:spPr>
        <p:txBody>
          <a:bodyPr wrap="none" rtlCol="0">
            <a:spAutoFit/>
          </a:bodyPr>
          <a:lstStyle/>
          <a:p>
            <a:pPr algn="l" fontAlgn="auto">
              <a:spcBef>
                <a:spcPts val="0"/>
              </a:spcBef>
              <a:spcAft>
                <a:spcPts val="0"/>
              </a:spcAft>
            </a:pPr>
            <a:r>
              <a:rPr lang="en-US" sz="4400" b="1" i="1" dirty="0">
                <a:solidFill>
                  <a:srgbClr val="FFC000"/>
                </a:solidFill>
                <a:latin typeface="Times New Roman" panose="02020603050405020304" pitchFamily="18" charset="0"/>
                <a:ea typeface="+mn-ea"/>
                <a:cs typeface="Times New Roman" panose="02020603050405020304" pitchFamily="18" charset="0"/>
              </a:rPr>
              <a:t>8</a:t>
            </a:r>
          </a:p>
        </p:txBody>
      </p:sp>
      <p:sp>
        <p:nvSpPr>
          <p:cNvPr id="12" name="TextBox 11"/>
          <p:cNvSpPr txBox="1"/>
          <p:nvPr/>
        </p:nvSpPr>
        <p:spPr>
          <a:xfrm>
            <a:off x="1356212" y="6930586"/>
            <a:ext cx="466794" cy="769441"/>
          </a:xfrm>
          <a:prstGeom prst="rect">
            <a:avLst/>
          </a:prstGeom>
          <a:noFill/>
        </p:spPr>
        <p:txBody>
          <a:bodyPr wrap="none" rtlCol="0">
            <a:spAutoFit/>
          </a:bodyPr>
          <a:lstStyle/>
          <a:p>
            <a:pPr algn="l" fontAlgn="auto">
              <a:spcBef>
                <a:spcPts val="0"/>
              </a:spcBef>
              <a:spcAft>
                <a:spcPts val="0"/>
              </a:spcAft>
            </a:pPr>
            <a:r>
              <a:rPr lang="en-US" sz="4400" b="1" i="1" dirty="0">
                <a:solidFill>
                  <a:srgbClr val="FFC000"/>
                </a:solidFill>
                <a:latin typeface="Times New Roman" panose="02020603050405020304" pitchFamily="18" charset="0"/>
                <a:ea typeface="+mn-ea"/>
                <a:cs typeface="Times New Roman" panose="02020603050405020304" pitchFamily="18" charset="0"/>
              </a:rPr>
              <a:t>8</a:t>
            </a:r>
          </a:p>
        </p:txBody>
      </p:sp>
      <p:sp>
        <p:nvSpPr>
          <p:cNvPr id="13" name="TextBox 12"/>
          <p:cNvSpPr txBox="1"/>
          <p:nvPr/>
        </p:nvSpPr>
        <p:spPr>
          <a:xfrm>
            <a:off x="7806973" y="5189041"/>
            <a:ext cx="748923" cy="769441"/>
          </a:xfrm>
          <a:prstGeom prst="rect">
            <a:avLst/>
          </a:prstGeom>
          <a:noFill/>
        </p:spPr>
        <p:txBody>
          <a:bodyPr wrap="none" rtlCol="0">
            <a:spAutoFit/>
          </a:bodyPr>
          <a:lstStyle/>
          <a:p>
            <a:pPr algn="l" fontAlgn="auto">
              <a:spcBef>
                <a:spcPts val="0"/>
              </a:spcBef>
              <a:spcAft>
                <a:spcPts val="0"/>
              </a:spcAft>
            </a:pPr>
            <a:r>
              <a:rPr lang="en-US" sz="4400" b="1" i="1">
                <a:solidFill>
                  <a:srgbClr val="FFC000"/>
                </a:solidFill>
                <a:latin typeface="Times New Roman" panose="02020603050405020304" pitchFamily="18" charset="0"/>
                <a:ea typeface="+mn-ea"/>
                <a:cs typeface="Times New Roman" panose="02020603050405020304" pitchFamily="18" charset="0"/>
              </a:rPr>
              <a:t>28</a:t>
            </a:r>
            <a:endParaRPr lang="en-US" sz="4400" b="1" i="1" dirty="0">
              <a:solidFill>
                <a:srgbClr val="FFC0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04661013"/>
      </p:ext>
    </p:extLst>
  </p:cSld>
  <p:clrMapOvr>
    <a:overrideClrMapping bg1="dk1" tx1="lt1" bg2="dk2" tx2="lt2" accent1="accent1" accent2="accent2" accent3="accent3" accent4="accent4" accent5="accent5" accent6="accent6" hlink="hlink" folHlink="folHlink"/>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067800" cy="6172200"/>
          </a:xfrm>
          <a:prstGeom prst="verticalScroll">
            <a:avLst/>
          </a:prstGeom>
          <a:solidFill>
            <a:srgbClr val="FFCC66"/>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a:solidFill>
                <a:prstClr val="white"/>
              </a:solidFill>
              <a:latin typeface="Verdana"/>
            </a:endParaRPr>
          </a:p>
        </p:txBody>
      </p:sp>
      <p:sp>
        <p:nvSpPr>
          <p:cNvPr id="3" name="Rectangle 2"/>
          <p:cNvSpPr/>
          <p:nvPr/>
        </p:nvSpPr>
        <p:spPr>
          <a:xfrm>
            <a:off x="1219200" y="1219200"/>
            <a:ext cx="6629400" cy="510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2800" b="1" u="sng" dirty="0">
              <a:solidFill>
                <a:srgbClr val="C00000"/>
              </a:solidFill>
              <a:latin typeface="Verdana"/>
            </a:endParaRPr>
          </a:p>
          <a:p>
            <a:pPr fontAlgn="auto">
              <a:spcBef>
                <a:spcPts val="0"/>
              </a:spcBef>
              <a:spcAft>
                <a:spcPts val="0"/>
              </a:spcAft>
            </a:pPr>
            <a:r>
              <a:rPr lang="en-US" sz="2800" b="1" u="sng" dirty="0">
                <a:solidFill>
                  <a:srgbClr val="C00000"/>
                </a:solidFill>
                <a:latin typeface="Verdana"/>
              </a:rPr>
              <a:t>The “</a:t>
            </a:r>
            <a:r>
              <a:rPr lang="en-US" sz="2800" b="1" i="1" u="sng" dirty="0">
                <a:solidFill>
                  <a:srgbClr val="C00000"/>
                </a:solidFill>
                <a:latin typeface="Times New Roman" panose="02020603050405020304" pitchFamily="18" charset="0"/>
                <a:cs typeface="Times New Roman" panose="02020603050405020304" pitchFamily="18" charset="0"/>
              </a:rPr>
              <a:t>we/us</a:t>
            </a:r>
            <a:r>
              <a:rPr lang="en-US" sz="2800" b="1" u="sng" dirty="0">
                <a:solidFill>
                  <a:srgbClr val="C00000"/>
                </a:solidFill>
                <a:latin typeface="Verdana"/>
              </a:rPr>
              <a:t>” sections of the book</a:t>
            </a:r>
          </a:p>
          <a:p>
            <a:pPr algn="l" fontAlgn="auto">
              <a:spcBef>
                <a:spcPts val="0"/>
              </a:spcBef>
              <a:spcAft>
                <a:spcPts val="0"/>
              </a:spcAft>
            </a:pPr>
            <a:endParaRPr lang="en-US" sz="2800" b="1" u="sng" dirty="0">
              <a:solidFill>
                <a:srgbClr val="C00000"/>
              </a:solidFill>
              <a:latin typeface="Verdana"/>
            </a:endParaRPr>
          </a:p>
          <a:p>
            <a:pPr algn="l" fontAlgn="auto">
              <a:spcBef>
                <a:spcPts val="0"/>
              </a:spcBef>
              <a:spcAft>
                <a:spcPts val="0"/>
              </a:spcAft>
            </a:pPr>
            <a:r>
              <a:rPr lang="en-US" sz="2800" b="1" dirty="0">
                <a:solidFill>
                  <a:srgbClr val="C00000"/>
                </a:solidFill>
                <a:latin typeface="Verdana"/>
              </a:rPr>
              <a:t>16:10-12 – Troas &amp; Philippi</a:t>
            </a:r>
          </a:p>
          <a:p>
            <a:pPr algn="l" fontAlgn="auto">
              <a:spcBef>
                <a:spcPts val="0"/>
              </a:spcBef>
              <a:spcAft>
                <a:spcPts val="0"/>
              </a:spcAft>
            </a:pPr>
            <a:r>
              <a:rPr lang="en-US" sz="2800" b="1" dirty="0">
                <a:solidFill>
                  <a:srgbClr val="C00000"/>
                </a:solidFill>
                <a:latin typeface="Verdana"/>
              </a:rPr>
              <a:t>20:5–28:16 – Philippi – Rome</a:t>
            </a:r>
          </a:p>
          <a:p>
            <a:pPr algn="l" fontAlgn="auto">
              <a:spcBef>
                <a:spcPts val="0"/>
              </a:spcBef>
              <a:spcAft>
                <a:spcPts val="0"/>
              </a:spcAft>
            </a:pPr>
            <a:endParaRPr lang="en-US" sz="2800" b="1" dirty="0">
              <a:solidFill>
                <a:srgbClr val="002060"/>
              </a:solidFill>
              <a:latin typeface="Verdana"/>
            </a:endParaRPr>
          </a:p>
          <a:p>
            <a:pPr fontAlgn="auto">
              <a:spcBef>
                <a:spcPts val="0"/>
              </a:spcBef>
              <a:spcAft>
                <a:spcPts val="0"/>
              </a:spcAft>
            </a:pPr>
            <a:r>
              <a:rPr lang="en-US" sz="2800" b="1" dirty="0">
                <a:solidFill>
                  <a:srgbClr val="002060"/>
                </a:solidFill>
                <a:latin typeface="Verdana"/>
              </a:rPr>
              <a:t>Luke has direct contact with Paul on the first part of his 2</a:t>
            </a:r>
            <a:r>
              <a:rPr lang="en-US" sz="2800" b="1" baseline="30000" dirty="0">
                <a:solidFill>
                  <a:srgbClr val="002060"/>
                </a:solidFill>
                <a:latin typeface="Verdana"/>
              </a:rPr>
              <a:t>nd</a:t>
            </a:r>
            <a:r>
              <a:rPr lang="en-US" sz="2800" b="1" dirty="0">
                <a:solidFill>
                  <a:srgbClr val="002060"/>
                </a:solidFill>
                <a:latin typeface="Verdana"/>
              </a:rPr>
              <a:t> MJ and from end of his 3</a:t>
            </a:r>
            <a:r>
              <a:rPr lang="en-US" sz="2800" b="1" baseline="30000" dirty="0">
                <a:solidFill>
                  <a:srgbClr val="002060"/>
                </a:solidFill>
                <a:latin typeface="Verdana"/>
              </a:rPr>
              <a:t>rd</a:t>
            </a:r>
            <a:r>
              <a:rPr lang="en-US" sz="2800" b="1" dirty="0">
                <a:solidFill>
                  <a:srgbClr val="002060"/>
                </a:solidFill>
                <a:latin typeface="Verdana"/>
              </a:rPr>
              <a:t> MJ until he arrives in Rome</a:t>
            </a:r>
          </a:p>
          <a:p>
            <a:pPr fontAlgn="auto">
              <a:spcBef>
                <a:spcPts val="0"/>
              </a:spcBef>
              <a:spcAft>
                <a:spcPts val="0"/>
              </a:spcAft>
            </a:pPr>
            <a:br>
              <a:rPr lang="en-US" sz="2800" b="1" dirty="0">
                <a:solidFill>
                  <a:srgbClr val="C00000"/>
                </a:solidFill>
                <a:latin typeface="Verdana"/>
              </a:rPr>
            </a:br>
            <a:r>
              <a:rPr lang="en-US" sz="2800" b="1" dirty="0">
                <a:solidFill>
                  <a:srgbClr val="C00000"/>
                </a:solidFill>
                <a:latin typeface="Verdana"/>
              </a:rPr>
              <a:t>Luke is Paul’s most loyal companion </a:t>
            </a:r>
          </a:p>
          <a:p>
            <a:pPr algn="l" fontAlgn="auto">
              <a:spcBef>
                <a:spcPts val="0"/>
              </a:spcBef>
              <a:spcAft>
                <a:spcPts val="0"/>
              </a:spcAft>
            </a:pPr>
            <a:r>
              <a:rPr lang="en-US" sz="2800" b="1" dirty="0">
                <a:solidFill>
                  <a:srgbClr val="C00000"/>
                </a:solidFill>
                <a:latin typeface="Verdana"/>
              </a:rPr>
              <a:t>     </a:t>
            </a:r>
          </a:p>
        </p:txBody>
      </p:sp>
      <p:sp>
        <p:nvSpPr>
          <p:cNvPr id="5" name="Frame 4"/>
          <p:cNvSpPr/>
          <p:nvPr/>
        </p:nvSpPr>
        <p:spPr>
          <a:xfrm>
            <a:off x="1411918" y="3167608"/>
            <a:ext cx="6256425" cy="2133600"/>
          </a:xfrm>
          <a:prstGeom prst="frame">
            <a:avLst>
              <a:gd name="adj1" fmla="val 2337"/>
            </a:avLst>
          </a:prstGeom>
          <a:solidFill>
            <a:srgbClr val="FFFF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a:solidFill>
                <a:prstClr val="white"/>
              </a:solidFill>
              <a:latin typeface="Verdana"/>
            </a:endParaRPr>
          </a:p>
        </p:txBody>
      </p:sp>
    </p:spTree>
    <p:extLst>
      <p:ext uri="{BB962C8B-B14F-4D97-AF65-F5344CB8AC3E}">
        <p14:creationId xmlns:p14="http://schemas.microsoft.com/office/powerpoint/2010/main" val="50257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barn(inVertical)">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circle(in)">
                                      <p:cBhvr>
                                        <p:cTn id="1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Rectangle 1"/>
          <p:cNvSpPr/>
          <p:nvPr/>
        </p:nvSpPr>
        <p:spPr>
          <a:xfrm>
            <a:off x="539552" y="914400"/>
            <a:ext cx="7848872" cy="2133600"/>
          </a:xfrm>
          <a:prstGeom prst="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b="1" dirty="0">
                <a:solidFill>
                  <a:prstClr val="white"/>
                </a:solidFill>
                <a:latin typeface="Arial" panose="020B0604020202020204" pitchFamily="34" charset="0"/>
                <a:cs typeface="Arial" panose="020B0604020202020204" pitchFamily="34" charset="0"/>
              </a:rPr>
              <a:t>Paul’s Mission Trips</a:t>
            </a:r>
          </a:p>
          <a:p>
            <a:pPr fontAlgn="auto">
              <a:spcBef>
                <a:spcPts val="0"/>
              </a:spcBef>
              <a:spcAft>
                <a:spcPts val="0"/>
              </a:spcAft>
            </a:pPr>
            <a:r>
              <a:rPr lang="en-US" sz="4000" b="1" dirty="0">
                <a:solidFill>
                  <a:prstClr val="white"/>
                </a:solidFill>
                <a:latin typeface="Arial" panose="020B0604020202020204" pitchFamily="34" charset="0"/>
                <a:cs typeface="Arial" panose="020B0604020202020204" pitchFamily="34" charset="0"/>
              </a:rPr>
              <a:t>Chapters 13–20</a:t>
            </a:r>
          </a:p>
          <a:p>
            <a:pPr fontAlgn="auto">
              <a:spcBef>
                <a:spcPts val="0"/>
              </a:spcBef>
              <a:spcAft>
                <a:spcPts val="0"/>
              </a:spcAft>
            </a:pPr>
            <a:r>
              <a:rPr lang="en-US" sz="4000" b="1" dirty="0">
                <a:solidFill>
                  <a:prstClr val="white"/>
                </a:solidFill>
                <a:latin typeface="Arial" panose="020B0604020202020204" pitchFamily="34" charset="0"/>
                <a:cs typeface="Arial" panose="020B0604020202020204" pitchFamily="34" charset="0"/>
              </a:rPr>
              <a:t>10 years</a:t>
            </a:r>
          </a:p>
        </p:txBody>
      </p:sp>
      <p:sp>
        <p:nvSpPr>
          <p:cNvPr id="3" name="Rectangle 2"/>
          <p:cNvSpPr/>
          <p:nvPr/>
        </p:nvSpPr>
        <p:spPr>
          <a:xfrm>
            <a:off x="539552" y="3352800"/>
            <a:ext cx="7848872" cy="21336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b="1" dirty="0">
                <a:solidFill>
                  <a:prstClr val="black"/>
                </a:solidFill>
                <a:latin typeface="Arial" panose="020B0604020202020204" pitchFamily="34" charset="0"/>
                <a:cs typeface="Arial" panose="020B0604020202020204" pitchFamily="34" charset="0"/>
              </a:rPr>
              <a:t>Paul’s Arrest &amp; Imprisonment</a:t>
            </a:r>
          </a:p>
          <a:p>
            <a:pPr fontAlgn="auto">
              <a:spcBef>
                <a:spcPts val="0"/>
              </a:spcBef>
              <a:spcAft>
                <a:spcPts val="0"/>
              </a:spcAft>
            </a:pPr>
            <a:r>
              <a:rPr lang="en-US" sz="4000" b="1" dirty="0">
                <a:solidFill>
                  <a:prstClr val="black"/>
                </a:solidFill>
                <a:latin typeface="Arial" panose="020B0604020202020204" pitchFamily="34" charset="0"/>
                <a:cs typeface="Arial" panose="020B0604020202020204" pitchFamily="34" charset="0"/>
              </a:rPr>
              <a:t>Chapters 13–20</a:t>
            </a:r>
          </a:p>
          <a:p>
            <a:pPr fontAlgn="auto">
              <a:spcBef>
                <a:spcPts val="0"/>
              </a:spcBef>
              <a:spcAft>
                <a:spcPts val="0"/>
              </a:spcAft>
            </a:pPr>
            <a:r>
              <a:rPr lang="en-US" sz="4000" b="1" dirty="0">
                <a:solidFill>
                  <a:prstClr val="black"/>
                </a:solidFill>
                <a:latin typeface="Arial" panose="020B0604020202020204" pitchFamily="34" charset="0"/>
                <a:cs typeface="Arial" panose="020B0604020202020204" pitchFamily="34" charset="0"/>
              </a:rPr>
              <a:t>5 years</a:t>
            </a:r>
          </a:p>
        </p:txBody>
      </p:sp>
    </p:spTree>
    <p:extLst>
      <p:ext uri="{BB962C8B-B14F-4D97-AF65-F5344CB8AC3E}">
        <p14:creationId xmlns:p14="http://schemas.microsoft.com/office/powerpoint/2010/main" val="320538346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484784"/>
            <a:ext cx="7851648" cy="4154016"/>
          </a:xfrm>
        </p:spPr>
        <p:txBody>
          <a:bodyPr>
            <a:noAutofit/>
          </a:bodyPr>
          <a:lstStyle/>
          <a:p>
            <a:pPr algn="ctr"/>
            <a:r>
              <a:rPr lang="en-US" sz="4400" dirty="0">
                <a:solidFill>
                  <a:srgbClr val="FCFAAC"/>
                </a:solidFill>
                <a:latin typeface="Arial" panose="020B0604020202020204" pitchFamily="34" charset="0"/>
                <a:cs typeface="Arial" panose="020B0604020202020204" pitchFamily="34" charset="0"/>
              </a:rPr>
              <a:t>Luke seeks to show Paul’s credentials—that he is continuing the ministry of the risen Lord and that his ministry and writings as an Apostle can be trusted.</a:t>
            </a:r>
          </a:p>
        </p:txBody>
      </p:sp>
    </p:spTree>
    <p:extLst>
      <p:ext uri="{BB962C8B-B14F-4D97-AF65-F5344CB8AC3E}">
        <p14:creationId xmlns:p14="http://schemas.microsoft.com/office/powerpoint/2010/main" val="165026753"/>
      </p:ext>
    </p:extLst>
  </p:cSld>
  <p:clrMapOvr>
    <a:overrideClrMapping bg1="dk1" tx1="lt1" bg2="dk2" tx2="lt2" accent1="accent1" accent2="accent2" accent3="accent3" accent4="accent4" accent5="accent5" accent6="accent6" hlink="hlink" folHlink="folHlink"/>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5800" y="1371600"/>
            <a:ext cx="7924800" cy="22860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400" b="1" dirty="0">
                <a:solidFill>
                  <a:prstClr val="black"/>
                </a:solidFill>
                <a:latin typeface="Arial" panose="020B0604020202020204" pitchFamily="34" charset="0"/>
                <a:cs typeface="Arial" panose="020B0604020202020204" pitchFamily="34" charset="0"/>
              </a:rPr>
              <a:t>How does Luke demonstrate the legitimacy of Paul’s apostleship?</a:t>
            </a:r>
          </a:p>
        </p:txBody>
      </p:sp>
      <p:sp>
        <p:nvSpPr>
          <p:cNvPr id="3" name="TextBox 2"/>
          <p:cNvSpPr txBox="1"/>
          <p:nvPr/>
        </p:nvSpPr>
        <p:spPr>
          <a:xfrm>
            <a:off x="1143000" y="4724400"/>
            <a:ext cx="6477000" cy="1754326"/>
          </a:xfrm>
          <a:prstGeom prst="rect">
            <a:avLst/>
          </a:prstGeom>
          <a:noFill/>
        </p:spPr>
        <p:txBody>
          <a:bodyPr wrap="square" rtlCol="0">
            <a:spAutoFit/>
          </a:bodyPr>
          <a:lstStyle/>
          <a:p>
            <a:pPr fontAlgn="auto">
              <a:spcBef>
                <a:spcPts val="0"/>
              </a:spcBef>
              <a:spcAft>
                <a:spcPts val="0"/>
              </a:spcAft>
            </a:pPr>
            <a:r>
              <a:rPr lang="en-US" sz="5400" b="1" dirty="0">
                <a:solidFill>
                  <a:srgbClr val="FFFF00"/>
                </a:solidFill>
                <a:latin typeface="Arial" panose="020B0604020202020204" pitchFamily="34" charset="0"/>
                <a:ea typeface="+mn-ea"/>
                <a:cs typeface="Arial" panose="020B0604020202020204" pitchFamily="34" charset="0"/>
              </a:rPr>
              <a:t>18 parallels to Peter</a:t>
            </a:r>
          </a:p>
        </p:txBody>
      </p:sp>
    </p:spTree>
    <p:extLst>
      <p:ext uri="{BB962C8B-B14F-4D97-AF65-F5344CB8AC3E}">
        <p14:creationId xmlns:p14="http://schemas.microsoft.com/office/powerpoint/2010/main" val="394089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i="1" dirty="0">
                <a:solidFill>
                  <a:srgbClr val="C00000"/>
                </a:solidFill>
                <a:effectLst>
                  <a:outerShdw blurRad="38100" dist="38100" dir="2700000" algn="tl">
                    <a:srgbClr val="000000">
                      <a:alpha val="43137"/>
                    </a:srgbClr>
                  </a:outerShdw>
                </a:effectLst>
                <a:latin typeface="Verdana"/>
              </a:rPr>
              <a:t>Parallels between Peter and Paul</a:t>
            </a: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Peter</a:t>
            </a: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Paul</a:t>
            </a:r>
          </a:p>
        </p:txBody>
      </p:sp>
      <p:sp>
        <p:nvSpPr>
          <p:cNvPr id="8" name="Left-Right Arrow 7"/>
          <p:cNvSpPr/>
          <p:nvPr/>
        </p:nvSpPr>
        <p:spPr>
          <a:xfrm>
            <a:off x="2895600" y="1524000"/>
            <a:ext cx="3352800" cy="1676400"/>
          </a:xfrm>
          <a:prstGeom prst="leftRightArrow">
            <a:avLst/>
          </a:prstGeom>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Filled with the Spirit</a:t>
            </a:r>
          </a:p>
        </p:txBody>
      </p:sp>
      <p:sp>
        <p:nvSpPr>
          <p:cNvPr id="9" name="Left-Right Arrow 8"/>
          <p:cNvSpPr/>
          <p:nvPr/>
        </p:nvSpPr>
        <p:spPr>
          <a:xfrm>
            <a:off x="2897819" y="3218895"/>
            <a:ext cx="3352800" cy="1676400"/>
          </a:xfrm>
          <a:prstGeom prst="leftRight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Conferred the HS</a:t>
            </a:r>
          </a:p>
        </p:txBody>
      </p:sp>
      <p:sp>
        <p:nvSpPr>
          <p:cNvPr id="10" name="Left-Right Arrow 9"/>
          <p:cNvSpPr/>
          <p:nvPr/>
        </p:nvSpPr>
        <p:spPr>
          <a:xfrm>
            <a:off x="2897819" y="4953000"/>
            <a:ext cx="3352800" cy="1676400"/>
          </a:xfrm>
          <a:prstGeom prst="leftRightArrow">
            <a:avLst/>
          </a:prstGeom>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Refused worship</a:t>
            </a:r>
          </a:p>
        </p:txBody>
      </p:sp>
      <p:sp>
        <p:nvSpPr>
          <p:cNvPr id="11" name="TextBox 10"/>
          <p:cNvSpPr txBox="1"/>
          <p:nvPr/>
        </p:nvSpPr>
        <p:spPr>
          <a:xfrm>
            <a:off x="762000" y="2069812"/>
            <a:ext cx="78486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4:8							13:9</a:t>
            </a:r>
          </a:p>
        </p:txBody>
      </p:sp>
      <p:sp>
        <p:nvSpPr>
          <p:cNvPr id="12" name="TextBox 11"/>
          <p:cNvSpPr txBox="1"/>
          <p:nvPr/>
        </p:nvSpPr>
        <p:spPr>
          <a:xfrm>
            <a:off x="762000" y="3764707"/>
            <a:ext cx="78486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8:14-17						19:6</a:t>
            </a:r>
          </a:p>
        </p:txBody>
      </p:sp>
      <p:sp>
        <p:nvSpPr>
          <p:cNvPr id="14" name="TextBox 13"/>
          <p:cNvSpPr txBox="1"/>
          <p:nvPr/>
        </p:nvSpPr>
        <p:spPr>
          <a:xfrm>
            <a:off x="304800" y="5498811"/>
            <a:ext cx="85344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10:25-26				     14:11-15</a:t>
            </a:r>
          </a:p>
        </p:txBody>
      </p:sp>
    </p:spTree>
    <p:extLst>
      <p:ext uri="{BB962C8B-B14F-4D97-AF65-F5344CB8AC3E}">
        <p14:creationId xmlns:p14="http://schemas.microsoft.com/office/powerpoint/2010/main" val="53890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P spid="14"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i="1" dirty="0">
                <a:solidFill>
                  <a:srgbClr val="C00000"/>
                </a:solidFill>
                <a:effectLst>
                  <a:outerShdw blurRad="38100" dist="38100" dir="2700000" algn="tl">
                    <a:srgbClr val="000000">
                      <a:alpha val="43137"/>
                    </a:srgbClr>
                  </a:outerShdw>
                </a:effectLst>
                <a:latin typeface="Verdana"/>
              </a:rPr>
              <a:t>Parallels between Peter and Paul</a:t>
            </a: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Peter</a:t>
            </a: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Paul</a:t>
            </a:r>
          </a:p>
        </p:txBody>
      </p:sp>
      <p:sp>
        <p:nvSpPr>
          <p:cNvPr id="8" name="Left-Right Arrow 7"/>
          <p:cNvSpPr/>
          <p:nvPr/>
        </p:nvSpPr>
        <p:spPr>
          <a:xfrm>
            <a:off x="2895600" y="1524000"/>
            <a:ext cx="3352800" cy="1676400"/>
          </a:xfrm>
          <a:prstGeom prst="leftRightArrow">
            <a:avLst/>
          </a:prstGeom>
          <a:ln w="57150">
            <a:solidFill>
              <a:srgbClr val="FFD2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Jailed frequently</a:t>
            </a:r>
          </a:p>
        </p:txBody>
      </p:sp>
      <p:sp>
        <p:nvSpPr>
          <p:cNvPr id="9" name="Left-Right Arrow 8"/>
          <p:cNvSpPr/>
          <p:nvPr/>
        </p:nvSpPr>
        <p:spPr>
          <a:xfrm>
            <a:off x="2897819" y="3276600"/>
            <a:ext cx="3352800" cy="1676400"/>
          </a:xfrm>
          <a:prstGeom prst="leftRightArrow">
            <a:avLst/>
          </a:prstGeom>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Delivered from prison</a:t>
            </a:r>
          </a:p>
        </p:txBody>
      </p:sp>
      <p:sp>
        <p:nvSpPr>
          <p:cNvPr id="10" name="Left-Right Arrow 9"/>
          <p:cNvSpPr/>
          <p:nvPr/>
        </p:nvSpPr>
        <p:spPr>
          <a:xfrm>
            <a:off x="2897819" y="4953000"/>
            <a:ext cx="3352800" cy="1676400"/>
          </a:xfrm>
          <a:prstGeom prst="leftRightArrow">
            <a:avLst/>
          </a:prstGeom>
          <a:ln w="57150">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Experienced Visions</a:t>
            </a:r>
          </a:p>
        </p:txBody>
      </p:sp>
      <p:sp>
        <p:nvSpPr>
          <p:cNvPr id="2" name="TextBox 1"/>
          <p:cNvSpPr txBox="1"/>
          <p:nvPr/>
        </p:nvSpPr>
        <p:spPr>
          <a:xfrm>
            <a:off x="0" y="2055181"/>
            <a:ext cx="9372600" cy="523220"/>
          </a:xfrm>
          <a:prstGeom prst="rect">
            <a:avLst/>
          </a:prstGeom>
          <a:noFill/>
        </p:spPr>
        <p:txBody>
          <a:bodyPr wrap="square" rtlCol="0">
            <a:spAutoFit/>
          </a:bodyPr>
          <a:lstStyle/>
          <a:p>
            <a:pPr algn="l" fontAlgn="auto">
              <a:spcBef>
                <a:spcPts val="0"/>
              </a:spcBef>
              <a:spcAft>
                <a:spcPts val="0"/>
              </a:spcAft>
            </a:pPr>
            <a:r>
              <a:rPr lang="en-US" sz="2800" dirty="0">
                <a:solidFill>
                  <a:prstClr val="white"/>
                </a:solidFill>
                <a:latin typeface="Verdana"/>
                <a:ea typeface="+mn-ea"/>
                <a:cs typeface="+mn-cs"/>
              </a:rPr>
              <a:t> 4:3,5:18,12:3				       16:23,21:27</a:t>
            </a:r>
          </a:p>
        </p:txBody>
      </p:sp>
      <p:sp>
        <p:nvSpPr>
          <p:cNvPr id="3" name="TextBox 2"/>
          <p:cNvSpPr txBox="1"/>
          <p:nvPr/>
        </p:nvSpPr>
        <p:spPr>
          <a:xfrm>
            <a:off x="152400" y="3822411"/>
            <a:ext cx="87630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 12:6-11						16:25-34</a:t>
            </a:r>
          </a:p>
        </p:txBody>
      </p:sp>
      <p:sp>
        <p:nvSpPr>
          <p:cNvPr id="7" name="TextBox 6"/>
          <p:cNvSpPr txBox="1"/>
          <p:nvPr/>
        </p:nvSpPr>
        <p:spPr>
          <a:xfrm>
            <a:off x="457200" y="5606534"/>
            <a:ext cx="85344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10:10-16					16:6-10</a:t>
            </a:r>
          </a:p>
        </p:txBody>
      </p:sp>
    </p:spTree>
    <p:extLst>
      <p:ext uri="{BB962C8B-B14F-4D97-AF65-F5344CB8AC3E}">
        <p14:creationId xmlns:p14="http://schemas.microsoft.com/office/powerpoint/2010/main" val="162253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80">
                                          <p:stCondLst>
                                            <p:cond delay="0"/>
                                          </p:stCondLst>
                                        </p:cTn>
                                        <p:tgtEl>
                                          <p:spTgt spid="3"/>
                                        </p:tgtEl>
                                      </p:cBhvr>
                                    </p:animEffect>
                                    <p:anim calcmode="lin" valueType="num">
                                      <p:cBhvr>
                                        <p:cTn id="2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gtEl>
                                      </p:cBhvr>
                                      <p:to x="100000" y="60000"/>
                                    </p:animScale>
                                    <p:animScale>
                                      <p:cBhvr>
                                        <p:cTn id="34" dur="166" decel="50000">
                                          <p:stCondLst>
                                            <p:cond delay="676"/>
                                          </p:stCondLst>
                                        </p:cTn>
                                        <p:tgtEl>
                                          <p:spTgt spid="3"/>
                                        </p:tgtEl>
                                      </p:cBhvr>
                                      <p:to x="100000" y="100000"/>
                                    </p:animScale>
                                    <p:animScale>
                                      <p:cBhvr>
                                        <p:cTn id="35" dur="26">
                                          <p:stCondLst>
                                            <p:cond delay="1312"/>
                                          </p:stCondLst>
                                        </p:cTn>
                                        <p:tgtEl>
                                          <p:spTgt spid="3"/>
                                        </p:tgtEl>
                                      </p:cBhvr>
                                      <p:to x="100000" y="80000"/>
                                    </p:animScale>
                                    <p:animScale>
                                      <p:cBhvr>
                                        <p:cTn id="36" dur="166" decel="50000">
                                          <p:stCondLst>
                                            <p:cond delay="1338"/>
                                          </p:stCondLst>
                                        </p:cTn>
                                        <p:tgtEl>
                                          <p:spTgt spid="3"/>
                                        </p:tgtEl>
                                      </p:cBhvr>
                                      <p:to x="100000" y="100000"/>
                                    </p:animScale>
                                    <p:animScale>
                                      <p:cBhvr>
                                        <p:cTn id="37" dur="26">
                                          <p:stCondLst>
                                            <p:cond delay="1642"/>
                                          </p:stCondLst>
                                        </p:cTn>
                                        <p:tgtEl>
                                          <p:spTgt spid="3"/>
                                        </p:tgtEl>
                                      </p:cBhvr>
                                      <p:to x="100000" y="90000"/>
                                    </p:animScale>
                                    <p:animScale>
                                      <p:cBhvr>
                                        <p:cTn id="38" dur="166" decel="50000">
                                          <p:stCondLst>
                                            <p:cond delay="1668"/>
                                          </p:stCondLst>
                                        </p:cTn>
                                        <p:tgtEl>
                                          <p:spTgt spid="3"/>
                                        </p:tgtEl>
                                      </p:cBhvr>
                                      <p:to x="100000" y="100000"/>
                                    </p:animScale>
                                    <p:animScale>
                                      <p:cBhvr>
                                        <p:cTn id="39" dur="26">
                                          <p:stCondLst>
                                            <p:cond delay="1808"/>
                                          </p:stCondLst>
                                        </p:cTn>
                                        <p:tgtEl>
                                          <p:spTgt spid="3"/>
                                        </p:tgtEl>
                                      </p:cBhvr>
                                      <p:to x="100000" y="95000"/>
                                    </p:animScale>
                                    <p:animScale>
                                      <p:cBhvr>
                                        <p:cTn id="40" dur="166" decel="50000">
                                          <p:stCondLst>
                                            <p:cond delay="1834"/>
                                          </p:stCondLst>
                                        </p:cTn>
                                        <p:tgtEl>
                                          <p:spTgt spid="3"/>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arn(inVertical)">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45" presetClass="entr" presetSubtype="0"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2000"/>
                                        <p:tgtEl>
                                          <p:spTgt spid="7"/>
                                        </p:tgtEl>
                                      </p:cBhvr>
                                    </p:animEffect>
                                    <p:anim calcmode="lin" valueType="num">
                                      <p:cBhvr>
                                        <p:cTn id="51" dur="2000" fill="hold"/>
                                        <p:tgtEl>
                                          <p:spTgt spid="7"/>
                                        </p:tgtEl>
                                        <p:attrNameLst>
                                          <p:attrName>ppt_w</p:attrName>
                                        </p:attrNameLst>
                                      </p:cBhvr>
                                      <p:tavLst>
                                        <p:tav tm="0" fmla="#ppt_w*sin(2.5*pi*$)">
                                          <p:val>
                                            <p:fltVal val="0"/>
                                          </p:val>
                                        </p:tav>
                                        <p:tav tm="100000">
                                          <p:val>
                                            <p:fltVal val="1"/>
                                          </p:val>
                                        </p:tav>
                                      </p:tavLst>
                                    </p:anim>
                                    <p:anim calcmode="lin" valueType="num">
                                      <p:cBhvr>
                                        <p:cTn id="52"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 grpId="0"/>
      <p:bldP spid="3" grpId="0"/>
      <p:bldP spid="7"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i="1" dirty="0">
                <a:solidFill>
                  <a:srgbClr val="C00000"/>
                </a:solidFill>
                <a:effectLst>
                  <a:outerShdw blurRad="38100" dist="38100" dir="2700000" algn="tl">
                    <a:srgbClr val="000000">
                      <a:alpha val="43137"/>
                    </a:srgbClr>
                  </a:outerShdw>
                </a:effectLst>
                <a:latin typeface="Verdana"/>
              </a:rPr>
              <a:t>Parallels between Peter and Paul</a:t>
            </a: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Peter</a:t>
            </a: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Paul</a:t>
            </a:r>
          </a:p>
        </p:txBody>
      </p:sp>
      <p:sp>
        <p:nvSpPr>
          <p:cNvPr id="8" name="Left-Right Arrow 7"/>
          <p:cNvSpPr/>
          <p:nvPr/>
        </p:nvSpPr>
        <p:spPr>
          <a:xfrm>
            <a:off x="2895600" y="1524000"/>
            <a:ext cx="3352800" cy="1676400"/>
          </a:xfrm>
          <a:prstGeom prst="leftRightArrow">
            <a:avLst/>
          </a:prstGeom>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Cast out demons</a:t>
            </a:r>
          </a:p>
        </p:txBody>
      </p:sp>
      <p:sp>
        <p:nvSpPr>
          <p:cNvPr id="9" name="Left-Right Arrow 8"/>
          <p:cNvSpPr/>
          <p:nvPr/>
        </p:nvSpPr>
        <p:spPr>
          <a:xfrm>
            <a:off x="2897819" y="3276600"/>
            <a:ext cx="3352800" cy="1676400"/>
          </a:xfrm>
          <a:prstGeom prst="leftRightArrow">
            <a:avLst/>
          </a:prstGeom>
          <a:ln w="76200">
            <a:solidFill>
              <a:srgbClr val="A3D0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Name changed</a:t>
            </a:r>
          </a:p>
        </p:txBody>
      </p:sp>
      <p:sp>
        <p:nvSpPr>
          <p:cNvPr id="10" name="Left-Right Arrow 9"/>
          <p:cNvSpPr/>
          <p:nvPr/>
        </p:nvSpPr>
        <p:spPr>
          <a:xfrm>
            <a:off x="2658029" y="4961138"/>
            <a:ext cx="3980341" cy="1676400"/>
          </a:xfrm>
          <a:prstGeom prst="leftRightArrow">
            <a:avLst/>
          </a:prstGeom>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Defense before religious leaders</a:t>
            </a:r>
          </a:p>
        </p:txBody>
      </p:sp>
      <p:sp>
        <p:nvSpPr>
          <p:cNvPr id="2" name="TextBox 1"/>
          <p:cNvSpPr txBox="1"/>
          <p:nvPr/>
        </p:nvSpPr>
        <p:spPr>
          <a:xfrm>
            <a:off x="152400" y="2082225"/>
            <a:ext cx="89916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  5:15-16				    16:18,19:12</a:t>
            </a:r>
          </a:p>
        </p:txBody>
      </p:sp>
      <p:sp>
        <p:nvSpPr>
          <p:cNvPr id="3" name="TextBox 2"/>
          <p:cNvSpPr txBox="1"/>
          <p:nvPr/>
        </p:nvSpPr>
        <p:spPr>
          <a:xfrm>
            <a:off x="20158" y="5493469"/>
            <a:ext cx="9256082"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  4:5,5:29					 22:30,26:1</a:t>
            </a:r>
          </a:p>
        </p:txBody>
      </p:sp>
      <p:sp>
        <p:nvSpPr>
          <p:cNvPr id="7" name="TextBox 6"/>
          <p:cNvSpPr txBox="1"/>
          <p:nvPr/>
        </p:nvSpPr>
        <p:spPr>
          <a:xfrm>
            <a:off x="381000" y="3822412"/>
            <a:ext cx="85344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Gospels						13:9</a:t>
            </a:r>
          </a:p>
        </p:txBody>
      </p:sp>
    </p:spTree>
    <p:extLst>
      <p:ext uri="{BB962C8B-B14F-4D97-AF65-F5344CB8AC3E}">
        <p14:creationId xmlns:p14="http://schemas.microsoft.com/office/powerpoint/2010/main" val="169343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80">
                                          <p:stCondLst>
                                            <p:cond delay="0"/>
                                          </p:stCondLst>
                                        </p:cTn>
                                        <p:tgtEl>
                                          <p:spTgt spid="9"/>
                                        </p:tgtEl>
                                      </p:cBhvr>
                                    </p:animEffect>
                                    <p:anim calcmode="lin" valueType="num">
                                      <p:cBhvr>
                                        <p:cTn id="2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5" dur="26">
                                          <p:stCondLst>
                                            <p:cond delay="650"/>
                                          </p:stCondLst>
                                        </p:cTn>
                                        <p:tgtEl>
                                          <p:spTgt spid="9"/>
                                        </p:tgtEl>
                                      </p:cBhvr>
                                      <p:to x="100000" y="60000"/>
                                    </p:animScale>
                                    <p:animScale>
                                      <p:cBhvr>
                                        <p:cTn id="26" dur="166" decel="50000">
                                          <p:stCondLst>
                                            <p:cond delay="676"/>
                                          </p:stCondLst>
                                        </p:cTn>
                                        <p:tgtEl>
                                          <p:spTgt spid="9"/>
                                        </p:tgtEl>
                                      </p:cBhvr>
                                      <p:to x="100000" y="100000"/>
                                    </p:animScale>
                                    <p:animScale>
                                      <p:cBhvr>
                                        <p:cTn id="27" dur="26">
                                          <p:stCondLst>
                                            <p:cond delay="1312"/>
                                          </p:stCondLst>
                                        </p:cTn>
                                        <p:tgtEl>
                                          <p:spTgt spid="9"/>
                                        </p:tgtEl>
                                      </p:cBhvr>
                                      <p:to x="100000" y="80000"/>
                                    </p:animScale>
                                    <p:animScale>
                                      <p:cBhvr>
                                        <p:cTn id="28" dur="166" decel="50000">
                                          <p:stCondLst>
                                            <p:cond delay="1338"/>
                                          </p:stCondLst>
                                        </p:cTn>
                                        <p:tgtEl>
                                          <p:spTgt spid="9"/>
                                        </p:tgtEl>
                                      </p:cBhvr>
                                      <p:to x="100000" y="100000"/>
                                    </p:animScale>
                                    <p:animScale>
                                      <p:cBhvr>
                                        <p:cTn id="29" dur="26">
                                          <p:stCondLst>
                                            <p:cond delay="1642"/>
                                          </p:stCondLst>
                                        </p:cTn>
                                        <p:tgtEl>
                                          <p:spTgt spid="9"/>
                                        </p:tgtEl>
                                      </p:cBhvr>
                                      <p:to x="100000" y="90000"/>
                                    </p:animScale>
                                    <p:animScale>
                                      <p:cBhvr>
                                        <p:cTn id="30" dur="166" decel="50000">
                                          <p:stCondLst>
                                            <p:cond delay="1668"/>
                                          </p:stCondLst>
                                        </p:cTn>
                                        <p:tgtEl>
                                          <p:spTgt spid="9"/>
                                        </p:tgtEl>
                                      </p:cBhvr>
                                      <p:to x="100000" y="100000"/>
                                    </p:animScale>
                                    <p:animScale>
                                      <p:cBhvr>
                                        <p:cTn id="31" dur="26">
                                          <p:stCondLst>
                                            <p:cond delay="1808"/>
                                          </p:stCondLst>
                                        </p:cTn>
                                        <p:tgtEl>
                                          <p:spTgt spid="9"/>
                                        </p:tgtEl>
                                      </p:cBhvr>
                                      <p:to x="100000" y="95000"/>
                                    </p:animScale>
                                    <p:animScale>
                                      <p:cBhvr>
                                        <p:cTn id="32" dur="166" decel="50000">
                                          <p:stCondLst>
                                            <p:cond delay="1834"/>
                                          </p:stCondLst>
                                        </p:cTn>
                                        <p:tgtEl>
                                          <p:spTgt spid="9"/>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circle(in)">
                                      <p:cBhvr>
                                        <p:cTn id="43" dur="20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 calcmode="lin" valueType="num">
                                      <p:cBhvr>
                                        <p:cTn id="48" dur="500" fill="hold"/>
                                        <p:tgtEl>
                                          <p:spTgt spid="3"/>
                                        </p:tgtEl>
                                        <p:attrNameLst>
                                          <p:attrName>ppt_w</p:attrName>
                                        </p:attrNameLst>
                                      </p:cBhvr>
                                      <p:tavLst>
                                        <p:tav tm="0">
                                          <p:val>
                                            <p:fltVal val="0"/>
                                          </p:val>
                                        </p:tav>
                                        <p:tav tm="100000">
                                          <p:val>
                                            <p:strVal val="#ppt_w"/>
                                          </p:val>
                                        </p:tav>
                                      </p:tavLst>
                                    </p:anim>
                                    <p:anim calcmode="lin" valueType="num">
                                      <p:cBhvr>
                                        <p:cTn id="49" dur="500" fill="hold"/>
                                        <p:tgtEl>
                                          <p:spTgt spid="3"/>
                                        </p:tgtEl>
                                        <p:attrNameLst>
                                          <p:attrName>ppt_h</p:attrName>
                                        </p:attrNameLst>
                                      </p:cBhvr>
                                      <p:tavLst>
                                        <p:tav tm="0">
                                          <p:val>
                                            <p:fltVal val="0"/>
                                          </p:val>
                                        </p:tav>
                                        <p:tav tm="100000">
                                          <p:val>
                                            <p:strVal val="#ppt_h"/>
                                          </p:val>
                                        </p:tav>
                                      </p:tavLst>
                                    </p:anim>
                                    <p:animEffect transition="in" filter="fade">
                                      <p:cBhvr>
                                        <p:cTn id="5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 grpId="0"/>
      <p:bldP spid="3"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1108760"/>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The Witness Stand</a:t>
            </a:r>
          </a:p>
        </p:txBody>
      </p:sp>
      <p:pic>
        <p:nvPicPr>
          <p:cNvPr id="268290" name="Picture 2" descr="https://cdn.theatlantic.com/assets/media/img/mt/2019/04/RTR2XROE/lead_720_405.jpg?mod=1556028881">
            <a:extLst>
              <a:ext uri="{FF2B5EF4-FFF2-40B4-BE49-F238E27FC236}">
                <a16:creationId xmlns:a16="http://schemas.microsoft.com/office/drawing/2014/main" id="{65D7B923-8BE0-8346-883F-1BDEEA033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7" y="1700808"/>
            <a:ext cx="9208185" cy="51796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930B1483-C961-014B-A4DD-4BD96080FE13}"/>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6952">
              <a:defRPr/>
            </a:pPr>
            <a:r>
              <a:rPr lang="en-US" sz="4800" b="1" dirty="0">
                <a:solidFill>
                  <a:srgbClr val="FFFFFF"/>
                </a:solidFill>
                <a:effectLst>
                  <a:glow rad="127000">
                    <a:srgbClr val="000000"/>
                  </a:glow>
                </a:effectLst>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177861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i="1" dirty="0">
                <a:solidFill>
                  <a:srgbClr val="C00000"/>
                </a:solidFill>
                <a:effectLst>
                  <a:outerShdw blurRad="38100" dist="38100" dir="2700000" algn="tl">
                    <a:srgbClr val="000000">
                      <a:alpha val="43137"/>
                    </a:srgbClr>
                  </a:outerShdw>
                </a:effectLst>
                <a:latin typeface="Verdana"/>
              </a:rPr>
              <a:t>Parallels between Peter and Paul</a:t>
            </a: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Peter</a:t>
            </a: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Paul</a:t>
            </a:r>
          </a:p>
        </p:txBody>
      </p:sp>
      <p:sp>
        <p:nvSpPr>
          <p:cNvPr id="8" name="Left-Right Arrow 7"/>
          <p:cNvSpPr/>
          <p:nvPr/>
        </p:nvSpPr>
        <p:spPr>
          <a:xfrm>
            <a:off x="2895600" y="1524000"/>
            <a:ext cx="3352800" cy="1676400"/>
          </a:xfrm>
          <a:prstGeom prst="leftRightArrow">
            <a:avLst/>
          </a:prstGeom>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Healed lame man</a:t>
            </a:r>
          </a:p>
        </p:txBody>
      </p:sp>
      <p:sp>
        <p:nvSpPr>
          <p:cNvPr id="9" name="Left-Right Arrow 8"/>
          <p:cNvSpPr/>
          <p:nvPr/>
        </p:nvSpPr>
        <p:spPr>
          <a:xfrm>
            <a:off x="2743200" y="3276600"/>
            <a:ext cx="3657600" cy="1676400"/>
          </a:xfrm>
          <a:prstGeom prst="leftRightArrow">
            <a:avLst/>
          </a:prstGeom>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err="1">
                <a:solidFill>
                  <a:srgbClr val="C00000"/>
                </a:solidFill>
                <a:effectLst>
                  <a:outerShdw blurRad="38100" dist="38100" dir="2700000" algn="tl">
                    <a:srgbClr val="000000">
                      <a:alpha val="43137"/>
                    </a:srgbClr>
                  </a:outerShdw>
                </a:effectLst>
                <a:latin typeface="Verdana"/>
              </a:rPr>
              <a:t>Extraordinarymiracles</a:t>
            </a:r>
            <a:endParaRPr lang="en-US" sz="2800" dirty="0">
              <a:solidFill>
                <a:srgbClr val="C00000"/>
              </a:solidFill>
              <a:effectLst>
                <a:outerShdw blurRad="38100" dist="38100" dir="2700000" algn="tl">
                  <a:srgbClr val="000000">
                    <a:alpha val="43137"/>
                  </a:srgbClr>
                </a:outerShdw>
              </a:effectLst>
              <a:latin typeface="Verdana"/>
            </a:endParaRPr>
          </a:p>
        </p:txBody>
      </p:sp>
      <p:sp>
        <p:nvSpPr>
          <p:cNvPr id="10" name="Left-Right Arrow 9"/>
          <p:cNvSpPr/>
          <p:nvPr/>
        </p:nvSpPr>
        <p:spPr>
          <a:xfrm>
            <a:off x="2514600" y="4953000"/>
            <a:ext cx="4267200" cy="1676400"/>
          </a:xfrm>
          <a:prstGeom prst="leftRightArrow">
            <a:avLst/>
          </a:prstGeom>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Spoke at the Jerusalem Council</a:t>
            </a:r>
          </a:p>
        </p:txBody>
      </p:sp>
      <p:sp>
        <p:nvSpPr>
          <p:cNvPr id="2" name="TextBox 1"/>
          <p:cNvSpPr txBox="1"/>
          <p:nvPr/>
        </p:nvSpPr>
        <p:spPr>
          <a:xfrm>
            <a:off x="419100" y="2069812"/>
            <a:ext cx="83058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3:1-10						14:8-10</a:t>
            </a:r>
          </a:p>
        </p:txBody>
      </p:sp>
      <p:sp>
        <p:nvSpPr>
          <p:cNvPr id="3" name="TextBox 2"/>
          <p:cNvSpPr txBox="1"/>
          <p:nvPr/>
        </p:nvSpPr>
        <p:spPr>
          <a:xfrm>
            <a:off x="361950" y="3822411"/>
            <a:ext cx="84201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5:15-16					     19:11-12</a:t>
            </a:r>
          </a:p>
        </p:txBody>
      </p:sp>
      <p:sp>
        <p:nvSpPr>
          <p:cNvPr id="7" name="TextBox 6"/>
          <p:cNvSpPr txBox="1"/>
          <p:nvPr/>
        </p:nvSpPr>
        <p:spPr>
          <a:xfrm>
            <a:off x="402824" y="5606534"/>
            <a:ext cx="84201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15:7-11						  15:12</a:t>
            </a:r>
          </a:p>
        </p:txBody>
      </p:sp>
    </p:spTree>
    <p:extLst>
      <p:ext uri="{BB962C8B-B14F-4D97-AF65-F5344CB8AC3E}">
        <p14:creationId xmlns:p14="http://schemas.microsoft.com/office/powerpoint/2010/main" val="343556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anim calcmode="lin" valueType="num">
                                      <p:cBhvr>
                                        <p:cTn id="18" dur="2000" fill="hold"/>
                                        <p:tgtEl>
                                          <p:spTgt spid="9"/>
                                        </p:tgtEl>
                                        <p:attrNameLst>
                                          <p:attrName>ppt_w</p:attrName>
                                        </p:attrNameLst>
                                      </p:cBhvr>
                                      <p:tavLst>
                                        <p:tav tm="0" fmla="#ppt_w*sin(2.5*pi*$)">
                                          <p:val>
                                            <p:fltVal val="0"/>
                                          </p:val>
                                        </p:tav>
                                        <p:tav tm="100000">
                                          <p:val>
                                            <p:fltVal val="1"/>
                                          </p:val>
                                        </p:tav>
                                      </p:tavLst>
                                    </p:anim>
                                    <p:anim calcmode="lin" valueType="num">
                                      <p:cBhvr>
                                        <p:cTn id="1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 grpId="0"/>
      <p:bldP spid="3" grpId="0"/>
      <p:bldP spid="7"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i="1" dirty="0">
                <a:solidFill>
                  <a:srgbClr val="C00000"/>
                </a:solidFill>
                <a:effectLst>
                  <a:outerShdw blurRad="38100" dist="38100" dir="2700000" algn="tl">
                    <a:srgbClr val="000000">
                      <a:alpha val="43137"/>
                    </a:srgbClr>
                  </a:outerShdw>
                </a:effectLst>
                <a:latin typeface="Verdana"/>
              </a:rPr>
              <a:t>Parallels between Peter and Paul</a:t>
            </a: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Peter</a:t>
            </a: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Paul</a:t>
            </a:r>
          </a:p>
        </p:txBody>
      </p:sp>
      <p:sp>
        <p:nvSpPr>
          <p:cNvPr id="8" name="Left-Right Arrow 7"/>
          <p:cNvSpPr/>
          <p:nvPr/>
        </p:nvSpPr>
        <p:spPr>
          <a:xfrm>
            <a:off x="2895600" y="1524000"/>
            <a:ext cx="3352800" cy="1676400"/>
          </a:xfrm>
          <a:prstGeom prst="leftRightArrow">
            <a:avLst/>
          </a:prstGeom>
          <a:ln w="57150">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Confronted Sorcerer</a:t>
            </a:r>
          </a:p>
        </p:txBody>
      </p:sp>
      <p:sp>
        <p:nvSpPr>
          <p:cNvPr id="9" name="Left-Right Arrow 8"/>
          <p:cNvSpPr/>
          <p:nvPr/>
        </p:nvSpPr>
        <p:spPr>
          <a:xfrm>
            <a:off x="2895600" y="3276600"/>
            <a:ext cx="3352800" cy="1676400"/>
          </a:xfrm>
          <a:prstGeom prst="leftRightArrow">
            <a:avLst/>
          </a:prstGeom>
          <a:ln w="57150">
            <a:solidFill>
              <a:srgbClr val="FFD2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Raised a dead person</a:t>
            </a:r>
          </a:p>
        </p:txBody>
      </p:sp>
      <p:sp>
        <p:nvSpPr>
          <p:cNvPr id="10" name="Left-Right Arrow 9"/>
          <p:cNvSpPr/>
          <p:nvPr/>
        </p:nvSpPr>
        <p:spPr>
          <a:xfrm>
            <a:off x="2514600" y="4953000"/>
            <a:ext cx="4267200" cy="1676400"/>
          </a:xfrm>
          <a:prstGeom prst="leftRightArrow">
            <a:avLst/>
          </a:prstGeom>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Inaugural sermons recorded</a:t>
            </a:r>
          </a:p>
        </p:txBody>
      </p:sp>
      <p:sp>
        <p:nvSpPr>
          <p:cNvPr id="2" name="TextBox 1"/>
          <p:cNvSpPr txBox="1"/>
          <p:nvPr/>
        </p:nvSpPr>
        <p:spPr>
          <a:xfrm>
            <a:off x="533400" y="2057400"/>
            <a:ext cx="83820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8:9-24						13:6-11</a:t>
            </a:r>
          </a:p>
        </p:txBody>
      </p:sp>
      <p:sp>
        <p:nvSpPr>
          <p:cNvPr id="3" name="TextBox 2"/>
          <p:cNvSpPr txBox="1"/>
          <p:nvPr/>
        </p:nvSpPr>
        <p:spPr>
          <a:xfrm>
            <a:off x="495300" y="3822411"/>
            <a:ext cx="81534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9:36-41					     20:9-12</a:t>
            </a:r>
          </a:p>
        </p:txBody>
      </p:sp>
      <p:sp>
        <p:nvSpPr>
          <p:cNvPr id="7" name="TextBox 6"/>
          <p:cNvSpPr txBox="1"/>
          <p:nvPr/>
        </p:nvSpPr>
        <p:spPr>
          <a:xfrm>
            <a:off x="209550" y="5498812"/>
            <a:ext cx="87249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 2:14-41						 13:16-41</a:t>
            </a:r>
          </a:p>
        </p:txBody>
      </p:sp>
    </p:spTree>
    <p:extLst>
      <p:ext uri="{BB962C8B-B14F-4D97-AF65-F5344CB8AC3E}">
        <p14:creationId xmlns:p14="http://schemas.microsoft.com/office/powerpoint/2010/main" val="377505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000"/>
                                        <p:tgtEl>
                                          <p:spTgt spid="9"/>
                                        </p:tgtEl>
                                      </p:cBhvr>
                                    </p:animEffect>
                                    <p:anim calcmode="lin" valueType="num">
                                      <p:cBhvr>
                                        <p:cTn id="19" dur="2000" fill="hold"/>
                                        <p:tgtEl>
                                          <p:spTgt spid="9"/>
                                        </p:tgtEl>
                                        <p:attrNameLst>
                                          <p:attrName>ppt_w</p:attrName>
                                        </p:attrNameLst>
                                      </p:cBhvr>
                                      <p:tavLst>
                                        <p:tav tm="0" fmla="#ppt_w*sin(2.5*pi*$)">
                                          <p:val>
                                            <p:fltVal val="0"/>
                                          </p:val>
                                        </p:tav>
                                        <p:tav tm="100000">
                                          <p:val>
                                            <p:fltVal val="1"/>
                                          </p:val>
                                        </p:tav>
                                      </p:tavLst>
                                    </p:anim>
                                    <p:anim calcmode="lin" valueType="num">
                                      <p:cBhvr>
                                        <p:cTn id="20"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80">
                                          <p:stCondLst>
                                            <p:cond delay="0"/>
                                          </p:stCondLst>
                                        </p:cTn>
                                        <p:tgtEl>
                                          <p:spTgt spid="10"/>
                                        </p:tgtEl>
                                      </p:cBhvr>
                                    </p:animEffect>
                                    <p:anim calcmode="lin" valueType="num">
                                      <p:cBhvr>
                                        <p:cTn id="3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8" dur="26">
                                          <p:stCondLst>
                                            <p:cond delay="650"/>
                                          </p:stCondLst>
                                        </p:cTn>
                                        <p:tgtEl>
                                          <p:spTgt spid="10"/>
                                        </p:tgtEl>
                                      </p:cBhvr>
                                      <p:to x="100000" y="60000"/>
                                    </p:animScale>
                                    <p:animScale>
                                      <p:cBhvr>
                                        <p:cTn id="39" dur="166" decel="50000">
                                          <p:stCondLst>
                                            <p:cond delay="676"/>
                                          </p:stCondLst>
                                        </p:cTn>
                                        <p:tgtEl>
                                          <p:spTgt spid="10"/>
                                        </p:tgtEl>
                                      </p:cBhvr>
                                      <p:to x="100000" y="100000"/>
                                    </p:animScale>
                                    <p:animScale>
                                      <p:cBhvr>
                                        <p:cTn id="40" dur="26">
                                          <p:stCondLst>
                                            <p:cond delay="1312"/>
                                          </p:stCondLst>
                                        </p:cTn>
                                        <p:tgtEl>
                                          <p:spTgt spid="10"/>
                                        </p:tgtEl>
                                      </p:cBhvr>
                                      <p:to x="100000" y="80000"/>
                                    </p:animScale>
                                    <p:animScale>
                                      <p:cBhvr>
                                        <p:cTn id="41" dur="166" decel="50000">
                                          <p:stCondLst>
                                            <p:cond delay="1338"/>
                                          </p:stCondLst>
                                        </p:cTn>
                                        <p:tgtEl>
                                          <p:spTgt spid="10"/>
                                        </p:tgtEl>
                                      </p:cBhvr>
                                      <p:to x="100000" y="100000"/>
                                    </p:animScale>
                                    <p:animScale>
                                      <p:cBhvr>
                                        <p:cTn id="42" dur="26">
                                          <p:stCondLst>
                                            <p:cond delay="1642"/>
                                          </p:stCondLst>
                                        </p:cTn>
                                        <p:tgtEl>
                                          <p:spTgt spid="10"/>
                                        </p:tgtEl>
                                      </p:cBhvr>
                                      <p:to x="100000" y="90000"/>
                                    </p:animScale>
                                    <p:animScale>
                                      <p:cBhvr>
                                        <p:cTn id="43" dur="166" decel="50000">
                                          <p:stCondLst>
                                            <p:cond delay="1668"/>
                                          </p:stCondLst>
                                        </p:cTn>
                                        <p:tgtEl>
                                          <p:spTgt spid="10"/>
                                        </p:tgtEl>
                                      </p:cBhvr>
                                      <p:to x="100000" y="100000"/>
                                    </p:animScale>
                                    <p:animScale>
                                      <p:cBhvr>
                                        <p:cTn id="44" dur="26">
                                          <p:stCondLst>
                                            <p:cond delay="1808"/>
                                          </p:stCondLst>
                                        </p:cTn>
                                        <p:tgtEl>
                                          <p:spTgt spid="10"/>
                                        </p:tgtEl>
                                      </p:cBhvr>
                                      <p:to x="100000" y="95000"/>
                                    </p:animScale>
                                    <p:animScale>
                                      <p:cBhvr>
                                        <p:cTn id="45" dur="166" decel="50000">
                                          <p:stCondLst>
                                            <p:cond delay="1834"/>
                                          </p:stCondLst>
                                        </p:cTn>
                                        <p:tgtEl>
                                          <p:spTgt spid="10"/>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barn(inVertical)">
                                      <p:cBhvr>
                                        <p:cTn id="5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 grpId="0"/>
      <p:bldP spid="3" grpId="0"/>
      <p:bldP spid="7"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i="1" dirty="0">
                <a:solidFill>
                  <a:srgbClr val="C00000"/>
                </a:solidFill>
                <a:effectLst>
                  <a:outerShdw blurRad="38100" dist="38100" dir="2700000" algn="tl">
                    <a:srgbClr val="000000">
                      <a:alpha val="43137"/>
                    </a:srgbClr>
                  </a:outerShdw>
                </a:effectLst>
                <a:latin typeface="Verdana"/>
              </a:rPr>
              <a:t>Parallels between Peter and Paul</a:t>
            </a: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Peter</a:t>
            </a: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rgbClr val="7030A0"/>
                </a:solidFill>
                <a:effectLst>
                  <a:outerShdw blurRad="38100" dist="38100" dir="2700000" algn="tl">
                    <a:srgbClr val="000000">
                      <a:alpha val="43137"/>
                    </a:srgbClr>
                  </a:outerShdw>
                </a:effectLst>
                <a:latin typeface="Verdana"/>
              </a:rPr>
              <a:t>Paul</a:t>
            </a:r>
          </a:p>
        </p:txBody>
      </p:sp>
      <p:sp>
        <p:nvSpPr>
          <p:cNvPr id="8" name="Left-Right Arrow 7"/>
          <p:cNvSpPr/>
          <p:nvPr/>
        </p:nvSpPr>
        <p:spPr>
          <a:xfrm>
            <a:off x="2694279" y="1610557"/>
            <a:ext cx="3352800" cy="1676400"/>
          </a:xfrm>
          <a:prstGeom prst="leftRightArrow">
            <a:avLst/>
          </a:prstGeom>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Plots to kill them</a:t>
            </a:r>
          </a:p>
        </p:txBody>
      </p:sp>
      <p:sp>
        <p:nvSpPr>
          <p:cNvPr id="10" name="Left-Right Arrow 9"/>
          <p:cNvSpPr/>
          <p:nvPr/>
        </p:nvSpPr>
        <p:spPr>
          <a:xfrm>
            <a:off x="2380508" y="5092987"/>
            <a:ext cx="3980341" cy="1676400"/>
          </a:xfrm>
          <a:prstGeom prst="leftRightArrow">
            <a:avLst/>
          </a:prstGeom>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Success caused Jewish jealousy</a:t>
            </a:r>
          </a:p>
        </p:txBody>
      </p:sp>
      <p:sp>
        <p:nvSpPr>
          <p:cNvPr id="2" name="TextBox 1"/>
          <p:cNvSpPr txBox="1"/>
          <p:nvPr/>
        </p:nvSpPr>
        <p:spPr>
          <a:xfrm>
            <a:off x="153880" y="2156369"/>
            <a:ext cx="89916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  5:33				    	     9:23, 23:11</a:t>
            </a:r>
          </a:p>
        </p:txBody>
      </p:sp>
      <p:sp>
        <p:nvSpPr>
          <p:cNvPr id="3" name="TextBox 2"/>
          <p:cNvSpPr txBox="1"/>
          <p:nvPr/>
        </p:nvSpPr>
        <p:spPr>
          <a:xfrm>
            <a:off x="119849" y="5638800"/>
            <a:ext cx="9256082"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  5:17							13:45</a:t>
            </a:r>
          </a:p>
        </p:txBody>
      </p:sp>
      <p:sp>
        <p:nvSpPr>
          <p:cNvPr id="11" name="Left-Right Arrow 10"/>
          <p:cNvSpPr/>
          <p:nvPr/>
        </p:nvSpPr>
        <p:spPr>
          <a:xfrm>
            <a:off x="2694279" y="3416587"/>
            <a:ext cx="3352800" cy="1676400"/>
          </a:xfrm>
          <a:prstGeom prst="leftRightArrow">
            <a:avLst/>
          </a:prstGeom>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srgbClr val="C00000"/>
                </a:solidFill>
                <a:effectLst>
                  <a:outerShdw blurRad="38100" dist="38100" dir="2700000" algn="tl">
                    <a:srgbClr val="000000">
                      <a:alpha val="43137"/>
                    </a:srgbClr>
                  </a:outerShdw>
                </a:effectLst>
                <a:latin typeface="Verdana"/>
              </a:rPr>
              <a:t>Beaten and Rejoiced</a:t>
            </a:r>
          </a:p>
        </p:txBody>
      </p:sp>
      <p:sp>
        <p:nvSpPr>
          <p:cNvPr id="12" name="TextBox 11"/>
          <p:cNvSpPr txBox="1"/>
          <p:nvPr/>
        </p:nvSpPr>
        <p:spPr>
          <a:xfrm>
            <a:off x="76200" y="3818548"/>
            <a:ext cx="8991600" cy="584775"/>
          </a:xfrm>
          <a:prstGeom prst="rect">
            <a:avLst/>
          </a:prstGeom>
          <a:noFill/>
        </p:spPr>
        <p:txBody>
          <a:bodyPr wrap="square" rtlCol="0">
            <a:spAutoFit/>
          </a:bodyPr>
          <a:lstStyle/>
          <a:p>
            <a:pPr algn="l" fontAlgn="auto">
              <a:spcBef>
                <a:spcPts val="0"/>
              </a:spcBef>
              <a:spcAft>
                <a:spcPts val="0"/>
              </a:spcAft>
            </a:pPr>
            <a:r>
              <a:rPr lang="en-US" sz="3200" dirty="0">
                <a:solidFill>
                  <a:prstClr val="white"/>
                </a:solidFill>
                <a:latin typeface="Verdana"/>
                <a:ea typeface="+mn-ea"/>
                <a:cs typeface="+mn-cs"/>
              </a:rPr>
              <a:t>  5:40-41					16:23-25</a:t>
            </a:r>
          </a:p>
        </p:txBody>
      </p:sp>
    </p:spTree>
    <p:extLst>
      <p:ext uri="{BB962C8B-B14F-4D97-AF65-F5344CB8AC3E}">
        <p14:creationId xmlns:p14="http://schemas.microsoft.com/office/powerpoint/2010/main" val="321822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fltVal val="0"/>
                                          </p:val>
                                        </p:tav>
                                        <p:tav tm="100000">
                                          <p:val>
                                            <p:strVal val="#ppt_w"/>
                                          </p:val>
                                        </p:tav>
                                      </p:tavLst>
                                    </p:anim>
                                    <p:anim calcmode="lin" valueType="num">
                                      <p:cBhvr>
                                        <p:cTn id="37" dur="500" fill="hold"/>
                                        <p:tgtEl>
                                          <p:spTgt spid="3"/>
                                        </p:tgtEl>
                                        <p:attrNameLst>
                                          <p:attrName>ppt_h</p:attrName>
                                        </p:attrNameLst>
                                      </p:cBhvr>
                                      <p:tavLst>
                                        <p:tav tm="0">
                                          <p:val>
                                            <p:fltVal val="0"/>
                                          </p:val>
                                        </p:tav>
                                        <p:tav tm="100000">
                                          <p:val>
                                            <p:strVal val="#ppt_h"/>
                                          </p:val>
                                        </p:tav>
                                      </p:tavLst>
                                    </p:anim>
                                    <p:animEffect transition="in" filter="fade">
                                      <p:cBhvr>
                                        <p:cTn id="3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2" grpId="0"/>
      <p:bldP spid="3" grpId="0"/>
      <p:bldP spid="11" grpId="0" animBg="1"/>
      <p:bldP spid="12" grpId="0"/>
    </p:bldLst>
  </p:timing>
</p:sld>
</file>

<file path=ppt/slides/slide13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TextBox 3"/>
          <p:cNvSpPr txBox="1"/>
          <p:nvPr/>
        </p:nvSpPr>
        <p:spPr>
          <a:xfrm rot="20978763">
            <a:off x="604495" y="2894219"/>
            <a:ext cx="7440553" cy="707886"/>
          </a:xfrm>
          <a:prstGeom prst="rect">
            <a:avLst/>
          </a:prstGeom>
          <a:noFill/>
        </p:spPr>
        <p:txBody>
          <a:bodyPr wrap="square" rtlCol="0">
            <a:spAutoFit/>
          </a:bodyPr>
          <a:lstStyle/>
          <a:p>
            <a:pPr fontAlgn="auto">
              <a:spcBef>
                <a:spcPts val="0"/>
              </a:spcBef>
              <a:spcAft>
                <a:spcPts val="0"/>
              </a:spcAft>
            </a:pPr>
            <a:r>
              <a:rPr lang="en-US" sz="4000" b="1" i="1" dirty="0">
                <a:solidFill>
                  <a:prstClr val="white"/>
                </a:solidFill>
                <a:latin typeface="Times New Roman" panose="02020603050405020304" pitchFamily="18" charset="0"/>
                <a:ea typeface="+mn-ea"/>
                <a:cs typeface="Times New Roman" panose="02020603050405020304" pitchFamily="18" charset="0"/>
              </a:rPr>
              <a:t>Certain</a:t>
            </a:r>
            <a:r>
              <a:rPr lang="en-US" sz="4000" b="1" dirty="0">
                <a:solidFill>
                  <a:prstClr val="white"/>
                </a:solidFill>
                <a:latin typeface="Times New Roman" panose="02020603050405020304" pitchFamily="18" charset="0"/>
                <a:ea typeface="+mn-ea"/>
                <a:cs typeface="Times New Roman" panose="02020603050405020304" pitchFamily="18" charset="0"/>
              </a:rPr>
              <a:t> Acts of C</a:t>
            </a:r>
            <a:r>
              <a:rPr lang="en-US" sz="4000" b="1" i="1" dirty="0">
                <a:solidFill>
                  <a:prstClr val="white"/>
                </a:solidFill>
                <a:latin typeface="Times New Roman" panose="02020603050405020304" pitchFamily="18" charset="0"/>
                <a:ea typeface="+mn-ea"/>
                <a:cs typeface="Times New Roman" panose="02020603050405020304" pitchFamily="18" charset="0"/>
              </a:rPr>
              <a:t>ertain</a:t>
            </a:r>
            <a:r>
              <a:rPr lang="en-US" sz="4000" b="1" dirty="0">
                <a:solidFill>
                  <a:prstClr val="white"/>
                </a:solidFill>
                <a:latin typeface="Times New Roman" panose="02020603050405020304" pitchFamily="18" charset="0"/>
                <a:ea typeface="+mn-ea"/>
                <a:cs typeface="Times New Roman" panose="02020603050405020304" pitchFamily="18" charset="0"/>
              </a:rPr>
              <a:t> Apostles</a:t>
            </a:r>
          </a:p>
        </p:txBody>
      </p:sp>
      <p:sp>
        <p:nvSpPr>
          <p:cNvPr id="3" name="Isosceles Triangle 2"/>
          <p:cNvSpPr/>
          <p:nvPr/>
        </p:nvSpPr>
        <p:spPr>
          <a:xfrm rot="5400000">
            <a:off x="1981200" y="0"/>
            <a:ext cx="1981200" cy="4724400"/>
          </a:xfrm>
          <a:prstGeom prst="triangle">
            <a:avLst>
              <a:gd name="adj" fmla="val 54692"/>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5" name="Isosceles Triangle 4"/>
          <p:cNvSpPr/>
          <p:nvPr/>
        </p:nvSpPr>
        <p:spPr>
          <a:xfrm rot="16200000">
            <a:off x="4764349" y="1799208"/>
            <a:ext cx="1981200" cy="4783584"/>
          </a:xfrm>
          <a:prstGeom prst="triangle">
            <a:avLst>
              <a:gd name="adj" fmla="val 55140"/>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6" name="TextBox 5"/>
          <p:cNvSpPr txBox="1"/>
          <p:nvPr/>
        </p:nvSpPr>
        <p:spPr>
          <a:xfrm>
            <a:off x="990600" y="2057400"/>
            <a:ext cx="2362200" cy="830997"/>
          </a:xfrm>
          <a:prstGeom prst="rect">
            <a:avLst/>
          </a:prstGeom>
          <a:noFill/>
        </p:spPr>
        <p:txBody>
          <a:bodyPr wrap="square" rtlCol="0">
            <a:spAutoFit/>
          </a:bodyPr>
          <a:lstStyle/>
          <a:p>
            <a:pPr fontAlgn="auto">
              <a:spcBef>
                <a:spcPts val="0"/>
              </a:spcBef>
              <a:spcAft>
                <a:spcPts val="0"/>
              </a:spcAft>
            </a:pPr>
            <a:r>
              <a:rPr lang="en-US" sz="4800" dirty="0">
                <a:solidFill>
                  <a:prstClr val="black"/>
                </a:solidFill>
                <a:latin typeface="Verdana"/>
                <a:ea typeface="+mn-ea"/>
                <a:cs typeface="+mn-cs"/>
              </a:rPr>
              <a:t>Peter</a:t>
            </a:r>
          </a:p>
        </p:txBody>
      </p:sp>
      <p:sp>
        <p:nvSpPr>
          <p:cNvPr id="7" name="TextBox 6"/>
          <p:cNvSpPr txBox="1"/>
          <p:nvPr/>
        </p:nvSpPr>
        <p:spPr>
          <a:xfrm>
            <a:off x="5410200" y="3581400"/>
            <a:ext cx="2362200" cy="830997"/>
          </a:xfrm>
          <a:prstGeom prst="rect">
            <a:avLst/>
          </a:prstGeom>
          <a:noFill/>
        </p:spPr>
        <p:txBody>
          <a:bodyPr wrap="square" rtlCol="0">
            <a:spAutoFit/>
          </a:bodyPr>
          <a:lstStyle/>
          <a:p>
            <a:pPr fontAlgn="auto">
              <a:spcBef>
                <a:spcPts val="0"/>
              </a:spcBef>
              <a:spcAft>
                <a:spcPts val="0"/>
              </a:spcAft>
            </a:pPr>
            <a:r>
              <a:rPr lang="en-US" sz="4800" dirty="0">
                <a:solidFill>
                  <a:prstClr val="black"/>
                </a:solidFill>
                <a:latin typeface="Verdana"/>
                <a:ea typeface="+mn-ea"/>
                <a:cs typeface="+mn-cs"/>
              </a:rPr>
              <a:t>Paul</a:t>
            </a:r>
          </a:p>
        </p:txBody>
      </p:sp>
      <p:sp>
        <p:nvSpPr>
          <p:cNvPr id="8" name="Frame 7"/>
          <p:cNvSpPr/>
          <p:nvPr/>
        </p:nvSpPr>
        <p:spPr>
          <a:xfrm rot="20987175">
            <a:off x="471206" y="2801593"/>
            <a:ext cx="7666969" cy="940445"/>
          </a:xfrm>
          <a:prstGeom prst="fram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9" name="TextBox 8"/>
          <p:cNvSpPr txBox="1"/>
          <p:nvPr/>
        </p:nvSpPr>
        <p:spPr>
          <a:xfrm>
            <a:off x="446861" y="605879"/>
            <a:ext cx="466794" cy="769441"/>
          </a:xfrm>
          <a:prstGeom prst="rect">
            <a:avLst/>
          </a:prstGeom>
          <a:noFill/>
        </p:spPr>
        <p:txBody>
          <a:bodyPr wrap="none" rtlCol="0">
            <a:spAutoFit/>
          </a:bodyPr>
          <a:lstStyle/>
          <a:p>
            <a:pPr algn="l" fontAlgn="auto">
              <a:spcBef>
                <a:spcPts val="0"/>
              </a:spcBef>
              <a:spcAft>
                <a:spcPts val="0"/>
              </a:spcAft>
            </a:pPr>
            <a:r>
              <a:rPr lang="en-US" sz="4400" b="1" i="1" dirty="0">
                <a:solidFill>
                  <a:srgbClr val="FFC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1</a:t>
            </a:r>
          </a:p>
        </p:txBody>
      </p:sp>
      <p:sp>
        <p:nvSpPr>
          <p:cNvPr id="10" name="TextBox 9"/>
          <p:cNvSpPr txBox="1"/>
          <p:nvPr/>
        </p:nvSpPr>
        <p:spPr>
          <a:xfrm>
            <a:off x="4882594" y="1603814"/>
            <a:ext cx="748923" cy="769441"/>
          </a:xfrm>
          <a:prstGeom prst="rect">
            <a:avLst/>
          </a:prstGeom>
          <a:noFill/>
        </p:spPr>
        <p:txBody>
          <a:bodyPr wrap="none" rtlCol="0">
            <a:spAutoFit/>
          </a:bodyPr>
          <a:lstStyle/>
          <a:p>
            <a:pPr algn="l" fontAlgn="auto">
              <a:spcBef>
                <a:spcPts val="0"/>
              </a:spcBef>
              <a:spcAft>
                <a:spcPts val="0"/>
              </a:spcAft>
            </a:pPr>
            <a:r>
              <a:rPr lang="en-US" sz="4400" b="1" i="1" dirty="0">
                <a:solidFill>
                  <a:srgbClr val="FFC000"/>
                </a:solidFill>
                <a:latin typeface="Times New Roman" panose="02020603050405020304" pitchFamily="18" charset="0"/>
                <a:ea typeface="+mn-ea"/>
                <a:cs typeface="Times New Roman" panose="02020603050405020304" pitchFamily="18" charset="0"/>
              </a:rPr>
              <a:t>15</a:t>
            </a:r>
          </a:p>
        </p:txBody>
      </p:sp>
      <p:sp>
        <p:nvSpPr>
          <p:cNvPr id="11" name="TextBox 10"/>
          <p:cNvSpPr txBox="1"/>
          <p:nvPr/>
        </p:nvSpPr>
        <p:spPr>
          <a:xfrm>
            <a:off x="3119403" y="4267200"/>
            <a:ext cx="466794" cy="769441"/>
          </a:xfrm>
          <a:prstGeom prst="rect">
            <a:avLst/>
          </a:prstGeom>
          <a:noFill/>
        </p:spPr>
        <p:txBody>
          <a:bodyPr wrap="none" rtlCol="0">
            <a:spAutoFit/>
          </a:bodyPr>
          <a:lstStyle/>
          <a:p>
            <a:pPr algn="l" fontAlgn="auto">
              <a:spcBef>
                <a:spcPts val="0"/>
              </a:spcBef>
              <a:spcAft>
                <a:spcPts val="0"/>
              </a:spcAft>
            </a:pPr>
            <a:r>
              <a:rPr lang="en-US" sz="4400" b="1" i="1" dirty="0">
                <a:solidFill>
                  <a:srgbClr val="FFC000"/>
                </a:solidFill>
                <a:latin typeface="Times New Roman" panose="02020603050405020304" pitchFamily="18" charset="0"/>
                <a:ea typeface="+mn-ea"/>
                <a:cs typeface="Times New Roman" panose="02020603050405020304" pitchFamily="18" charset="0"/>
              </a:rPr>
              <a:t>8</a:t>
            </a:r>
          </a:p>
        </p:txBody>
      </p:sp>
      <p:sp>
        <p:nvSpPr>
          <p:cNvPr id="12" name="TextBox 11"/>
          <p:cNvSpPr txBox="1"/>
          <p:nvPr/>
        </p:nvSpPr>
        <p:spPr>
          <a:xfrm>
            <a:off x="1356212" y="6930586"/>
            <a:ext cx="466794" cy="769441"/>
          </a:xfrm>
          <a:prstGeom prst="rect">
            <a:avLst/>
          </a:prstGeom>
          <a:noFill/>
        </p:spPr>
        <p:txBody>
          <a:bodyPr wrap="none" rtlCol="0">
            <a:spAutoFit/>
          </a:bodyPr>
          <a:lstStyle/>
          <a:p>
            <a:pPr algn="l" fontAlgn="auto">
              <a:spcBef>
                <a:spcPts val="0"/>
              </a:spcBef>
              <a:spcAft>
                <a:spcPts val="0"/>
              </a:spcAft>
            </a:pPr>
            <a:r>
              <a:rPr lang="en-US" sz="4400" b="1" i="1" dirty="0">
                <a:solidFill>
                  <a:srgbClr val="FFC000"/>
                </a:solidFill>
                <a:latin typeface="Times New Roman" panose="02020603050405020304" pitchFamily="18" charset="0"/>
                <a:ea typeface="+mn-ea"/>
                <a:cs typeface="Times New Roman" panose="02020603050405020304" pitchFamily="18" charset="0"/>
              </a:rPr>
              <a:t>8</a:t>
            </a:r>
          </a:p>
        </p:txBody>
      </p:sp>
      <p:sp>
        <p:nvSpPr>
          <p:cNvPr id="13" name="TextBox 12"/>
          <p:cNvSpPr txBox="1"/>
          <p:nvPr/>
        </p:nvSpPr>
        <p:spPr>
          <a:xfrm>
            <a:off x="7806973" y="5189041"/>
            <a:ext cx="748923" cy="769441"/>
          </a:xfrm>
          <a:prstGeom prst="rect">
            <a:avLst/>
          </a:prstGeom>
          <a:noFill/>
        </p:spPr>
        <p:txBody>
          <a:bodyPr wrap="none" rtlCol="0">
            <a:spAutoFit/>
          </a:bodyPr>
          <a:lstStyle/>
          <a:p>
            <a:pPr algn="l" fontAlgn="auto">
              <a:spcBef>
                <a:spcPts val="0"/>
              </a:spcBef>
              <a:spcAft>
                <a:spcPts val="0"/>
              </a:spcAft>
            </a:pPr>
            <a:r>
              <a:rPr lang="en-US" sz="4400" b="1" i="1">
                <a:solidFill>
                  <a:srgbClr val="FFC000"/>
                </a:solidFill>
                <a:latin typeface="Times New Roman" panose="02020603050405020304" pitchFamily="18" charset="0"/>
                <a:ea typeface="+mn-ea"/>
                <a:cs typeface="Times New Roman" panose="02020603050405020304" pitchFamily="18" charset="0"/>
              </a:rPr>
              <a:t>28</a:t>
            </a:r>
            <a:endParaRPr lang="en-US" sz="4400" b="1" i="1" dirty="0">
              <a:solidFill>
                <a:srgbClr val="FFC0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1973331"/>
      </p:ext>
    </p:extLst>
  </p:cSld>
  <p:clrMapOvr>
    <a:overrideClrMapping bg1="dk1" tx1="lt1" bg2="dk2" tx2="lt2" accent1="accent1" accent2="accent2" accent3="accent3" accent4="accent4" accent5="accent5" accent6="accent6" hlink="hlink" folHlink="folHlink"/>
  </p:clrMapOvr>
</p:sld>
</file>

<file path=ppt/slides/slide1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152399" y="457200"/>
            <a:ext cx="8897275" cy="707886"/>
          </a:xfrm>
          <a:prstGeom prst="rect">
            <a:avLst/>
          </a:prstGeom>
          <a:noFill/>
        </p:spPr>
        <p:txBody>
          <a:bodyPr wrap="square" rtlCol="0">
            <a:spAutoFit/>
          </a:bodyPr>
          <a:lstStyle/>
          <a:p>
            <a:pPr fontAlgn="auto">
              <a:spcBef>
                <a:spcPts val="0"/>
              </a:spcBef>
              <a:spcAft>
                <a:spcPts val="0"/>
              </a:spcAft>
            </a:pPr>
            <a:r>
              <a:rPr lang="en-US" sz="4000" b="1" dirty="0">
                <a:solidFill>
                  <a:prstClr val="white"/>
                </a:solidFill>
                <a:latin typeface="Arial Narrow"/>
                <a:ea typeface="+mn-ea"/>
                <a:cs typeface="+mn-cs"/>
              </a:rPr>
              <a:t>Life &amp; Letters of the Apostle Paul</a:t>
            </a:r>
          </a:p>
        </p:txBody>
      </p:sp>
      <p:sp>
        <p:nvSpPr>
          <p:cNvPr id="3" name="Rectangle 2"/>
          <p:cNvSpPr/>
          <p:nvPr/>
        </p:nvSpPr>
        <p:spPr>
          <a:xfrm>
            <a:off x="304800" y="3604334"/>
            <a:ext cx="8382000" cy="11200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4800" dirty="0">
              <a:solidFill>
                <a:prstClr val="black"/>
              </a:solidFill>
              <a:latin typeface="Arial Narrow"/>
            </a:endParaRPr>
          </a:p>
        </p:txBody>
      </p:sp>
      <p:sp>
        <p:nvSpPr>
          <p:cNvPr id="4" name="TextBox 3"/>
          <p:cNvSpPr txBox="1"/>
          <p:nvPr/>
        </p:nvSpPr>
        <p:spPr>
          <a:xfrm>
            <a:off x="2646100" y="3966709"/>
            <a:ext cx="3547000" cy="923330"/>
          </a:xfrm>
          <a:prstGeom prst="rect">
            <a:avLst/>
          </a:prstGeom>
          <a:noFill/>
        </p:spPr>
        <p:txBody>
          <a:bodyPr wrap="square" rtlCol="0">
            <a:spAutoFit/>
          </a:bodyPr>
          <a:lstStyle/>
          <a:p>
            <a:pPr fontAlgn="auto">
              <a:spcBef>
                <a:spcPts val="0"/>
              </a:spcBef>
              <a:spcAft>
                <a:spcPts val="0"/>
              </a:spcAft>
            </a:pPr>
            <a:r>
              <a:rPr lang="en-US" sz="5400" b="1" spc="600" dirty="0">
                <a:solidFill>
                  <a:srgbClr val="663300"/>
                </a:solidFill>
                <a:latin typeface="Algerian" panose="04020705040A02060702" pitchFamily="82" charset="0"/>
                <a:ea typeface="+mn-ea"/>
                <a:cs typeface="+mn-cs"/>
              </a:rPr>
              <a:t>Acts</a:t>
            </a:r>
          </a:p>
        </p:txBody>
      </p:sp>
      <p:sp>
        <p:nvSpPr>
          <p:cNvPr id="5" name="Down Arrow Callout 4"/>
          <p:cNvSpPr/>
          <p:nvPr/>
        </p:nvSpPr>
        <p:spPr>
          <a:xfrm>
            <a:off x="152400" y="1683797"/>
            <a:ext cx="2097350" cy="1915357"/>
          </a:xfrm>
          <a:prstGeom prst="downArrowCallout">
            <a:avLst>
              <a:gd name="adj1" fmla="val 25759"/>
              <a:gd name="adj2" fmla="val 25000"/>
              <a:gd name="adj3" fmla="val 23500"/>
              <a:gd name="adj4" fmla="val 65977"/>
            </a:avLst>
          </a:prstGeom>
          <a:solidFill>
            <a:srgbClr val="FFD243"/>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b="1" dirty="0">
                <a:solidFill>
                  <a:srgbClr val="C00000"/>
                </a:solidFill>
                <a:latin typeface="Arial Narrow"/>
              </a:rPr>
              <a:t>Paul’s </a:t>
            </a:r>
          </a:p>
          <a:p>
            <a:pPr fontAlgn="auto">
              <a:spcBef>
                <a:spcPts val="0"/>
              </a:spcBef>
              <a:spcAft>
                <a:spcPts val="0"/>
              </a:spcAft>
            </a:pPr>
            <a:r>
              <a:rPr lang="en-US" sz="2800" b="1" dirty="0">
                <a:solidFill>
                  <a:srgbClr val="C00000"/>
                </a:solidFill>
                <a:latin typeface="Arial Narrow"/>
              </a:rPr>
              <a:t>Conversion</a:t>
            </a:r>
          </a:p>
          <a:p>
            <a:pPr fontAlgn="auto">
              <a:spcBef>
                <a:spcPts val="0"/>
              </a:spcBef>
              <a:spcAft>
                <a:spcPts val="0"/>
              </a:spcAft>
            </a:pPr>
            <a:r>
              <a:rPr lang="en-US" sz="2800" b="1" dirty="0">
                <a:solidFill>
                  <a:srgbClr val="C00000"/>
                </a:solidFill>
                <a:latin typeface="Arial Narrow"/>
              </a:rPr>
              <a:t>c. AD 34-35</a:t>
            </a:r>
          </a:p>
        </p:txBody>
      </p:sp>
      <p:sp>
        <p:nvSpPr>
          <p:cNvPr id="6" name="Down Arrow Callout 5"/>
          <p:cNvSpPr/>
          <p:nvPr/>
        </p:nvSpPr>
        <p:spPr>
          <a:xfrm>
            <a:off x="2971800" y="1676399"/>
            <a:ext cx="2895600" cy="1915357"/>
          </a:xfrm>
          <a:prstGeom prst="downArrowCallout">
            <a:avLst>
              <a:gd name="adj1" fmla="val 25759"/>
              <a:gd name="adj2" fmla="val 25000"/>
              <a:gd name="adj3" fmla="val 23500"/>
              <a:gd name="adj4" fmla="val 65977"/>
            </a:avLst>
          </a:prstGeom>
          <a:solidFill>
            <a:srgbClr val="FFD243"/>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b="1" dirty="0">
                <a:solidFill>
                  <a:srgbClr val="C00000"/>
                </a:solidFill>
                <a:latin typeface="Arial Narrow"/>
              </a:rPr>
              <a:t>Paul’s </a:t>
            </a:r>
          </a:p>
          <a:p>
            <a:pPr fontAlgn="auto">
              <a:spcBef>
                <a:spcPts val="0"/>
              </a:spcBef>
              <a:spcAft>
                <a:spcPts val="0"/>
              </a:spcAft>
            </a:pPr>
            <a:r>
              <a:rPr lang="en-US" sz="2800" b="1" dirty="0">
                <a:solidFill>
                  <a:srgbClr val="C00000"/>
                </a:solidFill>
                <a:latin typeface="Arial Narrow"/>
              </a:rPr>
              <a:t>Mission Trips</a:t>
            </a:r>
          </a:p>
          <a:p>
            <a:pPr fontAlgn="auto">
              <a:spcBef>
                <a:spcPts val="0"/>
              </a:spcBef>
              <a:spcAft>
                <a:spcPts val="0"/>
              </a:spcAft>
            </a:pPr>
            <a:r>
              <a:rPr lang="en-US" sz="2800" b="1" dirty="0">
                <a:solidFill>
                  <a:srgbClr val="C00000"/>
                </a:solidFill>
                <a:latin typeface="Arial Narrow"/>
              </a:rPr>
              <a:t>c. AD 47-57</a:t>
            </a:r>
          </a:p>
        </p:txBody>
      </p:sp>
      <p:sp>
        <p:nvSpPr>
          <p:cNvPr id="7" name="Down Arrow Callout 6"/>
          <p:cNvSpPr/>
          <p:nvPr/>
        </p:nvSpPr>
        <p:spPr>
          <a:xfrm>
            <a:off x="6400800" y="1657165"/>
            <a:ext cx="2648875" cy="1915357"/>
          </a:xfrm>
          <a:prstGeom prst="downArrowCallout">
            <a:avLst>
              <a:gd name="adj1" fmla="val 25759"/>
              <a:gd name="adj2" fmla="val 25000"/>
              <a:gd name="adj3" fmla="val 23500"/>
              <a:gd name="adj4" fmla="val 65977"/>
            </a:avLst>
          </a:prstGeom>
          <a:solidFill>
            <a:srgbClr val="FFD243"/>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b="1" dirty="0">
                <a:solidFill>
                  <a:srgbClr val="C00000"/>
                </a:solidFill>
                <a:latin typeface="Arial Narrow"/>
              </a:rPr>
              <a:t>Paul’s Arrest &amp; Imprisonment</a:t>
            </a:r>
          </a:p>
          <a:p>
            <a:pPr fontAlgn="auto">
              <a:spcBef>
                <a:spcPts val="0"/>
              </a:spcBef>
              <a:spcAft>
                <a:spcPts val="0"/>
              </a:spcAft>
            </a:pPr>
            <a:r>
              <a:rPr lang="en-US" sz="2800" b="1" dirty="0">
                <a:solidFill>
                  <a:srgbClr val="C00000"/>
                </a:solidFill>
                <a:latin typeface="Arial Narrow"/>
              </a:rPr>
              <a:t>c. AD 58-61</a:t>
            </a:r>
          </a:p>
        </p:txBody>
      </p:sp>
      <p:sp>
        <p:nvSpPr>
          <p:cNvPr id="8" name="TextBox 7"/>
          <p:cNvSpPr txBox="1"/>
          <p:nvPr/>
        </p:nvSpPr>
        <p:spPr>
          <a:xfrm>
            <a:off x="781975" y="3574757"/>
            <a:ext cx="838200" cy="646331"/>
          </a:xfrm>
          <a:prstGeom prst="rect">
            <a:avLst/>
          </a:prstGeom>
          <a:noFill/>
        </p:spPr>
        <p:txBody>
          <a:bodyPr wrap="square" rtlCol="0">
            <a:spAutoFit/>
          </a:bodyPr>
          <a:lstStyle/>
          <a:p>
            <a:pPr fontAlgn="auto">
              <a:spcBef>
                <a:spcPts val="0"/>
              </a:spcBef>
              <a:spcAft>
                <a:spcPts val="0"/>
              </a:spcAft>
            </a:pPr>
            <a:r>
              <a:rPr lang="en-US" sz="3600" b="1" dirty="0">
                <a:solidFill>
                  <a:prstClr val="black"/>
                </a:solidFill>
                <a:latin typeface="Arial Narrow"/>
                <a:ea typeface="+mn-ea"/>
                <a:cs typeface="+mn-cs"/>
              </a:rPr>
              <a:t>9</a:t>
            </a:r>
          </a:p>
        </p:txBody>
      </p:sp>
      <p:sp>
        <p:nvSpPr>
          <p:cNvPr id="9" name="TextBox 8"/>
          <p:cNvSpPr txBox="1"/>
          <p:nvPr/>
        </p:nvSpPr>
        <p:spPr>
          <a:xfrm>
            <a:off x="3562350" y="3574757"/>
            <a:ext cx="1714500" cy="646331"/>
          </a:xfrm>
          <a:prstGeom prst="rect">
            <a:avLst/>
          </a:prstGeom>
          <a:noFill/>
        </p:spPr>
        <p:txBody>
          <a:bodyPr wrap="square" rtlCol="0">
            <a:spAutoFit/>
          </a:bodyPr>
          <a:lstStyle/>
          <a:p>
            <a:pPr fontAlgn="auto">
              <a:spcBef>
                <a:spcPts val="0"/>
              </a:spcBef>
              <a:spcAft>
                <a:spcPts val="0"/>
              </a:spcAft>
            </a:pPr>
            <a:r>
              <a:rPr lang="en-US" sz="3600" b="1" dirty="0">
                <a:solidFill>
                  <a:prstClr val="black"/>
                </a:solidFill>
                <a:latin typeface="Arial Narrow"/>
                <a:ea typeface="+mn-ea"/>
                <a:cs typeface="+mn-cs"/>
              </a:rPr>
              <a:t>13–20</a:t>
            </a:r>
          </a:p>
        </p:txBody>
      </p:sp>
      <p:sp>
        <p:nvSpPr>
          <p:cNvPr id="10" name="TextBox 9"/>
          <p:cNvSpPr txBox="1"/>
          <p:nvPr/>
        </p:nvSpPr>
        <p:spPr>
          <a:xfrm>
            <a:off x="6867987" y="3574757"/>
            <a:ext cx="1714500" cy="646331"/>
          </a:xfrm>
          <a:prstGeom prst="rect">
            <a:avLst/>
          </a:prstGeom>
          <a:noFill/>
        </p:spPr>
        <p:txBody>
          <a:bodyPr wrap="square" rtlCol="0">
            <a:spAutoFit/>
          </a:bodyPr>
          <a:lstStyle/>
          <a:p>
            <a:pPr fontAlgn="auto">
              <a:spcBef>
                <a:spcPts val="0"/>
              </a:spcBef>
              <a:spcAft>
                <a:spcPts val="0"/>
              </a:spcAft>
            </a:pPr>
            <a:r>
              <a:rPr lang="en-US" sz="3600" b="1" dirty="0">
                <a:solidFill>
                  <a:prstClr val="black"/>
                </a:solidFill>
                <a:latin typeface="Arial Narrow"/>
                <a:ea typeface="+mn-ea"/>
                <a:cs typeface="+mn-cs"/>
              </a:rPr>
              <a:t>21–28</a:t>
            </a:r>
          </a:p>
        </p:txBody>
      </p:sp>
      <p:sp>
        <p:nvSpPr>
          <p:cNvPr id="11" name="Up Arrow Callout 10"/>
          <p:cNvSpPr/>
          <p:nvPr/>
        </p:nvSpPr>
        <p:spPr>
          <a:xfrm>
            <a:off x="2971800" y="4724400"/>
            <a:ext cx="2895600" cy="1969450"/>
          </a:xfrm>
          <a:prstGeom prst="upArrowCallout">
            <a:avLst>
              <a:gd name="adj1" fmla="val 19591"/>
              <a:gd name="adj2" fmla="val 25000"/>
              <a:gd name="adj3" fmla="val 25000"/>
              <a:gd name="adj4" fmla="val 66886"/>
            </a:avLst>
          </a:prstGeom>
          <a:solidFill>
            <a:schemeClr val="tx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dirty="0">
                <a:solidFill>
                  <a:prstClr val="black"/>
                </a:solidFill>
                <a:latin typeface="Arial Narrow"/>
              </a:rPr>
              <a:t>Galatians</a:t>
            </a:r>
          </a:p>
          <a:p>
            <a:pPr fontAlgn="auto">
              <a:spcBef>
                <a:spcPts val="0"/>
              </a:spcBef>
              <a:spcAft>
                <a:spcPts val="0"/>
              </a:spcAft>
            </a:pPr>
            <a:r>
              <a:rPr lang="en-US" sz="2000" b="1" dirty="0">
                <a:solidFill>
                  <a:prstClr val="black"/>
                </a:solidFill>
                <a:latin typeface="Arial Narrow"/>
              </a:rPr>
              <a:t>1 &amp; 2 Thessalonians </a:t>
            </a:r>
          </a:p>
          <a:p>
            <a:pPr fontAlgn="auto">
              <a:spcBef>
                <a:spcPts val="0"/>
              </a:spcBef>
              <a:spcAft>
                <a:spcPts val="0"/>
              </a:spcAft>
            </a:pPr>
            <a:r>
              <a:rPr lang="en-US" sz="2000" b="1" dirty="0">
                <a:solidFill>
                  <a:prstClr val="black"/>
                </a:solidFill>
                <a:latin typeface="Arial Narrow"/>
              </a:rPr>
              <a:t>1 &amp; 2 Corinthians</a:t>
            </a:r>
          </a:p>
          <a:p>
            <a:pPr fontAlgn="auto">
              <a:spcBef>
                <a:spcPts val="0"/>
              </a:spcBef>
              <a:spcAft>
                <a:spcPts val="0"/>
              </a:spcAft>
            </a:pPr>
            <a:r>
              <a:rPr lang="en-US" sz="2000" b="1" dirty="0">
                <a:solidFill>
                  <a:prstClr val="black"/>
                </a:solidFill>
                <a:latin typeface="Arial Narrow"/>
              </a:rPr>
              <a:t>Romans</a:t>
            </a:r>
          </a:p>
        </p:txBody>
      </p:sp>
      <p:sp>
        <p:nvSpPr>
          <p:cNvPr id="12" name="Up Arrow Callout 11"/>
          <p:cNvSpPr/>
          <p:nvPr/>
        </p:nvSpPr>
        <p:spPr>
          <a:xfrm>
            <a:off x="6193100" y="4750206"/>
            <a:ext cx="2895600" cy="1969450"/>
          </a:xfrm>
          <a:prstGeom prst="upArrowCallout">
            <a:avLst>
              <a:gd name="adj1" fmla="val 19591"/>
              <a:gd name="adj2" fmla="val 25000"/>
              <a:gd name="adj3" fmla="val 25000"/>
              <a:gd name="adj4" fmla="val 66886"/>
            </a:avLst>
          </a:prstGeom>
          <a:solidFill>
            <a:schemeClr val="tx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dirty="0">
                <a:solidFill>
                  <a:prstClr val="black"/>
                </a:solidFill>
                <a:latin typeface="Arial Narrow"/>
              </a:rPr>
              <a:t>Ephesians</a:t>
            </a:r>
          </a:p>
          <a:p>
            <a:pPr fontAlgn="auto">
              <a:spcBef>
                <a:spcPts val="0"/>
              </a:spcBef>
              <a:spcAft>
                <a:spcPts val="0"/>
              </a:spcAft>
            </a:pPr>
            <a:r>
              <a:rPr lang="en-US" sz="2000" b="1" dirty="0">
                <a:solidFill>
                  <a:prstClr val="black"/>
                </a:solidFill>
                <a:latin typeface="Arial Narrow"/>
              </a:rPr>
              <a:t>Colossians</a:t>
            </a:r>
          </a:p>
          <a:p>
            <a:pPr fontAlgn="auto">
              <a:spcBef>
                <a:spcPts val="0"/>
              </a:spcBef>
              <a:spcAft>
                <a:spcPts val="0"/>
              </a:spcAft>
            </a:pPr>
            <a:r>
              <a:rPr lang="en-US" sz="2000" b="1" dirty="0">
                <a:solidFill>
                  <a:prstClr val="black"/>
                </a:solidFill>
                <a:latin typeface="Arial Narrow"/>
              </a:rPr>
              <a:t>Philemon</a:t>
            </a:r>
          </a:p>
          <a:p>
            <a:pPr fontAlgn="auto">
              <a:spcBef>
                <a:spcPts val="0"/>
              </a:spcBef>
              <a:spcAft>
                <a:spcPts val="0"/>
              </a:spcAft>
            </a:pPr>
            <a:r>
              <a:rPr lang="en-US" sz="2000" b="1" dirty="0">
                <a:solidFill>
                  <a:prstClr val="black"/>
                </a:solidFill>
                <a:latin typeface="Arial Narrow"/>
              </a:rPr>
              <a:t>Philippians</a:t>
            </a:r>
          </a:p>
        </p:txBody>
      </p:sp>
    </p:spTree>
    <p:extLst>
      <p:ext uri="{BB962C8B-B14F-4D97-AF65-F5344CB8AC3E}">
        <p14:creationId xmlns:p14="http://schemas.microsoft.com/office/powerpoint/2010/main" val="75519817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000"/>
                                        <p:tgtEl>
                                          <p:spTgt spid="12"/>
                                        </p:tgtEl>
                                      </p:cBhvr>
                                    </p:animEffect>
                                    <p:anim calcmode="lin" valueType="num">
                                      <p:cBhvr>
                                        <p:cTn id="24" dur="2000" fill="hold"/>
                                        <p:tgtEl>
                                          <p:spTgt spid="12"/>
                                        </p:tgtEl>
                                        <p:attrNameLst>
                                          <p:attrName>ppt_w</p:attrName>
                                        </p:attrNameLst>
                                      </p:cBhvr>
                                      <p:tavLst>
                                        <p:tav tm="0" fmla="#ppt_w*sin(2.5*pi*$)">
                                          <p:val>
                                            <p:fltVal val="0"/>
                                          </p:val>
                                        </p:tav>
                                        <p:tav tm="100000">
                                          <p:val>
                                            <p:fltVal val="1"/>
                                          </p:val>
                                        </p:tav>
                                      </p:tavLst>
                                    </p:anim>
                                    <p:anim calcmode="lin" valueType="num">
                                      <p:cBhvr>
                                        <p:cTn id="25"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p:cNvSpPr/>
          <p:nvPr/>
        </p:nvSpPr>
        <p:spPr>
          <a:xfrm>
            <a:off x="228600" y="838200"/>
            <a:ext cx="8686800" cy="5257800"/>
          </a:xfrm>
          <a:prstGeom prst="flowChartPunchedTape">
            <a:avLst/>
          </a:prstGeom>
          <a:solidFill>
            <a:srgbClr val="FFFF99"/>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b="1" dirty="0">
                <a:solidFill>
                  <a:prstClr val="black"/>
                </a:solidFill>
                <a:latin typeface="Arial Narrow"/>
              </a:rPr>
              <a:t>By the time the events of Acts conclude, the Apostle will have written a total of 10 letters that will be collected as inspired Scripture.</a:t>
            </a:r>
          </a:p>
        </p:txBody>
      </p:sp>
    </p:spTree>
    <p:extLst>
      <p:ext uri="{BB962C8B-B14F-4D97-AF65-F5344CB8AC3E}">
        <p14:creationId xmlns:p14="http://schemas.microsoft.com/office/powerpoint/2010/main" val="335996805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5800" y="838200"/>
            <a:ext cx="7848600" cy="38100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dirty="0">
                <a:solidFill>
                  <a:srgbClr val="000000"/>
                </a:solidFill>
                <a:latin typeface="Arial Narrow"/>
              </a:rPr>
              <a:t> </a:t>
            </a:r>
            <a:r>
              <a:rPr lang="en-US" sz="3600" b="1" i="1" dirty="0">
                <a:solidFill>
                  <a:srgbClr val="920000"/>
                </a:solidFill>
                <a:latin typeface="Times New Roman" panose="02020603050405020304" pitchFamily="18" charset="0"/>
                <a:cs typeface="Times New Roman" panose="02020603050405020304" pitchFamily="18" charset="0"/>
              </a:rPr>
              <a:t>Luke and Paul are responsible for between 55-60% of the New Testament literature. During the time they spent together, one wonders if they talked about what it was like to write Scripture?  </a:t>
            </a:r>
          </a:p>
        </p:txBody>
      </p:sp>
    </p:spTree>
    <p:extLst>
      <p:ext uri="{BB962C8B-B14F-4D97-AF65-F5344CB8AC3E}">
        <p14:creationId xmlns:p14="http://schemas.microsoft.com/office/powerpoint/2010/main" val="132318611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98" y="152400"/>
            <a:ext cx="9144000" cy="646331"/>
          </a:xfrm>
          <a:prstGeom prst="rect">
            <a:avLst/>
          </a:prstGeom>
          <a:noFill/>
        </p:spPr>
        <p:txBody>
          <a:bodyPr wrap="square" rtlCol="0">
            <a:spAutoFit/>
          </a:bodyPr>
          <a:lstStyle/>
          <a:p>
            <a:pPr fontAlgn="auto">
              <a:spcBef>
                <a:spcPts val="0"/>
              </a:spcBef>
              <a:spcAft>
                <a:spcPts val="0"/>
              </a:spcAft>
            </a:pPr>
            <a:r>
              <a:rPr lang="en-US" sz="3600" b="1" dirty="0">
                <a:solidFill>
                  <a:srgbClr val="FFFF00"/>
                </a:solidFill>
                <a:latin typeface="Arial Narrow"/>
                <a:ea typeface="+mn-ea"/>
                <a:cs typeface="+mn-cs"/>
              </a:rPr>
              <a:t>Paul is Christ-like following the same path</a:t>
            </a:r>
          </a:p>
        </p:txBody>
      </p:sp>
      <p:sp>
        <p:nvSpPr>
          <p:cNvPr id="3" name="Rectangle 2"/>
          <p:cNvSpPr/>
          <p:nvPr/>
        </p:nvSpPr>
        <p:spPr>
          <a:xfrm>
            <a:off x="533400" y="2692893"/>
            <a:ext cx="8229600" cy="914400"/>
          </a:xfrm>
          <a:prstGeom prst="rect">
            <a:avLst/>
          </a:prstGeom>
          <a:solidFill>
            <a:srgbClr val="FFD243"/>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b="1" i="1" dirty="0">
                <a:solidFill>
                  <a:prstClr val="black"/>
                </a:solidFill>
                <a:latin typeface="Arial Narrow"/>
              </a:rPr>
              <a:t>Christ in Luke’s Gospel</a:t>
            </a:r>
          </a:p>
        </p:txBody>
      </p:sp>
      <p:sp>
        <p:nvSpPr>
          <p:cNvPr id="4" name="Rectangle 3"/>
          <p:cNvSpPr/>
          <p:nvPr/>
        </p:nvSpPr>
        <p:spPr>
          <a:xfrm>
            <a:off x="533400" y="3962400"/>
            <a:ext cx="8229600" cy="914400"/>
          </a:xfrm>
          <a:prstGeom prst="rect">
            <a:avLst/>
          </a:prstGeom>
          <a:solidFill>
            <a:srgbClr val="FFE389"/>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b="1" i="1" dirty="0">
                <a:solidFill>
                  <a:prstClr val="black"/>
                </a:solidFill>
                <a:latin typeface="Arial Narrow"/>
              </a:rPr>
              <a:t>Paul in the Acts</a:t>
            </a:r>
          </a:p>
        </p:txBody>
      </p:sp>
      <p:sp>
        <p:nvSpPr>
          <p:cNvPr id="5" name="Down Arrow Callout 4"/>
          <p:cNvSpPr/>
          <p:nvPr/>
        </p:nvSpPr>
        <p:spPr>
          <a:xfrm>
            <a:off x="2057400" y="1066800"/>
            <a:ext cx="2743200" cy="1626093"/>
          </a:xfrm>
          <a:prstGeom prst="downArrowCallout">
            <a:avLst>
              <a:gd name="adj1" fmla="val 14803"/>
              <a:gd name="adj2" fmla="val 25000"/>
              <a:gd name="adj3" fmla="val 21188"/>
              <a:gd name="adj4" fmla="val 64977"/>
            </a:avLst>
          </a:prstGeom>
          <a:solidFill>
            <a:schemeClr val="tx1"/>
          </a:solidFill>
          <a:ln w="57150">
            <a:solidFill>
              <a:srgbClr val="629D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b="1" dirty="0">
                <a:solidFill>
                  <a:srgbClr val="C00000"/>
                </a:solidFill>
                <a:latin typeface="Arial Narrow"/>
              </a:rPr>
              <a:t>He steadfastly set His face to go to Jerusalem  9:51</a:t>
            </a:r>
          </a:p>
        </p:txBody>
      </p:sp>
      <p:sp>
        <p:nvSpPr>
          <p:cNvPr id="6" name="Down Arrow Callout 5"/>
          <p:cNvSpPr/>
          <p:nvPr/>
        </p:nvSpPr>
        <p:spPr>
          <a:xfrm>
            <a:off x="5105400" y="1066800"/>
            <a:ext cx="3429000" cy="1626093"/>
          </a:xfrm>
          <a:prstGeom prst="downArrowCallout">
            <a:avLst>
              <a:gd name="adj1" fmla="val 14803"/>
              <a:gd name="adj2" fmla="val 25000"/>
              <a:gd name="adj3" fmla="val 21188"/>
              <a:gd name="adj4" fmla="val 64977"/>
            </a:avLst>
          </a:prstGeom>
          <a:solidFill>
            <a:schemeClr val="tx1"/>
          </a:solidFill>
          <a:ln w="38100">
            <a:solidFill>
              <a:srgbClr val="629D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b="1" dirty="0">
                <a:solidFill>
                  <a:srgbClr val="C00000"/>
                </a:solidFill>
                <a:latin typeface="Arial Narrow"/>
              </a:rPr>
              <a:t>They cried out…</a:t>
            </a:r>
          </a:p>
          <a:p>
            <a:pPr fontAlgn="auto">
              <a:spcBef>
                <a:spcPts val="0"/>
              </a:spcBef>
              <a:spcAft>
                <a:spcPts val="0"/>
              </a:spcAft>
            </a:pPr>
            <a:r>
              <a:rPr lang="en-US" b="1" dirty="0">
                <a:solidFill>
                  <a:srgbClr val="C00000"/>
                </a:solidFill>
                <a:latin typeface="Arial Narrow"/>
              </a:rPr>
              <a:t>“Away with this man”</a:t>
            </a:r>
          </a:p>
          <a:p>
            <a:pPr fontAlgn="auto">
              <a:spcBef>
                <a:spcPts val="0"/>
              </a:spcBef>
              <a:spcAft>
                <a:spcPts val="0"/>
              </a:spcAft>
            </a:pPr>
            <a:r>
              <a:rPr lang="en-US" b="1" dirty="0">
                <a:solidFill>
                  <a:srgbClr val="C00000"/>
                </a:solidFill>
                <a:latin typeface="Arial Narrow"/>
              </a:rPr>
              <a:t>23:18</a:t>
            </a:r>
          </a:p>
        </p:txBody>
      </p:sp>
      <p:sp>
        <p:nvSpPr>
          <p:cNvPr id="7" name="Up Arrow Callout 6"/>
          <p:cNvSpPr/>
          <p:nvPr/>
        </p:nvSpPr>
        <p:spPr>
          <a:xfrm>
            <a:off x="1870969" y="4876800"/>
            <a:ext cx="2971800" cy="1828800"/>
          </a:xfrm>
          <a:prstGeom prst="upArrowCallout">
            <a:avLst>
              <a:gd name="adj1" fmla="val 15468"/>
              <a:gd name="adj2" fmla="val 25000"/>
              <a:gd name="adj3" fmla="val 25000"/>
              <a:gd name="adj4" fmla="val 60123"/>
            </a:avLst>
          </a:prstGeom>
          <a:solidFill>
            <a:schemeClr val="tx1"/>
          </a:solidFill>
          <a:ln w="38100">
            <a:solidFill>
              <a:srgbClr val="629D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b="1" dirty="0">
                <a:solidFill>
                  <a:srgbClr val="FF0000"/>
                </a:solidFill>
                <a:latin typeface="Arial Narrow"/>
              </a:rPr>
              <a:t>“I go bound in the spirit to Jerusalem”</a:t>
            </a:r>
          </a:p>
          <a:p>
            <a:pPr fontAlgn="auto">
              <a:spcBef>
                <a:spcPts val="0"/>
              </a:spcBef>
              <a:spcAft>
                <a:spcPts val="0"/>
              </a:spcAft>
            </a:pPr>
            <a:r>
              <a:rPr lang="en-US" b="1" dirty="0">
                <a:solidFill>
                  <a:srgbClr val="FF0000"/>
                </a:solidFill>
                <a:latin typeface="Arial Narrow"/>
              </a:rPr>
              <a:t>20:22</a:t>
            </a:r>
          </a:p>
        </p:txBody>
      </p:sp>
      <p:sp>
        <p:nvSpPr>
          <p:cNvPr id="8" name="Up Arrow Callout 7"/>
          <p:cNvSpPr/>
          <p:nvPr/>
        </p:nvSpPr>
        <p:spPr>
          <a:xfrm>
            <a:off x="5410200" y="4883458"/>
            <a:ext cx="2971800" cy="1828800"/>
          </a:xfrm>
          <a:prstGeom prst="upArrowCallout">
            <a:avLst>
              <a:gd name="adj1" fmla="val 15468"/>
              <a:gd name="adj2" fmla="val 25000"/>
              <a:gd name="adj3" fmla="val 25000"/>
              <a:gd name="adj4" fmla="val 60123"/>
            </a:avLst>
          </a:prstGeom>
          <a:solidFill>
            <a:schemeClr val="tx1"/>
          </a:solidFill>
          <a:ln w="38100">
            <a:solidFill>
              <a:srgbClr val="629D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b="1" dirty="0">
                <a:solidFill>
                  <a:srgbClr val="FF0000"/>
                </a:solidFill>
                <a:latin typeface="Arial Narrow"/>
              </a:rPr>
              <a:t>Multitude cried out “Away with Him” </a:t>
            </a:r>
          </a:p>
          <a:p>
            <a:pPr fontAlgn="auto">
              <a:spcBef>
                <a:spcPts val="0"/>
              </a:spcBef>
              <a:spcAft>
                <a:spcPts val="0"/>
              </a:spcAft>
            </a:pPr>
            <a:r>
              <a:rPr lang="en-US" b="1" dirty="0">
                <a:solidFill>
                  <a:srgbClr val="FF0000"/>
                </a:solidFill>
                <a:latin typeface="Arial Narrow"/>
              </a:rPr>
              <a:t>21:35</a:t>
            </a:r>
          </a:p>
        </p:txBody>
      </p:sp>
    </p:spTree>
    <p:extLst>
      <p:ext uri="{BB962C8B-B14F-4D97-AF65-F5344CB8AC3E}">
        <p14:creationId xmlns:p14="http://schemas.microsoft.com/office/powerpoint/2010/main" val="39112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Rectangle 1"/>
          <p:cNvSpPr/>
          <p:nvPr/>
        </p:nvSpPr>
        <p:spPr>
          <a:xfrm>
            <a:off x="990600" y="1066800"/>
            <a:ext cx="7162800" cy="1295400"/>
          </a:xfrm>
          <a:prstGeom prst="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dirty="0">
                <a:solidFill>
                  <a:prstClr val="white"/>
                </a:solidFill>
                <a:latin typeface="Calibri"/>
              </a:rPr>
              <a:t>Paul’s Mission Trips</a:t>
            </a:r>
          </a:p>
          <a:p>
            <a:pPr fontAlgn="auto">
              <a:spcBef>
                <a:spcPts val="0"/>
              </a:spcBef>
              <a:spcAft>
                <a:spcPts val="0"/>
              </a:spcAft>
            </a:pPr>
            <a:r>
              <a:rPr lang="en-US" sz="4000" dirty="0">
                <a:solidFill>
                  <a:prstClr val="white"/>
                </a:solidFill>
                <a:latin typeface="Calibri"/>
              </a:rPr>
              <a:t>Chapters 13–20</a:t>
            </a:r>
          </a:p>
        </p:txBody>
      </p:sp>
      <p:sp>
        <p:nvSpPr>
          <p:cNvPr id="3" name="Rectangle 2"/>
          <p:cNvSpPr/>
          <p:nvPr/>
        </p:nvSpPr>
        <p:spPr>
          <a:xfrm>
            <a:off x="990600" y="3657600"/>
            <a:ext cx="7162800" cy="1524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dirty="0">
                <a:solidFill>
                  <a:srgbClr val="FFFF00"/>
                </a:solidFill>
                <a:latin typeface="Calibri"/>
              </a:rPr>
              <a:t>Paul’s Confinement &amp; Defense</a:t>
            </a:r>
          </a:p>
          <a:p>
            <a:pPr fontAlgn="auto">
              <a:spcBef>
                <a:spcPts val="0"/>
              </a:spcBef>
              <a:spcAft>
                <a:spcPts val="0"/>
              </a:spcAft>
            </a:pPr>
            <a:r>
              <a:rPr lang="en-US" sz="4000" dirty="0">
                <a:solidFill>
                  <a:srgbClr val="FFFF00"/>
                </a:solidFill>
                <a:latin typeface="Calibri"/>
              </a:rPr>
              <a:t>Chapters 21–28</a:t>
            </a:r>
          </a:p>
        </p:txBody>
      </p:sp>
    </p:spTree>
    <p:extLst>
      <p:ext uri="{BB962C8B-B14F-4D97-AF65-F5344CB8AC3E}">
        <p14:creationId xmlns:p14="http://schemas.microsoft.com/office/powerpoint/2010/main" val="2742225207"/>
      </p:ext>
    </p:extLst>
  </p:cSld>
  <p:clrMapOvr>
    <a:overrideClrMapping bg1="dk1" tx1="lt1" bg2="dk2" tx2="lt2" accent1="accent1" accent2="accent2" accent3="accent3" accent4="accent4" accent5="accent5" accent6="accent6" hlink="hlink" folHlink="folHlink"/>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33400"/>
            <a:ext cx="8001000" cy="646331"/>
          </a:xfrm>
          <a:prstGeom prst="rect">
            <a:avLst/>
          </a:prstGeom>
          <a:noFill/>
        </p:spPr>
        <p:txBody>
          <a:bodyPr wrap="square" rtlCol="0">
            <a:spAutoFit/>
          </a:bodyPr>
          <a:lstStyle/>
          <a:p>
            <a:pPr fontAlgn="auto">
              <a:spcBef>
                <a:spcPts val="0"/>
              </a:spcBef>
              <a:spcAft>
                <a:spcPts val="0"/>
              </a:spcAft>
            </a:pPr>
            <a:r>
              <a:rPr lang="en-US" sz="3600" dirty="0">
                <a:solidFill>
                  <a:srgbClr val="FFFF00"/>
                </a:solidFill>
                <a:latin typeface="Arial Narrow"/>
                <a:ea typeface="+mn-ea"/>
                <a:cs typeface="+mn-cs"/>
              </a:rPr>
              <a:t>Paul is Christ-like following the same path</a:t>
            </a:r>
          </a:p>
        </p:txBody>
      </p:sp>
      <p:sp>
        <p:nvSpPr>
          <p:cNvPr id="3" name="Right Arrow 2"/>
          <p:cNvSpPr/>
          <p:nvPr/>
        </p:nvSpPr>
        <p:spPr>
          <a:xfrm>
            <a:off x="93260" y="1243175"/>
            <a:ext cx="2964976" cy="2273476"/>
          </a:xfrm>
          <a:prstGeom prst="rightArrow">
            <a:avLst/>
          </a:prstGeom>
          <a:solidFill>
            <a:srgbClr val="FCFAAC"/>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400" dirty="0">
                <a:solidFill>
                  <a:srgbClr val="920000"/>
                </a:solidFill>
                <a:latin typeface="Arial Narrow"/>
              </a:rPr>
              <a:t>Christ’s Arrest</a:t>
            </a:r>
          </a:p>
        </p:txBody>
      </p:sp>
      <p:sp>
        <p:nvSpPr>
          <p:cNvPr id="7" name="Rounded Rectangle 6"/>
          <p:cNvSpPr/>
          <p:nvPr/>
        </p:nvSpPr>
        <p:spPr>
          <a:xfrm>
            <a:off x="3134778" y="1550327"/>
            <a:ext cx="2895600" cy="1659172"/>
          </a:xfrm>
          <a:prstGeom prst="roundRect">
            <a:avLst/>
          </a:prstGeom>
          <a:solidFill>
            <a:srgbClr val="FFFF99"/>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b="1" dirty="0">
                <a:solidFill>
                  <a:srgbClr val="000000"/>
                </a:solidFill>
                <a:latin typeface="Arial Narrow"/>
              </a:rPr>
              <a:t>Before religious leaders</a:t>
            </a:r>
            <a:endParaRPr lang="en-US" sz="3200" dirty="0">
              <a:solidFill>
                <a:srgbClr val="000000"/>
              </a:solidFill>
              <a:latin typeface="Arial Narrow"/>
            </a:endParaRPr>
          </a:p>
        </p:txBody>
      </p:sp>
      <p:sp>
        <p:nvSpPr>
          <p:cNvPr id="9" name="Rounded Rectangle 8"/>
          <p:cNvSpPr/>
          <p:nvPr/>
        </p:nvSpPr>
        <p:spPr>
          <a:xfrm>
            <a:off x="6218376" y="1599400"/>
            <a:ext cx="2773224" cy="1659172"/>
          </a:xfrm>
          <a:prstGeom prst="roundRect">
            <a:avLst/>
          </a:prstGeom>
          <a:solidFill>
            <a:srgbClr val="FFFF66"/>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b="1" dirty="0">
                <a:solidFill>
                  <a:srgbClr val="000000"/>
                </a:solidFill>
                <a:latin typeface="Arial Narrow"/>
              </a:rPr>
              <a:t>Before Political </a:t>
            </a:r>
          </a:p>
          <a:p>
            <a:pPr fontAlgn="auto">
              <a:spcBef>
                <a:spcPts val="0"/>
              </a:spcBef>
              <a:spcAft>
                <a:spcPts val="0"/>
              </a:spcAft>
            </a:pPr>
            <a:r>
              <a:rPr lang="en-US" sz="3200" b="1" dirty="0">
                <a:solidFill>
                  <a:srgbClr val="000000"/>
                </a:solidFill>
                <a:latin typeface="Arial Narrow"/>
              </a:rPr>
              <a:t>Leaders</a:t>
            </a:r>
          </a:p>
          <a:p>
            <a:pPr fontAlgn="auto">
              <a:spcBef>
                <a:spcPts val="0"/>
              </a:spcBef>
              <a:spcAft>
                <a:spcPts val="0"/>
              </a:spcAft>
            </a:pPr>
            <a:r>
              <a:rPr lang="en-US" sz="3200" b="1" i="1" dirty="0">
                <a:solidFill>
                  <a:srgbClr val="C00000"/>
                </a:solidFill>
                <a:latin typeface="Times New Roman" panose="02020603050405020304" pitchFamily="18" charset="0"/>
                <a:cs typeface="Times New Roman" panose="02020603050405020304" pitchFamily="18" charset="0"/>
              </a:rPr>
              <a:t>Herod/Pilate</a:t>
            </a:r>
          </a:p>
        </p:txBody>
      </p:sp>
      <p:sp>
        <p:nvSpPr>
          <p:cNvPr id="10" name="TextBox 9"/>
          <p:cNvSpPr txBox="1"/>
          <p:nvPr/>
        </p:nvSpPr>
        <p:spPr>
          <a:xfrm>
            <a:off x="2286000" y="3429000"/>
            <a:ext cx="6934200" cy="584775"/>
          </a:xfrm>
          <a:prstGeom prst="rect">
            <a:avLst/>
          </a:prstGeom>
          <a:noFill/>
        </p:spPr>
        <p:txBody>
          <a:bodyPr wrap="square" rtlCol="0">
            <a:spAutoFit/>
          </a:bodyPr>
          <a:lstStyle/>
          <a:p>
            <a:pPr algn="l" fontAlgn="auto">
              <a:spcBef>
                <a:spcPts val="0"/>
              </a:spcBef>
              <a:spcAft>
                <a:spcPts val="0"/>
              </a:spcAft>
            </a:pPr>
            <a:r>
              <a:rPr lang="en-US" sz="3200" b="1" dirty="0">
                <a:solidFill>
                  <a:srgbClr val="FFFFFF"/>
                </a:solidFill>
                <a:latin typeface="Arial Narrow"/>
                <a:ea typeface="+mn-ea"/>
                <a:cs typeface="+mn-cs"/>
              </a:rPr>
              <a:t>             Luke 22:63-71              23:1-25</a:t>
            </a:r>
          </a:p>
        </p:txBody>
      </p:sp>
      <p:sp>
        <p:nvSpPr>
          <p:cNvPr id="12" name="Right Arrow 11"/>
          <p:cNvSpPr/>
          <p:nvPr/>
        </p:nvSpPr>
        <p:spPr>
          <a:xfrm>
            <a:off x="93260" y="3898724"/>
            <a:ext cx="2743200" cy="2328276"/>
          </a:xfrm>
          <a:prstGeom prst="rightArrow">
            <a:avLst/>
          </a:prstGeom>
          <a:solidFill>
            <a:srgbClr val="FCFAAC"/>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400" dirty="0">
                <a:solidFill>
                  <a:srgbClr val="920000"/>
                </a:solidFill>
                <a:latin typeface="Arial Narrow"/>
              </a:rPr>
              <a:t>Paul’s Arrest</a:t>
            </a:r>
          </a:p>
        </p:txBody>
      </p:sp>
      <p:sp>
        <p:nvSpPr>
          <p:cNvPr id="13" name="Rounded Rectangle 12"/>
          <p:cNvSpPr/>
          <p:nvPr/>
        </p:nvSpPr>
        <p:spPr>
          <a:xfrm>
            <a:off x="2950191" y="4233276"/>
            <a:ext cx="2895600" cy="1659172"/>
          </a:xfrm>
          <a:prstGeom prst="roundRect">
            <a:avLst/>
          </a:prstGeom>
          <a:solidFill>
            <a:srgbClr val="FFFF99"/>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b="1" dirty="0">
                <a:solidFill>
                  <a:srgbClr val="000000"/>
                </a:solidFill>
                <a:latin typeface="Arial Narrow"/>
              </a:rPr>
              <a:t>Before religious leaders</a:t>
            </a:r>
            <a:endParaRPr lang="en-US" sz="3200" dirty="0">
              <a:solidFill>
                <a:srgbClr val="000000"/>
              </a:solidFill>
              <a:latin typeface="Arial Narrow"/>
            </a:endParaRPr>
          </a:p>
        </p:txBody>
      </p:sp>
      <p:sp>
        <p:nvSpPr>
          <p:cNvPr id="14" name="Rounded Rectangle 13"/>
          <p:cNvSpPr/>
          <p:nvPr/>
        </p:nvSpPr>
        <p:spPr>
          <a:xfrm>
            <a:off x="6019800" y="4233276"/>
            <a:ext cx="3124200" cy="1659172"/>
          </a:xfrm>
          <a:prstGeom prst="roundRect">
            <a:avLst/>
          </a:prstGeom>
          <a:solidFill>
            <a:srgbClr val="FFFF66"/>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b="1" dirty="0">
                <a:solidFill>
                  <a:srgbClr val="000000"/>
                </a:solidFill>
                <a:latin typeface="Arial Narrow"/>
              </a:rPr>
              <a:t>Before Political </a:t>
            </a:r>
          </a:p>
          <a:p>
            <a:pPr fontAlgn="auto">
              <a:spcBef>
                <a:spcPts val="0"/>
              </a:spcBef>
              <a:spcAft>
                <a:spcPts val="0"/>
              </a:spcAft>
            </a:pPr>
            <a:r>
              <a:rPr lang="en-US" sz="3200" b="1" dirty="0">
                <a:solidFill>
                  <a:srgbClr val="000000"/>
                </a:solidFill>
                <a:latin typeface="Arial Narrow"/>
              </a:rPr>
              <a:t>Leaders</a:t>
            </a:r>
          </a:p>
          <a:p>
            <a:pPr fontAlgn="auto">
              <a:spcBef>
                <a:spcPts val="0"/>
              </a:spcBef>
              <a:spcAft>
                <a:spcPts val="0"/>
              </a:spcAft>
            </a:pPr>
            <a:r>
              <a:rPr lang="en-US" b="1" i="1" dirty="0">
                <a:solidFill>
                  <a:srgbClr val="860000"/>
                </a:solidFill>
                <a:latin typeface="Times New Roman" panose="02020603050405020304" pitchFamily="18" charset="0"/>
                <a:cs typeface="Times New Roman" panose="02020603050405020304" pitchFamily="18" charset="0"/>
              </a:rPr>
              <a:t>Felix/Festus/Agrippa</a:t>
            </a:r>
          </a:p>
        </p:txBody>
      </p:sp>
      <p:sp>
        <p:nvSpPr>
          <p:cNvPr id="15" name="TextBox 14"/>
          <p:cNvSpPr txBox="1"/>
          <p:nvPr/>
        </p:nvSpPr>
        <p:spPr>
          <a:xfrm>
            <a:off x="1943100" y="6111949"/>
            <a:ext cx="6934200" cy="584775"/>
          </a:xfrm>
          <a:prstGeom prst="rect">
            <a:avLst/>
          </a:prstGeom>
          <a:noFill/>
        </p:spPr>
        <p:txBody>
          <a:bodyPr wrap="square" rtlCol="0">
            <a:spAutoFit/>
          </a:bodyPr>
          <a:lstStyle/>
          <a:p>
            <a:pPr algn="l" fontAlgn="auto">
              <a:spcBef>
                <a:spcPts val="0"/>
              </a:spcBef>
              <a:spcAft>
                <a:spcPts val="0"/>
              </a:spcAft>
            </a:pPr>
            <a:r>
              <a:rPr lang="en-US" sz="3200" b="1" dirty="0">
                <a:solidFill>
                  <a:srgbClr val="FFFFFF"/>
                </a:solidFill>
                <a:latin typeface="Arial Narrow"/>
                <a:ea typeface="+mn-ea"/>
                <a:cs typeface="+mn-cs"/>
              </a:rPr>
              <a:t>             Acts 22:1-23:10             24:1-26:32</a:t>
            </a:r>
          </a:p>
        </p:txBody>
      </p:sp>
    </p:spTree>
    <p:extLst>
      <p:ext uri="{BB962C8B-B14F-4D97-AF65-F5344CB8AC3E}">
        <p14:creationId xmlns:p14="http://schemas.microsoft.com/office/powerpoint/2010/main" val="193678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 calcmode="lin" valueType="num">
                                      <p:cBhvr additive="base">
                                        <p:cTn id="1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ircle(in)">
                                      <p:cBhvr>
                                        <p:cTn id="28" dur="2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3" grpId="0" animBg="1"/>
      <p:bldP spid="14"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5400" b="1" dirty="0">
                <a:effectLst>
                  <a:glow rad="127000">
                    <a:schemeClr val="tx1"/>
                  </a:glow>
                </a:effectLst>
                <a:latin typeface="Arial" charset="0"/>
                <a:ea typeface="ＭＳ Ｐゴシック" charset="0"/>
                <a:cs typeface="ＭＳ Ｐゴシック" charset="0"/>
              </a:rPr>
              <a:t>Why should we be </a:t>
            </a:r>
            <a:r>
              <a:rPr lang="en-US" sz="5400" b="1" dirty="0">
                <a:solidFill>
                  <a:srgbClr val="FFFF00"/>
                </a:solidFill>
                <a:effectLst>
                  <a:glow rad="127000">
                    <a:schemeClr val="tx1"/>
                  </a:glow>
                </a:effectLst>
                <a:latin typeface="Arial" charset="0"/>
                <a:ea typeface="ＭＳ Ｐゴシック" charset="0"/>
                <a:cs typeface="ＭＳ Ｐゴシック" charset="0"/>
              </a:rPr>
              <a:t>witnessing</a:t>
            </a:r>
            <a:r>
              <a:rPr lang="en-US" sz="5400" b="1" dirty="0">
                <a:effectLst>
                  <a:glow rad="127000">
                    <a:schemeClr val="tx1"/>
                  </a:glow>
                </a:effectLst>
                <a:latin typeface="Arial" charset="0"/>
                <a:ea typeface="ＭＳ Ｐゴシック" charset="0"/>
                <a:cs typeface="ＭＳ Ｐゴシック" charset="0"/>
              </a:rPr>
              <a:t>?</a:t>
            </a:r>
          </a:p>
        </p:txBody>
      </p:sp>
      <p:pic>
        <p:nvPicPr>
          <p:cNvPr id="256002" name="Picture 2" descr="https://growingfaith.com.au/images/made/images/uploads/evangelism_682_341_int_c1_c_c__1.jpg">
            <a:extLst>
              <a:ext uri="{FF2B5EF4-FFF2-40B4-BE49-F238E27FC236}">
                <a16:creationId xmlns:a16="http://schemas.microsoft.com/office/drawing/2014/main" id="{10C49B43-A0B8-EC46-BDF3-37983843D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0"/>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a:extLst>
              <a:ext uri="{FF2B5EF4-FFF2-40B4-BE49-F238E27FC236}">
                <a16:creationId xmlns:a16="http://schemas.microsoft.com/office/drawing/2014/main" id="{78D5E0A4-4451-934E-9539-8F9CC95FA789}"/>
              </a:ext>
            </a:extLst>
          </p:cNvPr>
          <p:cNvSpPr txBox="1">
            <a:spLocks noChangeArrowheads="1"/>
          </p:cNvSpPr>
          <p:nvPr/>
        </p:nvSpPr>
        <p:spPr bwMode="auto">
          <a:xfrm rot="20315979">
            <a:off x="5042085" y="1846813"/>
            <a:ext cx="4075277" cy="923223"/>
          </a:xfrm>
          <a:prstGeom prst="rect">
            <a:avLst/>
          </a:prstGeom>
          <a:noFill/>
          <a:ln w="9525">
            <a:noFill/>
            <a:miter lim="800000"/>
            <a:headEnd/>
            <a:tailEnd/>
          </a:ln>
          <a:effec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54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3 reasons</a:t>
            </a:r>
            <a:endParaRPr kumimoji="0" lang="en-US" sz="54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endParaRPr>
          </a:p>
        </p:txBody>
      </p:sp>
      <p:sp>
        <p:nvSpPr>
          <p:cNvPr id="5" name="Rectangle 2">
            <a:extLst>
              <a:ext uri="{FF2B5EF4-FFF2-40B4-BE49-F238E27FC236}">
                <a16:creationId xmlns:a16="http://schemas.microsoft.com/office/drawing/2014/main" id="{693D3101-F1AE-E846-A839-4C4196D36BBF}"/>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166266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8" presetClass="entr" presetSubtype="1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p:cNvSpPr/>
          <p:nvPr/>
        </p:nvSpPr>
        <p:spPr>
          <a:xfrm>
            <a:off x="247095" y="0"/>
            <a:ext cx="8686800" cy="5867400"/>
          </a:xfrm>
          <a:prstGeom prst="flowChartPunchedTape">
            <a:avLst/>
          </a:prstGeom>
          <a:solidFill>
            <a:srgbClr val="FFFF99"/>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b="1" dirty="0">
                <a:solidFill>
                  <a:prstClr val="black"/>
                </a:solidFill>
                <a:latin typeface="Arial Narrow"/>
              </a:rPr>
              <a:t>Luke seeks to show that Paul’s </a:t>
            </a:r>
          </a:p>
          <a:p>
            <a:pPr fontAlgn="auto">
              <a:spcBef>
                <a:spcPts val="0"/>
              </a:spcBef>
              <a:spcAft>
                <a:spcPts val="0"/>
              </a:spcAft>
            </a:pPr>
            <a:r>
              <a:rPr lang="en-US" sz="3200" b="1" dirty="0">
                <a:solidFill>
                  <a:prstClr val="black"/>
                </a:solidFill>
                <a:latin typeface="Arial Narrow"/>
              </a:rPr>
              <a:t>determination to fulfill the will of God by testifying in Jerusalem</a:t>
            </a:r>
          </a:p>
          <a:p>
            <a:pPr fontAlgn="auto">
              <a:spcBef>
                <a:spcPts val="0"/>
              </a:spcBef>
              <a:spcAft>
                <a:spcPts val="0"/>
              </a:spcAft>
            </a:pPr>
            <a:r>
              <a:rPr lang="en-US" sz="3200" b="1" dirty="0">
                <a:solidFill>
                  <a:prstClr val="black"/>
                </a:solidFill>
                <a:latin typeface="Arial Narrow"/>
              </a:rPr>
              <a:t>parallels that of Christ in fulfilling </a:t>
            </a:r>
          </a:p>
          <a:p>
            <a:pPr fontAlgn="auto">
              <a:spcBef>
                <a:spcPts val="0"/>
              </a:spcBef>
              <a:spcAft>
                <a:spcPts val="0"/>
              </a:spcAft>
            </a:pPr>
            <a:r>
              <a:rPr lang="en-US" sz="3200" b="1" dirty="0">
                <a:solidFill>
                  <a:prstClr val="black"/>
                </a:solidFill>
                <a:latin typeface="Arial Narrow"/>
              </a:rPr>
              <a:t>the will of God as a </a:t>
            </a:r>
          </a:p>
          <a:p>
            <a:pPr fontAlgn="auto">
              <a:spcBef>
                <a:spcPts val="0"/>
              </a:spcBef>
              <a:spcAft>
                <a:spcPts val="0"/>
              </a:spcAft>
            </a:pPr>
            <a:r>
              <a:rPr lang="en-US" sz="3200" b="1" dirty="0">
                <a:solidFill>
                  <a:prstClr val="black"/>
                </a:solidFill>
                <a:latin typeface="Arial Narrow"/>
              </a:rPr>
              <a:t>Sacrifice for sin in Jerusalem.</a:t>
            </a:r>
          </a:p>
        </p:txBody>
      </p:sp>
      <p:sp>
        <p:nvSpPr>
          <p:cNvPr id="3" name="Rectangle 2"/>
          <p:cNvSpPr/>
          <p:nvPr/>
        </p:nvSpPr>
        <p:spPr>
          <a:xfrm>
            <a:off x="0" y="5857783"/>
            <a:ext cx="9124395" cy="838200"/>
          </a:xfrm>
          <a:prstGeom prst="rect">
            <a:avLst/>
          </a:prstGeom>
          <a:solidFill>
            <a:srgbClr val="CDF4FF"/>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b="1" i="1" dirty="0">
                <a:solidFill>
                  <a:srgbClr val="C00000"/>
                </a:solidFill>
                <a:latin typeface="Arial Narrow"/>
              </a:rPr>
              <a:t>In both cases they are rejected by the Jews</a:t>
            </a:r>
          </a:p>
        </p:txBody>
      </p:sp>
    </p:spTree>
    <p:extLst>
      <p:ext uri="{BB962C8B-B14F-4D97-AF65-F5344CB8AC3E}">
        <p14:creationId xmlns:p14="http://schemas.microsoft.com/office/powerpoint/2010/main" val="106095498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066800" y="1524000"/>
            <a:ext cx="6934200" cy="2895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auto">
              <a:spcBef>
                <a:spcPts val="0"/>
              </a:spcBef>
              <a:spcAft>
                <a:spcPts val="0"/>
              </a:spcAft>
            </a:pPr>
            <a:r>
              <a:rPr lang="en-US" sz="4000" b="1" dirty="0">
                <a:solidFill>
                  <a:srgbClr val="000066"/>
                </a:solidFill>
                <a:latin typeface="Arial Narrow"/>
              </a:rPr>
              <a:t>Luke stops short of making a full comparison of Christ </a:t>
            </a:r>
          </a:p>
          <a:p>
            <a:pPr fontAlgn="auto">
              <a:spcBef>
                <a:spcPts val="0"/>
              </a:spcBef>
              <a:spcAft>
                <a:spcPts val="0"/>
              </a:spcAft>
            </a:pPr>
            <a:r>
              <a:rPr lang="en-US" sz="4000" b="1" dirty="0">
                <a:solidFill>
                  <a:srgbClr val="000066"/>
                </a:solidFill>
                <a:latin typeface="Arial Narrow"/>
              </a:rPr>
              <a:t>and Paul by not recording </a:t>
            </a:r>
          </a:p>
          <a:p>
            <a:pPr fontAlgn="auto">
              <a:spcBef>
                <a:spcPts val="0"/>
              </a:spcBef>
              <a:spcAft>
                <a:spcPts val="0"/>
              </a:spcAft>
            </a:pPr>
            <a:r>
              <a:rPr lang="en-US" sz="4000" b="1" dirty="0">
                <a:solidFill>
                  <a:srgbClr val="000066"/>
                </a:solidFill>
                <a:latin typeface="Arial Narrow"/>
              </a:rPr>
              <a:t>Paul’s death</a:t>
            </a:r>
          </a:p>
        </p:txBody>
      </p:sp>
    </p:spTree>
    <p:extLst>
      <p:ext uri="{BB962C8B-B14F-4D97-AF65-F5344CB8AC3E}">
        <p14:creationId xmlns:p14="http://schemas.microsoft.com/office/powerpoint/2010/main" val="206572605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ossilhd.com/wp-content/uploads/2012/11/ship1.jpeg"/>
          <p:cNvPicPr>
            <a:picLocks noChangeAspect="1" noChangeArrowheads="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27373" y="0"/>
            <a:ext cx="9005339" cy="6781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p:cNvSpPr txBox="1"/>
          <p:nvPr/>
        </p:nvSpPr>
        <p:spPr>
          <a:xfrm>
            <a:off x="609600" y="805576"/>
            <a:ext cx="4800600" cy="2862322"/>
          </a:xfrm>
          <a:prstGeom prst="rect">
            <a:avLst/>
          </a:prstGeom>
          <a:noFill/>
        </p:spPr>
        <p:txBody>
          <a:bodyPr wrap="square" rtlCol="0">
            <a:spAutoFit/>
          </a:bodyPr>
          <a:lstStyle/>
          <a:p>
            <a:pPr algn="l" fontAlgn="auto">
              <a:spcBef>
                <a:spcPts val="0"/>
              </a:spcBef>
              <a:spcAft>
                <a:spcPts val="0"/>
              </a:spcAft>
            </a:pPr>
            <a:r>
              <a:rPr lang="en-US" sz="6000" b="1" i="1" dirty="0">
                <a:solidFill>
                  <a:srgbClr val="C00000"/>
                </a:solidFill>
                <a:latin typeface="Times New Roman" panose="02020603050405020304" pitchFamily="18" charset="0"/>
                <a:ea typeface="+mn-ea"/>
                <a:cs typeface="Times New Roman" panose="02020603050405020304" pitchFamily="18" charset="0"/>
              </a:rPr>
              <a:t>What is the </a:t>
            </a:r>
          </a:p>
          <a:p>
            <a:pPr algn="l" fontAlgn="auto">
              <a:spcBef>
                <a:spcPts val="0"/>
              </a:spcBef>
              <a:spcAft>
                <a:spcPts val="0"/>
              </a:spcAft>
            </a:pPr>
            <a:r>
              <a:rPr lang="en-US" sz="6000" b="1" i="1" dirty="0">
                <a:solidFill>
                  <a:srgbClr val="C00000"/>
                </a:solidFill>
                <a:latin typeface="Times New Roman" panose="02020603050405020304" pitchFamily="18" charset="0"/>
                <a:ea typeface="+mn-ea"/>
                <a:cs typeface="Times New Roman" panose="02020603050405020304" pitchFamily="18" charset="0"/>
              </a:rPr>
              <a:t>purpose of </a:t>
            </a:r>
          </a:p>
          <a:p>
            <a:pPr algn="l" fontAlgn="auto">
              <a:spcBef>
                <a:spcPts val="0"/>
              </a:spcBef>
              <a:spcAft>
                <a:spcPts val="0"/>
              </a:spcAft>
            </a:pPr>
            <a:r>
              <a:rPr lang="en-US" sz="6000" b="1" i="1" dirty="0">
                <a:solidFill>
                  <a:srgbClr val="C00000"/>
                </a:solidFill>
                <a:latin typeface="Times New Roman" panose="02020603050405020304" pitchFamily="18" charset="0"/>
                <a:ea typeface="+mn-ea"/>
                <a:cs typeface="Times New Roman" panose="02020603050405020304" pitchFamily="18" charset="0"/>
              </a:rPr>
              <a:t>Acts 27?</a:t>
            </a:r>
          </a:p>
        </p:txBody>
      </p:sp>
      <p:sp>
        <p:nvSpPr>
          <p:cNvPr id="4" name="Rounded Rectangle 3"/>
          <p:cNvSpPr/>
          <p:nvPr/>
        </p:nvSpPr>
        <p:spPr>
          <a:xfrm>
            <a:off x="4211960" y="5661248"/>
            <a:ext cx="4668416" cy="931168"/>
          </a:xfrm>
          <a:prstGeom prst="roundRect">
            <a:avLst/>
          </a:prstGeom>
          <a:solidFill>
            <a:srgbClr val="86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dirty="0">
                <a:solidFill>
                  <a:prstClr val="white"/>
                </a:solidFill>
                <a:latin typeface="Constantia"/>
              </a:rPr>
              <a:t>Ken Hornok, </a:t>
            </a:r>
            <a:r>
              <a:rPr lang="en-US" sz="1800" dirty="0" err="1">
                <a:solidFill>
                  <a:prstClr val="white"/>
                </a:solidFill>
                <a:latin typeface="Constantia"/>
              </a:rPr>
              <a:t>ThM</a:t>
            </a:r>
            <a:endParaRPr lang="en-US" sz="1800" dirty="0">
              <a:solidFill>
                <a:prstClr val="white"/>
              </a:solidFill>
              <a:latin typeface="Constantia"/>
            </a:endParaRPr>
          </a:p>
          <a:p>
            <a:pPr fontAlgn="auto">
              <a:spcBef>
                <a:spcPts val="0"/>
              </a:spcBef>
              <a:spcAft>
                <a:spcPts val="0"/>
              </a:spcAft>
            </a:pPr>
            <a:r>
              <a:rPr lang="en-US" sz="1800" dirty="0">
                <a:solidFill>
                  <a:prstClr val="white"/>
                </a:solidFill>
                <a:latin typeface="Constantia"/>
              </a:rPr>
              <a:t>©2016</a:t>
            </a:r>
          </a:p>
        </p:txBody>
      </p:sp>
    </p:spTree>
    <p:extLst>
      <p:ext uri="{BB962C8B-B14F-4D97-AF65-F5344CB8AC3E}">
        <p14:creationId xmlns:p14="http://schemas.microsoft.com/office/powerpoint/2010/main" val="56549563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carm.org/images/mappaulsjourneytorome.g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326" y="762000"/>
            <a:ext cx="9113113" cy="55499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95587083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0538" y="0"/>
            <a:ext cx="8763000" cy="5715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3600" dirty="0">
              <a:solidFill>
                <a:srgbClr val="FFFF00"/>
              </a:solidFill>
              <a:latin typeface="Arial Narrow"/>
            </a:endParaRPr>
          </a:p>
          <a:p>
            <a:pPr fontAlgn="auto">
              <a:spcBef>
                <a:spcPts val="0"/>
              </a:spcBef>
              <a:spcAft>
                <a:spcPts val="0"/>
              </a:spcAft>
            </a:pPr>
            <a:r>
              <a:rPr lang="en-US" sz="3600" dirty="0">
                <a:solidFill>
                  <a:srgbClr val="FFFF00"/>
                </a:solidFill>
                <a:latin typeface="Arial Narrow"/>
              </a:rPr>
              <a:t>This is one of the longest chapters in the book.</a:t>
            </a:r>
          </a:p>
          <a:p>
            <a:pPr fontAlgn="auto">
              <a:spcBef>
                <a:spcPts val="0"/>
              </a:spcBef>
              <a:spcAft>
                <a:spcPts val="0"/>
              </a:spcAft>
            </a:pPr>
            <a:endParaRPr lang="en-US" sz="3600" dirty="0">
              <a:solidFill>
                <a:srgbClr val="FFFF00"/>
              </a:solidFill>
              <a:latin typeface="Arial Narrow"/>
            </a:endParaRPr>
          </a:p>
          <a:p>
            <a:pPr fontAlgn="auto">
              <a:spcBef>
                <a:spcPts val="0"/>
              </a:spcBef>
              <a:spcAft>
                <a:spcPts val="0"/>
              </a:spcAft>
            </a:pPr>
            <a:r>
              <a:rPr lang="en-US" sz="3600" dirty="0">
                <a:solidFill>
                  <a:srgbClr val="FFC000"/>
                </a:solidFill>
                <a:latin typeface="Arial Narrow"/>
              </a:rPr>
              <a:t>From start to finish this chapter is the story</a:t>
            </a:r>
          </a:p>
          <a:p>
            <a:pPr fontAlgn="auto">
              <a:spcBef>
                <a:spcPts val="0"/>
              </a:spcBef>
              <a:spcAft>
                <a:spcPts val="0"/>
              </a:spcAft>
            </a:pPr>
            <a:r>
              <a:rPr lang="en-US" sz="3600" dirty="0">
                <a:solidFill>
                  <a:srgbClr val="FFC000"/>
                </a:solidFill>
                <a:latin typeface="Arial Narrow"/>
              </a:rPr>
              <a:t>of a voyage gone bad; it has nothing </a:t>
            </a:r>
          </a:p>
          <a:p>
            <a:pPr fontAlgn="auto">
              <a:spcBef>
                <a:spcPts val="0"/>
              </a:spcBef>
              <a:spcAft>
                <a:spcPts val="0"/>
              </a:spcAft>
            </a:pPr>
            <a:r>
              <a:rPr lang="en-US" sz="3600" dirty="0">
                <a:solidFill>
                  <a:srgbClr val="FFC000"/>
                </a:solidFill>
                <a:latin typeface="Arial Narrow"/>
              </a:rPr>
              <a:t>to do with mission work or church planting, </a:t>
            </a:r>
          </a:p>
          <a:p>
            <a:pPr fontAlgn="auto">
              <a:spcBef>
                <a:spcPts val="0"/>
              </a:spcBef>
              <a:spcAft>
                <a:spcPts val="0"/>
              </a:spcAft>
            </a:pPr>
            <a:r>
              <a:rPr lang="en-US" sz="3600" dirty="0">
                <a:solidFill>
                  <a:srgbClr val="FFC000"/>
                </a:solidFill>
                <a:latin typeface="Arial Narrow"/>
              </a:rPr>
              <a:t>as previously mentioned.</a:t>
            </a:r>
          </a:p>
          <a:p>
            <a:pPr fontAlgn="auto">
              <a:spcBef>
                <a:spcPts val="0"/>
              </a:spcBef>
              <a:spcAft>
                <a:spcPts val="0"/>
              </a:spcAft>
            </a:pPr>
            <a:endParaRPr lang="en-US" sz="3600" dirty="0">
              <a:solidFill>
                <a:srgbClr val="FFC000"/>
              </a:solidFill>
              <a:latin typeface="Arial Narrow"/>
            </a:endParaRPr>
          </a:p>
          <a:p>
            <a:pPr fontAlgn="auto">
              <a:spcBef>
                <a:spcPts val="0"/>
              </a:spcBef>
              <a:spcAft>
                <a:spcPts val="0"/>
              </a:spcAft>
            </a:pPr>
            <a:r>
              <a:rPr lang="en-US" sz="4400" b="1" i="1" dirty="0">
                <a:solidFill>
                  <a:srgbClr val="FF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What then is the purpose of </a:t>
            </a:r>
          </a:p>
          <a:p>
            <a:pPr fontAlgn="auto">
              <a:spcBef>
                <a:spcPts val="0"/>
              </a:spcBef>
              <a:spcAft>
                <a:spcPts val="0"/>
              </a:spcAft>
            </a:pPr>
            <a:r>
              <a:rPr lang="en-US" sz="4400" b="1" i="1" dirty="0">
                <a:solidFill>
                  <a:srgbClr val="FF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this chapter?</a:t>
            </a:r>
          </a:p>
          <a:p>
            <a:pPr fontAlgn="auto">
              <a:spcBef>
                <a:spcPts val="0"/>
              </a:spcBef>
              <a:spcAft>
                <a:spcPts val="0"/>
              </a:spcAft>
            </a:pPr>
            <a:r>
              <a:rPr lang="en-US" sz="3600" dirty="0">
                <a:solidFill>
                  <a:srgbClr val="FFFFFF"/>
                </a:solidFill>
                <a:latin typeface="Arial Narrow"/>
              </a:rPr>
              <a:t> </a:t>
            </a:r>
          </a:p>
        </p:txBody>
      </p:sp>
    </p:spTree>
    <p:extLst>
      <p:ext uri="{BB962C8B-B14F-4D97-AF65-F5344CB8AC3E}">
        <p14:creationId xmlns:p14="http://schemas.microsoft.com/office/powerpoint/2010/main" val="191489243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ossilhd.com/wp-content/uploads/2012/11/ship1.jpeg"/>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artisticChalkSketch/>
                    </a14:imgEffect>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6658" y="-304800"/>
            <a:ext cx="9032712" cy="716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156183" y="304800"/>
            <a:ext cx="8763000" cy="1569660"/>
          </a:xfrm>
          <a:prstGeom prst="rect">
            <a:avLst/>
          </a:prstGeom>
          <a:noFill/>
        </p:spPr>
        <p:txBody>
          <a:bodyPr wrap="square" rtlCol="0">
            <a:spAutoFit/>
          </a:bodyPr>
          <a:lstStyle/>
          <a:p>
            <a:pPr marL="538163" indent="-538163" algn="l" fontAlgn="auto">
              <a:spcBef>
                <a:spcPts val="0"/>
              </a:spcBef>
              <a:spcAft>
                <a:spcPts val="0"/>
              </a:spcAft>
            </a:pPr>
            <a:r>
              <a:rPr lang="en-US" sz="3200" b="1" dirty="0">
                <a:solidFill>
                  <a:srgbClr val="C00000"/>
                </a:solidFill>
                <a:latin typeface="Arial"/>
                <a:ea typeface="+mn-ea"/>
                <a:cs typeface="Arial"/>
              </a:rPr>
              <a:t>—	</a:t>
            </a:r>
            <a:r>
              <a:rPr lang="en-US" sz="3200" b="1" dirty="0">
                <a:solidFill>
                  <a:srgbClr val="C00000"/>
                </a:solidFill>
                <a:effectLst>
                  <a:outerShdw blurRad="38100" dist="38100" dir="2700000" algn="tl">
                    <a:srgbClr val="000000">
                      <a:alpha val="43137"/>
                    </a:srgbClr>
                  </a:outerShdw>
                </a:effectLst>
                <a:latin typeface="Arial"/>
                <a:ea typeface="+mn-ea"/>
                <a:cs typeface="Arial"/>
              </a:rPr>
              <a:t>It shows that natural forces cannot prevent Paul from fulfilling God’s will of testifying in Rome.</a:t>
            </a:r>
          </a:p>
        </p:txBody>
      </p:sp>
      <p:sp>
        <p:nvSpPr>
          <p:cNvPr id="4" name="TextBox 3"/>
          <p:cNvSpPr txBox="1"/>
          <p:nvPr/>
        </p:nvSpPr>
        <p:spPr>
          <a:xfrm>
            <a:off x="156183" y="2399437"/>
            <a:ext cx="8880313" cy="1569660"/>
          </a:xfrm>
          <a:prstGeom prst="rect">
            <a:avLst/>
          </a:prstGeom>
          <a:noFill/>
        </p:spPr>
        <p:txBody>
          <a:bodyPr wrap="square" rtlCol="0">
            <a:spAutoFit/>
          </a:bodyPr>
          <a:lstStyle/>
          <a:p>
            <a:pPr marL="538163" indent="-538163" algn="l" fontAlgn="auto">
              <a:spcBef>
                <a:spcPts val="0"/>
              </a:spcBef>
              <a:spcAft>
                <a:spcPts val="0"/>
              </a:spcAft>
            </a:pPr>
            <a:r>
              <a:rPr lang="en-US" sz="3200" b="1" dirty="0">
                <a:solidFill>
                  <a:prstClr val="black"/>
                </a:solidFill>
                <a:latin typeface="Arial"/>
                <a:ea typeface="+mn-ea"/>
                <a:cs typeface="Arial"/>
              </a:rPr>
              <a:t>—	It shows that God sovereignly protects His servants to the completion of their God-given tasks.</a:t>
            </a:r>
          </a:p>
        </p:txBody>
      </p:sp>
    </p:spTree>
    <p:extLst>
      <p:ext uri="{BB962C8B-B14F-4D97-AF65-F5344CB8AC3E}">
        <p14:creationId xmlns:p14="http://schemas.microsoft.com/office/powerpoint/2010/main" val="200801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heel(1)">
                                      <p:cBhvr>
                                        <p:cTn id="15"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ossilhd.com/wp-content/uploads/2012/11/ship1.jpeg"/>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artisticChalkSketch/>
                    </a14:imgEffect>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 y="-304800"/>
            <a:ext cx="9032712" cy="716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93743" y="304800"/>
            <a:ext cx="8763000" cy="1569660"/>
          </a:xfrm>
          <a:prstGeom prst="rect">
            <a:avLst/>
          </a:prstGeom>
          <a:noFill/>
        </p:spPr>
        <p:txBody>
          <a:bodyPr wrap="square" rtlCol="0">
            <a:spAutoFit/>
          </a:bodyPr>
          <a:lstStyle/>
          <a:p>
            <a:pPr marL="538163" indent="-538163" algn="l" fontAlgn="auto">
              <a:spcBef>
                <a:spcPts val="0"/>
              </a:spcBef>
              <a:spcAft>
                <a:spcPts val="0"/>
              </a:spcAft>
            </a:pPr>
            <a:r>
              <a:rPr lang="en-US" sz="3200" b="1" dirty="0">
                <a:solidFill>
                  <a:srgbClr val="C00000"/>
                </a:solidFill>
                <a:latin typeface="Arial"/>
                <a:cs typeface="Arial"/>
              </a:rPr>
              <a:t>—	</a:t>
            </a:r>
            <a:r>
              <a:rPr lang="en-US" sz="3200" b="1" dirty="0">
                <a:solidFill>
                  <a:srgbClr val="C00000"/>
                </a:solidFill>
                <a:effectLst>
                  <a:outerShdw blurRad="38100" dist="38100" dir="2700000" algn="tl">
                    <a:srgbClr val="000000">
                      <a:alpha val="43137"/>
                    </a:srgbClr>
                  </a:outerShdw>
                </a:effectLst>
                <a:latin typeface="Arial"/>
                <a:cs typeface="Arial"/>
              </a:rPr>
              <a:t>It shows </a:t>
            </a:r>
            <a:r>
              <a:rPr lang="en-US" sz="3200" b="1" dirty="0">
                <a:solidFill>
                  <a:srgbClr val="C00000"/>
                </a:solidFill>
                <a:effectLst>
                  <a:outerShdw blurRad="38100" dist="38100" dir="2700000" algn="tl">
                    <a:srgbClr val="000000">
                      <a:alpha val="43137"/>
                    </a:srgbClr>
                  </a:outerShdw>
                </a:effectLst>
                <a:latin typeface="Arial"/>
                <a:ea typeface="+mn-ea"/>
                <a:cs typeface="Arial"/>
              </a:rPr>
              <a:t>Paul’s wisdom in practical matters of life as well as his faith and confidence in God’s protection.</a:t>
            </a:r>
          </a:p>
        </p:txBody>
      </p:sp>
      <p:sp>
        <p:nvSpPr>
          <p:cNvPr id="4" name="TextBox 3"/>
          <p:cNvSpPr txBox="1"/>
          <p:nvPr/>
        </p:nvSpPr>
        <p:spPr>
          <a:xfrm>
            <a:off x="93743" y="2209800"/>
            <a:ext cx="8880313" cy="1569660"/>
          </a:xfrm>
          <a:prstGeom prst="rect">
            <a:avLst/>
          </a:prstGeom>
          <a:noFill/>
        </p:spPr>
        <p:txBody>
          <a:bodyPr wrap="square" rtlCol="0">
            <a:spAutoFit/>
          </a:bodyPr>
          <a:lstStyle/>
          <a:p>
            <a:pPr marL="538163" indent="-538163" algn="l" fontAlgn="auto">
              <a:spcBef>
                <a:spcPts val="0"/>
              </a:spcBef>
              <a:spcAft>
                <a:spcPts val="0"/>
              </a:spcAft>
            </a:pPr>
            <a:r>
              <a:rPr lang="en-US" sz="3200" b="1" dirty="0">
                <a:solidFill>
                  <a:prstClr val="black"/>
                </a:solidFill>
                <a:latin typeface="Arial"/>
                <a:ea typeface="+mn-ea"/>
                <a:cs typeface="Arial"/>
              </a:rPr>
              <a:t>—	It shows that when Paul’s counsel is disregarded, both the cargo and the ship are lost.</a:t>
            </a:r>
          </a:p>
        </p:txBody>
      </p:sp>
    </p:spTree>
    <p:extLst>
      <p:ext uri="{BB962C8B-B14F-4D97-AF65-F5344CB8AC3E}">
        <p14:creationId xmlns:p14="http://schemas.microsoft.com/office/powerpoint/2010/main" val="351381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ossilhd.com/wp-content/uploads/2012/11/ship1.jpeg"/>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artisticChalkSketch/>
                    </a14:imgEffect>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 y="-152400"/>
            <a:ext cx="9032712" cy="716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0" y="116632"/>
            <a:ext cx="8880313" cy="4031873"/>
          </a:xfrm>
          <a:prstGeom prst="rect">
            <a:avLst/>
          </a:prstGeom>
          <a:noFill/>
        </p:spPr>
        <p:txBody>
          <a:bodyPr wrap="square" rtlCol="0">
            <a:spAutoFit/>
          </a:bodyPr>
          <a:lstStyle/>
          <a:p>
            <a:pPr marL="628650" indent="-628650" algn="l" fontAlgn="auto">
              <a:spcBef>
                <a:spcPts val="0"/>
              </a:spcBef>
              <a:spcAft>
                <a:spcPts val="0"/>
              </a:spcAft>
            </a:pPr>
            <a:r>
              <a:rPr lang="en-US" sz="3200" b="1" dirty="0">
                <a:solidFill>
                  <a:srgbClr val="462300"/>
                </a:solidFill>
                <a:latin typeface="Arial"/>
                <a:ea typeface="+mn-ea"/>
                <a:cs typeface="Arial"/>
              </a:rPr>
              <a:t>—	Paul is Luke’s hero, and he presents Paul</a:t>
            </a:r>
          </a:p>
          <a:p>
            <a:pPr marL="628650" indent="-628650" algn="l" fontAlgn="auto">
              <a:spcBef>
                <a:spcPts val="0"/>
              </a:spcBef>
              <a:spcAft>
                <a:spcPts val="0"/>
              </a:spcAft>
            </a:pPr>
            <a:r>
              <a:rPr lang="en-US" sz="3200" b="1" dirty="0">
                <a:solidFill>
                  <a:srgbClr val="462300"/>
                </a:solidFill>
                <a:latin typeface="Arial"/>
                <a:ea typeface="+mn-ea"/>
                <a:cs typeface="Arial"/>
              </a:rPr>
              <a:t>        as an Apostle (like Peter) whom God is 	using and who can be trusted.</a:t>
            </a:r>
          </a:p>
          <a:p>
            <a:pPr marL="628650" indent="-628650" fontAlgn="auto">
              <a:spcBef>
                <a:spcPts val="0"/>
              </a:spcBef>
              <a:spcAft>
                <a:spcPts val="0"/>
              </a:spcAft>
            </a:pPr>
            <a:r>
              <a:rPr lang="en-US" sz="3200" b="1" dirty="0">
                <a:solidFill>
                  <a:srgbClr val="462300"/>
                </a:solidFill>
                <a:latin typeface="Arial"/>
                <a:ea typeface="+mn-ea"/>
                <a:cs typeface="Arial"/>
              </a:rPr>
              <a:t>Luke’s intended conclusion</a:t>
            </a:r>
            <a:r>
              <a:rPr lang="en-US" sz="3200" b="1" dirty="0">
                <a:solidFill>
                  <a:srgbClr val="462300"/>
                </a:solidFill>
                <a:latin typeface="Arial"/>
                <a:ea typeface="+mn-ea"/>
                <a:cs typeface="Arial"/>
                <a:sym typeface="Wingdings" panose="05000000000000000000" pitchFamily="2" charset="2"/>
              </a:rPr>
              <a:t>:</a:t>
            </a:r>
            <a:endParaRPr lang="en-US" sz="3200" b="1" dirty="0">
              <a:solidFill>
                <a:srgbClr val="462300"/>
              </a:solidFill>
              <a:latin typeface="Arial"/>
              <a:ea typeface="+mn-ea"/>
              <a:cs typeface="Arial"/>
            </a:endParaRPr>
          </a:p>
          <a:p>
            <a:pPr marL="628650" indent="-628650" algn="l" fontAlgn="auto">
              <a:spcBef>
                <a:spcPts val="0"/>
              </a:spcBef>
              <a:spcAft>
                <a:spcPts val="0"/>
              </a:spcAft>
            </a:pPr>
            <a:r>
              <a:rPr lang="en-US" sz="3200" b="1" dirty="0">
                <a:solidFill>
                  <a:srgbClr val="C00000"/>
                </a:solidFill>
                <a:effectLst>
                  <a:outerShdw blurRad="38100" dist="38100" dir="2700000" algn="tl">
                    <a:srgbClr val="000000">
                      <a:alpha val="43137"/>
                    </a:srgbClr>
                  </a:outerShdw>
                </a:effectLst>
                <a:latin typeface="Arial"/>
                <a:ea typeface="+mn-ea"/>
                <a:cs typeface="Arial"/>
              </a:rPr>
              <a:t>—	One does well to follow Paul’s</a:t>
            </a:r>
          </a:p>
          <a:p>
            <a:pPr marL="628650" indent="-628650" algn="l" fontAlgn="auto">
              <a:spcBef>
                <a:spcPts val="0"/>
              </a:spcBef>
              <a:spcAft>
                <a:spcPts val="0"/>
              </a:spcAft>
            </a:pPr>
            <a:r>
              <a:rPr lang="en-US" sz="3200" b="1" dirty="0">
                <a:solidFill>
                  <a:srgbClr val="C00000"/>
                </a:solidFill>
                <a:effectLst>
                  <a:outerShdw blurRad="38100" dist="38100" dir="2700000" algn="tl">
                    <a:srgbClr val="000000">
                      <a:alpha val="43137"/>
                    </a:srgbClr>
                  </a:outerShdw>
                </a:effectLst>
                <a:latin typeface="Arial"/>
                <a:ea typeface="+mn-ea"/>
                <a:cs typeface="Arial"/>
              </a:rPr>
              <a:t>      example because he is Christ-like.</a:t>
            </a:r>
          </a:p>
          <a:p>
            <a:pPr marL="628650" indent="-628650" algn="l" fontAlgn="auto">
              <a:spcBef>
                <a:spcPts val="0"/>
              </a:spcBef>
              <a:spcAft>
                <a:spcPts val="0"/>
              </a:spcAft>
            </a:pPr>
            <a:r>
              <a:rPr lang="en-US" sz="3200" b="1" dirty="0">
                <a:solidFill>
                  <a:srgbClr val="C00000"/>
                </a:solidFill>
                <a:effectLst>
                  <a:outerShdw blurRad="38100" dist="38100" dir="2700000" algn="tl">
                    <a:srgbClr val="000000">
                      <a:alpha val="43137"/>
                    </a:srgbClr>
                  </a:outerShdw>
                </a:effectLst>
                <a:latin typeface="Arial"/>
                <a:ea typeface="+mn-ea"/>
                <a:cs typeface="Arial"/>
              </a:rPr>
              <a:t>—	One does well to heed and study Paul’s</a:t>
            </a:r>
          </a:p>
          <a:p>
            <a:pPr marL="628650" indent="-628650" algn="l" fontAlgn="auto">
              <a:spcBef>
                <a:spcPts val="0"/>
              </a:spcBef>
              <a:spcAft>
                <a:spcPts val="0"/>
              </a:spcAft>
            </a:pPr>
            <a:r>
              <a:rPr lang="en-US" sz="3200" b="1" dirty="0">
                <a:solidFill>
                  <a:srgbClr val="C00000"/>
                </a:solidFill>
                <a:effectLst>
                  <a:outerShdw blurRad="38100" dist="38100" dir="2700000" algn="tl">
                    <a:srgbClr val="000000">
                      <a:alpha val="43137"/>
                    </a:srgbClr>
                  </a:outerShdw>
                </a:effectLst>
                <a:latin typeface="Arial"/>
                <a:ea typeface="+mn-ea"/>
                <a:cs typeface="Arial"/>
              </a:rPr>
              <a:t>      letters because they are from God.</a:t>
            </a:r>
          </a:p>
        </p:txBody>
      </p:sp>
    </p:spTree>
    <p:extLst>
      <p:ext uri="{BB962C8B-B14F-4D97-AF65-F5344CB8AC3E}">
        <p14:creationId xmlns:p14="http://schemas.microsoft.com/office/powerpoint/2010/main" val="316950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4">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p:cTn id="17"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wipe(down)">
                                      <p:cBhvr>
                                        <p:cTn id="24" dur="580">
                                          <p:stCondLst>
                                            <p:cond delay="0"/>
                                          </p:stCondLst>
                                        </p:cTn>
                                        <p:tgtEl>
                                          <p:spTgt spid="4">
                                            <p:txEl>
                                              <p:pRg st="3" end="3"/>
                                            </p:txEl>
                                          </p:spTgt>
                                        </p:tgtEl>
                                      </p:cBhvr>
                                    </p:animEffect>
                                    <p:anim calcmode="lin" valueType="num">
                                      <p:cBhvr>
                                        <p:cTn id="25"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4">
                                            <p:txEl>
                                              <p:pRg st="3" end="3"/>
                                            </p:txEl>
                                          </p:spTgt>
                                        </p:tgtEl>
                                      </p:cBhvr>
                                      <p:to x="100000" y="60000"/>
                                    </p:animScale>
                                    <p:animScale>
                                      <p:cBhvr>
                                        <p:cTn id="31" dur="166" decel="50000">
                                          <p:stCondLst>
                                            <p:cond delay="676"/>
                                          </p:stCondLst>
                                        </p:cTn>
                                        <p:tgtEl>
                                          <p:spTgt spid="4">
                                            <p:txEl>
                                              <p:pRg st="3" end="3"/>
                                            </p:txEl>
                                          </p:spTgt>
                                        </p:tgtEl>
                                      </p:cBhvr>
                                      <p:to x="100000" y="100000"/>
                                    </p:animScale>
                                    <p:animScale>
                                      <p:cBhvr>
                                        <p:cTn id="32" dur="26">
                                          <p:stCondLst>
                                            <p:cond delay="1312"/>
                                          </p:stCondLst>
                                        </p:cTn>
                                        <p:tgtEl>
                                          <p:spTgt spid="4">
                                            <p:txEl>
                                              <p:pRg st="3" end="3"/>
                                            </p:txEl>
                                          </p:spTgt>
                                        </p:tgtEl>
                                      </p:cBhvr>
                                      <p:to x="100000" y="80000"/>
                                    </p:animScale>
                                    <p:animScale>
                                      <p:cBhvr>
                                        <p:cTn id="33" dur="166" decel="50000">
                                          <p:stCondLst>
                                            <p:cond delay="1338"/>
                                          </p:stCondLst>
                                        </p:cTn>
                                        <p:tgtEl>
                                          <p:spTgt spid="4">
                                            <p:txEl>
                                              <p:pRg st="3" end="3"/>
                                            </p:txEl>
                                          </p:spTgt>
                                        </p:tgtEl>
                                      </p:cBhvr>
                                      <p:to x="100000" y="100000"/>
                                    </p:animScale>
                                    <p:animScale>
                                      <p:cBhvr>
                                        <p:cTn id="34" dur="26">
                                          <p:stCondLst>
                                            <p:cond delay="1642"/>
                                          </p:stCondLst>
                                        </p:cTn>
                                        <p:tgtEl>
                                          <p:spTgt spid="4">
                                            <p:txEl>
                                              <p:pRg st="3" end="3"/>
                                            </p:txEl>
                                          </p:spTgt>
                                        </p:tgtEl>
                                      </p:cBhvr>
                                      <p:to x="100000" y="90000"/>
                                    </p:animScale>
                                    <p:animScale>
                                      <p:cBhvr>
                                        <p:cTn id="35" dur="166" decel="50000">
                                          <p:stCondLst>
                                            <p:cond delay="1668"/>
                                          </p:stCondLst>
                                        </p:cTn>
                                        <p:tgtEl>
                                          <p:spTgt spid="4">
                                            <p:txEl>
                                              <p:pRg st="3" end="3"/>
                                            </p:txEl>
                                          </p:spTgt>
                                        </p:tgtEl>
                                      </p:cBhvr>
                                      <p:to x="100000" y="100000"/>
                                    </p:animScale>
                                    <p:animScale>
                                      <p:cBhvr>
                                        <p:cTn id="36" dur="26">
                                          <p:stCondLst>
                                            <p:cond delay="1808"/>
                                          </p:stCondLst>
                                        </p:cTn>
                                        <p:tgtEl>
                                          <p:spTgt spid="4">
                                            <p:txEl>
                                              <p:pRg st="3" end="3"/>
                                            </p:txEl>
                                          </p:spTgt>
                                        </p:tgtEl>
                                      </p:cBhvr>
                                      <p:to x="100000" y="95000"/>
                                    </p:animScale>
                                    <p:animScale>
                                      <p:cBhvr>
                                        <p:cTn id="37" dur="166" decel="50000">
                                          <p:stCondLst>
                                            <p:cond delay="1834"/>
                                          </p:stCondLst>
                                        </p:cTn>
                                        <p:tgtEl>
                                          <p:spTgt spid="4">
                                            <p:txEl>
                                              <p:pRg st="3" end="3"/>
                                            </p:txEl>
                                          </p:spTgt>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wipe(down)">
                                      <p:cBhvr>
                                        <p:cTn id="42" dur="580">
                                          <p:stCondLst>
                                            <p:cond delay="0"/>
                                          </p:stCondLst>
                                        </p:cTn>
                                        <p:tgtEl>
                                          <p:spTgt spid="4">
                                            <p:txEl>
                                              <p:pRg st="4" end="4"/>
                                            </p:txEl>
                                          </p:spTgt>
                                        </p:tgtEl>
                                      </p:cBhvr>
                                    </p:animEffect>
                                    <p:anim calcmode="lin" valueType="num">
                                      <p:cBhvr>
                                        <p:cTn id="43"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48" dur="26">
                                          <p:stCondLst>
                                            <p:cond delay="650"/>
                                          </p:stCondLst>
                                        </p:cTn>
                                        <p:tgtEl>
                                          <p:spTgt spid="4">
                                            <p:txEl>
                                              <p:pRg st="4" end="4"/>
                                            </p:txEl>
                                          </p:spTgt>
                                        </p:tgtEl>
                                      </p:cBhvr>
                                      <p:to x="100000" y="60000"/>
                                    </p:animScale>
                                    <p:animScale>
                                      <p:cBhvr>
                                        <p:cTn id="49" dur="166" decel="50000">
                                          <p:stCondLst>
                                            <p:cond delay="676"/>
                                          </p:stCondLst>
                                        </p:cTn>
                                        <p:tgtEl>
                                          <p:spTgt spid="4">
                                            <p:txEl>
                                              <p:pRg st="4" end="4"/>
                                            </p:txEl>
                                          </p:spTgt>
                                        </p:tgtEl>
                                      </p:cBhvr>
                                      <p:to x="100000" y="100000"/>
                                    </p:animScale>
                                    <p:animScale>
                                      <p:cBhvr>
                                        <p:cTn id="50" dur="26">
                                          <p:stCondLst>
                                            <p:cond delay="1312"/>
                                          </p:stCondLst>
                                        </p:cTn>
                                        <p:tgtEl>
                                          <p:spTgt spid="4">
                                            <p:txEl>
                                              <p:pRg st="4" end="4"/>
                                            </p:txEl>
                                          </p:spTgt>
                                        </p:tgtEl>
                                      </p:cBhvr>
                                      <p:to x="100000" y="80000"/>
                                    </p:animScale>
                                    <p:animScale>
                                      <p:cBhvr>
                                        <p:cTn id="51" dur="166" decel="50000">
                                          <p:stCondLst>
                                            <p:cond delay="1338"/>
                                          </p:stCondLst>
                                        </p:cTn>
                                        <p:tgtEl>
                                          <p:spTgt spid="4">
                                            <p:txEl>
                                              <p:pRg st="4" end="4"/>
                                            </p:txEl>
                                          </p:spTgt>
                                        </p:tgtEl>
                                      </p:cBhvr>
                                      <p:to x="100000" y="100000"/>
                                    </p:animScale>
                                    <p:animScale>
                                      <p:cBhvr>
                                        <p:cTn id="52" dur="26">
                                          <p:stCondLst>
                                            <p:cond delay="1642"/>
                                          </p:stCondLst>
                                        </p:cTn>
                                        <p:tgtEl>
                                          <p:spTgt spid="4">
                                            <p:txEl>
                                              <p:pRg st="4" end="4"/>
                                            </p:txEl>
                                          </p:spTgt>
                                        </p:tgtEl>
                                      </p:cBhvr>
                                      <p:to x="100000" y="90000"/>
                                    </p:animScale>
                                    <p:animScale>
                                      <p:cBhvr>
                                        <p:cTn id="53" dur="166" decel="50000">
                                          <p:stCondLst>
                                            <p:cond delay="1668"/>
                                          </p:stCondLst>
                                        </p:cTn>
                                        <p:tgtEl>
                                          <p:spTgt spid="4">
                                            <p:txEl>
                                              <p:pRg st="4" end="4"/>
                                            </p:txEl>
                                          </p:spTgt>
                                        </p:tgtEl>
                                      </p:cBhvr>
                                      <p:to x="100000" y="100000"/>
                                    </p:animScale>
                                    <p:animScale>
                                      <p:cBhvr>
                                        <p:cTn id="54" dur="26">
                                          <p:stCondLst>
                                            <p:cond delay="1808"/>
                                          </p:stCondLst>
                                        </p:cTn>
                                        <p:tgtEl>
                                          <p:spTgt spid="4">
                                            <p:txEl>
                                              <p:pRg st="4" end="4"/>
                                            </p:txEl>
                                          </p:spTgt>
                                        </p:tgtEl>
                                      </p:cBhvr>
                                      <p:to x="100000" y="95000"/>
                                    </p:animScale>
                                    <p:animScale>
                                      <p:cBhvr>
                                        <p:cTn id="55" dur="166" decel="50000">
                                          <p:stCondLst>
                                            <p:cond delay="1834"/>
                                          </p:stCondLst>
                                        </p:cTn>
                                        <p:tgtEl>
                                          <p:spTgt spid="4">
                                            <p:txEl>
                                              <p:pRg st="4" end="4"/>
                                            </p:txEl>
                                          </p:spTgt>
                                        </p:tgtEl>
                                      </p:cBhvr>
                                      <p:to x="100000" y="100000"/>
                                    </p:animScale>
                                  </p:childTnLst>
                                </p:cTn>
                              </p:par>
                              <p:par>
                                <p:cTn id="56" presetID="26" presetClass="entr" presetSubtype="0" fill="hold" nodeType="withEffect">
                                  <p:stCondLst>
                                    <p:cond delay="0"/>
                                  </p:stCondLst>
                                  <p:childTnLst>
                                    <p:set>
                                      <p:cBhvr>
                                        <p:cTn id="57" dur="1" fill="hold">
                                          <p:stCondLst>
                                            <p:cond delay="0"/>
                                          </p:stCondLst>
                                        </p:cTn>
                                        <p:tgtEl>
                                          <p:spTgt spid="4">
                                            <p:txEl>
                                              <p:pRg st="5" end="5"/>
                                            </p:txEl>
                                          </p:spTgt>
                                        </p:tgtEl>
                                        <p:attrNameLst>
                                          <p:attrName>style.visibility</p:attrName>
                                        </p:attrNameLst>
                                      </p:cBhvr>
                                      <p:to>
                                        <p:strVal val="visible"/>
                                      </p:to>
                                    </p:set>
                                    <p:animEffect transition="in" filter="wipe(down)">
                                      <p:cBhvr>
                                        <p:cTn id="58" dur="580">
                                          <p:stCondLst>
                                            <p:cond delay="0"/>
                                          </p:stCondLst>
                                        </p:cTn>
                                        <p:tgtEl>
                                          <p:spTgt spid="4">
                                            <p:txEl>
                                              <p:pRg st="5" end="5"/>
                                            </p:txEl>
                                          </p:spTgt>
                                        </p:tgtEl>
                                      </p:cBhvr>
                                    </p:animEffect>
                                    <p:anim calcmode="lin" valueType="num">
                                      <p:cBhvr>
                                        <p:cTn id="59"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64" dur="26">
                                          <p:stCondLst>
                                            <p:cond delay="650"/>
                                          </p:stCondLst>
                                        </p:cTn>
                                        <p:tgtEl>
                                          <p:spTgt spid="4">
                                            <p:txEl>
                                              <p:pRg st="5" end="5"/>
                                            </p:txEl>
                                          </p:spTgt>
                                        </p:tgtEl>
                                      </p:cBhvr>
                                      <p:to x="100000" y="60000"/>
                                    </p:animScale>
                                    <p:animScale>
                                      <p:cBhvr>
                                        <p:cTn id="65" dur="166" decel="50000">
                                          <p:stCondLst>
                                            <p:cond delay="676"/>
                                          </p:stCondLst>
                                        </p:cTn>
                                        <p:tgtEl>
                                          <p:spTgt spid="4">
                                            <p:txEl>
                                              <p:pRg st="5" end="5"/>
                                            </p:txEl>
                                          </p:spTgt>
                                        </p:tgtEl>
                                      </p:cBhvr>
                                      <p:to x="100000" y="100000"/>
                                    </p:animScale>
                                    <p:animScale>
                                      <p:cBhvr>
                                        <p:cTn id="66" dur="26">
                                          <p:stCondLst>
                                            <p:cond delay="1312"/>
                                          </p:stCondLst>
                                        </p:cTn>
                                        <p:tgtEl>
                                          <p:spTgt spid="4">
                                            <p:txEl>
                                              <p:pRg st="5" end="5"/>
                                            </p:txEl>
                                          </p:spTgt>
                                        </p:tgtEl>
                                      </p:cBhvr>
                                      <p:to x="100000" y="80000"/>
                                    </p:animScale>
                                    <p:animScale>
                                      <p:cBhvr>
                                        <p:cTn id="67" dur="166" decel="50000">
                                          <p:stCondLst>
                                            <p:cond delay="1338"/>
                                          </p:stCondLst>
                                        </p:cTn>
                                        <p:tgtEl>
                                          <p:spTgt spid="4">
                                            <p:txEl>
                                              <p:pRg st="5" end="5"/>
                                            </p:txEl>
                                          </p:spTgt>
                                        </p:tgtEl>
                                      </p:cBhvr>
                                      <p:to x="100000" y="100000"/>
                                    </p:animScale>
                                    <p:animScale>
                                      <p:cBhvr>
                                        <p:cTn id="68" dur="26">
                                          <p:stCondLst>
                                            <p:cond delay="1642"/>
                                          </p:stCondLst>
                                        </p:cTn>
                                        <p:tgtEl>
                                          <p:spTgt spid="4">
                                            <p:txEl>
                                              <p:pRg st="5" end="5"/>
                                            </p:txEl>
                                          </p:spTgt>
                                        </p:tgtEl>
                                      </p:cBhvr>
                                      <p:to x="100000" y="90000"/>
                                    </p:animScale>
                                    <p:animScale>
                                      <p:cBhvr>
                                        <p:cTn id="69" dur="166" decel="50000">
                                          <p:stCondLst>
                                            <p:cond delay="1668"/>
                                          </p:stCondLst>
                                        </p:cTn>
                                        <p:tgtEl>
                                          <p:spTgt spid="4">
                                            <p:txEl>
                                              <p:pRg st="5" end="5"/>
                                            </p:txEl>
                                          </p:spTgt>
                                        </p:tgtEl>
                                      </p:cBhvr>
                                      <p:to x="100000" y="100000"/>
                                    </p:animScale>
                                    <p:animScale>
                                      <p:cBhvr>
                                        <p:cTn id="70" dur="26">
                                          <p:stCondLst>
                                            <p:cond delay="1808"/>
                                          </p:stCondLst>
                                        </p:cTn>
                                        <p:tgtEl>
                                          <p:spTgt spid="4">
                                            <p:txEl>
                                              <p:pRg st="5" end="5"/>
                                            </p:txEl>
                                          </p:spTgt>
                                        </p:tgtEl>
                                      </p:cBhvr>
                                      <p:to x="100000" y="95000"/>
                                    </p:animScale>
                                    <p:animScale>
                                      <p:cBhvr>
                                        <p:cTn id="71" dur="166" decel="50000">
                                          <p:stCondLst>
                                            <p:cond delay="1834"/>
                                          </p:stCondLst>
                                        </p:cTn>
                                        <p:tgtEl>
                                          <p:spTgt spid="4">
                                            <p:txEl>
                                              <p:pRg st="5" end="5"/>
                                            </p:txEl>
                                          </p:spTgt>
                                        </p:tgtEl>
                                      </p:cBhvr>
                                      <p:to x="100000" y="100000"/>
                                    </p:animScale>
                                  </p:childTnLst>
                                </p:cTn>
                              </p:par>
                              <p:par>
                                <p:cTn id="72" presetID="26" presetClass="entr" presetSubtype="0" fill="hold" nodeType="withEffect">
                                  <p:stCondLst>
                                    <p:cond delay="0"/>
                                  </p:stCondLst>
                                  <p:childTnLst>
                                    <p:set>
                                      <p:cBhvr>
                                        <p:cTn id="73" dur="1" fill="hold">
                                          <p:stCondLst>
                                            <p:cond delay="0"/>
                                          </p:stCondLst>
                                        </p:cTn>
                                        <p:tgtEl>
                                          <p:spTgt spid="4">
                                            <p:txEl>
                                              <p:pRg st="6" end="6"/>
                                            </p:txEl>
                                          </p:spTgt>
                                        </p:tgtEl>
                                        <p:attrNameLst>
                                          <p:attrName>style.visibility</p:attrName>
                                        </p:attrNameLst>
                                      </p:cBhvr>
                                      <p:to>
                                        <p:strVal val="visible"/>
                                      </p:to>
                                    </p:set>
                                    <p:animEffect transition="in" filter="wipe(down)">
                                      <p:cBhvr>
                                        <p:cTn id="74" dur="580">
                                          <p:stCondLst>
                                            <p:cond delay="0"/>
                                          </p:stCondLst>
                                        </p:cTn>
                                        <p:tgtEl>
                                          <p:spTgt spid="4">
                                            <p:txEl>
                                              <p:pRg st="6" end="6"/>
                                            </p:txEl>
                                          </p:spTgt>
                                        </p:tgtEl>
                                      </p:cBhvr>
                                    </p:animEffect>
                                    <p:anim calcmode="lin" valueType="num">
                                      <p:cBhvr>
                                        <p:cTn id="75"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80" dur="26">
                                          <p:stCondLst>
                                            <p:cond delay="650"/>
                                          </p:stCondLst>
                                        </p:cTn>
                                        <p:tgtEl>
                                          <p:spTgt spid="4">
                                            <p:txEl>
                                              <p:pRg st="6" end="6"/>
                                            </p:txEl>
                                          </p:spTgt>
                                        </p:tgtEl>
                                      </p:cBhvr>
                                      <p:to x="100000" y="60000"/>
                                    </p:animScale>
                                    <p:animScale>
                                      <p:cBhvr>
                                        <p:cTn id="81" dur="166" decel="50000">
                                          <p:stCondLst>
                                            <p:cond delay="676"/>
                                          </p:stCondLst>
                                        </p:cTn>
                                        <p:tgtEl>
                                          <p:spTgt spid="4">
                                            <p:txEl>
                                              <p:pRg st="6" end="6"/>
                                            </p:txEl>
                                          </p:spTgt>
                                        </p:tgtEl>
                                      </p:cBhvr>
                                      <p:to x="100000" y="100000"/>
                                    </p:animScale>
                                    <p:animScale>
                                      <p:cBhvr>
                                        <p:cTn id="82" dur="26">
                                          <p:stCondLst>
                                            <p:cond delay="1312"/>
                                          </p:stCondLst>
                                        </p:cTn>
                                        <p:tgtEl>
                                          <p:spTgt spid="4">
                                            <p:txEl>
                                              <p:pRg st="6" end="6"/>
                                            </p:txEl>
                                          </p:spTgt>
                                        </p:tgtEl>
                                      </p:cBhvr>
                                      <p:to x="100000" y="80000"/>
                                    </p:animScale>
                                    <p:animScale>
                                      <p:cBhvr>
                                        <p:cTn id="83" dur="166" decel="50000">
                                          <p:stCondLst>
                                            <p:cond delay="1338"/>
                                          </p:stCondLst>
                                        </p:cTn>
                                        <p:tgtEl>
                                          <p:spTgt spid="4">
                                            <p:txEl>
                                              <p:pRg st="6" end="6"/>
                                            </p:txEl>
                                          </p:spTgt>
                                        </p:tgtEl>
                                      </p:cBhvr>
                                      <p:to x="100000" y="100000"/>
                                    </p:animScale>
                                    <p:animScale>
                                      <p:cBhvr>
                                        <p:cTn id="84" dur="26">
                                          <p:stCondLst>
                                            <p:cond delay="1642"/>
                                          </p:stCondLst>
                                        </p:cTn>
                                        <p:tgtEl>
                                          <p:spTgt spid="4">
                                            <p:txEl>
                                              <p:pRg st="6" end="6"/>
                                            </p:txEl>
                                          </p:spTgt>
                                        </p:tgtEl>
                                      </p:cBhvr>
                                      <p:to x="100000" y="90000"/>
                                    </p:animScale>
                                    <p:animScale>
                                      <p:cBhvr>
                                        <p:cTn id="85" dur="166" decel="50000">
                                          <p:stCondLst>
                                            <p:cond delay="1668"/>
                                          </p:stCondLst>
                                        </p:cTn>
                                        <p:tgtEl>
                                          <p:spTgt spid="4">
                                            <p:txEl>
                                              <p:pRg st="6" end="6"/>
                                            </p:txEl>
                                          </p:spTgt>
                                        </p:tgtEl>
                                      </p:cBhvr>
                                      <p:to x="100000" y="100000"/>
                                    </p:animScale>
                                    <p:animScale>
                                      <p:cBhvr>
                                        <p:cTn id="86" dur="26">
                                          <p:stCondLst>
                                            <p:cond delay="1808"/>
                                          </p:stCondLst>
                                        </p:cTn>
                                        <p:tgtEl>
                                          <p:spTgt spid="4">
                                            <p:txEl>
                                              <p:pRg st="6" end="6"/>
                                            </p:txEl>
                                          </p:spTgt>
                                        </p:tgtEl>
                                      </p:cBhvr>
                                      <p:to x="100000" y="95000"/>
                                    </p:animScale>
                                    <p:animScale>
                                      <p:cBhvr>
                                        <p:cTn id="87" dur="166" decel="50000">
                                          <p:stCondLst>
                                            <p:cond delay="1834"/>
                                          </p:stCondLst>
                                        </p:cTn>
                                        <p:tgtEl>
                                          <p:spTgt spid="4">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895600"/>
            <a:ext cx="7851648" cy="1828800"/>
          </a:xfrm>
        </p:spPr>
        <p:txBody>
          <a:bodyPr>
            <a:noAutofit/>
          </a:bodyPr>
          <a:lstStyle/>
          <a:p>
            <a:pPr algn="ctr"/>
            <a:r>
              <a:rPr lang="en-US" sz="5400" dirty="0">
                <a:solidFill>
                  <a:schemeClr val="tx1"/>
                </a:solidFill>
              </a:rPr>
              <a:t>What is Luke’s purpose in writing the book of </a:t>
            </a:r>
            <a:br>
              <a:rPr lang="en-US" sz="5400" dirty="0">
                <a:solidFill>
                  <a:schemeClr val="tx1"/>
                </a:solidFill>
              </a:rPr>
            </a:br>
            <a:r>
              <a:rPr lang="en-US" sz="5400" dirty="0">
                <a:solidFill>
                  <a:schemeClr val="tx1"/>
                </a:solidFill>
              </a:rPr>
              <a:t>the Acts?</a:t>
            </a:r>
          </a:p>
        </p:txBody>
      </p:sp>
    </p:spTree>
    <p:extLst>
      <p:ext uri="{BB962C8B-B14F-4D97-AF65-F5344CB8AC3E}">
        <p14:creationId xmlns:p14="http://schemas.microsoft.com/office/powerpoint/2010/main" val="1376000671"/>
      </p:ext>
    </p:extLst>
  </p:cSld>
  <p:clrMapOvr>
    <a:overrideClrMapping bg1="dk1" tx1="lt1" bg2="dk2" tx2="lt2" accent1="accent1" accent2="accent2" accent3="accent3" accent4="accent4" accent5="accent5" accent6="accent6" hlink="hlink" folHlink="folHlink"/>
  </p:clrMapOvr>
</p:sld>
</file>

<file path=ppt/slides/slide1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505200"/>
            <a:ext cx="7851648" cy="1828800"/>
          </a:xfrm>
        </p:spPr>
        <p:txBody>
          <a:bodyPr>
            <a:noAutofit/>
          </a:bodyPr>
          <a:lstStyle/>
          <a:p>
            <a:pPr algn="ctr"/>
            <a:r>
              <a:rPr lang="en-US" sz="6600" u="sng" dirty="0">
                <a:solidFill>
                  <a:schemeClr val="tx1"/>
                </a:solidFill>
                <a:effectLst/>
              </a:rPr>
              <a:t>Transitional:</a:t>
            </a:r>
            <a:br>
              <a:rPr lang="en-US" sz="6600" dirty="0">
                <a:solidFill>
                  <a:schemeClr val="tx1"/>
                </a:solidFill>
              </a:rPr>
            </a:br>
            <a:r>
              <a:rPr lang="en-US" sz="4400" dirty="0">
                <a:solidFill>
                  <a:srgbClr val="FFFF00"/>
                </a:solidFill>
              </a:rPr>
              <a:t>— From Jerusalem to Rome</a:t>
            </a:r>
            <a:br>
              <a:rPr lang="en-US" sz="4400" dirty="0">
                <a:solidFill>
                  <a:srgbClr val="FFFF00"/>
                </a:solidFill>
              </a:rPr>
            </a:br>
            <a:r>
              <a:rPr lang="en-US" sz="4400" dirty="0">
                <a:solidFill>
                  <a:srgbClr val="FFFF00"/>
                </a:solidFill>
              </a:rPr>
              <a:t>— From Jew to Gentile</a:t>
            </a:r>
            <a:br>
              <a:rPr lang="en-US" sz="4400" dirty="0">
                <a:solidFill>
                  <a:srgbClr val="FFFF00"/>
                </a:solidFill>
              </a:rPr>
            </a:br>
            <a:r>
              <a:rPr lang="en-US" sz="4400" dirty="0">
                <a:solidFill>
                  <a:srgbClr val="FFFF00"/>
                </a:solidFill>
              </a:rPr>
              <a:t>{establishment of the Church}</a:t>
            </a:r>
            <a:br>
              <a:rPr lang="en-US" sz="4400" dirty="0">
                <a:solidFill>
                  <a:srgbClr val="FFFF00"/>
                </a:solidFill>
              </a:rPr>
            </a:br>
            <a:endParaRPr lang="en-US" sz="4400" dirty="0">
              <a:solidFill>
                <a:srgbClr val="FFFF00"/>
              </a:solidFill>
            </a:endParaRPr>
          </a:p>
        </p:txBody>
      </p:sp>
    </p:spTree>
    <p:extLst>
      <p:ext uri="{BB962C8B-B14F-4D97-AF65-F5344CB8AC3E}">
        <p14:creationId xmlns:p14="http://schemas.microsoft.com/office/powerpoint/2010/main" val="3166908134"/>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2" name="Picture 4" descr="https://www.triumph30.org/wp-content/uploads/2018/06/Friendship-evangelism.png">
            <a:extLst>
              <a:ext uri="{FF2B5EF4-FFF2-40B4-BE49-F238E27FC236}">
                <a16:creationId xmlns:a16="http://schemas.microsoft.com/office/drawing/2014/main" id="{8A53420F-9611-0C4F-864C-6BF267E318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576" y="2896336"/>
            <a:ext cx="6372200" cy="3961664"/>
          </a:xfrm>
          <a:prstGeom prst="rect">
            <a:avLst/>
          </a:prstGeom>
          <a:noFill/>
          <a:extLst>
            <a:ext uri="{909E8E84-426E-40DD-AFC4-6F175D3DCCD1}">
              <a14:hiddenFill xmlns:a14="http://schemas.microsoft.com/office/drawing/2010/main">
                <a:solidFill>
                  <a:srgbClr val="FFFFFF"/>
                </a:solidFill>
              </a14:hiddenFill>
            </a:ext>
          </a:extLst>
        </p:spPr>
      </p:pic>
      <p:pic>
        <p:nvPicPr>
          <p:cNvPr id="263174" name="Picture 6" descr="Related image">
            <a:extLst>
              <a:ext uri="{FF2B5EF4-FFF2-40B4-BE49-F238E27FC236}">
                <a16:creationId xmlns:a16="http://schemas.microsoft.com/office/drawing/2014/main" id="{C7703982-FDD4-8945-B063-184917B51C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258"/>
          <a:stretch/>
        </p:blipFill>
        <p:spPr bwMode="auto">
          <a:xfrm>
            <a:off x="3635896" y="1736812"/>
            <a:ext cx="5976117" cy="3384376"/>
          </a:xfrm>
          <a:prstGeom prst="rect">
            <a:avLst/>
          </a:prstGeom>
          <a:noFill/>
          <a:extLst>
            <a:ext uri="{909E8E84-426E-40DD-AFC4-6F175D3DCCD1}">
              <a14:hiddenFill xmlns:a14="http://schemas.microsoft.com/office/drawing/2010/main">
                <a:solidFill>
                  <a:srgbClr val="FFFFFF"/>
                </a:solidFill>
              </a14:hiddenFill>
            </a:ext>
          </a:extLst>
        </p:spPr>
      </p:pic>
      <p:pic>
        <p:nvPicPr>
          <p:cNvPr id="263176" name="Picture 8" descr="Related image">
            <a:extLst>
              <a:ext uri="{FF2B5EF4-FFF2-40B4-BE49-F238E27FC236}">
                <a16:creationId xmlns:a16="http://schemas.microsoft.com/office/drawing/2014/main" id="{D06F4324-26D8-5C4A-B8C7-935A638B11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226" r="22024"/>
          <a:stretch/>
        </p:blipFill>
        <p:spPr bwMode="auto">
          <a:xfrm>
            <a:off x="4932040" y="3789040"/>
            <a:ext cx="4536504" cy="2921000"/>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49784"/>
            <a:ext cx="9144000" cy="2371104"/>
          </a:xfrm>
          <a:effectLst>
            <a:outerShdw blurRad="63500" dist="35921" dir="2700000" algn="ctr" rotWithShape="0">
              <a:schemeClr val="tx2">
                <a:alpha val="74998"/>
              </a:schemeClr>
            </a:outerShdw>
          </a:effectLst>
        </p:spPr>
        <p:txBody>
          <a:bodyPr anchor="t"/>
          <a:lstStyle/>
          <a:p>
            <a:pPr marL="492125" indent="-492125" algn="l">
              <a:defRPr/>
            </a:pPr>
            <a:r>
              <a:rPr lang="en-US" b="1" dirty="0">
                <a:effectLst>
                  <a:glow rad="127000">
                    <a:schemeClr val="tx1"/>
                  </a:glow>
                </a:effectLst>
                <a:latin typeface="Arial" charset="0"/>
                <a:ea typeface="ＭＳ Ｐゴシック" charset="0"/>
                <a:cs typeface="ＭＳ Ｐゴシック" charset="0"/>
              </a:rPr>
              <a:t>I. God has gone ahead of us so we can begin where we </a:t>
            </a:r>
            <a:r>
              <a:rPr lang="en-US" b="1" dirty="0">
                <a:solidFill>
                  <a:srgbClr val="FFFF00"/>
                </a:solidFill>
                <a:effectLst>
                  <a:glow rad="127000">
                    <a:schemeClr val="tx1"/>
                  </a:glow>
                </a:effectLst>
                <a:latin typeface="Arial" charset="0"/>
                <a:ea typeface="ＭＳ Ｐゴシック" charset="0"/>
                <a:cs typeface="ＭＳ Ｐゴシック" charset="0"/>
              </a:rPr>
              <a:t>are</a:t>
            </a:r>
            <a:r>
              <a:rPr lang="en-US" b="1" dirty="0">
                <a:effectLst>
                  <a:glow rad="127000">
                    <a:schemeClr val="tx1"/>
                  </a:glow>
                </a:effectLst>
                <a:latin typeface="Arial" charset="0"/>
                <a:ea typeface="ＭＳ Ｐゴシック" charset="0"/>
                <a:cs typeface="ＭＳ Ｐゴシック" charset="0"/>
              </a:rPr>
              <a:t> (1:1–6:7). </a:t>
            </a:r>
          </a:p>
        </p:txBody>
      </p:sp>
      <p:sp>
        <p:nvSpPr>
          <p:cNvPr id="6" name="Rectangle 2">
            <a:extLst>
              <a:ext uri="{FF2B5EF4-FFF2-40B4-BE49-F238E27FC236}">
                <a16:creationId xmlns:a16="http://schemas.microsoft.com/office/drawing/2014/main" id="{B980B019-4D16-FD4B-939C-501CF412EA67}"/>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5847583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505200"/>
            <a:ext cx="7851648" cy="1828800"/>
          </a:xfrm>
        </p:spPr>
        <p:txBody>
          <a:bodyPr>
            <a:noAutofit/>
          </a:bodyPr>
          <a:lstStyle/>
          <a:p>
            <a:pPr algn="ctr"/>
            <a:r>
              <a:rPr lang="en-US" sz="5400" u="sng" dirty="0">
                <a:solidFill>
                  <a:schemeClr val="tx1"/>
                </a:solidFill>
                <a:effectLst/>
              </a:rPr>
              <a:t>Transitional/Apologetic</a:t>
            </a:r>
            <a:br>
              <a:rPr lang="en-US" sz="6600" u="sng" dirty="0">
                <a:solidFill>
                  <a:schemeClr val="tx1"/>
                </a:solidFill>
                <a:effectLst/>
              </a:rPr>
            </a:br>
            <a:r>
              <a:rPr lang="en-US" sz="4400" dirty="0">
                <a:solidFill>
                  <a:srgbClr val="FFFF00"/>
                </a:solidFill>
              </a:rPr>
              <a:t>— From Jerusalem to Rome</a:t>
            </a:r>
            <a:br>
              <a:rPr lang="en-US" sz="4400" dirty="0">
                <a:solidFill>
                  <a:srgbClr val="FFFF00"/>
                </a:solidFill>
              </a:rPr>
            </a:br>
            <a:r>
              <a:rPr lang="en-US" sz="4400" dirty="0">
                <a:solidFill>
                  <a:srgbClr val="FFFF00"/>
                </a:solidFill>
              </a:rPr>
              <a:t>— From Jew to Gentile</a:t>
            </a:r>
            <a:br>
              <a:rPr lang="en-US" sz="4400" dirty="0">
                <a:solidFill>
                  <a:srgbClr val="FFFF00"/>
                </a:solidFill>
              </a:rPr>
            </a:br>
            <a:r>
              <a:rPr lang="en-US" sz="4400" dirty="0">
                <a:solidFill>
                  <a:srgbClr val="FFFF00"/>
                </a:solidFill>
              </a:rPr>
              <a:t>— From Peter to Paul</a:t>
            </a:r>
            <a:br>
              <a:rPr lang="en-US" sz="4400" dirty="0">
                <a:solidFill>
                  <a:srgbClr val="FFFF00"/>
                </a:solidFill>
              </a:rPr>
            </a:br>
            <a:endParaRPr lang="en-US" sz="4400" dirty="0">
              <a:solidFill>
                <a:srgbClr val="FFFF00"/>
              </a:solidFill>
            </a:endParaRPr>
          </a:p>
        </p:txBody>
      </p:sp>
      <p:sp>
        <p:nvSpPr>
          <p:cNvPr id="3" name="Donut 2"/>
          <p:cNvSpPr/>
          <p:nvPr/>
        </p:nvSpPr>
        <p:spPr>
          <a:xfrm>
            <a:off x="1752600" y="3886200"/>
            <a:ext cx="5410200" cy="914400"/>
          </a:xfrm>
          <a:prstGeom prst="donut">
            <a:avLst>
              <a:gd name="adj" fmla="val 699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Constantia"/>
            </a:endParaRPr>
          </a:p>
        </p:txBody>
      </p:sp>
    </p:spTree>
    <p:extLst>
      <p:ext uri="{BB962C8B-B14F-4D97-AF65-F5344CB8AC3E}">
        <p14:creationId xmlns:p14="http://schemas.microsoft.com/office/powerpoint/2010/main" val="383440577"/>
      </p:ext>
    </p:extLst>
  </p:cSld>
  <p:clrMapOvr>
    <a:overrideClrMapping bg1="dk1" tx1="lt1" bg2="dk2" tx2="lt2" accent1="accent1" accent2="accent2" accent3="accent3" accent4="accent4" accent5="accent5" accent6="accent6" hlink="hlink" folHlink="folHlink"/>
  </p:clrMapOvr>
</p:sld>
</file>

<file path=ppt/slides/slide15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556792"/>
            <a:ext cx="7851648" cy="4217640"/>
          </a:xfrm>
        </p:spPr>
        <p:txBody>
          <a:bodyPr anchor="t">
            <a:noAutofit/>
          </a:bodyPr>
          <a:lstStyle/>
          <a:p>
            <a:pPr algn="ctr"/>
            <a:r>
              <a:rPr lang="en-US" sz="4000" dirty="0">
                <a:solidFill>
                  <a:schemeClr val="tx1"/>
                </a:solidFill>
                <a:latin typeface="Arial"/>
                <a:cs typeface="Arial"/>
              </a:rPr>
              <a:t>Luke shows Paul’s credentials—that he is continuing the ministry of the risen Lord and that his ministry and writings as an Apostle can be trusted.</a:t>
            </a:r>
          </a:p>
        </p:txBody>
      </p:sp>
    </p:spTree>
    <p:extLst>
      <p:ext uri="{BB962C8B-B14F-4D97-AF65-F5344CB8AC3E}">
        <p14:creationId xmlns:p14="http://schemas.microsoft.com/office/powerpoint/2010/main" val="3506483635"/>
      </p:ext>
    </p:extLst>
  </p:cSld>
  <p:clrMapOvr>
    <a:overrideClrMapping bg1="dk1" tx1="lt1" bg2="dk2" tx2="lt2" accent1="accent1" accent2="accent2" accent3="accent3" accent4="accent4" accent5="accent5" accent6="accent6" hlink="hlink" folHlink="folHlink"/>
  </p:clrMapOvr>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4978" name="Picture 2" descr="http://outreachmagazine.com/wp-content/uploads/2018/04/18_0501_EVANGELSIM_5-Ways-to-Elevate-Evangelism_OldSize.jpg">
            <a:extLst>
              <a:ext uri="{FF2B5EF4-FFF2-40B4-BE49-F238E27FC236}">
                <a16:creationId xmlns:a16="http://schemas.microsoft.com/office/drawing/2014/main" id="{98E5098E-2DDD-394E-8B75-8BEF0AA2F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0"/>
            <a:ext cx="9120186" cy="684014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23813" y="3391851"/>
            <a:ext cx="9144000" cy="115093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54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
        <p:nvSpPr>
          <p:cNvPr id="900098" name="Rectangle 2"/>
          <p:cNvSpPr>
            <a:spLocks noGrp="1" noChangeArrowheads="1"/>
          </p:cNvSpPr>
          <p:nvPr>
            <p:ph type="ctrTitle"/>
          </p:nvPr>
        </p:nvSpPr>
        <p:spPr>
          <a:xfrm>
            <a:off x="0" y="1046826"/>
            <a:ext cx="9120187" cy="1446653"/>
          </a:xfrm>
          <a:effectLst>
            <a:outerShdw blurRad="63500" dist="35921" dir="2700000" algn="ctr" rotWithShape="0">
              <a:schemeClr val="tx2">
                <a:alpha val="74998"/>
              </a:schemeClr>
            </a:outerShdw>
          </a:effectLst>
        </p:spPr>
        <p:txBody>
          <a:bodyPr/>
          <a:lstStyle/>
          <a:p>
            <a:pPr>
              <a:defRPr/>
            </a:pPr>
            <a:r>
              <a:rPr lang="en-US" sz="8800" b="1" dirty="0">
                <a:effectLst>
                  <a:glow rad="127000">
                    <a:schemeClr val="tx1"/>
                  </a:glow>
                </a:effectLst>
                <a:latin typeface="Arial" charset="0"/>
                <a:ea typeface="ＭＳ Ｐゴシック" charset="0"/>
                <a:cs typeface="ＭＳ Ｐゴシック" charset="0"/>
              </a:rPr>
              <a:t>Be Witnessing</a:t>
            </a:r>
          </a:p>
        </p:txBody>
      </p:sp>
      <p:sp>
        <p:nvSpPr>
          <p:cNvPr id="5" name="Text Box 5"/>
          <p:cNvSpPr txBox="1">
            <a:spLocks noChangeArrowheads="1"/>
          </p:cNvSpPr>
          <p:nvPr/>
        </p:nvSpPr>
        <p:spPr bwMode="auto">
          <a:xfrm>
            <a:off x="-23813" y="6092825"/>
            <a:ext cx="9228216" cy="765175"/>
          </a:xfrm>
          <a:prstGeom prst="rect">
            <a:avLst/>
          </a:prstGeom>
          <a:solidFill>
            <a:srgbClr val="050A00"/>
          </a:solidFill>
          <a:ln w="9525">
            <a:noFill/>
            <a:miter lim="800000"/>
            <a:headEnd/>
            <a:tailEnd/>
          </a:ln>
          <a:effectLst/>
        </p:spPr>
        <p:txBody>
          <a:bodyPr anchor="ctr"/>
          <a:lstStyle>
            <a:lvl1pPr>
              <a:defRPr sz="2400">
                <a:solidFill>
                  <a:schemeClr val="tx1"/>
                </a:solidFill>
                <a:latin typeface="Verdana" charset="0"/>
                <a:ea typeface="ＭＳ Ｐゴシック" charset="0"/>
                <a:cs typeface="Geneva" charset="0"/>
              </a:defRPr>
            </a:lvl1pPr>
            <a:lvl2pPr marL="37931725" indent="-37474525">
              <a:defRPr sz="2400">
                <a:solidFill>
                  <a:schemeClr val="tx1"/>
                </a:solidFill>
                <a:latin typeface="Verdana" charset="0"/>
                <a:ea typeface="Geneva" charset="0"/>
                <a:cs typeface="Geneva" charset="0"/>
              </a:defRPr>
            </a:lvl2pPr>
            <a:lvl3pPr>
              <a:defRPr sz="2400">
                <a:solidFill>
                  <a:schemeClr val="tx1"/>
                </a:solidFill>
                <a:latin typeface="Verdana" charset="0"/>
                <a:ea typeface="Geneva" charset="0"/>
                <a:cs typeface="Geneva" charset="0"/>
              </a:defRPr>
            </a:lvl3pPr>
            <a:lvl4pPr>
              <a:defRPr sz="2400">
                <a:solidFill>
                  <a:schemeClr val="tx1"/>
                </a:solidFill>
                <a:latin typeface="Verdana" charset="0"/>
                <a:ea typeface="Geneva" charset="0"/>
                <a:cs typeface="Geneva" charset="0"/>
              </a:defRPr>
            </a:lvl4pPr>
            <a:lvl5pPr>
              <a:defRPr sz="2400">
                <a:solidFill>
                  <a:schemeClr val="tx1"/>
                </a:solidFill>
                <a:latin typeface="Verdana" charset="0"/>
                <a:ea typeface="Geneva" charset="0"/>
                <a:cs typeface="Geneva" charset="0"/>
              </a:defRPr>
            </a:lvl5pPr>
            <a:lvl6pPr marL="457200" eaLnBrk="0" fontAlgn="base" hangingPunct="0">
              <a:spcBef>
                <a:spcPct val="0"/>
              </a:spcBef>
              <a:spcAft>
                <a:spcPct val="0"/>
              </a:spcAft>
              <a:defRPr sz="2400">
                <a:solidFill>
                  <a:schemeClr val="tx1"/>
                </a:solidFill>
                <a:latin typeface="Verdana" charset="0"/>
                <a:ea typeface="Geneva" charset="0"/>
                <a:cs typeface="Geneva" charset="0"/>
              </a:defRPr>
            </a:lvl6pPr>
            <a:lvl7pPr marL="914400" eaLnBrk="0" fontAlgn="base" hangingPunct="0">
              <a:spcBef>
                <a:spcPct val="0"/>
              </a:spcBef>
              <a:spcAft>
                <a:spcPct val="0"/>
              </a:spcAft>
              <a:defRPr sz="2400">
                <a:solidFill>
                  <a:schemeClr val="tx1"/>
                </a:solidFill>
                <a:latin typeface="Verdana" charset="0"/>
                <a:ea typeface="Geneva" charset="0"/>
                <a:cs typeface="Geneva" charset="0"/>
              </a:defRPr>
            </a:lvl7pPr>
            <a:lvl8pPr marL="1371600" eaLnBrk="0" fontAlgn="base" hangingPunct="0">
              <a:spcBef>
                <a:spcPct val="0"/>
              </a:spcBef>
              <a:spcAft>
                <a:spcPct val="0"/>
              </a:spcAft>
              <a:defRPr sz="2400">
                <a:solidFill>
                  <a:schemeClr val="tx1"/>
                </a:solidFill>
                <a:latin typeface="Verdana" charset="0"/>
                <a:ea typeface="Geneva" charset="0"/>
                <a:cs typeface="Geneva" charset="0"/>
              </a:defRPr>
            </a:lvl8pPr>
            <a:lvl9pPr marL="1828800" eaLnBrk="0" fontAlgn="base" hangingPunct="0">
              <a:spcBef>
                <a:spcPct val="0"/>
              </a:spcBef>
              <a:spcAft>
                <a:spcPct val="0"/>
              </a:spcAft>
              <a:defRPr sz="2400">
                <a:solidFill>
                  <a:schemeClr val="tx1"/>
                </a:solidFill>
                <a:latin typeface="Verdana" charset="0"/>
                <a:ea typeface="Geneva" charset="0"/>
                <a:cs typeface="Geneva"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Dr. Rick Griffith • Crossroads International Church Singapore</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BibleStudyDownloads.org</a:t>
            </a:r>
          </a:p>
        </p:txBody>
      </p:sp>
    </p:spTree>
    <p:extLst>
      <p:ext uri="{BB962C8B-B14F-4D97-AF65-F5344CB8AC3E}">
        <p14:creationId xmlns:p14="http://schemas.microsoft.com/office/powerpoint/2010/main" val="865484981"/>
      </p:ext>
    </p:extLst>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7091" name="Text Box 3"/>
          <p:cNvSpPr txBox="1">
            <a:spLocks noChangeArrowheads="1"/>
          </p:cNvSpPr>
          <p:nvPr/>
        </p:nvSpPr>
        <p:spPr bwMode="auto">
          <a:xfrm>
            <a:off x="8243895" y="44459"/>
            <a:ext cx="86913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131e</a:t>
            </a:r>
          </a:p>
        </p:txBody>
      </p:sp>
      <p:pic>
        <p:nvPicPr>
          <p:cNvPr id="6" name="05-Acts in 3 Minutes TheChurchAtBrookHills.mp4">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36512" y="-27384"/>
            <a:ext cx="9217024" cy="5184576"/>
          </a:xfrm>
          <a:prstGeom prst="rect">
            <a:avLst/>
          </a:prstGeom>
        </p:spPr>
      </p:pic>
      <p:sp>
        <p:nvSpPr>
          <p:cNvPr id="217089" name="Rectangle 2"/>
          <p:cNvSpPr>
            <a:spLocks noGrp="1" noChangeArrowheads="1"/>
          </p:cNvSpPr>
          <p:nvPr>
            <p:ph type="title" idx="4294967295"/>
          </p:nvPr>
        </p:nvSpPr>
        <p:spPr>
          <a:xfrm>
            <a:off x="0" y="5373216"/>
            <a:ext cx="9144000" cy="1484784"/>
          </a:xfrm>
        </p:spPr>
        <p:txBody>
          <a:bodyPr/>
          <a:lstStyle/>
          <a:p>
            <a:pPr eaLnBrk="1" hangingPunct="1"/>
            <a:r>
              <a:rPr lang="en-US" sz="4000" b="1" i="1" dirty="0">
                <a:latin typeface="Arial" charset="0"/>
                <a:ea typeface="ＭＳ Ｐゴシック" charset="0"/>
                <a:cs typeface="Arial" charset="0"/>
              </a:rPr>
              <a:t>The Book of Acts in 3 Minutes</a:t>
            </a:r>
            <a:r>
              <a:rPr lang="en-US" sz="3600" b="1" i="1" dirty="0">
                <a:latin typeface="Arial" charset="0"/>
                <a:ea typeface="ＭＳ Ｐゴシック" charset="0"/>
                <a:cs typeface="Arial" charset="0"/>
              </a:rPr>
              <a:t> </a:t>
            </a:r>
            <a:br>
              <a:rPr lang="en-US" sz="3600" b="1" i="1" dirty="0">
                <a:latin typeface="Arial" charset="0"/>
                <a:ea typeface="ＭＳ Ｐゴシック" charset="0"/>
                <a:cs typeface="Arial" charset="0"/>
              </a:rPr>
            </a:br>
            <a:r>
              <a:rPr lang="en-US" sz="2800" b="1" i="1" dirty="0">
                <a:latin typeface="Arial" charset="0"/>
                <a:ea typeface="ＭＳ Ｐゴシック" charset="0"/>
                <a:cs typeface="Arial" charset="0"/>
              </a:rPr>
              <a:t>(TheChurchatBrookHills.mp4)</a:t>
            </a:r>
            <a:endParaRPr lang="en-US" sz="2000" i="1" dirty="0">
              <a:latin typeface="Arial" charset="0"/>
              <a:ea typeface="ＭＳ Ｐゴシック" charset="0"/>
              <a:cs typeface="Arial" charset="0"/>
            </a:endParaRPr>
          </a:p>
        </p:txBody>
      </p:sp>
    </p:spTree>
    <p:extLst>
      <p:ext uri="{BB962C8B-B14F-4D97-AF65-F5344CB8AC3E}">
        <p14:creationId xmlns:p14="http://schemas.microsoft.com/office/powerpoint/2010/main" val="347216358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0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1108760"/>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The Witness Stand</a:t>
            </a:r>
          </a:p>
        </p:txBody>
      </p:sp>
      <p:pic>
        <p:nvPicPr>
          <p:cNvPr id="268290" name="Picture 2" descr="https://cdn.theatlantic.com/assets/media/img/mt/2019/04/RTR2XROE/lead_720_405.jpg?mod=1556028881">
            <a:extLst>
              <a:ext uri="{FF2B5EF4-FFF2-40B4-BE49-F238E27FC236}">
                <a16:creationId xmlns:a16="http://schemas.microsoft.com/office/drawing/2014/main" id="{65D7B923-8BE0-8346-883F-1BDEEA033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7" y="1700808"/>
            <a:ext cx="9208185" cy="517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85416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Is this you?</a:t>
            </a:r>
          </a:p>
        </p:txBody>
      </p:sp>
      <p:pic>
        <p:nvPicPr>
          <p:cNvPr id="262146" name="Picture 2" descr="Related image">
            <a:extLst>
              <a:ext uri="{FF2B5EF4-FFF2-40B4-BE49-F238E27FC236}">
                <a16:creationId xmlns:a16="http://schemas.microsoft.com/office/drawing/2014/main" id="{323F7EC4-4A78-6F47-A134-285BC580F3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4744"/>
            <a:ext cx="9115664"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43328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41" name="Picture 2" descr="EvangelismTraining"/>
          <p:cNvPicPr>
            <a:picLocks noChangeAspect="1" noChangeArrowheads="1"/>
          </p:cNvPicPr>
          <p:nvPr/>
        </p:nvPicPr>
        <p:blipFill>
          <a:blip r:embed="rId3" cstate="screen">
            <a:extLst>
              <a:ext uri="{28A0092B-C50C-407E-A947-70E740481C1C}">
                <a14:useLocalDpi xmlns:a14="http://schemas.microsoft.com/office/drawing/2010/main"/>
              </a:ext>
            </a:extLst>
          </a:blip>
          <a:srcRect l="12257" t="6487" r="12259" b="51711"/>
          <a:stretch>
            <a:fillRect/>
          </a:stretch>
        </p:blipFill>
        <p:spPr bwMode="auto">
          <a:xfrm>
            <a:off x="0" y="-228600"/>
            <a:ext cx="9144000" cy="716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68642" name="Rectangle 3"/>
          <p:cNvSpPr>
            <a:spLocks noGrp="1" noChangeArrowheads="1"/>
          </p:cNvSpPr>
          <p:nvPr>
            <p:ph type="title" idx="4294967295"/>
          </p:nvPr>
        </p:nvSpPr>
        <p:spPr>
          <a:xfrm>
            <a:off x="685800" y="-114300"/>
            <a:ext cx="7772400" cy="876300"/>
          </a:xfrm>
          <a:solidFill>
            <a:srgbClr val="000000"/>
          </a:solidFill>
        </p:spPr>
        <p:txBody>
          <a:bodyPr/>
          <a:lstStyle/>
          <a:p>
            <a:pPr eaLnBrk="1" hangingPunct="1"/>
            <a:r>
              <a:rPr lang="en-US" dirty="0">
                <a:latin typeface="Arial" charset="0"/>
              </a:rPr>
              <a:t>Many Fear Evangelism!</a:t>
            </a:r>
          </a:p>
        </p:txBody>
      </p:sp>
      <p:sp>
        <p:nvSpPr>
          <p:cNvPr id="368643" name="Text Box 8"/>
          <p:cNvSpPr txBox="1">
            <a:spLocks noChangeArrowheads="1"/>
          </p:cNvSpPr>
          <p:nvPr/>
        </p:nvSpPr>
        <p:spPr bwMode="auto">
          <a:xfrm>
            <a:off x="34925" y="4751388"/>
            <a:ext cx="8569325" cy="2062162"/>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200" b="1" i="1" u="none" strike="noStrike" kern="1200" cap="none" spc="0" normalizeH="0" baseline="0" noProof="0" dirty="0">
                <a:ln>
                  <a:noFill/>
                </a:ln>
                <a:solidFill>
                  <a:srgbClr val="000000"/>
                </a:solidFill>
                <a:effectLst/>
                <a:uLnTx/>
                <a:uFillTx/>
                <a:latin typeface="Arial" charset="0"/>
                <a:ea typeface="ＭＳ Ｐゴシック" charset="0"/>
              </a:rPr>
              <a:t>"</a:t>
            </a:r>
            <a:r>
              <a:rPr kumimoji="0" lang="en-US" sz="3200" b="1" i="1" u="none" strike="noStrike" kern="1200" cap="none" spc="0" normalizeH="0" baseline="0" noProof="0" dirty="0">
                <a:ln>
                  <a:noFill/>
                </a:ln>
                <a:solidFill>
                  <a:srgbClr val="000000"/>
                </a:solidFill>
                <a:effectLst/>
                <a:uLnTx/>
                <a:uFillTx/>
                <a:latin typeface="Arial" charset="0"/>
                <a:ea typeface="ＭＳ Ｐゴシック" charset="0"/>
              </a:rPr>
              <a:t>When I was a kid, I would go up to someone</a:t>
            </a:r>
            <a:r>
              <a:rPr kumimoji="0" lang="uk-UA" sz="3200" b="1" i="1" u="none" strike="noStrike" kern="1200" cap="none" spc="0" normalizeH="0" baseline="0" noProof="0" dirty="0">
                <a:ln>
                  <a:noFill/>
                </a:ln>
                <a:solidFill>
                  <a:srgbClr val="000000"/>
                </a:solidFill>
                <a:effectLst/>
                <a:uLnTx/>
                <a:uFillTx/>
                <a:latin typeface="Arial" charset="0"/>
                <a:ea typeface="ＭＳ Ｐゴシック" charset="0"/>
              </a:rPr>
              <a:t>'</a:t>
            </a:r>
            <a:r>
              <a:rPr kumimoji="0" lang="en-US" sz="3200" b="1" i="1" u="none" strike="noStrike" kern="1200" cap="none" spc="0" normalizeH="0" baseline="0" noProof="0" dirty="0">
                <a:ln>
                  <a:noFill/>
                </a:ln>
                <a:solidFill>
                  <a:srgbClr val="000000"/>
                </a:solidFill>
                <a:effectLst/>
                <a:uLnTx/>
                <a:uFillTx/>
                <a:latin typeface="Arial" charset="0"/>
                <a:ea typeface="ＭＳ Ｐゴシック" charset="0"/>
              </a:rPr>
              <a:t>s porch, ring the doorbell, and run like the dickens.  I still do it, except now our church calls it </a:t>
            </a:r>
            <a:r>
              <a:rPr kumimoji="0" lang="uk-UA" sz="3200" b="1" i="1" u="none" strike="noStrike" kern="1200" cap="none" spc="0" normalizeH="0" baseline="0" noProof="0" dirty="0">
                <a:ln>
                  <a:noFill/>
                </a:ln>
                <a:solidFill>
                  <a:srgbClr val="000000"/>
                </a:solidFill>
                <a:effectLst/>
                <a:uLnTx/>
                <a:uFillTx/>
                <a:latin typeface="Arial" charset="0"/>
                <a:ea typeface="ＭＳ Ｐゴシック" charset="0"/>
              </a:rPr>
              <a:t>'</a:t>
            </a:r>
            <a:r>
              <a:rPr kumimoji="0" lang="en-US" sz="3200" b="1" i="1" u="none" strike="noStrike" kern="1200" cap="none" spc="0" normalizeH="0" baseline="0" noProof="0" dirty="0">
                <a:ln>
                  <a:noFill/>
                </a:ln>
                <a:solidFill>
                  <a:srgbClr val="000000"/>
                </a:solidFill>
                <a:effectLst/>
                <a:uLnTx/>
                <a:uFillTx/>
                <a:latin typeface="Arial" charset="0"/>
                <a:ea typeface="ＭＳ Ｐゴシック" charset="0"/>
              </a:rPr>
              <a:t>outreach training.</a:t>
            </a:r>
            <a:r>
              <a:rPr kumimoji="0" lang="uk-UA" sz="3200" b="1" i="1" u="none" strike="noStrike" kern="1200" cap="none" spc="0" normalizeH="0" baseline="0" noProof="0" dirty="0">
                <a:ln>
                  <a:noFill/>
                </a:ln>
                <a:solidFill>
                  <a:srgbClr val="000000"/>
                </a:solidFill>
                <a:effectLst/>
                <a:uLnTx/>
                <a:uFillTx/>
                <a:latin typeface="Arial" charset="0"/>
                <a:ea typeface="ＭＳ Ｐゴシック" charset="0"/>
              </a:rPr>
              <a:t>'</a:t>
            </a:r>
            <a:r>
              <a:rPr kumimoji="0" lang="ru-RU" sz="3200" b="1" i="1" u="none" strike="noStrike" kern="1200" cap="none" spc="0" normalizeH="0" baseline="0" noProof="0" dirty="0">
                <a:ln>
                  <a:noFill/>
                </a:ln>
                <a:solidFill>
                  <a:srgbClr val="000000"/>
                </a:solidFill>
                <a:effectLst/>
                <a:uLnTx/>
                <a:uFillTx/>
                <a:latin typeface="Arial" charset="0"/>
                <a:ea typeface="ＭＳ Ｐゴシック" charset="0"/>
              </a:rPr>
              <a:t>"</a:t>
            </a:r>
            <a:endParaRPr kumimoji="0" lang="en-US" sz="3200" b="1" i="1" u="none" strike="noStrike" kern="1200" cap="none" spc="0" normalizeH="0" baseline="0" noProof="0" dirty="0">
              <a:ln>
                <a:noFill/>
              </a:ln>
              <a:solidFill>
                <a:srgbClr val="000000"/>
              </a:solidFill>
              <a:effectLst/>
              <a:uLnTx/>
              <a:uFillTx/>
              <a:latin typeface="Arial" charset="0"/>
              <a:ea typeface="ＭＳ Ｐゴシック" charset="0"/>
            </a:endParaRPr>
          </a:p>
        </p:txBody>
      </p:sp>
      <p:sp>
        <p:nvSpPr>
          <p:cNvPr id="5" name="Text Box 4"/>
          <p:cNvSpPr txBox="1">
            <a:spLocks noChangeArrowheads="1"/>
          </p:cNvSpPr>
          <p:nvPr/>
        </p:nvSpPr>
        <p:spPr bwMode="auto">
          <a:xfrm>
            <a:off x="8282508" y="-31328"/>
            <a:ext cx="829816" cy="1200328"/>
          </a:xfrm>
          <a:prstGeom prst="rect">
            <a:avLst/>
          </a:prstGeom>
          <a:noFill/>
          <a:ln>
            <a:noFill/>
          </a:ln>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177800">
                    <a:srgbClr val="000000"/>
                  </a:glow>
                </a:effectLst>
                <a:uLnTx/>
                <a:uFillTx/>
                <a:latin typeface="Arial"/>
                <a:ea typeface="ＭＳ Ｐゴシック" charset="0"/>
                <a:cs typeface="Arial"/>
              </a:rPr>
              <a:t>Q65</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177800">
                    <a:srgbClr val="000000"/>
                  </a:glow>
                </a:effectLst>
                <a:uLnTx/>
                <a:uFillTx/>
                <a:latin typeface="Arial"/>
                <a:ea typeface="ＭＳ Ｐゴシック" charset="0"/>
                <a:cs typeface="Arial"/>
              </a:rPr>
              <a:t>Q74</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177800">
                    <a:srgbClr val="000000"/>
                  </a:glow>
                </a:effectLst>
                <a:uLnTx/>
                <a:uFillTx/>
                <a:latin typeface="Arial"/>
                <a:ea typeface="ＭＳ Ｐゴシック" charset="0"/>
                <a:cs typeface="Arial"/>
              </a:rPr>
              <a:t>Q83</a:t>
            </a:r>
          </a:p>
        </p:txBody>
      </p:sp>
    </p:spTree>
    <p:extLst>
      <p:ext uri="{BB962C8B-B14F-4D97-AF65-F5344CB8AC3E}">
        <p14:creationId xmlns:p14="http://schemas.microsoft.com/office/powerpoint/2010/main" val="51801545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139371"/>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Billy Graham</a:t>
            </a:r>
          </a:p>
        </p:txBody>
      </p:sp>
      <p:pic>
        <p:nvPicPr>
          <p:cNvPr id="260098" name="Picture 2" descr="https://media.swncdn.com/cms/BST/51174-Evangelist_Billy_Graham_speaking_at_Doak_Campbell_Stadium_in_Tallahassee,_Florida_(11928157394).800w.tn.jpg">
            <a:extLst>
              <a:ext uri="{FF2B5EF4-FFF2-40B4-BE49-F238E27FC236}">
                <a16:creationId xmlns:a16="http://schemas.microsoft.com/office/drawing/2014/main" id="{331D033D-51EB-9D49-AF67-232A0BEE7D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13565"/>
            <a:ext cx="9144000" cy="5865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1010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6" name="Picture 2" descr="https://i1.wp.com/redeeminggod.com/wp-content/uploads/2011/12/bullhorn-evangelism-570x384.jpg?resize=570%2C384&amp;ssl=1">
            <a:extLst>
              <a:ext uri="{FF2B5EF4-FFF2-40B4-BE49-F238E27FC236}">
                <a16:creationId xmlns:a16="http://schemas.microsoft.com/office/drawing/2014/main" id="{74304327-7E8E-3B4B-B8FA-7777A3F3C3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67" y="0"/>
            <a:ext cx="9151623" cy="6165304"/>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33144" y="4365104"/>
            <a:ext cx="9144000" cy="167806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There are ineffective ways to witness.</a:t>
            </a:r>
          </a:p>
        </p:txBody>
      </p:sp>
    </p:spTree>
    <p:extLst>
      <p:ext uri="{BB962C8B-B14F-4D97-AF65-F5344CB8AC3E}">
        <p14:creationId xmlns:p14="http://schemas.microsoft.com/office/powerpoint/2010/main" val="25936125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F987ADF-1A11-3144-8563-52B1A58A59FA}"/>
              </a:ext>
            </a:extLst>
          </p:cNvPr>
          <p:cNvGrpSpPr/>
          <p:nvPr/>
        </p:nvGrpSpPr>
        <p:grpSpPr>
          <a:xfrm>
            <a:off x="1873250" y="1460500"/>
            <a:ext cx="5397500" cy="5397500"/>
            <a:chOff x="1873250" y="1460500"/>
            <a:chExt cx="5397500" cy="5397500"/>
          </a:xfrm>
        </p:grpSpPr>
        <p:pic>
          <p:nvPicPr>
            <p:cNvPr id="252930" name="Picture 2" descr="https://images-na.ssl-images-amazon.com/images/I/51YAZOdu3wL._SX425_.jpg">
              <a:extLst>
                <a:ext uri="{FF2B5EF4-FFF2-40B4-BE49-F238E27FC236}">
                  <a16:creationId xmlns:a16="http://schemas.microsoft.com/office/drawing/2014/main" id="{3102DF08-CC8D-6A4F-8432-8F9BD02472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250" y="1460500"/>
              <a:ext cx="5397500" cy="5397500"/>
            </a:xfrm>
            <a:prstGeom prst="rect">
              <a:avLst/>
            </a:prstGeom>
            <a:noFill/>
            <a:extLst>
              <a:ext uri="{909E8E84-426E-40DD-AFC4-6F175D3DCCD1}">
                <a14:hiddenFill xmlns:a14="http://schemas.microsoft.com/office/drawing/2010/main">
                  <a:solidFill>
                    <a:srgbClr val="FFFFFF"/>
                  </a:solidFill>
                </a14:hiddenFill>
              </a:ext>
            </a:extLst>
          </p:spPr>
        </p:pic>
        <p:sp>
          <p:nvSpPr>
            <p:cNvPr id="2" name="Trapezoid 1">
              <a:extLst>
                <a:ext uri="{FF2B5EF4-FFF2-40B4-BE49-F238E27FC236}">
                  <a16:creationId xmlns:a16="http://schemas.microsoft.com/office/drawing/2014/main" id="{3DE42589-40C5-7C4F-A15D-DE61FAF2DF46}"/>
                </a:ext>
              </a:extLst>
            </p:cNvPr>
            <p:cNvSpPr/>
            <p:nvPr/>
          </p:nvSpPr>
          <p:spPr bwMode="auto">
            <a:xfrm rot="10800000">
              <a:off x="2915816" y="2517180"/>
              <a:ext cx="3528392" cy="2880320"/>
            </a:xfrm>
            <a:prstGeom prst="trapezoid">
              <a:avLst>
                <a:gd name="adj" fmla="val 13410"/>
              </a:avLst>
            </a:prstGeom>
            <a:solidFill>
              <a:srgbClr val="CCCBC5"/>
            </a:solidFill>
            <a:ln w="9525" cap="flat" cmpd="sng" algn="ctr">
              <a:no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SimSun" pitchFamily="2" charset="-122"/>
                <a:cs typeface="+mn-cs"/>
              </a:endParaRPr>
            </a:p>
          </p:txBody>
        </p:sp>
      </p:grpSp>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Is this your cup?</a:t>
            </a:r>
          </a:p>
        </p:txBody>
      </p:sp>
      <p:sp>
        <p:nvSpPr>
          <p:cNvPr id="4" name="Rectangle 2">
            <a:extLst>
              <a:ext uri="{FF2B5EF4-FFF2-40B4-BE49-F238E27FC236}">
                <a16:creationId xmlns:a16="http://schemas.microsoft.com/office/drawing/2014/main" id="{8289B02F-CBCA-534B-9811-03FFBCD029EB}"/>
              </a:ext>
            </a:extLst>
          </p:cNvPr>
          <p:cNvSpPr txBox="1">
            <a:spLocks noChangeArrowheads="1"/>
          </p:cNvSpPr>
          <p:nvPr/>
        </p:nvSpPr>
        <p:spPr bwMode="auto">
          <a:xfrm>
            <a:off x="2915815" y="3101869"/>
            <a:ext cx="3384377" cy="1057381"/>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000000"/>
                </a:solidFill>
                <a:effectLst/>
                <a:uLnTx/>
                <a:uFillTx/>
                <a:latin typeface="Arial" charset="0"/>
                <a:ea typeface="ＭＳ Ｐゴシック" charset="0"/>
                <a:cs typeface="ＭＳ Ｐゴシック" charset="0"/>
              </a:rPr>
              <a:t>I’D RATHER BE </a:t>
            </a:r>
            <a:br>
              <a:rPr kumimoji="0" lang="en-US" sz="2800" b="1" i="0" u="none" strike="noStrike" kern="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3600" b="1" i="0" u="none" strike="noStrike" kern="0" cap="none" spc="0" normalizeH="0" baseline="0" noProof="0" dirty="0">
                <a:ln>
                  <a:noFill/>
                </a:ln>
                <a:solidFill>
                  <a:srgbClr val="000000"/>
                </a:solidFill>
                <a:effectLst/>
                <a:uLnTx/>
                <a:uFillTx/>
                <a:latin typeface="Arial" charset="0"/>
                <a:ea typeface="ＭＳ Ｐゴシック" charset="0"/>
                <a:cs typeface="ＭＳ Ｐゴシック" charset="0"/>
              </a:rPr>
              <a:t>WITNESSING</a:t>
            </a:r>
          </a:p>
        </p:txBody>
      </p:sp>
    </p:spTree>
    <p:extLst>
      <p:ext uri="{BB962C8B-B14F-4D97-AF65-F5344CB8AC3E}">
        <p14:creationId xmlns:p14="http://schemas.microsoft.com/office/powerpoint/2010/main" val="741668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18" name="Picture 2" descr="https://www.triumph30.org/wp-content/uploads/2017/08/Evangelism.jpg">
            <a:extLst>
              <a:ext uri="{FF2B5EF4-FFF2-40B4-BE49-F238E27FC236}">
                <a16:creationId xmlns:a16="http://schemas.microsoft.com/office/drawing/2014/main" id="{AD6DFA43-FEA4-A144-AAAA-CE2E1E408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167979"/>
            <a:ext cx="6237064" cy="4739348"/>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1163"/>
            <a:ext cx="9144000" cy="2370043"/>
          </a:xfrm>
          <a:effectLst>
            <a:outerShdw blurRad="63500" dist="35921" dir="2700000" algn="ctr" rotWithShape="0">
              <a:schemeClr val="tx2">
                <a:alpha val="74998"/>
              </a:schemeClr>
            </a:outerShdw>
          </a:effectLst>
        </p:spPr>
        <p:txBody>
          <a:bodyPr anchor="t"/>
          <a:lstStyle/>
          <a:p>
            <a:pPr>
              <a:defRPr/>
            </a:pPr>
            <a:r>
              <a:rPr lang="en-US" b="1" dirty="0">
                <a:effectLst>
                  <a:glow rad="127000">
                    <a:schemeClr val="tx1"/>
                  </a:glow>
                </a:effectLst>
                <a:latin typeface="Arial" charset="0"/>
                <a:ea typeface="ＭＳ Ｐゴシック" charset="0"/>
                <a:cs typeface="ＭＳ Ｐゴシック" charset="0"/>
              </a:rPr>
              <a:t>II. God gets the glory when we witness outside our </a:t>
            </a:r>
            <a:r>
              <a:rPr lang="en-US" b="1" dirty="0">
                <a:solidFill>
                  <a:srgbClr val="FFFF00"/>
                </a:solidFill>
                <a:effectLst>
                  <a:glow rad="127000">
                    <a:schemeClr val="tx1"/>
                  </a:glow>
                </a:effectLst>
                <a:latin typeface="Arial" charset="0"/>
                <a:ea typeface="ＭＳ Ｐゴシック" charset="0"/>
                <a:cs typeface="ＭＳ Ｐゴシック" charset="0"/>
              </a:rPr>
              <a:t>comfort</a:t>
            </a:r>
            <a:r>
              <a:rPr lang="en-US" b="1" dirty="0">
                <a:effectLst>
                  <a:glow rad="127000">
                    <a:schemeClr val="tx1"/>
                  </a:glow>
                </a:effectLst>
                <a:latin typeface="Arial" charset="0"/>
                <a:ea typeface="ＭＳ Ｐゴシック" charset="0"/>
                <a:cs typeface="ＭＳ Ｐゴシック" charset="0"/>
              </a:rPr>
              <a:t> zone (6:8–8:40). </a:t>
            </a:r>
          </a:p>
        </p:txBody>
      </p:sp>
      <p:sp>
        <p:nvSpPr>
          <p:cNvPr id="4" name="Rectangle 2">
            <a:extLst>
              <a:ext uri="{FF2B5EF4-FFF2-40B4-BE49-F238E27FC236}">
                <a16:creationId xmlns:a16="http://schemas.microsoft.com/office/drawing/2014/main" id="{BD1013B5-67BC-7C45-9873-A1C4EC26965F}"/>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17694453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000090"/>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11"/>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900098" name="Rectangle 2"/>
          <p:cNvSpPr>
            <a:spLocks noGrp="1" noChangeArrowheads="1"/>
          </p:cNvSpPr>
          <p:nvPr>
            <p:ph type="ctrTitle"/>
          </p:nvPr>
        </p:nvSpPr>
        <p:spPr>
          <a:xfrm>
            <a:off x="0" y="21564"/>
            <a:ext cx="9144000" cy="909772"/>
          </a:xfrm>
          <a:effectLst>
            <a:outerShdw blurRad="63500" dist="35921" dir="2700000" algn="ctr" rotWithShape="0">
              <a:schemeClr val="tx2">
                <a:alpha val="74998"/>
              </a:schemeClr>
            </a:outerShdw>
          </a:effectLst>
        </p:spPr>
        <p:txBody>
          <a:bodyPr anchor="ctr"/>
          <a:lstStyle/>
          <a:p>
            <a:pPr>
              <a:defRPr/>
            </a:pPr>
            <a:r>
              <a:rPr lang="en-US" sz="4800" b="1" dirty="0">
                <a:effectLst>
                  <a:glow rad="127000">
                    <a:schemeClr val="tx1"/>
                  </a:glow>
                </a:effectLst>
                <a:latin typeface="Arial" charset="0"/>
                <a:ea typeface="ＭＳ Ｐゴシック" charset="0"/>
                <a:cs typeface="ＭＳ Ｐゴシック" charset="0"/>
              </a:rPr>
              <a:t>Key Verse</a:t>
            </a:r>
          </a:p>
        </p:txBody>
      </p:sp>
      <p:sp>
        <p:nvSpPr>
          <p:cNvPr id="5" name="Rectangle 2"/>
          <p:cNvSpPr txBox="1">
            <a:spLocks noChangeArrowheads="1"/>
          </p:cNvSpPr>
          <p:nvPr/>
        </p:nvSpPr>
        <p:spPr bwMode="auto">
          <a:xfrm>
            <a:off x="0" y="1278083"/>
            <a:ext cx="9144000" cy="4527181"/>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pitchFamily="-108" charset="-128"/>
                <a:cs typeface="Arial" charset="0"/>
              </a:rPr>
              <a:t>"But you will receive power when the Holy Spirit comes on you; and you will be my witnesses in Jerusalem, and in all Judea and Samaria, and to the ends of the earth" (1:8). </a:t>
            </a:r>
          </a:p>
        </p:txBody>
      </p:sp>
      <p:sp>
        <p:nvSpPr>
          <p:cNvPr id="6" name="Rectangle 2"/>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
        <p:nvSpPr>
          <p:cNvPr id="7" name="Text Box 24"/>
          <p:cNvSpPr txBox="1">
            <a:spLocks noChangeArrowheads="1"/>
          </p:cNvSpPr>
          <p:nvPr/>
        </p:nvSpPr>
        <p:spPr bwMode="auto">
          <a:xfrm>
            <a:off x="8472417" y="65348"/>
            <a:ext cx="526904" cy="4616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456952"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prstClr val="white"/>
                </a:solidFill>
                <a:effectLst>
                  <a:outerShdw blurRad="50800" dist="38100" dir="2700000" algn="tl" rotWithShape="0">
                    <a:srgbClr val="000000">
                      <a:alpha val="96000"/>
                    </a:srgbClr>
                  </a:outerShdw>
                </a:effectLst>
                <a:uLnTx/>
                <a:uFillTx/>
                <a:latin typeface="Arial"/>
                <a:ea typeface="ＭＳ Ｐゴシック" charset="0"/>
                <a:cs typeface="Arial"/>
              </a:rPr>
              <a:t>56</a:t>
            </a:r>
            <a:endParaRPr kumimoji="0" lang="en-US" altLang="zh-CN" sz="2400" b="1" i="0" u="none" strike="noStrike" kern="1200" cap="none" spc="0" normalizeH="0" baseline="0" noProof="0" dirty="0">
              <a:ln>
                <a:noFill/>
              </a:ln>
              <a:solidFill>
                <a:prstClr val="white"/>
              </a:solidFill>
              <a:effectLst>
                <a:outerShdw blurRad="50800" dist="38100" dir="2700000" algn="tl" rotWithShape="0">
                  <a:srgbClr val="000000">
                    <a:alpha val="96000"/>
                  </a:srgbClr>
                </a:outerShdw>
              </a:effectLst>
              <a:uLnTx/>
              <a:uFillTx/>
              <a:latin typeface="Arial"/>
              <a:ea typeface="ＭＳ Ｐゴシック" charset="0"/>
              <a:cs typeface="Arial"/>
            </a:endParaRPr>
          </a:p>
        </p:txBody>
      </p:sp>
    </p:spTree>
    <p:extLst>
      <p:ext uri="{BB962C8B-B14F-4D97-AF65-F5344CB8AC3E}">
        <p14:creationId xmlns:p14="http://schemas.microsoft.com/office/powerpoint/2010/main" val="8314511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t"/>
          <a:lstStyle/>
          <a:p>
            <a:pPr>
              <a:defRPr/>
            </a:pPr>
            <a:r>
              <a:rPr lang="en-US" sz="3600" b="1" dirty="0">
                <a:effectLst>
                  <a:glow rad="127000">
                    <a:schemeClr val="tx1"/>
                  </a:glow>
                </a:effectLst>
                <a:latin typeface="Arial" charset="0"/>
                <a:ea typeface="ＭＳ Ｐゴシック" charset="0"/>
                <a:cs typeface="ＭＳ Ｐゴシック" charset="0"/>
              </a:rPr>
              <a:t>For us…</a:t>
            </a:r>
          </a:p>
        </p:txBody>
      </p:sp>
      <p:pic>
        <p:nvPicPr>
          <p:cNvPr id="258050" name="Picture 2" descr="http://www.orchardbaptist.net/hp_wordpress/wp-content/uploads/2018/10/Intentional-Evangelism.jpg">
            <a:extLst>
              <a:ext uri="{FF2B5EF4-FFF2-40B4-BE49-F238E27FC236}">
                <a16:creationId xmlns:a16="http://schemas.microsoft.com/office/drawing/2014/main" id="{FD47F224-1960-7745-8BA3-43B7FBBF49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81608"/>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83917"/>
      </p:ext>
    </p:extLst>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5400" b="1" dirty="0">
                <a:effectLst>
                  <a:glow rad="127000">
                    <a:schemeClr val="tx1"/>
                  </a:glow>
                </a:effectLst>
                <a:latin typeface="Arial" charset="0"/>
                <a:ea typeface="ＭＳ Ｐゴシック" charset="0"/>
                <a:cs typeface="ＭＳ Ｐゴシック" charset="0"/>
              </a:rPr>
              <a:t>Why should we be </a:t>
            </a:r>
            <a:r>
              <a:rPr lang="en-US" sz="5400" b="1" dirty="0">
                <a:solidFill>
                  <a:srgbClr val="FFFF00"/>
                </a:solidFill>
                <a:effectLst>
                  <a:glow rad="127000">
                    <a:schemeClr val="tx1"/>
                  </a:glow>
                </a:effectLst>
                <a:latin typeface="Arial" charset="0"/>
                <a:ea typeface="ＭＳ Ｐゴシック" charset="0"/>
                <a:cs typeface="ＭＳ Ｐゴシック" charset="0"/>
              </a:rPr>
              <a:t>witnessing</a:t>
            </a:r>
            <a:r>
              <a:rPr lang="en-US" sz="5400" b="1" dirty="0">
                <a:effectLst>
                  <a:glow rad="127000">
                    <a:schemeClr val="tx1"/>
                  </a:glow>
                </a:effectLst>
                <a:latin typeface="Arial" charset="0"/>
                <a:ea typeface="ＭＳ Ｐゴシック" charset="0"/>
                <a:cs typeface="ＭＳ Ｐゴシック" charset="0"/>
              </a:rPr>
              <a:t>?</a:t>
            </a:r>
          </a:p>
        </p:txBody>
      </p:sp>
      <p:pic>
        <p:nvPicPr>
          <p:cNvPr id="256002" name="Picture 2" descr="https://growingfaith.com.au/images/made/images/uploads/evangelism_682_341_int_c1_c_c__1.jpg">
            <a:extLst>
              <a:ext uri="{FF2B5EF4-FFF2-40B4-BE49-F238E27FC236}">
                <a16:creationId xmlns:a16="http://schemas.microsoft.com/office/drawing/2014/main" id="{10C49B43-A0B8-EC46-BDF3-37983843D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0"/>
            <a:ext cx="9144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60640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Background</a:t>
            </a:r>
          </a:p>
        </p:txBody>
      </p:sp>
      <p:pic>
        <p:nvPicPr>
          <p:cNvPr id="257026" name="Picture 2" descr="https://levaire.com/wp-content/uploads/2018/05/digital-evangelism-696x465.jpg">
            <a:extLst>
              <a:ext uri="{FF2B5EF4-FFF2-40B4-BE49-F238E27FC236}">
                <a16:creationId xmlns:a16="http://schemas.microsoft.com/office/drawing/2014/main" id="{0FE50FA7-F6C2-214B-8F22-8ED7E95706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1268760"/>
            <a:ext cx="7721600" cy="515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7412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5" name="Picture 4" descr="Luke&amp;Pau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3122" name="Rectangle 2"/>
          <p:cNvSpPr>
            <a:spLocks noGrp="1" noChangeArrowheads="1"/>
          </p:cNvSpPr>
          <p:nvPr>
            <p:ph type="ctrTitle"/>
          </p:nvPr>
        </p:nvSpPr>
        <p:spPr>
          <a:xfrm>
            <a:off x="457200" y="76200"/>
            <a:ext cx="8229600" cy="914400"/>
          </a:xfrm>
          <a:effectLst>
            <a:outerShdw blurRad="63500" dist="35921" dir="2700000" algn="ctr" rotWithShape="0">
              <a:srgbClr val="000000">
                <a:alpha val="74998"/>
              </a:srgbClr>
            </a:outerShdw>
          </a:effectLst>
        </p:spPr>
        <p:txBody>
          <a:bodyPr/>
          <a:lstStyle/>
          <a:p>
            <a:pPr eaLnBrk="1" hangingPunct="1">
              <a:defRPr/>
            </a:pPr>
            <a:r>
              <a:rPr kumimoji="0" lang="en-US" b="1" dirty="0"/>
              <a:t>Who was Dr. Luke?</a:t>
            </a:r>
          </a:p>
        </p:txBody>
      </p:sp>
      <p:sp>
        <p:nvSpPr>
          <p:cNvPr id="5" name="Rectangle 3"/>
          <p:cNvSpPr txBox="1">
            <a:spLocks noChangeArrowheads="1"/>
          </p:cNvSpPr>
          <p:nvPr/>
        </p:nvSpPr>
        <p:spPr bwMode="auto">
          <a:xfrm>
            <a:off x="1371600" y="4876800"/>
            <a:ext cx="6400800" cy="1752600"/>
          </a:xfrm>
          <a:prstGeom prst="rect">
            <a:avLst/>
          </a:prstGeom>
          <a:noFill/>
          <a:ln w="9525">
            <a:noFill/>
            <a:miter lim="800000"/>
            <a:headEnd/>
            <a:tailEnd/>
          </a:ln>
          <a:effectLst>
            <a:outerShdw blurRad="63500" dist="35921" dir="2700000" algn="ctr" rotWithShape="0">
              <a:srgbClr val="000000">
                <a:alpha val="74998"/>
              </a:srgbClr>
            </a:outerShdw>
          </a:effectLst>
        </p:spPr>
        <p:txBody>
          <a:bodyPr lIns="91334" tIns="45667" rIns="91334" bIns="45667"/>
          <a:lstStyle/>
          <a:p>
            <a:pPr marL="0" marR="0" lvl="0" indent="10148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US" sz="3200" b="1" i="0" u="none" strike="noStrike" kern="0" cap="none" spc="0" normalizeH="0" baseline="0" noProof="0" dirty="0">
                <a:ln>
                  <a:noFill/>
                </a:ln>
                <a:solidFill>
                  <a:srgbClr val="FFFFFF"/>
                </a:solidFill>
                <a:effectLst/>
                <a:uLnTx/>
                <a:uFillTx/>
                <a:latin typeface="Helvetica"/>
                <a:ea typeface="Osaka"/>
                <a:cs typeface="+mn-cs"/>
              </a:rPr>
              <a:t>Medical doctor</a:t>
            </a:r>
          </a:p>
          <a:p>
            <a:pPr marL="0" marR="0" lvl="0" indent="10148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US" sz="3200" b="1" i="0" u="none" strike="noStrike" kern="0" cap="none" spc="0" normalizeH="0" baseline="0" noProof="0" dirty="0">
                <a:ln>
                  <a:noFill/>
                </a:ln>
                <a:solidFill>
                  <a:srgbClr val="FFFFFF"/>
                </a:solidFill>
                <a:effectLst/>
                <a:uLnTx/>
                <a:uFillTx/>
                <a:latin typeface="Helvetica"/>
                <a:ea typeface="Osaka"/>
                <a:cs typeface="+mn-cs"/>
              </a:rPr>
              <a:t>Traveling companion of Paul</a:t>
            </a:r>
          </a:p>
          <a:p>
            <a:pPr marL="0" marR="0" lvl="0" indent="10148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US" sz="3200" b="1" i="0" u="none" strike="noStrike" kern="0" cap="none" spc="0" normalizeH="0" baseline="0" noProof="0" dirty="0">
                <a:ln>
                  <a:noFill/>
                </a:ln>
                <a:solidFill>
                  <a:srgbClr val="FFFFFF"/>
                </a:solidFill>
                <a:effectLst/>
                <a:uLnTx/>
                <a:uFillTx/>
                <a:latin typeface="Helvetica"/>
                <a:ea typeface="Osaka"/>
                <a:cs typeface="+mn-cs"/>
              </a:rPr>
              <a:t>Articulate historian &amp; writer</a:t>
            </a:r>
          </a:p>
        </p:txBody>
      </p:sp>
    </p:spTree>
    <p:extLst>
      <p:ext uri="{BB962C8B-B14F-4D97-AF65-F5344CB8AC3E}">
        <p14:creationId xmlns:p14="http://schemas.microsoft.com/office/powerpoint/2010/main" val="318152341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3" descr="EXPTEXTB"/>
          <p:cNvSpPr>
            <a:spLocks noChangeArrowheads="1"/>
          </p:cNvSpPr>
          <p:nvPr/>
        </p:nvSpPr>
        <p:spPr bwMode="auto">
          <a:xfrm>
            <a:off x="0" y="0"/>
            <a:ext cx="9144000" cy="6858000"/>
          </a:xfrm>
          <a:prstGeom prst="rect">
            <a:avLst/>
          </a:prstGeom>
          <a:gradFill rotWithShape="1">
            <a:gsLst>
              <a:gs pos="0">
                <a:srgbClr val="000090"/>
              </a:gs>
              <a:gs pos="100000">
                <a:schemeClr val="tx1"/>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Times New Roman" charset="0"/>
            </a:endParaRPr>
          </a:p>
        </p:txBody>
      </p:sp>
      <p:sp>
        <p:nvSpPr>
          <p:cNvPr id="40966" name="Text Box 6"/>
          <p:cNvSpPr txBox="1">
            <a:spLocks noChangeArrowheads="1"/>
          </p:cNvSpPr>
          <p:nvPr/>
        </p:nvSpPr>
        <p:spPr bwMode="auto">
          <a:xfrm>
            <a:off x="76200" y="1143000"/>
            <a:ext cx="6248400" cy="708025"/>
          </a:xfrm>
          <a:prstGeom prst="rect">
            <a:avLst/>
          </a:prstGeom>
          <a:gradFill flip="none" rotWithShape="1">
            <a:gsLst>
              <a:gs pos="64000">
                <a:schemeClr val="tx2">
                  <a:lumMod val="25000"/>
                  <a:lumOff val="75000"/>
                </a:schemeClr>
              </a:gs>
              <a:gs pos="100000">
                <a:srgbClr val="FFFFFF"/>
              </a:gs>
            </a:gsLst>
            <a:path path="rect">
              <a:fillToRect l="100000" t="100000"/>
            </a:path>
            <a:tileRect r="-100000" b="-100000"/>
          </a:gradFill>
          <a:ln w="12700">
            <a:solidFill>
              <a:schemeClr val="tx1"/>
            </a:solidFill>
            <a:miter lim="800000"/>
            <a:headEnd/>
            <a:tailEnd/>
          </a:ln>
          <a:effectLst/>
        </p:spPr>
        <p:txBody>
          <a:bodyPr lIns="0" rIns="0">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charset="0"/>
                <a:ea typeface="Times New Roman"/>
                <a:cs typeface="Times New Roman"/>
              </a:rPr>
              <a:t>“To the remotest part of the earth” (Acts 1:8)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Times New Roman"/>
                <a:cs typeface="Times New Roman"/>
              </a:rPr>
              <a:t>Acts </a:t>
            </a:r>
            <a:r>
              <a:rPr kumimoji="0" lang="en-US" sz="2000" b="1" i="0" u="none" strike="noStrike" kern="1200" cap="none" spc="0" normalizeH="0" baseline="0" noProof="0" dirty="0">
                <a:ln>
                  <a:noFill/>
                </a:ln>
                <a:solidFill>
                  <a:srgbClr val="000000"/>
                </a:solidFill>
                <a:effectLst/>
                <a:uLnTx/>
                <a:uFillTx/>
                <a:latin typeface="Arial" charset="0"/>
                <a:ea typeface="Times New Roman"/>
                <a:cs typeface="Times New Roman"/>
              </a:rPr>
              <a:t>9  13       14    15  16          18           21     27     28</a:t>
            </a:r>
          </a:p>
        </p:txBody>
      </p:sp>
      <p:sp>
        <p:nvSpPr>
          <p:cNvPr id="183299" name="Text Box 16"/>
          <p:cNvSpPr txBox="1">
            <a:spLocks noChangeArrowheads="1"/>
          </p:cNvSpPr>
          <p:nvPr/>
        </p:nvSpPr>
        <p:spPr bwMode="auto">
          <a:xfrm>
            <a:off x="1828800" y="2338388"/>
            <a:ext cx="838200"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Fall 49</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The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Council</a:t>
            </a:r>
          </a:p>
        </p:txBody>
      </p:sp>
      <p:sp>
        <p:nvSpPr>
          <p:cNvPr id="183300" name="Text Box 17"/>
          <p:cNvSpPr txBox="1">
            <a:spLocks noChangeArrowheads="1"/>
          </p:cNvSpPr>
          <p:nvPr/>
        </p:nvSpPr>
        <p:spPr bwMode="auto">
          <a:xfrm>
            <a:off x="4724400" y="2133600"/>
            <a:ext cx="685800"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May 57-</a:t>
            </a:r>
            <a:b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b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Aug 59</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Trials</a:t>
            </a:r>
            <a:endParaRPr kumimoji="0" lang="en-US" sz="18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183301" name="Line 19"/>
          <p:cNvSpPr>
            <a:spLocks noChangeShapeType="1"/>
          </p:cNvSpPr>
          <p:nvPr/>
        </p:nvSpPr>
        <p:spPr bwMode="auto">
          <a:xfrm>
            <a:off x="0" y="2590800"/>
            <a:ext cx="9067800" cy="0"/>
          </a:xfrm>
          <a:prstGeom prst="line">
            <a:avLst/>
          </a:prstGeom>
          <a:noFill/>
          <a:ln w="76200">
            <a:solidFill>
              <a:schemeClr val="bg1"/>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183302" name="Text Box 20"/>
          <p:cNvSpPr txBox="1">
            <a:spLocks noChangeArrowheads="1"/>
          </p:cNvSpPr>
          <p:nvPr/>
        </p:nvSpPr>
        <p:spPr bwMode="auto">
          <a:xfrm>
            <a:off x="8296275" y="2324100"/>
            <a:ext cx="847725"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Spring 68</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Expansion</a:t>
            </a:r>
            <a:r>
              <a:rPr kumimoji="0" lang="en-US" sz="16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 of Church</a:t>
            </a:r>
          </a:p>
        </p:txBody>
      </p:sp>
      <p:sp>
        <p:nvSpPr>
          <p:cNvPr id="183303" name="Text Box 21"/>
          <p:cNvSpPr txBox="1">
            <a:spLocks noChangeArrowheads="1"/>
          </p:cNvSpPr>
          <p:nvPr/>
        </p:nvSpPr>
        <p:spPr bwMode="auto">
          <a:xfrm>
            <a:off x="0" y="3276600"/>
            <a:ext cx="91440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35           48          49          50          52  53          57        60             62              67           68     95</a:t>
            </a:r>
          </a:p>
        </p:txBody>
      </p:sp>
      <p:sp>
        <p:nvSpPr>
          <p:cNvPr id="183304" name="Text Box 7"/>
          <p:cNvSpPr txBox="1">
            <a:spLocks noChangeArrowheads="1"/>
          </p:cNvSpPr>
          <p:nvPr/>
        </p:nvSpPr>
        <p:spPr bwMode="auto">
          <a:xfrm>
            <a:off x="914400" y="1981200"/>
            <a:ext cx="990600" cy="135413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720"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Apr 48-</a:t>
            </a:r>
            <a:b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br>
            <a: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Sep 49</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1</a:t>
            </a:r>
            <a:b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br>
            <a: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Galatia</a:t>
            </a: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183305" name="Text Box 9"/>
          <p:cNvSpPr txBox="1">
            <a:spLocks noChangeArrowheads="1"/>
          </p:cNvSpPr>
          <p:nvPr/>
        </p:nvSpPr>
        <p:spPr bwMode="auto">
          <a:xfrm>
            <a:off x="3743325" y="1981200"/>
            <a:ext cx="990600" cy="135413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720"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Spr 53-</a:t>
            </a:r>
            <a:b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br>
            <a: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May 57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3</a:t>
            </a:r>
            <a:b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br>
            <a: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Asia</a:t>
            </a: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40970" name="Text Box 10"/>
          <p:cNvSpPr txBox="1">
            <a:spLocks noChangeArrowheads="1"/>
          </p:cNvSpPr>
          <p:nvPr/>
        </p:nvSpPr>
        <p:spPr bwMode="auto">
          <a:xfrm>
            <a:off x="5334000" y="1981200"/>
            <a:ext cx="990600" cy="1354138"/>
          </a:xfrm>
          <a:prstGeom prst="rect">
            <a:avLst/>
          </a:prstGeom>
          <a:solidFill>
            <a:schemeClr val="accent4"/>
          </a:solidFill>
          <a:ln w="12700">
            <a:solidFill>
              <a:srgbClr val="FFFFFF"/>
            </a:solidFill>
            <a:miter lim="800000"/>
            <a:headEnd/>
            <a:tailEnd/>
          </a:ln>
          <a:effectLst/>
        </p:spPr>
        <p:txBody>
          <a:bodyPr lIns="0" tIns="0" rIns="45720"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Feb 60-</a:t>
            </a:r>
            <a:b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b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Mar 62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1</a:t>
            </a:r>
            <a:br>
              <a:rPr kumimoji="0" lang="en-US" sz="24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br>
            <a:r>
              <a:rPr kumimoji="0" lang="en-US" sz="24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Rome</a:t>
            </a: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0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40971" name="Text Box 11"/>
          <p:cNvSpPr txBox="1">
            <a:spLocks noChangeArrowheads="1"/>
          </p:cNvSpPr>
          <p:nvPr/>
        </p:nvSpPr>
        <p:spPr bwMode="auto">
          <a:xfrm>
            <a:off x="7315200" y="1981200"/>
            <a:ext cx="990600" cy="1354138"/>
          </a:xfrm>
          <a:prstGeom prst="rect">
            <a:avLst/>
          </a:prstGeom>
          <a:solidFill>
            <a:schemeClr val="accent4"/>
          </a:solidFill>
          <a:ln w="12700">
            <a:solidFill>
              <a:srgbClr val="FFFFFF"/>
            </a:solidFill>
            <a:miter lim="800000"/>
            <a:headEnd/>
            <a:tailEnd/>
          </a:ln>
          <a:effectLst/>
        </p:spPr>
        <p:txBody>
          <a:bodyPr lIns="0" tIns="0" rIns="45720"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Aut 67-</a:t>
            </a:r>
            <a:b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b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Spr 68</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2</a:t>
            </a:r>
            <a:br>
              <a:rPr kumimoji="0" lang="en-US" sz="24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br>
            <a:r>
              <a:rPr kumimoji="0" lang="en-US" sz="24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Rome</a:t>
            </a: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0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183308" name="TextBox 27"/>
          <p:cNvSpPr txBox="1">
            <a:spLocks noChangeArrowheads="1"/>
          </p:cNvSpPr>
          <p:nvPr/>
        </p:nvSpPr>
        <p:spPr bwMode="auto">
          <a:xfrm>
            <a:off x="7924800" y="71438"/>
            <a:ext cx="11557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38</a:t>
            </a:r>
            <a:b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b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124</a:t>
            </a:r>
            <a:b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b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39-41</a:t>
            </a:r>
          </a:p>
        </p:txBody>
      </p:sp>
      <p:sp>
        <p:nvSpPr>
          <p:cNvPr id="183309" name="Text Box 9"/>
          <p:cNvSpPr txBox="1">
            <a:spLocks noChangeArrowheads="1"/>
          </p:cNvSpPr>
          <p:nvPr/>
        </p:nvSpPr>
        <p:spPr bwMode="auto">
          <a:xfrm>
            <a:off x="6324600" y="1981200"/>
            <a:ext cx="990600" cy="135413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720"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Spr 62-</a:t>
            </a:r>
            <a:b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br>
            <a: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Fall 67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4</a:t>
            </a:r>
            <a:b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br>
            <a: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Spain</a:t>
            </a: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34" name="Title 33"/>
          <p:cNvSpPr>
            <a:spLocks noGrp="1"/>
          </p:cNvSpPr>
          <p:nvPr>
            <p:ph type="title" idx="4294967295"/>
          </p:nvPr>
        </p:nvSpPr>
        <p:spPr>
          <a:xfrm>
            <a:off x="152400" y="206514"/>
            <a:ext cx="7772400" cy="707886"/>
          </a:xfrm>
          <a:gradFill flip="none" rotWithShape="1">
            <a:gsLst>
              <a:gs pos="0">
                <a:srgbClr val="008000"/>
              </a:gs>
              <a:gs pos="100000">
                <a:srgbClr val="000000"/>
              </a:gs>
            </a:gsLst>
            <a:path path="shape">
              <a:fillToRect l="50000" t="50000" r="50000" b="50000"/>
            </a:path>
            <a:tileRect/>
          </a:gradFill>
          <a:ln>
            <a:miter lim="800000"/>
            <a:headEnd/>
            <a:tailEnd/>
          </a:ln>
          <a:effectLst>
            <a:glow rad="101600">
              <a:srgbClr val="008000">
                <a:alpha val="75000"/>
              </a:srgbClr>
            </a:glow>
            <a:outerShdw blurRad="63500" dist="17961" dir="2700000" algn="ctr" rotWithShape="0">
              <a:schemeClr val="tx1">
                <a:alpha val="74998"/>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sz="4000" b="1" dirty="0">
                <a:solidFill>
                  <a:srgbClr val="FFFFFF"/>
                </a:solidFill>
                <a:effectLst>
                  <a:outerShdw blurRad="38100" dist="38100" dir="2700000" algn="tl">
                    <a:srgbClr val="000000">
                      <a:alpha val="43137"/>
                    </a:srgbClr>
                  </a:outerShdw>
                </a:effectLst>
                <a:latin typeface="Arial" charset="0"/>
                <a:cs typeface="Times New Roman" charset="0"/>
              </a:rPr>
              <a:t>NT Overview (Paul</a:t>
            </a:r>
            <a:r>
              <a:rPr lang="fr-FR" altLang="ja-JP" sz="4000" b="1" dirty="0">
                <a:solidFill>
                  <a:srgbClr val="FFFFFF"/>
                </a:solidFill>
                <a:effectLst>
                  <a:outerShdw blurRad="38100" dist="38100" dir="2700000" algn="tl">
                    <a:srgbClr val="000000">
                      <a:alpha val="43137"/>
                    </a:srgbClr>
                  </a:outerShdw>
                </a:effectLst>
                <a:latin typeface="Arial" charset="0"/>
                <a:cs typeface="Times New Roman" charset="0"/>
              </a:rPr>
              <a:t>'</a:t>
            </a:r>
            <a:r>
              <a:rPr lang="en-US" altLang="ja-JP" sz="4000" b="1" dirty="0">
                <a:solidFill>
                  <a:srgbClr val="FFFFFF"/>
                </a:solidFill>
                <a:effectLst>
                  <a:outerShdw blurRad="38100" dist="38100" dir="2700000" algn="tl">
                    <a:srgbClr val="000000">
                      <a:alpha val="43137"/>
                    </a:srgbClr>
                  </a:outerShdw>
                </a:effectLst>
                <a:latin typeface="Arial" charset="0"/>
                <a:cs typeface="Times New Roman" charset="0"/>
              </a:rPr>
              <a:t>s Letters)</a:t>
            </a:r>
            <a:endParaRPr lang="en-US" sz="4000" b="1" dirty="0">
              <a:solidFill>
                <a:srgbClr val="FFFFFF"/>
              </a:solidFill>
              <a:effectLst>
                <a:outerShdw blurRad="38100" dist="38100" dir="2700000" algn="tl">
                  <a:srgbClr val="000000">
                    <a:alpha val="43137"/>
                  </a:srgbClr>
                </a:outerShdw>
              </a:effectLst>
              <a:latin typeface="Arial" charset="0"/>
              <a:cs typeface="Times New Roman" charset="0"/>
            </a:endParaRPr>
          </a:p>
        </p:txBody>
      </p:sp>
      <p:sp>
        <p:nvSpPr>
          <p:cNvPr id="19" name="Text Box 19"/>
          <p:cNvSpPr txBox="1">
            <a:spLocks noChangeArrowheads="1"/>
          </p:cNvSpPr>
          <p:nvPr/>
        </p:nvSpPr>
        <p:spPr bwMode="auto">
          <a:xfrm>
            <a:off x="990600" y="41148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Gal</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20" name="Text Box 20"/>
          <p:cNvSpPr txBox="1">
            <a:spLocks noChangeArrowheads="1"/>
          </p:cNvSpPr>
          <p:nvPr/>
        </p:nvSpPr>
        <p:spPr bwMode="auto">
          <a:xfrm>
            <a:off x="2713038" y="4114800"/>
            <a:ext cx="792162"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1 Thess</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21" name="Text Box 21"/>
          <p:cNvSpPr txBox="1">
            <a:spLocks noChangeArrowheads="1"/>
          </p:cNvSpPr>
          <p:nvPr/>
        </p:nvSpPr>
        <p:spPr bwMode="auto">
          <a:xfrm>
            <a:off x="2713038" y="4572000"/>
            <a:ext cx="792162"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2 Thess</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22" name="Text Box 22"/>
          <p:cNvSpPr txBox="1">
            <a:spLocks noChangeArrowheads="1"/>
          </p:cNvSpPr>
          <p:nvPr/>
        </p:nvSpPr>
        <p:spPr bwMode="auto">
          <a:xfrm>
            <a:off x="3810000" y="41148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1 Cor</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23" name="Text Box 23"/>
          <p:cNvSpPr txBox="1">
            <a:spLocks noChangeArrowheads="1"/>
          </p:cNvSpPr>
          <p:nvPr/>
        </p:nvSpPr>
        <p:spPr bwMode="auto">
          <a:xfrm>
            <a:off x="3810000" y="45720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2 Cor</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24" name="Text Box 24"/>
          <p:cNvSpPr txBox="1">
            <a:spLocks noChangeArrowheads="1"/>
          </p:cNvSpPr>
          <p:nvPr/>
        </p:nvSpPr>
        <p:spPr bwMode="auto">
          <a:xfrm>
            <a:off x="3810000" y="50292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Romans</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25" name="Text Box 25"/>
          <p:cNvSpPr txBox="1">
            <a:spLocks noChangeArrowheads="1"/>
          </p:cNvSpPr>
          <p:nvPr/>
        </p:nvSpPr>
        <p:spPr bwMode="auto">
          <a:xfrm>
            <a:off x="5486400" y="41148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Eph</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26" name="Text Box 26"/>
          <p:cNvSpPr txBox="1">
            <a:spLocks noChangeArrowheads="1"/>
          </p:cNvSpPr>
          <p:nvPr/>
        </p:nvSpPr>
        <p:spPr bwMode="auto">
          <a:xfrm>
            <a:off x="5486400" y="45720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Col</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27" name="Text Box 27"/>
          <p:cNvSpPr txBox="1">
            <a:spLocks noChangeArrowheads="1"/>
          </p:cNvSpPr>
          <p:nvPr/>
        </p:nvSpPr>
        <p:spPr bwMode="auto">
          <a:xfrm>
            <a:off x="5486400" y="50292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Philem</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28" name="Text Box 28"/>
          <p:cNvSpPr txBox="1">
            <a:spLocks noChangeArrowheads="1"/>
          </p:cNvSpPr>
          <p:nvPr/>
        </p:nvSpPr>
        <p:spPr bwMode="auto">
          <a:xfrm>
            <a:off x="5486400" y="54864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Phil</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29" name="Text Box 29"/>
          <p:cNvSpPr txBox="1">
            <a:spLocks noChangeArrowheads="1"/>
          </p:cNvSpPr>
          <p:nvPr/>
        </p:nvSpPr>
        <p:spPr bwMode="auto">
          <a:xfrm>
            <a:off x="6599238" y="4114800"/>
            <a:ext cx="792162"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1 Tim</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30" name="Text Box 30"/>
          <p:cNvSpPr txBox="1">
            <a:spLocks noChangeArrowheads="1"/>
          </p:cNvSpPr>
          <p:nvPr/>
        </p:nvSpPr>
        <p:spPr bwMode="auto">
          <a:xfrm>
            <a:off x="6599238" y="4572000"/>
            <a:ext cx="792162"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Titus</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31" name="Text Box 31"/>
          <p:cNvSpPr txBox="1">
            <a:spLocks noChangeArrowheads="1"/>
          </p:cNvSpPr>
          <p:nvPr/>
        </p:nvSpPr>
        <p:spPr bwMode="auto">
          <a:xfrm>
            <a:off x="7543800" y="41148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2 Tim</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32" name="Text Box 19"/>
          <p:cNvSpPr txBox="1">
            <a:spLocks noChangeArrowheads="1"/>
          </p:cNvSpPr>
          <p:nvPr/>
        </p:nvSpPr>
        <p:spPr bwMode="auto">
          <a:xfrm>
            <a:off x="990600" y="3657600"/>
            <a:ext cx="792163"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Matt</a:t>
            </a:r>
            <a:endParaRPr kumimoji="0" lang="en-US" sz="1600" b="0"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33" name="Text Box 22"/>
          <p:cNvSpPr txBox="1">
            <a:spLocks noChangeArrowheads="1"/>
          </p:cNvSpPr>
          <p:nvPr/>
        </p:nvSpPr>
        <p:spPr bwMode="auto">
          <a:xfrm>
            <a:off x="4572000" y="3657600"/>
            <a:ext cx="792163" cy="369888"/>
          </a:xfrm>
          <a:prstGeom prst="rect">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path path="circle">
              <a:fillToRect l="50000" t="50000" r="50000" b="50000"/>
            </a:path>
            <a:tileRect/>
          </a:gradFill>
          <a:ln w="12700">
            <a:solidFill>
              <a:srgbClr val="FFFFFF"/>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rPr>
              <a:t>Luke</a:t>
            </a:r>
            <a:endParaRPr kumimoji="0" lang="en-US" sz="1600" b="0"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endParaRPr>
          </a:p>
        </p:txBody>
      </p:sp>
      <p:sp>
        <p:nvSpPr>
          <p:cNvPr id="36" name="Text Box 31"/>
          <p:cNvSpPr txBox="1">
            <a:spLocks noChangeArrowheads="1"/>
          </p:cNvSpPr>
          <p:nvPr/>
        </p:nvSpPr>
        <p:spPr bwMode="auto">
          <a:xfrm>
            <a:off x="7543800" y="3657600"/>
            <a:ext cx="792163"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John</a:t>
            </a:r>
            <a:endParaRPr kumimoji="0" lang="en-US" sz="1600" b="0"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37" name="Text Box 29"/>
          <p:cNvSpPr txBox="1">
            <a:spLocks noChangeArrowheads="1"/>
          </p:cNvSpPr>
          <p:nvPr/>
        </p:nvSpPr>
        <p:spPr bwMode="auto">
          <a:xfrm>
            <a:off x="6599238" y="3657600"/>
            <a:ext cx="792162"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Mark</a:t>
            </a:r>
            <a:endParaRPr kumimoji="0" lang="en-US" sz="1600" b="0"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48" name="Text Box 22"/>
          <p:cNvSpPr txBox="1">
            <a:spLocks noChangeArrowheads="1"/>
          </p:cNvSpPr>
          <p:nvPr/>
        </p:nvSpPr>
        <p:spPr bwMode="auto">
          <a:xfrm>
            <a:off x="5486400" y="3657600"/>
            <a:ext cx="792163" cy="369888"/>
          </a:xfrm>
          <a:prstGeom prst="rect">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path path="circle">
              <a:fillToRect l="50000" t="50000" r="50000" b="50000"/>
            </a:path>
            <a:tileRect/>
          </a:gradFill>
          <a:ln w="12700">
            <a:solidFill>
              <a:srgbClr val="FFFFFF"/>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Acts</a:t>
            </a:r>
            <a:endParaRPr kumimoji="0" lang="en-US" sz="1600" b="0"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50" name="Text Box 19"/>
          <p:cNvSpPr txBox="1">
            <a:spLocks noChangeArrowheads="1"/>
          </p:cNvSpPr>
          <p:nvPr/>
        </p:nvSpPr>
        <p:spPr bwMode="auto">
          <a:xfrm>
            <a:off x="152400" y="5486400"/>
            <a:ext cx="1800225"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Gospels &amp; Acts</a:t>
            </a:r>
            <a:endParaRPr kumimoji="0" lang="en-US" sz="1600" b="0"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51" name="Text Box 19"/>
          <p:cNvSpPr txBox="1">
            <a:spLocks noChangeArrowheads="1"/>
          </p:cNvSpPr>
          <p:nvPr/>
        </p:nvSpPr>
        <p:spPr bwMode="auto">
          <a:xfrm>
            <a:off x="152400" y="5954713"/>
            <a:ext cx="1800225" cy="368300"/>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rIns="0">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Pauline Epistles</a:t>
            </a:r>
            <a:endParaRPr kumimoji="0" lang="en-US" sz="1600" b="0"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183333" name="Text Box 20"/>
          <p:cNvSpPr txBox="1">
            <a:spLocks noChangeArrowheads="1"/>
          </p:cNvSpPr>
          <p:nvPr/>
        </p:nvSpPr>
        <p:spPr bwMode="auto">
          <a:xfrm>
            <a:off x="6477000" y="6553200"/>
            <a:ext cx="244792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Pauline</a:t>
            </a:r>
            <a:endParaRPr kumimoji="0" lang="en-US" sz="16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183334" name="Text Box 7"/>
          <p:cNvSpPr txBox="1">
            <a:spLocks noChangeArrowheads="1"/>
          </p:cNvSpPr>
          <p:nvPr/>
        </p:nvSpPr>
        <p:spPr bwMode="auto">
          <a:xfrm>
            <a:off x="2667000" y="1981200"/>
            <a:ext cx="990600" cy="132238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720"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Apr 50-</a:t>
            </a:r>
            <a:b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br>
            <a:r>
              <a:rPr kumimoji="0" lang="en-US" sz="12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Sep 52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2</a:t>
            </a:r>
            <a:b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br>
            <a: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Aegean</a:t>
            </a: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9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grpSp>
        <p:nvGrpSpPr>
          <p:cNvPr id="2" name="Group 7"/>
          <p:cNvGrpSpPr>
            <a:grpSpLocks/>
          </p:cNvGrpSpPr>
          <p:nvPr/>
        </p:nvGrpSpPr>
        <p:grpSpPr bwMode="auto">
          <a:xfrm>
            <a:off x="838200" y="4038600"/>
            <a:ext cx="3886200" cy="1452563"/>
            <a:chOff x="144" y="2736"/>
            <a:chExt cx="2544" cy="1104"/>
          </a:xfrm>
        </p:grpSpPr>
        <p:sp>
          <p:nvSpPr>
            <p:cNvPr id="183347" name="Rectangle 8"/>
            <p:cNvSpPr>
              <a:spLocks noChangeArrowheads="1"/>
            </p:cNvSpPr>
            <p:nvPr/>
          </p:nvSpPr>
          <p:spPr bwMode="auto">
            <a:xfrm>
              <a:off x="144" y="2736"/>
              <a:ext cx="2544" cy="1104"/>
            </a:xfrm>
            <a:prstGeom prst="rect">
              <a:avLst/>
            </a:prstGeom>
            <a:noFill/>
            <a:ln w="57150">
              <a:solidFill>
                <a:srgbClr val="FFFFFF"/>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Times New Roman" charset="0"/>
              </a:endParaRPr>
            </a:p>
          </p:txBody>
        </p:sp>
        <p:sp>
          <p:nvSpPr>
            <p:cNvPr id="183348" name="Text Box 9"/>
            <p:cNvSpPr txBox="1">
              <a:spLocks noChangeArrowheads="1"/>
            </p:cNvSpPr>
            <p:nvPr/>
          </p:nvSpPr>
          <p:spPr bwMode="auto">
            <a:xfrm>
              <a:off x="593" y="3456"/>
              <a:ext cx="1494" cy="3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Tahoma" charset="0"/>
                  <a:ea typeface="ＭＳ Ｐゴシック" charset="0"/>
                  <a:cs typeface="Times New Roman" charset="0"/>
                </a:rPr>
                <a:t>Missionary</a:t>
              </a:r>
            </a:p>
          </p:txBody>
        </p:sp>
      </p:grpSp>
      <p:grpSp>
        <p:nvGrpSpPr>
          <p:cNvPr id="3" name="Group 10"/>
          <p:cNvGrpSpPr>
            <a:grpSpLocks/>
          </p:cNvGrpSpPr>
          <p:nvPr/>
        </p:nvGrpSpPr>
        <p:grpSpPr bwMode="auto">
          <a:xfrm>
            <a:off x="5181600" y="4038600"/>
            <a:ext cx="1371600" cy="2401888"/>
            <a:chOff x="3024" y="2736"/>
            <a:chExt cx="724" cy="1392"/>
          </a:xfrm>
        </p:grpSpPr>
        <p:sp>
          <p:nvSpPr>
            <p:cNvPr id="183345" name="Rectangle 11"/>
            <p:cNvSpPr>
              <a:spLocks noChangeArrowheads="1"/>
            </p:cNvSpPr>
            <p:nvPr/>
          </p:nvSpPr>
          <p:spPr bwMode="auto">
            <a:xfrm>
              <a:off x="3028" y="2736"/>
              <a:ext cx="672" cy="1392"/>
            </a:xfrm>
            <a:prstGeom prst="rect">
              <a:avLst/>
            </a:prstGeom>
            <a:noFill/>
            <a:ln w="57150">
              <a:solidFill>
                <a:srgbClr val="FF99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Times New Roman" charset="0"/>
              </a:endParaRPr>
            </a:p>
          </p:txBody>
        </p:sp>
        <p:sp>
          <p:nvSpPr>
            <p:cNvPr id="183346" name="Text Box 12"/>
            <p:cNvSpPr txBox="1">
              <a:spLocks noChangeArrowheads="1"/>
            </p:cNvSpPr>
            <p:nvPr/>
          </p:nvSpPr>
          <p:spPr bwMode="auto">
            <a:xfrm>
              <a:off x="3024" y="3859"/>
              <a:ext cx="724" cy="2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9900"/>
                  </a:solidFill>
                  <a:effectLst/>
                  <a:uLnTx/>
                  <a:uFillTx/>
                  <a:latin typeface="Tahoma" charset="0"/>
                  <a:ea typeface="ＭＳ Ｐゴシック" charset="0"/>
                  <a:cs typeface="Times New Roman" charset="0"/>
                </a:rPr>
                <a:t>Prison</a:t>
              </a:r>
            </a:p>
          </p:txBody>
        </p:sp>
      </p:grpSp>
      <p:grpSp>
        <p:nvGrpSpPr>
          <p:cNvPr id="4" name="Group 13"/>
          <p:cNvGrpSpPr>
            <a:grpSpLocks/>
          </p:cNvGrpSpPr>
          <p:nvPr/>
        </p:nvGrpSpPr>
        <p:grpSpPr bwMode="auto">
          <a:xfrm>
            <a:off x="6553200" y="4038600"/>
            <a:ext cx="1981200" cy="1368425"/>
            <a:chOff x="3744" y="2736"/>
            <a:chExt cx="1248" cy="720"/>
          </a:xfrm>
        </p:grpSpPr>
        <p:sp>
          <p:nvSpPr>
            <p:cNvPr id="183343" name="Rectangle 14"/>
            <p:cNvSpPr>
              <a:spLocks noChangeArrowheads="1"/>
            </p:cNvSpPr>
            <p:nvPr/>
          </p:nvSpPr>
          <p:spPr bwMode="auto">
            <a:xfrm>
              <a:off x="3744" y="2736"/>
              <a:ext cx="1248" cy="720"/>
            </a:xfrm>
            <a:prstGeom prst="rect">
              <a:avLst/>
            </a:prstGeom>
            <a:noFill/>
            <a:ln w="57150">
              <a:solidFill>
                <a:srgbClr val="FF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Times New Roman" charset="0"/>
              </a:endParaRPr>
            </a:p>
          </p:txBody>
        </p:sp>
        <p:sp>
          <p:nvSpPr>
            <p:cNvPr id="183344" name="Text Box 15"/>
            <p:cNvSpPr txBox="1">
              <a:spLocks noChangeArrowheads="1"/>
            </p:cNvSpPr>
            <p:nvPr/>
          </p:nvSpPr>
          <p:spPr bwMode="auto">
            <a:xfrm>
              <a:off x="3888" y="3173"/>
              <a:ext cx="1104" cy="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00"/>
                  </a:solidFill>
                  <a:effectLst/>
                  <a:uLnTx/>
                  <a:uFillTx/>
                  <a:latin typeface="Tahoma" charset="0"/>
                  <a:ea typeface="ＭＳ Ｐゴシック" charset="0"/>
                  <a:cs typeface="Times New Roman" charset="0"/>
                </a:rPr>
                <a:t>Pastoral</a:t>
              </a:r>
            </a:p>
          </p:txBody>
        </p:sp>
      </p:grpSp>
      <p:sp>
        <p:nvSpPr>
          <p:cNvPr id="183338" name="Text Box 17"/>
          <p:cNvSpPr txBox="1">
            <a:spLocks noChangeArrowheads="1"/>
          </p:cNvSpPr>
          <p:nvPr/>
        </p:nvSpPr>
        <p:spPr bwMode="auto">
          <a:xfrm>
            <a:off x="-76200" y="2133600"/>
            <a:ext cx="990600"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Summer 35-</a:t>
            </a:r>
            <a:b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br>
            <a:r>
              <a:rPr kumimoji="0" lang="en-US" sz="12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37</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Damascus</a:t>
            </a:r>
            <a:br>
              <a:rPr kumimoji="0" lang="en-US" sz="16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br>
            <a:r>
              <a:rPr kumimoji="0" lang="en-US" sz="16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Antioch</a:t>
            </a:r>
          </a:p>
        </p:txBody>
      </p:sp>
      <p:sp>
        <p:nvSpPr>
          <p:cNvPr id="52" name="Text Box 10"/>
          <p:cNvSpPr txBox="1">
            <a:spLocks noChangeArrowheads="1"/>
          </p:cNvSpPr>
          <p:nvPr/>
        </p:nvSpPr>
        <p:spPr bwMode="auto">
          <a:xfrm>
            <a:off x="2286000" y="6324600"/>
            <a:ext cx="990600" cy="369888"/>
          </a:xfrm>
          <a:prstGeom prst="rect">
            <a:avLst/>
          </a:prstGeom>
          <a:solidFill>
            <a:schemeClr val="accent4"/>
          </a:solidFill>
          <a:ln w="12700">
            <a:solidFill>
              <a:srgbClr val="FFFFFF"/>
            </a:solidFill>
            <a:miter lim="800000"/>
            <a:headEnd/>
            <a:tailEnd/>
          </a:ln>
          <a:effectLst/>
        </p:spPr>
        <p:txBody>
          <a:bodyPr lIns="0" tIns="0" rIns="45720"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Rome</a:t>
            </a:r>
            <a:endParaRPr kumimoji="0" lang="en-US" sz="10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183340" name="Text Box 20"/>
          <p:cNvSpPr txBox="1">
            <a:spLocks noChangeArrowheads="1"/>
          </p:cNvSpPr>
          <p:nvPr/>
        </p:nvSpPr>
        <p:spPr bwMode="auto">
          <a:xfrm>
            <a:off x="3352800" y="5907088"/>
            <a:ext cx="1600200" cy="277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Journeys</a:t>
            </a:r>
            <a:endParaRPr kumimoji="0" lang="en-US" sz="24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
        <p:nvSpPr>
          <p:cNvPr id="183341" name="Text Box 9"/>
          <p:cNvSpPr txBox="1">
            <a:spLocks noChangeArrowheads="1"/>
          </p:cNvSpPr>
          <p:nvPr/>
        </p:nvSpPr>
        <p:spPr bwMode="auto">
          <a:xfrm>
            <a:off x="2286000" y="5861050"/>
            <a:ext cx="990600" cy="36988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720"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1234</a:t>
            </a:r>
            <a:endParaRPr kumimoji="0" lang="en-US" sz="10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endParaRPr>
          </a:p>
        </p:txBody>
      </p:sp>
      <p:sp>
        <p:nvSpPr>
          <p:cNvPr id="183342" name="Text Box 20"/>
          <p:cNvSpPr txBox="1">
            <a:spLocks noChangeArrowheads="1"/>
          </p:cNvSpPr>
          <p:nvPr/>
        </p:nvSpPr>
        <p:spPr bwMode="auto">
          <a:xfrm>
            <a:off x="3352800" y="6370638"/>
            <a:ext cx="1600200" cy="277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rPr>
              <a:t>Imprisonments</a:t>
            </a:r>
            <a:endParaRPr kumimoji="0" lang="en-US" sz="2400" b="1" i="0" u="none" strike="noStrike" kern="1200" cap="none" spc="0" normalizeH="0" baseline="0" noProof="0">
              <a:ln>
                <a:noFill/>
              </a:ln>
              <a:solidFill>
                <a:srgbClr val="FFFFFF"/>
              </a:solidFill>
              <a:effectLst/>
              <a:uLnTx/>
              <a:uFillTx/>
              <a:latin typeface="Arial Narrow" charset="0"/>
              <a:ea typeface="ＭＳ Ｐゴシック" charset="0"/>
              <a:cs typeface="Times New Roman" charset="0"/>
            </a:endParaRPr>
          </a:p>
        </p:txBody>
      </p:sp>
    </p:spTree>
    <p:extLst>
      <p:ext uri="{BB962C8B-B14F-4D97-AF65-F5344CB8AC3E}">
        <p14:creationId xmlns:p14="http://schemas.microsoft.com/office/powerpoint/2010/main" val="22390545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9" presetClass="entr" presetSubtype="0" fill="hold" nodeType="click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dissolve">
                                      <p:cBhvr>
                                        <p:cTn id="63" dur="500"/>
                                        <p:tgtEl>
                                          <p:spTgt spid="2"/>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9" presetClass="entr" presetSubtype="0" fill="hold" nodeType="click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dissolve">
                                      <p:cBhvr>
                                        <p:cTn id="68" dur="500"/>
                                        <p:tgtEl>
                                          <p:spTgt spid="3"/>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9" presetClass="entr" presetSubtype="0" fill="hold" nodeType="clickEffect">
                                  <p:stCondLst>
                                    <p:cond delay="0"/>
                                  </p:stCondLst>
                                  <p:childTnLst>
                                    <p:set>
                                      <p:cBhvr>
                                        <p:cTn id="72" dur="1" fill="hold">
                                          <p:stCondLst>
                                            <p:cond delay="0"/>
                                          </p:stCondLst>
                                        </p:cTn>
                                        <p:tgtEl>
                                          <p:spTgt spid="4"/>
                                        </p:tgtEl>
                                        <p:attrNameLst>
                                          <p:attrName>style.visibility</p:attrName>
                                        </p:attrNameLst>
                                      </p:cBhvr>
                                      <p:to>
                                        <p:strVal val="visible"/>
                                      </p:to>
                                    </p:set>
                                    <p:animEffect transition="in" filter="dissolve">
                                      <p:cBhvr>
                                        <p:cTn id="7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51"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ages-wixmp-ed30a86b8c4ca887773594c2.wixmp.com/f/e9c52b82-3632-47bb-8fa1-3ca352a0333a/dblg1ce-5c6f4407-ad1c-4d58-98a9-6a6713e4122a.png?token=eyJ0eXAiOiJKV1QiLCJhbGciOiJIUzI1NiJ9.eyJzdWIiOiJ1cm46YXBwOjdlMGQxODg5ODIyNjQzNzNhNWYwZDQxNWVhMGQyNmUwIiwiaXNzIjoidXJuOmFwcDo3ZTBkMTg4OTgyMjY0MzczYTVmMGQ0MTVlYTBkMjZlMCIsIm9iaiI6W1t7InBhdGgiOiJcL2ZcL2U5YzUyYjgyLTM2MzItNDdiYi04ZmExLTNjYTM1MmEwMzMzYVwvZGJsZzFjZS01YzZmNDQwNy1hZDFjLTRkNTgtOThhOS02YTY3MTNlNDEyMmEucG5nIn1dXSwiYXVkIjpbInVybjpzZXJ2aWNlOmZpbGUuZG93bmxvYWQiXX0.x340QwCljNO6aA8_BJOk8qTZ2qbidxeUDmgBBYKDmb8">
            <a:extLst>
              <a:ext uri="{FF2B5EF4-FFF2-40B4-BE49-F238E27FC236}">
                <a16:creationId xmlns:a16="http://schemas.microsoft.com/office/drawing/2014/main" id="{06C61C9D-CD95-CB4B-8276-BEB1558D14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3825"/>
            <a:ext cx="9263300" cy="6734175"/>
          </a:xfrm>
          <a:prstGeom prst="rect">
            <a:avLst/>
          </a:prstGeom>
          <a:noFill/>
          <a:extLst>
            <a:ext uri="{909E8E84-426E-40DD-AFC4-6F175D3DCCD1}">
              <a14:hiddenFill xmlns:a14="http://schemas.microsoft.com/office/drawing/2010/main">
                <a:solidFill>
                  <a:srgbClr val="FFFFFF"/>
                </a:solidFill>
              </a14:hiddenFill>
            </a:ext>
          </a:extLst>
        </p:spPr>
      </p:pic>
      <p:sp>
        <p:nvSpPr>
          <p:cNvPr id="47106" name="Rectangle 2"/>
          <p:cNvSpPr>
            <a:spLocks noChangeArrowheads="1"/>
          </p:cNvSpPr>
          <p:nvPr/>
        </p:nvSpPr>
        <p:spPr bwMode="auto">
          <a:xfrm>
            <a:off x="0" y="23809"/>
            <a:ext cx="9263300" cy="582211"/>
          </a:xfrm>
          <a:prstGeom prst="rect">
            <a:avLst/>
          </a:prstGeom>
          <a:solidFill>
            <a:schemeClr val="tx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Black" charset="0"/>
                <a:ea typeface="+mn-ea"/>
                <a:cs typeface="+mn-cs"/>
              </a:rPr>
              <a:t>The Roman Empire</a:t>
            </a:r>
          </a:p>
        </p:txBody>
      </p:sp>
      <p:sp>
        <p:nvSpPr>
          <p:cNvPr id="47119" name="Rectangle 15"/>
          <p:cNvSpPr>
            <a:spLocks noChangeArrowheads="1"/>
          </p:cNvSpPr>
          <p:nvPr/>
        </p:nvSpPr>
        <p:spPr bwMode="auto">
          <a:xfrm>
            <a:off x="0" y="6575146"/>
            <a:ext cx="6181724" cy="2590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Narrow" charset="0"/>
                <a:ea typeface="+mn-ea"/>
                <a:cs typeface="+mn-cs"/>
              </a:rPr>
              <a:t>©  https://</a:t>
            </a:r>
            <a:r>
              <a:rPr kumimoji="0" lang="en-US" sz="1100" b="0" i="0" u="none" strike="noStrike" kern="1200" cap="none" spc="0" normalizeH="0" baseline="0" noProof="0" dirty="0" err="1">
                <a:ln>
                  <a:noFill/>
                </a:ln>
                <a:solidFill>
                  <a:srgbClr val="000000"/>
                </a:solidFill>
                <a:effectLst/>
                <a:uLnTx/>
                <a:uFillTx/>
                <a:latin typeface="Arial Narrow" charset="0"/>
                <a:ea typeface="+mn-ea"/>
                <a:cs typeface="+mn-cs"/>
              </a:rPr>
              <a:t>www.deviantart.com</a:t>
            </a:r>
            <a:r>
              <a:rPr kumimoji="0" lang="en-US" sz="1100" b="0" i="0" u="none" strike="noStrike" kern="1200" cap="none" spc="0" normalizeH="0" baseline="0" noProof="0" dirty="0">
                <a:ln>
                  <a:noFill/>
                </a:ln>
                <a:solidFill>
                  <a:srgbClr val="000000"/>
                </a:solidFill>
                <a:effectLst/>
                <a:uLnTx/>
                <a:uFillTx/>
                <a:latin typeface="Arial Narrow" charset="0"/>
                <a:ea typeface="+mn-ea"/>
                <a:cs typeface="+mn-cs"/>
              </a:rPr>
              <a:t>/sharklord1/art/Alt-Roman-Empire-Provinces-701148110</a:t>
            </a:r>
          </a:p>
        </p:txBody>
      </p:sp>
      <p:sp>
        <p:nvSpPr>
          <p:cNvPr id="47121" name="Rectangle 17"/>
          <p:cNvSpPr>
            <a:spLocks noGrp="1" noChangeArrowheads="1"/>
          </p:cNvSpPr>
          <p:nvPr>
            <p:ph type="title" idx="4294967295"/>
          </p:nvPr>
        </p:nvSpPr>
        <p:spPr>
          <a:xfrm>
            <a:off x="7639050" y="609600"/>
            <a:ext cx="1257300" cy="400050"/>
          </a:xfrm>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r>
              <a:rPr lang="en-US" sz="100" b="0" u="none" dirty="0">
                <a:solidFill>
                  <a:srgbClr val="000066"/>
                </a:solidFill>
                <a:effectLst/>
                <a:latin typeface="Arial Narrow" charset="0"/>
              </a:rPr>
              <a:t>Bible Lands Blank Map</a:t>
            </a:r>
            <a:endParaRPr lang="en-US" sz="100" dirty="0">
              <a:solidFill>
                <a:srgbClr val="000066"/>
              </a:solidFill>
            </a:endParaRPr>
          </a:p>
        </p:txBody>
      </p:sp>
      <p:sp>
        <p:nvSpPr>
          <p:cNvPr id="13" name="Text Box 4">
            <a:extLst>
              <a:ext uri="{FF2B5EF4-FFF2-40B4-BE49-F238E27FC236}">
                <a16:creationId xmlns:a16="http://schemas.microsoft.com/office/drawing/2014/main" id="{548677E2-AC75-8244-8BCA-E558A684474A}"/>
              </a:ext>
            </a:extLst>
          </p:cNvPr>
          <p:cNvSpPr txBox="1">
            <a:spLocks noChangeArrowheads="1"/>
          </p:cNvSpPr>
          <p:nvPr/>
        </p:nvSpPr>
        <p:spPr bwMode="auto">
          <a:xfrm>
            <a:off x="1913175" y="586350"/>
            <a:ext cx="7350125" cy="1323332"/>
          </a:xfrm>
          <a:prstGeom prst="rect">
            <a:avLst/>
          </a:prstGeom>
          <a:solidFill>
            <a:schemeClr val="tx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altLang="ja-JP" sz="20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sz="2000" b="1" i="0" u="none" strike="noStrike" kern="1200" cap="none" spc="0" normalizeH="0" baseline="0" noProof="0" dirty="0">
                <a:ln>
                  <a:noFill/>
                </a:ln>
                <a:solidFill>
                  <a:srgbClr val="FFFFFF"/>
                </a:solidFill>
                <a:effectLst/>
                <a:uLnTx/>
                <a:uFillTx/>
                <a:latin typeface="Arial" charset="0"/>
                <a:ea typeface="ＭＳ Ｐゴシック" charset="0"/>
              </a:rPr>
              <a:t>But you shall receive power when the Holy Spirit has come upon you; and you shall be My witnesses both in </a:t>
            </a:r>
            <a:r>
              <a:rPr kumimoji="0" lang="en-US" altLang="ja-JP" sz="2000" b="1" i="0" u="none" strike="noStrike" kern="1200" cap="none" spc="0" normalizeH="0" baseline="0" noProof="0" dirty="0">
                <a:ln>
                  <a:noFill/>
                </a:ln>
                <a:solidFill>
                  <a:srgbClr val="FF8000"/>
                </a:solidFill>
                <a:effectLst/>
                <a:uLnTx/>
                <a:uFillTx/>
                <a:latin typeface="Arial" charset="0"/>
                <a:ea typeface="ＭＳ Ｐゴシック" charset="0"/>
              </a:rPr>
              <a:t>Jerusalem</a:t>
            </a:r>
            <a:r>
              <a:rPr kumimoji="0" lang="en-US" altLang="ja-JP" sz="2000" b="1" i="0" u="none" strike="noStrike" kern="1200" cap="none" spc="0" normalizeH="0" baseline="0" noProof="0" dirty="0">
                <a:ln>
                  <a:noFill/>
                </a:ln>
                <a:solidFill>
                  <a:srgbClr val="FFFFFF"/>
                </a:solidFill>
                <a:effectLst/>
                <a:uLnTx/>
                <a:uFillTx/>
                <a:latin typeface="Arial" charset="0"/>
                <a:ea typeface="ＭＳ Ｐゴシック" charset="0"/>
              </a:rPr>
              <a:t>, and in all </a:t>
            </a:r>
            <a:r>
              <a:rPr kumimoji="0" lang="en-US" altLang="ja-JP" sz="2000" b="1" i="0" u="none" strike="noStrike" kern="1200" cap="none" spc="0" normalizeH="0" baseline="0" noProof="0" dirty="0">
                <a:ln>
                  <a:noFill/>
                </a:ln>
                <a:solidFill>
                  <a:srgbClr val="AAE2CA"/>
                </a:solidFill>
                <a:effectLst/>
                <a:uLnTx/>
                <a:uFillTx/>
                <a:latin typeface="Arial" charset="0"/>
                <a:ea typeface="ＭＳ Ｐゴシック" charset="0"/>
              </a:rPr>
              <a:t>Judea and Samaria</a:t>
            </a:r>
            <a:r>
              <a:rPr kumimoji="0" lang="en-US" altLang="ja-JP" sz="2000" b="1" i="0" u="none" strike="noStrike" kern="1200" cap="none" spc="0" normalizeH="0" baseline="0" noProof="0" dirty="0">
                <a:ln>
                  <a:noFill/>
                </a:ln>
                <a:solidFill>
                  <a:srgbClr val="FFFFFF"/>
                </a:solidFill>
                <a:effectLst/>
                <a:uLnTx/>
                <a:uFillTx/>
                <a:latin typeface="Arial" charset="0"/>
                <a:ea typeface="ＭＳ Ｐゴシック" charset="0"/>
              </a:rPr>
              <a:t>, and </a:t>
            </a:r>
            <a:r>
              <a:rPr kumimoji="0" lang="en-US" altLang="ja-JP" sz="2000" b="1" i="1" u="none" strike="noStrike" kern="1200" cap="none" spc="0" normalizeH="0" baseline="0" noProof="0" dirty="0">
                <a:ln>
                  <a:noFill/>
                </a:ln>
                <a:solidFill>
                  <a:srgbClr val="FFFF00"/>
                </a:solidFill>
                <a:effectLst/>
                <a:uLnTx/>
                <a:uFillTx/>
                <a:latin typeface="Arial" charset="0"/>
                <a:ea typeface="ＭＳ Ｐゴシック" charset="0"/>
              </a:rPr>
              <a:t>even to the remotest part of the earth</a:t>
            </a:r>
            <a:r>
              <a:rPr kumimoji="0" lang="ru-RU" altLang="ja-JP" sz="20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sz="2000" b="1" i="0" u="none" strike="noStrike" kern="1200" cap="none" spc="0" normalizeH="0" baseline="0" noProof="0" dirty="0">
                <a:ln>
                  <a:noFill/>
                </a:ln>
                <a:solidFill>
                  <a:srgbClr val="FFFFFF"/>
                </a:solidFill>
                <a:effectLst/>
                <a:uLnTx/>
                <a:uFillTx/>
                <a:latin typeface="Arial" charset="0"/>
                <a:ea typeface="ＭＳ Ｐゴシック" charset="0"/>
              </a:rPr>
              <a:t> (Acts 1:8 </a:t>
            </a:r>
            <a:r>
              <a:rPr kumimoji="0" lang="en-US" altLang="ja-JP" sz="1800" b="1" i="0" u="none" strike="noStrike" kern="1200" cap="none" spc="0" normalizeH="0" baseline="0" noProof="0" dirty="0">
                <a:ln>
                  <a:noFill/>
                </a:ln>
                <a:solidFill>
                  <a:srgbClr val="FFFFFF"/>
                </a:solidFill>
                <a:effectLst/>
                <a:uLnTx/>
                <a:uFillTx/>
                <a:latin typeface="Arial" charset="0"/>
                <a:ea typeface="ＭＳ Ｐゴシック" charset="0"/>
              </a:rPr>
              <a:t>NAU</a:t>
            </a:r>
            <a:r>
              <a:rPr kumimoji="0" lang="en-US" altLang="ja-JP" sz="2000" b="1" i="0" u="none" strike="noStrike" kern="1200" cap="none" spc="0" normalizeH="0" baseline="0" noProof="0" dirty="0">
                <a:ln>
                  <a:noFill/>
                </a:ln>
                <a:solidFill>
                  <a:srgbClr val="FFFFFF"/>
                </a:solidFill>
                <a:effectLst/>
                <a:uLnTx/>
                <a:uFillTx/>
                <a:latin typeface="Arial" charset="0"/>
                <a:ea typeface="ＭＳ Ｐゴシック" charset="0"/>
              </a:rPr>
              <a:t>).</a:t>
            </a:r>
            <a:endParaRPr kumimoji="0" lang="en-US" sz="2000" b="1" i="0" u="none" strike="noStrike" kern="1200" cap="none" spc="0" normalizeH="0" baseline="0" noProof="0" dirty="0">
              <a:ln>
                <a:noFill/>
              </a:ln>
              <a:solidFill>
                <a:srgbClr val="FFFFFF"/>
              </a:solidFill>
              <a:effectLst/>
              <a:uLnTx/>
              <a:uFillTx/>
              <a:latin typeface="Arial" charset="0"/>
              <a:ea typeface="ＭＳ Ｐゴシック" charset="0"/>
            </a:endParaRPr>
          </a:p>
        </p:txBody>
      </p:sp>
      <p:sp>
        <p:nvSpPr>
          <p:cNvPr id="14" name="Text Box 6">
            <a:extLst>
              <a:ext uri="{FF2B5EF4-FFF2-40B4-BE49-F238E27FC236}">
                <a16:creationId xmlns:a16="http://schemas.microsoft.com/office/drawing/2014/main" id="{13DF1BAD-E5CE-5444-9E73-862BCD0F8186}"/>
              </a:ext>
            </a:extLst>
          </p:cNvPr>
          <p:cNvSpPr txBox="1">
            <a:spLocks noChangeArrowheads="1"/>
          </p:cNvSpPr>
          <p:nvPr/>
        </p:nvSpPr>
        <p:spPr bwMode="auto">
          <a:xfrm>
            <a:off x="6591300" y="5363893"/>
            <a:ext cx="16764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AAE2CA"/>
                </a:solidFill>
                <a:effectLst>
                  <a:glow rad="101600">
                    <a:srgbClr val="000000">
                      <a:alpha val="75000"/>
                    </a:srgbClr>
                  </a:glow>
                </a:effectLst>
                <a:uLnTx/>
                <a:uFillTx/>
                <a:latin typeface="Arial" pitchFamily="-112" charset="0"/>
                <a:ea typeface="ＭＳ Ｐゴシック"/>
                <a:cs typeface="+mn-cs"/>
              </a:rPr>
              <a:t>Judea</a:t>
            </a:r>
          </a:p>
        </p:txBody>
      </p:sp>
      <p:sp>
        <p:nvSpPr>
          <p:cNvPr id="15" name="Text Box 7">
            <a:extLst>
              <a:ext uri="{FF2B5EF4-FFF2-40B4-BE49-F238E27FC236}">
                <a16:creationId xmlns:a16="http://schemas.microsoft.com/office/drawing/2014/main" id="{A6E7F6B4-DE62-DB46-8E6A-0B598EC249F7}"/>
              </a:ext>
            </a:extLst>
          </p:cNvPr>
          <p:cNvSpPr txBox="1">
            <a:spLocks noChangeArrowheads="1"/>
          </p:cNvSpPr>
          <p:nvPr/>
        </p:nvSpPr>
        <p:spPr bwMode="auto">
          <a:xfrm>
            <a:off x="804862" y="2009698"/>
            <a:ext cx="2286000" cy="1087905"/>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altLang="ja-JP"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a:t>
            </a:r>
            <a:r>
              <a:rPr kumimoji="0" lang="en-US" altLang="ja-JP"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remotest part</a:t>
            </a:r>
            <a:r>
              <a:rPr kumimoji="0" lang="ru-RU" altLang="ja-JP"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a:t>
            </a:r>
            <a:endParaRPr kumimoji="0" lang="en-US"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endParaRPr>
          </a:p>
        </p:txBody>
      </p:sp>
      <p:sp>
        <p:nvSpPr>
          <p:cNvPr id="16" name="Text Box 10">
            <a:extLst>
              <a:ext uri="{FF2B5EF4-FFF2-40B4-BE49-F238E27FC236}">
                <a16:creationId xmlns:a16="http://schemas.microsoft.com/office/drawing/2014/main" id="{2370EB0D-EFFD-A145-A27E-A2E78132CB86}"/>
              </a:ext>
            </a:extLst>
          </p:cNvPr>
          <p:cNvSpPr txBox="1">
            <a:spLocks noChangeArrowheads="1"/>
          </p:cNvSpPr>
          <p:nvPr/>
        </p:nvSpPr>
        <p:spPr bwMode="auto">
          <a:xfrm>
            <a:off x="6591300" y="4525704"/>
            <a:ext cx="18288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AAE2CA"/>
                </a:solidFill>
                <a:effectLst>
                  <a:glow rad="101600">
                    <a:srgbClr val="000000">
                      <a:alpha val="75000"/>
                    </a:srgbClr>
                  </a:glow>
                </a:effectLst>
                <a:uLnTx/>
                <a:uFillTx/>
                <a:latin typeface="Arial" pitchFamily="-112" charset="0"/>
                <a:ea typeface="ＭＳ Ｐゴシック"/>
                <a:cs typeface="+mn-cs"/>
              </a:rPr>
              <a:t>Samaria</a:t>
            </a:r>
          </a:p>
        </p:txBody>
      </p:sp>
      <p:sp>
        <p:nvSpPr>
          <p:cNvPr id="17" name="Text Box 11">
            <a:extLst>
              <a:ext uri="{FF2B5EF4-FFF2-40B4-BE49-F238E27FC236}">
                <a16:creationId xmlns:a16="http://schemas.microsoft.com/office/drawing/2014/main" id="{EB052782-75C9-F141-A263-47207B4B195A}"/>
              </a:ext>
            </a:extLst>
          </p:cNvPr>
          <p:cNvSpPr txBox="1">
            <a:spLocks noChangeArrowheads="1"/>
          </p:cNvSpPr>
          <p:nvPr/>
        </p:nvSpPr>
        <p:spPr bwMode="auto">
          <a:xfrm>
            <a:off x="5810250" y="4968831"/>
            <a:ext cx="26670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8000"/>
                </a:solidFill>
                <a:effectLst>
                  <a:glow rad="101600">
                    <a:srgbClr val="000000">
                      <a:alpha val="75000"/>
                    </a:srgbClr>
                  </a:glow>
                </a:effectLst>
                <a:uLnTx/>
                <a:uFillTx/>
                <a:latin typeface="Arial" pitchFamily="-112" charset="0"/>
                <a:ea typeface="ＭＳ Ｐゴシック"/>
                <a:cs typeface="+mn-cs"/>
              </a:rPr>
              <a:t>Jerusalem</a:t>
            </a:r>
          </a:p>
        </p:txBody>
      </p:sp>
      <p:sp>
        <p:nvSpPr>
          <p:cNvPr id="2" name="Oval 1">
            <a:extLst>
              <a:ext uri="{FF2B5EF4-FFF2-40B4-BE49-F238E27FC236}">
                <a16:creationId xmlns:a16="http://schemas.microsoft.com/office/drawing/2014/main" id="{306BFEBD-0FC1-104C-86CF-F3A1CE0C74F6}"/>
              </a:ext>
            </a:extLst>
          </p:cNvPr>
          <p:cNvSpPr/>
          <p:nvPr/>
        </p:nvSpPr>
        <p:spPr bwMode="auto">
          <a:xfrm rot="1036643">
            <a:off x="3429594" y="2705476"/>
            <a:ext cx="5499767" cy="3146146"/>
          </a:xfrm>
          <a:prstGeom prst="ellipse">
            <a:avLst/>
          </a:prstGeom>
          <a:noFill/>
          <a:ln w="92075" cap="flat" cmpd="sng" algn="ctr">
            <a:gradFill>
              <a:gsLst>
                <a:gs pos="0">
                  <a:srgbClr val="FFFF00"/>
                </a:gs>
                <a:gs pos="100000">
                  <a:schemeClr val="accent1">
                    <a:lumMod val="30000"/>
                    <a:lumOff val="70000"/>
                  </a:schemeClr>
                </a:gs>
              </a:gsLst>
              <a:lin ang="5400000" scaled="1"/>
            </a:gra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Comic Sans MS" pitchFamily="-112" charset="0"/>
            </a:endParaRPr>
          </a:p>
        </p:txBody>
      </p:sp>
    </p:spTree>
    <p:extLst>
      <p:ext uri="{BB962C8B-B14F-4D97-AF65-F5344CB8AC3E}">
        <p14:creationId xmlns:p14="http://schemas.microsoft.com/office/powerpoint/2010/main" val="29338378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
                                            <p:txEl>
                                              <p:pRg st="0" end="0"/>
                                            </p:txEl>
                                          </p:spTgt>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16">
                                            <p:txEl>
                                              <p:pRg st="0" end="0"/>
                                            </p:txEl>
                                          </p:spTgt>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utoUpdateAnimBg="0"/>
      <p:bldP spid="15" grpId="0" build="allAtOnce"/>
      <p:bldP spid="16" grpId="0" build="p" autoUpdateAnimBg="0"/>
      <p:bldP spid="17" grpId="0" build="p" autoUpdateAnimBg="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5400" b="1" dirty="0">
                <a:effectLst>
                  <a:glow rad="127000">
                    <a:schemeClr val="tx1"/>
                  </a:glow>
                </a:effectLst>
                <a:latin typeface="Arial" charset="0"/>
                <a:ea typeface="ＭＳ Ｐゴシック" charset="0"/>
                <a:cs typeface="ＭＳ Ｐゴシック" charset="0"/>
              </a:rPr>
              <a:t>Why should we be </a:t>
            </a:r>
            <a:r>
              <a:rPr lang="en-US" sz="5400" b="1" dirty="0">
                <a:solidFill>
                  <a:srgbClr val="FFFF00"/>
                </a:solidFill>
                <a:effectLst>
                  <a:glow rad="127000">
                    <a:schemeClr val="tx1"/>
                  </a:glow>
                </a:effectLst>
                <a:latin typeface="Arial" charset="0"/>
                <a:ea typeface="ＭＳ Ｐゴシック" charset="0"/>
                <a:cs typeface="ＭＳ Ｐゴシック" charset="0"/>
              </a:rPr>
              <a:t>witnessing</a:t>
            </a:r>
            <a:r>
              <a:rPr lang="en-US" sz="5400" b="1" dirty="0">
                <a:effectLst>
                  <a:glow rad="127000">
                    <a:schemeClr val="tx1"/>
                  </a:glow>
                </a:effectLst>
                <a:latin typeface="Arial" charset="0"/>
                <a:ea typeface="ＭＳ Ｐゴシック" charset="0"/>
                <a:cs typeface="ＭＳ Ｐゴシック" charset="0"/>
              </a:rPr>
              <a:t>?</a:t>
            </a:r>
          </a:p>
        </p:txBody>
      </p:sp>
      <p:pic>
        <p:nvPicPr>
          <p:cNvPr id="256002" name="Picture 2" descr="https://growingfaith.com.au/images/made/images/uploads/evangelism_682_341_int_c1_c_c__1.jpg">
            <a:extLst>
              <a:ext uri="{FF2B5EF4-FFF2-40B4-BE49-F238E27FC236}">
                <a16:creationId xmlns:a16="http://schemas.microsoft.com/office/drawing/2014/main" id="{10C49B43-A0B8-EC46-BDF3-37983843D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0"/>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a:extLst>
              <a:ext uri="{FF2B5EF4-FFF2-40B4-BE49-F238E27FC236}">
                <a16:creationId xmlns:a16="http://schemas.microsoft.com/office/drawing/2014/main" id="{78D5E0A4-4451-934E-9539-8F9CC95FA789}"/>
              </a:ext>
            </a:extLst>
          </p:cNvPr>
          <p:cNvSpPr txBox="1">
            <a:spLocks noChangeArrowheads="1"/>
          </p:cNvSpPr>
          <p:nvPr/>
        </p:nvSpPr>
        <p:spPr bwMode="auto">
          <a:xfrm rot="20315979">
            <a:off x="5042085" y="1846813"/>
            <a:ext cx="4075277" cy="923223"/>
          </a:xfrm>
          <a:prstGeom prst="rect">
            <a:avLst/>
          </a:prstGeom>
          <a:noFill/>
          <a:ln w="9525">
            <a:noFill/>
            <a:miter lim="800000"/>
            <a:headEnd/>
            <a:tailEnd/>
          </a:ln>
          <a:effec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ja-JP" sz="54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3 reasons</a:t>
            </a:r>
            <a:endParaRPr kumimoji="0" lang="en-US" sz="54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endParaRPr>
          </a:p>
        </p:txBody>
      </p:sp>
    </p:spTree>
    <p:extLst>
      <p:ext uri="{BB962C8B-B14F-4D97-AF65-F5344CB8AC3E}">
        <p14:creationId xmlns:p14="http://schemas.microsoft.com/office/powerpoint/2010/main" val="3110010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2" name="Picture 4" descr="https://www.triumph30.org/wp-content/uploads/2018/06/Friendship-evangelism.png">
            <a:extLst>
              <a:ext uri="{FF2B5EF4-FFF2-40B4-BE49-F238E27FC236}">
                <a16:creationId xmlns:a16="http://schemas.microsoft.com/office/drawing/2014/main" id="{8A53420F-9611-0C4F-864C-6BF267E318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576" y="2896336"/>
            <a:ext cx="6372200" cy="3961664"/>
          </a:xfrm>
          <a:prstGeom prst="rect">
            <a:avLst/>
          </a:prstGeom>
          <a:noFill/>
          <a:extLst>
            <a:ext uri="{909E8E84-426E-40DD-AFC4-6F175D3DCCD1}">
              <a14:hiddenFill xmlns:a14="http://schemas.microsoft.com/office/drawing/2010/main">
                <a:solidFill>
                  <a:srgbClr val="FFFFFF"/>
                </a:solidFill>
              </a14:hiddenFill>
            </a:ext>
          </a:extLst>
        </p:spPr>
      </p:pic>
      <p:pic>
        <p:nvPicPr>
          <p:cNvPr id="263174" name="Picture 6" descr="Related image">
            <a:extLst>
              <a:ext uri="{FF2B5EF4-FFF2-40B4-BE49-F238E27FC236}">
                <a16:creationId xmlns:a16="http://schemas.microsoft.com/office/drawing/2014/main" id="{C7703982-FDD4-8945-B063-184917B51C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258"/>
          <a:stretch/>
        </p:blipFill>
        <p:spPr bwMode="auto">
          <a:xfrm>
            <a:off x="3635896" y="1736812"/>
            <a:ext cx="5976117" cy="3384376"/>
          </a:xfrm>
          <a:prstGeom prst="rect">
            <a:avLst/>
          </a:prstGeom>
          <a:noFill/>
          <a:extLst>
            <a:ext uri="{909E8E84-426E-40DD-AFC4-6F175D3DCCD1}">
              <a14:hiddenFill xmlns:a14="http://schemas.microsoft.com/office/drawing/2010/main">
                <a:solidFill>
                  <a:srgbClr val="FFFFFF"/>
                </a:solidFill>
              </a14:hiddenFill>
            </a:ext>
          </a:extLst>
        </p:spPr>
      </p:pic>
      <p:pic>
        <p:nvPicPr>
          <p:cNvPr id="263176" name="Picture 8" descr="Related image">
            <a:extLst>
              <a:ext uri="{FF2B5EF4-FFF2-40B4-BE49-F238E27FC236}">
                <a16:creationId xmlns:a16="http://schemas.microsoft.com/office/drawing/2014/main" id="{D06F4324-26D8-5C4A-B8C7-935A638B11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226" r="22024"/>
          <a:stretch/>
        </p:blipFill>
        <p:spPr bwMode="auto">
          <a:xfrm>
            <a:off x="4932040" y="3789040"/>
            <a:ext cx="4536504" cy="2921000"/>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49784"/>
            <a:ext cx="9144000" cy="2371104"/>
          </a:xfrm>
          <a:effectLst>
            <a:outerShdw blurRad="63500" dist="35921" dir="2700000" algn="ctr" rotWithShape="0">
              <a:schemeClr val="tx2">
                <a:alpha val="74998"/>
              </a:schemeClr>
            </a:outerShdw>
          </a:effectLst>
        </p:spPr>
        <p:txBody>
          <a:bodyPr anchor="t"/>
          <a:lstStyle/>
          <a:p>
            <a:pPr marL="492125" indent="-492125" algn="l">
              <a:defRPr/>
            </a:pPr>
            <a:r>
              <a:rPr lang="en-US" b="1" dirty="0">
                <a:effectLst>
                  <a:glow rad="127000">
                    <a:schemeClr val="tx1"/>
                  </a:glow>
                </a:effectLst>
                <a:latin typeface="Arial" charset="0"/>
                <a:ea typeface="ＭＳ Ｐゴシック" charset="0"/>
                <a:cs typeface="ＭＳ Ｐゴシック" charset="0"/>
              </a:rPr>
              <a:t>I. God has gone ahead of us so we can begin where we </a:t>
            </a:r>
            <a:r>
              <a:rPr lang="en-US" b="1" dirty="0">
                <a:solidFill>
                  <a:srgbClr val="FFFF00"/>
                </a:solidFill>
                <a:effectLst>
                  <a:glow rad="127000">
                    <a:schemeClr val="tx1"/>
                  </a:glow>
                </a:effectLst>
                <a:latin typeface="Arial" charset="0"/>
                <a:ea typeface="ＭＳ Ｐゴシック" charset="0"/>
                <a:cs typeface="ＭＳ Ｐゴシック" charset="0"/>
              </a:rPr>
              <a:t>are</a:t>
            </a:r>
            <a:r>
              <a:rPr lang="en-US" b="1" dirty="0">
                <a:effectLst>
                  <a:glow rad="127000">
                    <a:schemeClr val="tx1"/>
                  </a:glow>
                </a:effectLst>
                <a:latin typeface="Arial" charset="0"/>
                <a:ea typeface="ＭＳ Ｐゴシック" charset="0"/>
                <a:cs typeface="ＭＳ Ｐゴシック" charset="0"/>
              </a:rPr>
              <a:t> (1:1–6:7). </a:t>
            </a:r>
          </a:p>
        </p:txBody>
      </p:sp>
    </p:spTree>
    <p:extLst>
      <p:ext uri="{BB962C8B-B14F-4D97-AF65-F5344CB8AC3E}">
        <p14:creationId xmlns:p14="http://schemas.microsoft.com/office/powerpoint/2010/main" val="1526597366"/>
      </p:ext>
    </p:extLst>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389" tIns="45695" rIns="91389" bIns="45695"/>
          <a:lstStyle/>
          <a:p>
            <a:endParaRPr lang="en-US" b="1">
              <a:solidFill>
                <a:srgbClr val="000000"/>
              </a:solidFill>
              <a:latin typeface="Arial" charset="0"/>
            </a:endParaRPr>
          </a:p>
        </p:txBody>
      </p:sp>
      <p:sp>
        <p:nvSpPr>
          <p:cNvPr id="265219" name="Title 2"/>
          <p:cNvSpPr>
            <a:spLocks noGrp="1"/>
          </p:cNvSpPr>
          <p:nvPr>
            <p:ph type="title" idx="4294967295"/>
          </p:nvPr>
        </p:nvSpPr>
        <p:spPr>
          <a:xfrm>
            <a:off x="0" y="1168410"/>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Acts 1</a:t>
            </a:r>
          </a:p>
        </p:txBody>
      </p:sp>
    </p:spTree>
    <p:extLst>
      <p:ext uri="{BB962C8B-B14F-4D97-AF65-F5344CB8AC3E}">
        <p14:creationId xmlns:p14="http://schemas.microsoft.com/office/powerpoint/2010/main" val="306651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9784"/>
            <a:ext cx="9144000" cy="2155080"/>
          </a:xfrm>
          <a:effectLst>
            <a:outerShdw blurRad="63500" dist="35921" dir="2700000" algn="ctr" rotWithShape="0">
              <a:schemeClr val="tx2">
                <a:alpha val="74998"/>
              </a:schemeClr>
            </a:outerShdw>
          </a:effectLst>
        </p:spPr>
        <p:txBody>
          <a:bodyPr anchor="t"/>
          <a:lstStyle/>
          <a:p>
            <a:pPr>
              <a:defRPr/>
            </a:pPr>
            <a:r>
              <a:rPr lang="en-US" b="1" dirty="0">
                <a:effectLst>
                  <a:glow rad="127000">
                    <a:schemeClr val="tx1"/>
                  </a:glow>
                </a:effectLst>
                <a:latin typeface="Arial" charset="0"/>
                <a:ea typeface="ＭＳ Ｐゴシック" charset="0"/>
                <a:cs typeface="ＭＳ Ｐゴシック" charset="0"/>
              </a:rPr>
              <a:t>III. God will use us to spread the kingdom to the last </a:t>
            </a:r>
            <a:r>
              <a:rPr lang="en-US" b="1" dirty="0">
                <a:solidFill>
                  <a:srgbClr val="FFFF00"/>
                </a:solidFill>
                <a:effectLst>
                  <a:glow rad="127000">
                    <a:schemeClr val="tx1"/>
                  </a:glow>
                </a:effectLst>
                <a:latin typeface="Arial" charset="0"/>
                <a:ea typeface="ＭＳ Ｐゴシック" charset="0"/>
                <a:cs typeface="ＭＳ Ｐゴシック" charset="0"/>
              </a:rPr>
              <a:t>unreached</a:t>
            </a:r>
            <a:r>
              <a:rPr lang="en-US" b="1" dirty="0">
                <a:effectLst>
                  <a:glow rad="127000">
                    <a:schemeClr val="tx1"/>
                  </a:glow>
                </a:effectLst>
                <a:latin typeface="Arial" charset="0"/>
                <a:ea typeface="ＭＳ Ｐゴシック" charset="0"/>
                <a:cs typeface="ＭＳ Ｐゴシック" charset="0"/>
              </a:rPr>
              <a:t> place (9–28). </a:t>
            </a:r>
          </a:p>
        </p:txBody>
      </p:sp>
      <p:pic>
        <p:nvPicPr>
          <p:cNvPr id="266242" name="Picture 2" descr="https://dg.imgix.net/the-supremacy-of-god-in-world-evangelism-part-1-6hb4b404-en/landscape/the-supremacy-of-god-in-world-evangelism-part-1-6hb4b404.jpg?ts=1485985070&amp;ixlib=rails-3.0.2&amp;auto=format%2Ccompress&amp;fit=min&amp;w=700&amp;h=394&amp;dpr=2&amp;ch=Width%2CDPR">
            <a:extLst>
              <a:ext uri="{FF2B5EF4-FFF2-40B4-BE49-F238E27FC236}">
                <a16:creationId xmlns:a16="http://schemas.microsoft.com/office/drawing/2014/main" id="{826B9A99-F381-2A47-80B9-8A9C6A66C1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774"/>
          <a:stretch/>
        </p:blipFill>
        <p:spPr bwMode="auto">
          <a:xfrm>
            <a:off x="7477" y="2204864"/>
            <a:ext cx="9168341" cy="465313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45FB3D5C-63C7-C84F-9914-8E2BDFFEC7B7}"/>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30994832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69"/>
            <a:ext cx="9144000" cy="829727"/>
          </a:xfrm>
          <a:noFill/>
          <a:ln>
            <a:noFill/>
          </a:ln>
          <a:effectLst/>
        </p:spPr>
        <p:txBody>
          <a:bodyPr vert="horz" wrap="square" lIns="91389" tIns="45695" rIns="91389" bIns="45695" numCol="1" anchor="ctr" anchorCtr="0" compatLnSpc="1">
            <a:prstTxWarp prst="textNoShape">
              <a:avLst/>
            </a:prstTxWarp>
          </a:bodyPr>
          <a:lstStyle/>
          <a:p>
            <a:r>
              <a:rPr lang="en-US" dirty="0">
                <a:effectLst>
                  <a:glow rad="127000">
                    <a:schemeClr val="bg1"/>
                  </a:glow>
                </a:effectLst>
                <a:latin typeface="Arial" charset="0"/>
                <a:ea typeface="ＭＳ Ｐゴシック" charset="0"/>
              </a:rPr>
              <a:t>Upper Room Prayer</a:t>
            </a:r>
          </a:p>
        </p:txBody>
      </p:sp>
      <p:pic>
        <p:nvPicPr>
          <p:cNvPr id="10242" name="Picture 2" descr="Image result for power of the holy spirit">
            <a:extLst>
              <a:ext uri="{FF2B5EF4-FFF2-40B4-BE49-F238E27FC236}">
                <a16:creationId xmlns:a16="http://schemas.microsoft.com/office/drawing/2014/main" id="{CB6EBDA4-473F-7943-B1A7-8334FFDF66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8838"/>
            <a:ext cx="9144000" cy="514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86200"/>
      </p:ext>
    </p:extLst>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The Gait Cycle">
            <a:extLst>
              <a:ext uri="{FF2B5EF4-FFF2-40B4-BE49-F238E27FC236}">
                <a16:creationId xmlns:a16="http://schemas.microsoft.com/office/drawing/2014/main" id="{67FCDE85-0D08-B24B-BE1C-C2B5E91674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906" y="2593734"/>
            <a:ext cx="9144000" cy="339883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0" y="1149536"/>
            <a:ext cx="9144000" cy="643626"/>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35" tIns="45718" rIns="91435" bIns="45718"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353"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1</a:t>
            </a:r>
          </a:p>
        </p:txBody>
      </p:sp>
      <p:sp>
        <p:nvSpPr>
          <p:cNvPr id="900098" name="Rectangle 2"/>
          <p:cNvSpPr>
            <a:spLocks noGrp="1" noChangeArrowheads="1"/>
          </p:cNvSpPr>
          <p:nvPr>
            <p:ph type="ctrTitle"/>
          </p:nvPr>
        </p:nvSpPr>
        <p:spPr>
          <a:xfrm>
            <a:off x="-23813" y="24696"/>
            <a:ext cx="9120187" cy="1446653"/>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Put Wait in Your Gait</a:t>
            </a:r>
          </a:p>
        </p:txBody>
      </p:sp>
      <p:sp>
        <p:nvSpPr>
          <p:cNvPr id="6" name="Rectangle 5">
            <a:extLst>
              <a:ext uri="{FF2B5EF4-FFF2-40B4-BE49-F238E27FC236}">
                <a16:creationId xmlns:a16="http://schemas.microsoft.com/office/drawing/2014/main" id="{821A4A4D-7AE4-224E-90B3-D51C74DCC30B}"/>
              </a:ext>
            </a:extLst>
          </p:cNvPr>
          <p:cNvSpPr>
            <a:spLocks noChangeArrowheads="1"/>
          </p:cNvSpPr>
          <p:nvPr/>
        </p:nvSpPr>
        <p:spPr bwMode="auto">
          <a:xfrm>
            <a:off x="0" y="6092825"/>
            <a:ext cx="9144000" cy="765175"/>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a:lstStyle/>
          <a:p>
            <a:pPr marL="0" marR="0" lvl="0" indent="0" algn="ctr" defTabSz="457200" rtl="0" eaLnBrk="1" fontAlgn="auto" latinLnBrk="0" hangingPunct="1">
              <a:lnSpc>
                <a:spcPct val="100000"/>
              </a:lnSpc>
              <a:spcBef>
                <a:spcPct val="20000"/>
              </a:spcBef>
              <a:spcAft>
                <a:spcPts val="0"/>
              </a:spcAft>
              <a:buClr>
                <a:srgbClr val="FFCC00"/>
              </a:buClr>
              <a:buSzPct val="70000"/>
              <a:buFont typeface="Wingdings" charset="0"/>
              <a:buNone/>
              <a:tabLst/>
              <a:defRPr/>
            </a:pP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Dr. Rick Griffith • Crossroads International Church Singapore</a:t>
            </a:r>
            <a:b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b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Arial"/>
              </a:rPr>
              <a:t>CICF</a:t>
            </a: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amily.com • BibleStudyDownloads.org</a:t>
            </a:r>
          </a:p>
        </p:txBody>
      </p:sp>
    </p:spTree>
    <p:extLst>
      <p:ext uri="{BB962C8B-B14F-4D97-AF65-F5344CB8AC3E}">
        <p14:creationId xmlns:p14="http://schemas.microsoft.com/office/powerpoint/2010/main" val="572570048"/>
      </p:ext>
    </p:extLst>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e spend so much time waiting for things to be over. | by BoucheBée | The  Startup | Medium">
            <a:extLst>
              <a:ext uri="{FF2B5EF4-FFF2-40B4-BE49-F238E27FC236}">
                <a16:creationId xmlns:a16="http://schemas.microsoft.com/office/drawing/2014/main" id="{2FCE5A35-F279-F34F-B576-CD89CCDA37D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51" y="0"/>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9"/>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Waiting</a:t>
            </a:r>
          </a:p>
        </p:txBody>
      </p:sp>
    </p:spTree>
    <p:extLst>
      <p:ext uri="{BB962C8B-B14F-4D97-AF65-F5344CB8AC3E}">
        <p14:creationId xmlns:p14="http://schemas.microsoft.com/office/powerpoint/2010/main" val="1095404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Year of Waiting « Stretches of Tedium">
            <a:extLst>
              <a:ext uri="{FF2B5EF4-FFF2-40B4-BE49-F238E27FC236}">
                <a16:creationId xmlns:a16="http://schemas.microsoft.com/office/drawing/2014/main" id="{F947377D-8807-738F-7024-903E8D7CFBB8}"/>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7755" b="7140"/>
          <a:stretch/>
        </p:blipFill>
        <p:spPr>
          <a:xfrm>
            <a:off x="-60516" y="1"/>
            <a:ext cx="9204516" cy="6021288"/>
          </a:xfrm>
          <a:prstGeom prst="rect">
            <a:avLst/>
          </a:prstGeom>
        </p:spPr>
      </p:pic>
      <p:sp>
        <p:nvSpPr>
          <p:cNvPr id="900098" name="Rectangle 2"/>
          <p:cNvSpPr>
            <a:spLocks noGrp="1" noChangeArrowheads="1"/>
          </p:cNvSpPr>
          <p:nvPr>
            <p:ph type="ctrTitle"/>
          </p:nvPr>
        </p:nvSpPr>
        <p:spPr>
          <a:xfrm>
            <a:off x="0" y="651557"/>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Waiting in the Spirit?</a:t>
            </a:r>
          </a:p>
        </p:txBody>
      </p:sp>
    </p:spTree>
    <p:extLst>
      <p:ext uri="{BB962C8B-B14F-4D97-AF65-F5344CB8AC3E}">
        <p14:creationId xmlns:p14="http://schemas.microsoft.com/office/powerpoint/2010/main" val="423253098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285EDE-5AC0-1048-A4E4-9596537142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673"/>
            <a:ext cx="9144000" cy="6854653"/>
          </a:xfrm>
          <a:prstGeom prst="rect">
            <a:avLst/>
          </a:prstGeom>
        </p:spPr>
      </p:pic>
      <p:sp>
        <p:nvSpPr>
          <p:cNvPr id="900098" name="Rectangle 2"/>
          <p:cNvSpPr>
            <a:spLocks noGrp="1" noChangeArrowheads="1"/>
          </p:cNvSpPr>
          <p:nvPr>
            <p:ph type="ctrTitle"/>
          </p:nvPr>
        </p:nvSpPr>
        <p:spPr>
          <a:xfrm>
            <a:off x="0" y="232009"/>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Flu Bug</a:t>
            </a:r>
          </a:p>
        </p:txBody>
      </p:sp>
    </p:spTree>
    <p:extLst>
      <p:ext uri="{BB962C8B-B14F-4D97-AF65-F5344CB8AC3E}">
        <p14:creationId xmlns:p14="http://schemas.microsoft.com/office/powerpoint/2010/main" val="348129117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0"/>
            <a:ext cx="9144000" cy="864488"/>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What are you waiting for?</a:t>
            </a:r>
          </a:p>
        </p:txBody>
      </p:sp>
      <p:pic>
        <p:nvPicPr>
          <p:cNvPr id="3" name="Picture 2" descr="Waiting for Love by FilipR8 on DeviantArt">
            <a:extLst>
              <a:ext uri="{FF2B5EF4-FFF2-40B4-BE49-F238E27FC236}">
                <a16:creationId xmlns:a16="http://schemas.microsoft.com/office/drawing/2014/main" id="{D0FF059E-BC0C-8E4A-BD4D-E21717887390}"/>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016250" y="2260600"/>
            <a:ext cx="3111500" cy="2336800"/>
          </a:xfrm>
          <a:prstGeom prst="rect">
            <a:avLst/>
          </a:prstGeom>
        </p:spPr>
      </p:pic>
      <p:sp>
        <p:nvSpPr>
          <p:cNvPr id="4" name="TextBox 3">
            <a:extLst>
              <a:ext uri="{FF2B5EF4-FFF2-40B4-BE49-F238E27FC236}">
                <a16:creationId xmlns:a16="http://schemas.microsoft.com/office/drawing/2014/main" id="{B5CD9A78-CDD5-E34A-A0DB-CBBB930A3EA0}"/>
              </a:ext>
            </a:extLst>
          </p:cNvPr>
          <p:cNvSpPr txBox="1"/>
          <p:nvPr/>
        </p:nvSpPr>
        <p:spPr>
          <a:xfrm>
            <a:off x="3016250" y="4597400"/>
            <a:ext cx="3111500" cy="369332"/>
          </a:xfrm>
          <a:prstGeom prst="rect">
            <a:avLst/>
          </a:prstGeom>
          <a:noFill/>
        </p:spPr>
        <p:txBody>
          <a:bodyPr wrap="square" rtlCol="0">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Times New Roman"/>
                <a:ea typeface="+mn-ea"/>
                <a:cs typeface="+mn-cs"/>
                <a:hlinkClick r:id="rId4" tooltip="http://filipr8.deviantart.com/art/Waiting-for-Love-178180475"/>
              </a:rPr>
              <a:t>This Photo</a:t>
            </a:r>
            <a:r>
              <a:rPr kumimoji="0" lang="en-US" sz="900" b="0" i="0" u="none" strike="noStrike" kern="1200" cap="none" spc="0" normalizeH="0" baseline="0" noProof="0">
                <a:ln>
                  <a:noFill/>
                </a:ln>
                <a:solidFill>
                  <a:srgbClr val="000000"/>
                </a:solidFill>
                <a:effectLst/>
                <a:uLnTx/>
                <a:uFillTx/>
                <a:latin typeface="Times New Roman"/>
                <a:ea typeface="+mn-ea"/>
                <a:cs typeface="+mn-cs"/>
              </a:rPr>
              <a:t> by Unknown Author is licensed under </a:t>
            </a:r>
            <a:r>
              <a:rPr kumimoji="0" lang="en-US" sz="900" b="0" i="0" u="none" strike="noStrike" kern="1200" cap="none" spc="0" normalizeH="0" baseline="0" noProof="0">
                <a:ln>
                  <a:noFill/>
                </a:ln>
                <a:solidFill>
                  <a:srgbClr val="000000"/>
                </a:solidFill>
                <a:effectLst/>
                <a:uLnTx/>
                <a:uFillTx/>
                <a:latin typeface="Times New Roman"/>
                <a:ea typeface="+mn-ea"/>
                <a:cs typeface="+mn-cs"/>
                <a:hlinkClick r:id="rId5" tooltip="https://creativecommons.org/licenses/by-nc-nd/3.0/"/>
              </a:rPr>
              <a:t>CC BY-NC-ND</a:t>
            </a:r>
            <a:endParaRPr kumimoji="0" lang="en-US" sz="9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6" name="Picture 5" descr="Aerial Photo of People on Waiting Shed · Free Stock Photo">
            <a:extLst>
              <a:ext uri="{FF2B5EF4-FFF2-40B4-BE49-F238E27FC236}">
                <a16:creationId xmlns:a16="http://schemas.microsoft.com/office/drawing/2014/main" id="{E90940B7-D836-0F49-A85C-7215A7B3E002}"/>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0" y="864488"/>
            <a:ext cx="9144000" cy="6096000"/>
          </a:xfrm>
          <a:prstGeom prst="rect">
            <a:avLst/>
          </a:prstGeom>
        </p:spPr>
      </p:pic>
    </p:spTree>
    <p:extLst>
      <p:ext uri="{BB962C8B-B14F-4D97-AF65-F5344CB8AC3E}">
        <p14:creationId xmlns:p14="http://schemas.microsoft.com/office/powerpoint/2010/main" val="272693424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The Gait Cycle">
            <a:extLst>
              <a:ext uri="{FF2B5EF4-FFF2-40B4-BE49-F238E27FC236}">
                <a16:creationId xmlns:a16="http://schemas.microsoft.com/office/drawing/2014/main" id="{67FCDE85-0D08-B24B-BE1C-C2B5E91674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906" y="2593734"/>
            <a:ext cx="9144000" cy="339883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0" y="1149536"/>
            <a:ext cx="9144000" cy="643626"/>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35" tIns="45718" rIns="91435" bIns="45718"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353"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1</a:t>
            </a:r>
          </a:p>
        </p:txBody>
      </p:sp>
      <p:sp>
        <p:nvSpPr>
          <p:cNvPr id="900098" name="Rectangle 2"/>
          <p:cNvSpPr>
            <a:spLocks noGrp="1" noChangeArrowheads="1"/>
          </p:cNvSpPr>
          <p:nvPr>
            <p:ph type="ctrTitle"/>
          </p:nvPr>
        </p:nvSpPr>
        <p:spPr>
          <a:xfrm>
            <a:off x="-23813" y="24696"/>
            <a:ext cx="9120187" cy="1446653"/>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Put Wait in Your Gait</a:t>
            </a:r>
          </a:p>
        </p:txBody>
      </p:sp>
    </p:spTree>
    <p:extLst>
      <p:ext uri="{BB962C8B-B14F-4D97-AF65-F5344CB8AC3E}">
        <p14:creationId xmlns:p14="http://schemas.microsoft.com/office/powerpoint/2010/main" val="1854429168"/>
      </p:ext>
    </p:extLst>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3336" y="1182329"/>
            <a:ext cx="8777328" cy="4569542"/>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en-US" sz="4800" b="1" dirty="0">
                <a:effectLst>
                  <a:glow rad="127000">
                    <a:schemeClr val="tx1"/>
                  </a:glow>
                </a:effectLst>
                <a:latin typeface="Arial" charset="0"/>
                <a:ea typeface="ＭＳ Ｐゴシック" charset="0"/>
                <a:cs typeface="ＭＳ Ｐゴシック" charset="0"/>
              </a:rPr>
              <a:t>How can you wait expectantly in the Spirit?</a:t>
            </a:r>
          </a:p>
        </p:txBody>
      </p:sp>
    </p:spTree>
    <p:extLst>
      <p:ext uri="{BB962C8B-B14F-4D97-AF65-F5344CB8AC3E}">
        <p14:creationId xmlns:p14="http://schemas.microsoft.com/office/powerpoint/2010/main" val="161982887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5D1F732D-6098-43F6-A7AC-37A211A37A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465428"/>
            <a:ext cx="9144000" cy="6392572"/>
          </a:xfrm>
          <a:prstGeom prst="rect">
            <a:avLst/>
          </a:prstGeom>
        </p:spPr>
      </p:pic>
      <p:grpSp>
        <p:nvGrpSpPr>
          <p:cNvPr id="5" name="Group 4">
            <a:extLst>
              <a:ext uri="{FF2B5EF4-FFF2-40B4-BE49-F238E27FC236}">
                <a16:creationId xmlns:a16="http://schemas.microsoft.com/office/drawing/2014/main" id="{107AEAFB-E42C-4A8D-BD04-DEABBA46ED8B}"/>
              </a:ext>
            </a:extLst>
          </p:cNvPr>
          <p:cNvGrpSpPr/>
          <p:nvPr/>
        </p:nvGrpSpPr>
        <p:grpSpPr>
          <a:xfrm>
            <a:off x="6268749" y="1924440"/>
            <a:ext cx="834758" cy="676038"/>
            <a:chOff x="3453579" y="4038601"/>
            <a:chExt cx="834758" cy="676038"/>
          </a:xfrm>
        </p:grpSpPr>
        <p:sp>
          <p:nvSpPr>
            <p:cNvPr id="14" name="Arrow: Right 13">
              <a:extLst>
                <a:ext uri="{FF2B5EF4-FFF2-40B4-BE49-F238E27FC236}">
                  <a16:creationId xmlns:a16="http://schemas.microsoft.com/office/drawing/2014/main" id="{886C03F6-9E34-491C-A39D-A99400B7F733}"/>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6" name="Arrow: Right 15">
              <a:extLst>
                <a:ext uri="{FF2B5EF4-FFF2-40B4-BE49-F238E27FC236}">
                  <a16:creationId xmlns:a16="http://schemas.microsoft.com/office/drawing/2014/main" id="{4AD6AAA7-E819-429C-9CE8-5610716A4642}"/>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Times New Roman"/>
                <a:ea typeface="+mn-ea"/>
                <a:cs typeface="+mn-cs"/>
              </a:endParaRPr>
            </a:p>
          </p:txBody>
        </p:sp>
      </p:grpSp>
      <p:sp>
        <p:nvSpPr>
          <p:cNvPr id="9" name="TextBox 8">
            <a:extLst>
              <a:ext uri="{FF2B5EF4-FFF2-40B4-BE49-F238E27FC236}">
                <a16:creationId xmlns:a16="http://schemas.microsoft.com/office/drawing/2014/main" id="{6E31953A-DC04-4A8D-B2D4-BFBC4D98B0BE}"/>
              </a:ext>
            </a:extLst>
          </p:cNvPr>
          <p:cNvSpPr txBox="1"/>
          <p:nvPr/>
        </p:nvSpPr>
        <p:spPr>
          <a:xfrm>
            <a:off x="685800" y="1621405"/>
            <a:ext cx="7924800"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96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mn-ea"/>
                <a:cs typeface="+mn-cs"/>
              </a:rPr>
              <a:t>GOOD NE    WS</a:t>
            </a:r>
          </a:p>
        </p:txBody>
      </p:sp>
      <p:sp>
        <p:nvSpPr>
          <p:cNvPr id="10" name="TextBox 9">
            <a:extLst>
              <a:ext uri="{FF2B5EF4-FFF2-40B4-BE49-F238E27FC236}">
                <a16:creationId xmlns:a16="http://schemas.microsoft.com/office/drawing/2014/main" id="{D9A1087B-3F80-4F48-8DBC-0CF94883E04F}"/>
              </a:ext>
            </a:extLst>
          </p:cNvPr>
          <p:cNvSpPr txBox="1"/>
          <p:nvPr/>
        </p:nvSpPr>
        <p:spPr>
          <a:xfrm>
            <a:off x="399852" y="2764405"/>
            <a:ext cx="7924800"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96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mn-ea"/>
                <a:cs typeface="+mn-cs"/>
              </a:rPr>
              <a:t>ON THE MO    VE</a:t>
            </a:r>
          </a:p>
        </p:txBody>
      </p:sp>
      <p:sp>
        <p:nvSpPr>
          <p:cNvPr id="22" name="Rectangle 21">
            <a:extLst>
              <a:ext uri="{FF2B5EF4-FFF2-40B4-BE49-F238E27FC236}">
                <a16:creationId xmlns:a16="http://schemas.microsoft.com/office/drawing/2014/main" id="{F8B2E6BA-8BCD-4AA0-AB8A-DB37AB6C37B0}"/>
              </a:ext>
            </a:extLst>
          </p:cNvPr>
          <p:cNvSpPr/>
          <p:nvPr/>
        </p:nvSpPr>
        <p:spPr>
          <a:xfrm>
            <a:off x="0" y="0"/>
            <a:ext cx="9144000" cy="478405"/>
          </a:xfrm>
          <a:prstGeom prst="rect">
            <a:avLst/>
          </a:prstGeom>
          <a:solidFill>
            <a:srgbClr val="002060"/>
          </a:solid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a:ea typeface="+mn-ea"/>
              <a:cs typeface="+mn-cs"/>
            </a:endParaRPr>
          </a:p>
        </p:txBody>
      </p:sp>
      <p:grpSp>
        <p:nvGrpSpPr>
          <p:cNvPr id="18" name="Group 17">
            <a:extLst>
              <a:ext uri="{FF2B5EF4-FFF2-40B4-BE49-F238E27FC236}">
                <a16:creationId xmlns:a16="http://schemas.microsoft.com/office/drawing/2014/main" id="{F17F5622-0621-40B3-90CF-FE1E99F4C40D}"/>
              </a:ext>
            </a:extLst>
          </p:cNvPr>
          <p:cNvGrpSpPr/>
          <p:nvPr/>
        </p:nvGrpSpPr>
        <p:grpSpPr>
          <a:xfrm>
            <a:off x="6268749" y="2980090"/>
            <a:ext cx="834758" cy="676038"/>
            <a:chOff x="3453579" y="4038601"/>
            <a:chExt cx="834758" cy="676038"/>
          </a:xfrm>
        </p:grpSpPr>
        <p:sp>
          <p:nvSpPr>
            <p:cNvPr id="23" name="Arrow: Right 22">
              <a:extLst>
                <a:ext uri="{FF2B5EF4-FFF2-40B4-BE49-F238E27FC236}">
                  <a16:creationId xmlns:a16="http://schemas.microsoft.com/office/drawing/2014/main" id="{15021482-6F86-4AF3-98C2-9251251AC25E}"/>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Times New Roman"/>
                <a:ea typeface="+mn-ea"/>
                <a:cs typeface="+mn-cs"/>
              </a:endParaRPr>
            </a:p>
          </p:txBody>
        </p:sp>
        <p:sp>
          <p:nvSpPr>
            <p:cNvPr id="24" name="Arrow: Right 23">
              <a:extLst>
                <a:ext uri="{FF2B5EF4-FFF2-40B4-BE49-F238E27FC236}">
                  <a16:creationId xmlns:a16="http://schemas.microsoft.com/office/drawing/2014/main" id="{3873FCBE-14A5-4158-A35C-80B3D7AA23F4}"/>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Times New Roman"/>
                <a:ea typeface="+mn-ea"/>
                <a:cs typeface="+mn-cs"/>
              </a:endParaRPr>
            </a:p>
          </p:txBody>
        </p:sp>
      </p:grpSp>
      <p:sp>
        <p:nvSpPr>
          <p:cNvPr id="12" name="TextBox 11">
            <a:extLst>
              <a:ext uri="{FF2B5EF4-FFF2-40B4-BE49-F238E27FC236}">
                <a16:creationId xmlns:a16="http://schemas.microsoft.com/office/drawing/2014/main" id="{62AF6761-FAB1-6447-942C-99AB2DD3143D}"/>
              </a:ext>
            </a:extLst>
          </p:cNvPr>
          <p:cNvSpPr txBox="1"/>
          <p:nvPr/>
        </p:nvSpPr>
        <p:spPr>
          <a:xfrm>
            <a:off x="2763297" y="3916175"/>
            <a:ext cx="5561355" cy="1077218"/>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40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mn-ea"/>
                <a:cs typeface="+mn-cs"/>
              </a:rPr>
              <a:t>God’s work through the early church in</a:t>
            </a:r>
          </a:p>
        </p:txBody>
      </p:sp>
      <p:sp>
        <p:nvSpPr>
          <p:cNvPr id="13" name="TextBox 12">
            <a:extLst>
              <a:ext uri="{FF2B5EF4-FFF2-40B4-BE49-F238E27FC236}">
                <a16:creationId xmlns:a16="http://schemas.microsoft.com/office/drawing/2014/main" id="{A100B275-2835-C644-B81B-E9DC79DDBC93}"/>
              </a:ext>
            </a:extLst>
          </p:cNvPr>
          <p:cNvSpPr txBox="1"/>
          <p:nvPr/>
        </p:nvSpPr>
        <p:spPr>
          <a:xfrm>
            <a:off x="2763297" y="4909691"/>
            <a:ext cx="5561355"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96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mn-ea"/>
                <a:cs typeface="+mn-cs"/>
              </a:rPr>
              <a:t>Acts</a:t>
            </a:r>
            <a:endParaRPr kumimoji="0" lang="en-US" sz="80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mn-ea"/>
              <a:cs typeface="+mn-cs"/>
            </a:endParaRPr>
          </a:p>
        </p:txBody>
      </p:sp>
    </p:spTree>
    <p:extLst>
      <p:ext uri="{BB962C8B-B14F-4D97-AF65-F5344CB8AC3E}">
        <p14:creationId xmlns:p14="http://schemas.microsoft.com/office/powerpoint/2010/main" val="220514000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5" name="Picture 4" descr="Luke&amp;Pau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3122" name="Rectangle 2"/>
          <p:cNvSpPr>
            <a:spLocks noGrp="1" noChangeArrowheads="1"/>
          </p:cNvSpPr>
          <p:nvPr>
            <p:ph type="ctrTitle"/>
          </p:nvPr>
        </p:nvSpPr>
        <p:spPr>
          <a:xfrm>
            <a:off x="457200" y="76200"/>
            <a:ext cx="8229600" cy="914400"/>
          </a:xfrm>
          <a:effectLst>
            <a:outerShdw blurRad="63500" dist="35921" dir="2700000" algn="ctr" rotWithShape="0">
              <a:srgbClr val="000000">
                <a:alpha val="74998"/>
              </a:srgbClr>
            </a:outerShdw>
          </a:effectLst>
        </p:spPr>
        <p:txBody>
          <a:bodyPr/>
          <a:lstStyle/>
          <a:p>
            <a:pPr eaLnBrk="1" hangingPunct="1">
              <a:defRPr/>
            </a:pPr>
            <a:r>
              <a:rPr kumimoji="0" lang="en-US" b="1" dirty="0"/>
              <a:t>Who was Luke?</a:t>
            </a:r>
          </a:p>
        </p:txBody>
      </p:sp>
      <p:sp>
        <p:nvSpPr>
          <p:cNvPr id="5" name="Rectangle 3"/>
          <p:cNvSpPr txBox="1">
            <a:spLocks noChangeArrowheads="1"/>
          </p:cNvSpPr>
          <p:nvPr/>
        </p:nvSpPr>
        <p:spPr bwMode="auto">
          <a:xfrm>
            <a:off x="1371600" y="4876800"/>
            <a:ext cx="6400800" cy="1752600"/>
          </a:xfrm>
          <a:prstGeom prst="rect">
            <a:avLst/>
          </a:prstGeom>
          <a:noFill/>
          <a:ln w="9525">
            <a:noFill/>
            <a:miter lim="800000"/>
            <a:headEnd/>
            <a:tailEnd/>
          </a:ln>
          <a:effectLst>
            <a:outerShdw blurRad="63500" dist="35921" dir="2700000" algn="ctr" rotWithShape="0">
              <a:srgbClr val="000000">
                <a:alpha val="74998"/>
              </a:srgbClr>
            </a:outerShdw>
          </a:effectLst>
        </p:spPr>
        <p:txBody>
          <a:bodyPr lIns="91334" tIns="45667" rIns="91334" bIns="45667"/>
          <a:lstStyle/>
          <a:p>
            <a:pPr marL="0" marR="0" lvl="0" indent="10148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US" sz="3200" b="1" i="0" u="none" strike="noStrike" kern="0" cap="none" spc="0" normalizeH="0" baseline="0" noProof="0" dirty="0">
                <a:ln>
                  <a:noFill/>
                </a:ln>
                <a:solidFill>
                  <a:srgbClr val="FFFFFF"/>
                </a:solidFill>
                <a:effectLst/>
                <a:uLnTx/>
                <a:uFillTx/>
                <a:latin typeface="Helvetica"/>
                <a:ea typeface="Osaka"/>
                <a:cs typeface="+mn-cs"/>
              </a:rPr>
              <a:t>Medical doctor</a:t>
            </a:r>
          </a:p>
          <a:p>
            <a:pPr marL="0" marR="0" lvl="0" indent="10148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US" sz="3200" b="1" i="0" u="none" strike="noStrike" kern="0" cap="none" spc="0" normalizeH="0" baseline="0" noProof="0" dirty="0">
                <a:ln>
                  <a:noFill/>
                </a:ln>
                <a:solidFill>
                  <a:srgbClr val="FFFFFF"/>
                </a:solidFill>
                <a:effectLst/>
                <a:uLnTx/>
                <a:uFillTx/>
                <a:latin typeface="Helvetica"/>
                <a:ea typeface="Osaka"/>
                <a:cs typeface="+mn-cs"/>
              </a:rPr>
              <a:t>Traveling companion of Paul</a:t>
            </a:r>
          </a:p>
          <a:p>
            <a:pPr marL="0" marR="0" lvl="0" indent="10148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en-US" sz="3200" b="1" i="0" u="none" strike="noStrike" kern="0" cap="none" spc="0" normalizeH="0" baseline="0" noProof="0" dirty="0">
                <a:ln>
                  <a:noFill/>
                </a:ln>
                <a:solidFill>
                  <a:srgbClr val="FFFFFF"/>
                </a:solidFill>
                <a:effectLst/>
                <a:uLnTx/>
                <a:uFillTx/>
                <a:latin typeface="Helvetica"/>
                <a:ea typeface="Osaka"/>
                <a:cs typeface="+mn-cs"/>
              </a:rPr>
              <a:t>Articulate historian &amp; writer</a:t>
            </a:r>
          </a:p>
        </p:txBody>
      </p:sp>
    </p:spTree>
    <p:extLst>
      <p:ext uri="{BB962C8B-B14F-4D97-AF65-F5344CB8AC3E}">
        <p14:creationId xmlns:p14="http://schemas.microsoft.com/office/powerpoint/2010/main" val="2701560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ched Right Arrow 3">
            <a:extLst>
              <a:ext uri="{FF2B5EF4-FFF2-40B4-BE49-F238E27FC236}">
                <a16:creationId xmlns:a16="http://schemas.microsoft.com/office/drawing/2014/main" id="{0196CE12-1C55-3B48-884C-5CAF22DE3C61}"/>
              </a:ext>
            </a:extLst>
          </p:cNvPr>
          <p:cNvSpPr/>
          <p:nvPr/>
        </p:nvSpPr>
        <p:spPr bwMode="auto">
          <a:xfrm>
            <a:off x="-54260" y="100867"/>
            <a:ext cx="9252519" cy="6732000"/>
          </a:xfrm>
          <a:prstGeom prst="notchedRightArrow">
            <a:avLst/>
          </a:prstGeom>
          <a:gradFill flip="none" rotWithShape="1">
            <a:gsLst>
              <a:gs pos="97000">
                <a:schemeClr val="tx1"/>
              </a:gs>
              <a:gs pos="34000">
                <a:srgbClr val="7030A0"/>
              </a:gs>
            </a:gsLst>
            <a:path path="circle">
              <a:fillToRect l="100000" t="100000"/>
            </a:path>
            <a:tileRect r="-100000" b="-100000"/>
          </a:gra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omic Sans MS" pitchFamily="-112" charset="0"/>
              <a:ea typeface="ＭＳ Ｐゴシック" charset="0"/>
            </a:endParaRPr>
          </a:p>
        </p:txBody>
      </p:sp>
      <p:sp>
        <p:nvSpPr>
          <p:cNvPr id="900098" name="Rectangle 2"/>
          <p:cNvSpPr>
            <a:spLocks noGrp="1" noChangeArrowheads="1"/>
          </p:cNvSpPr>
          <p:nvPr>
            <p:ph type="ctrTitle"/>
          </p:nvPr>
        </p:nvSpPr>
        <p:spPr>
          <a:xfrm>
            <a:off x="360040" y="232008"/>
            <a:ext cx="8244408" cy="769349"/>
          </a:xfrm>
          <a:effectLst>
            <a:outerShdw blurRad="63500" dist="35921" dir="2700000" algn="ctr" rotWithShape="0">
              <a:schemeClr val="tx2">
                <a:alpha val="74998"/>
              </a:schemeClr>
            </a:outerShdw>
          </a:effectLst>
        </p:spPr>
        <p:txBody>
          <a:bodyPr/>
          <a:lstStyle/>
          <a:p>
            <a:pPr algn="l">
              <a:defRPr/>
            </a:pPr>
            <a:r>
              <a:rPr lang="en-US" sz="4800" b="1" dirty="0">
                <a:effectLst>
                  <a:glow rad="127000">
                    <a:schemeClr val="tx1"/>
                  </a:glow>
                </a:effectLst>
                <a:latin typeface="Arial" charset="0"/>
                <a:ea typeface="ＭＳ Ｐゴシック" charset="0"/>
                <a:cs typeface="ＭＳ Ｐゴシック" charset="0"/>
              </a:rPr>
              <a:t>Main Idea of the Book</a:t>
            </a:r>
          </a:p>
        </p:txBody>
      </p:sp>
      <p:sp>
        <p:nvSpPr>
          <p:cNvPr id="3" name="Rectangle 2"/>
          <p:cNvSpPr txBox="1">
            <a:spLocks noChangeArrowheads="1"/>
          </p:cNvSpPr>
          <p:nvPr/>
        </p:nvSpPr>
        <p:spPr bwMode="auto">
          <a:xfrm>
            <a:off x="1535832" y="1756533"/>
            <a:ext cx="7056784" cy="3344934"/>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Be part of </a:t>
            </a:r>
            <a:r>
              <a:rPr kumimoji="0" lang="en-US" sz="4000" b="1" i="0" u="none" strike="noStrike" kern="120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God’s plan</a:t>
            </a: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to bring the kingdom message to all people.</a:t>
            </a:r>
          </a:p>
        </p:txBody>
      </p:sp>
      <p:sp>
        <p:nvSpPr>
          <p:cNvPr id="5" name="Rectangle 2">
            <a:extLst>
              <a:ext uri="{FF2B5EF4-FFF2-40B4-BE49-F238E27FC236}">
                <a16:creationId xmlns:a16="http://schemas.microsoft.com/office/drawing/2014/main" id="{11C0ED1F-E17E-A747-BFB6-25D9B1DDAFD6}"/>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34789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50587" y="4915582"/>
            <a:ext cx="8826825" cy="741528"/>
          </a:xfrm>
          <a:prstGeom prst="rect">
            <a:avLst/>
          </a:prstGeom>
          <a:noFill/>
        </p:spPr>
        <p:txBody>
          <a:bodyPr wrap="square" lIns="91261" tIns="45631" rIns="91261" bIns="45631">
            <a:spAutoFit/>
          </a:bodyPr>
          <a:lstStyle/>
          <a:p>
            <a:pPr marL="0" marR="0" lvl="0" indent="0" algn="l" defTabSz="913095" rtl="0" eaLnBrk="0" fontAlgn="base" latinLnBrk="0" hangingPunct="0">
              <a:lnSpc>
                <a:spcPct val="100000"/>
              </a:lnSpc>
              <a:spcBef>
                <a:spcPct val="0"/>
              </a:spcBef>
              <a:spcAft>
                <a:spcPct val="0"/>
              </a:spcAft>
              <a:buClrTx/>
              <a:buSzTx/>
              <a:buFontTx/>
              <a:buNone/>
              <a:tabLst/>
              <a:defRPr/>
            </a:pPr>
            <a:r>
              <a:rPr kumimoji="0" lang="en-US" sz="42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JESUS ASCENDS TO HEAVEN</a:t>
            </a:r>
          </a:p>
        </p:txBody>
      </p:sp>
      <p:pic>
        <p:nvPicPr>
          <p:cNvPr id="369668"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150576" y="4409193"/>
            <a:ext cx="5284995" cy="676596"/>
          </a:xfrm>
          <a:prstGeom prst="rect">
            <a:avLst/>
          </a:prstGeom>
          <a:noFill/>
        </p:spPr>
        <p:txBody>
          <a:bodyPr wrap="square" lIns="91261" tIns="45631" rIns="91261" bIns="45631">
            <a:spAutoFit/>
          </a:bodyPr>
          <a:lstStyle/>
          <a:p>
            <a:pPr marL="0" marR="0" lvl="0" indent="0" algn="l" defTabSz="913095"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Acts 1:1-14</a:t>
            </a:r>
          </a:p>
        </p:txBody>
      </p:sp>
      <p:grpSp>
        <p:nvGrpSpPr>
          <p:cNvPr id="18" name="Group 17"/>
          <p:cNvGrpSpPr/>
          <p:nvPr/>
        </p:nvGrpSpPr>
        <p:grpSpPr>
          <a:xfrm>
            <a:off x="6299680" y="188640"/>
            <a:ext cx="3456896" cy="1440159"/>
            <a:chOff x="5508104" y="620689"/>
            <a:chExt cx="3456896" cy="1440159"/>
          </a:xfrm>
        </p:grpSpPr>
        <p:grpSp>
          <p:nvGrpSpPr>
            <p:cNvPr id="19" name="Group 18"/>
            <p:cNvGrpSpPr/>
            <p:nvPr/>
          </p:nvGrpSpPr>
          <p:grpSpPr>
            <a:xfrm>
              <a:off x="5508104" y="620689"/>
              <a:ext cx="2660102" cy="1394677"/>
              <a:chOff x="5508104" y="620689"/>
              <a:chExt cx="2660102" cy="1394677"/>
            </a:xfrm>
          </p:grpSpPr>
          <p:pic>
            <p:nvPicPr>
              <p:cNvPr id="21"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22" name="Rectangle 21"/>
              <p:cNvSpPr/>
              <p:nvPr/>
            </p:nvSpPr>
            <p:spPr>
              <a:xfrm>
                <a:off x="6876256" y="692688"/>
                <a:ext cx="1224136" cy="1296152"/>
              </a:xfrm>
              <a:prstGeom prst="rect">
                <a:avLst/>
              </a:prstGeom>
              <a:solidFill>
                <a:sysClr val="window" lastClr="FFFFFF"/>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ＭＳ Ｐゴシック" charset="0"/>
                  <a:cs typeface="+mn-cs"/>
                </a:endParaRPr>
              </a:p>
            </p:txBody>
          </p:sp>
        </p:grpSp>
        <p:sp>
          <p:nvSpPr>
            <p:cNvPr id="20" name="TextBox 19"/>
            <p:cNvSpPr txBox="1"/>
            <p:nvPr/>
          </p:nvSpPr>
          <p:spPr>
            <a:xfrm>
              <a:off x="6804248" y="648153"/>
              <a:ext cx="2160752" cy="1412695"/>
            </a:xfrm>
            <a:prstGeom prst="rect">
              <a:avLst/>
            </a:prstGeom>
            <a:noFill/>
          </p:spPr>
          <p:txBody>
            <a:bodyPr wrap="square"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US" altLang="zh-CN" sz="4400" b="0" i="0" u="none" strike="noStrike" kern="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381596159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165531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3984200" y="29468"/>
            <a:ext cx="5159799" cy="5947261"/>
          </a:xfrm>
          <a:effectLst>
            <a:outerShdw blurRad="63500" dist="35921" dir="2700000" algn="ctr" rotWithShape="0">
              <a:schemeClr val="tx2">
                <a:alpha val="74998"/>
              </a:schemeClr>
            </a:outerShdw>
          </a:effectLst>
        </p:spPr>
        <p:txBody>
          <a:bodyPr anchor="t"/>
          <a:lstStyle/>
          <a:p>
            <a:pPr>
              <a:defRPr/>
            </a:pPr>
            <a:r>
              <a:rPr lang="ru-RU" sz="3200" b="1" dirty="0">
                <a:effectLst>
                  <a:glow rad="127000">
                    <a:schemeClr val="tx1"/>
                  </a:glow>
                </a:effectLst>
                <a:latin typeface="Arial" charset="0"/>
                <a:ea typeface="ＭＳ Ｐゴシック" charset="0"/>
                <a:cs typeface="ＭＳ Ｐゴシック" charset="0"/>
              </a:rPr>
              <a:t>"</a:t>
            </a:r>
            <a:r>
              <a:rPr lang="en-US" sz="3200" b="1" dirty="0">
                <a:effectLst>
                  <a:glow rad="127000">
                    <a:schemeClr val="tx1"/>
                  </a:glow>
                </a:effectLst>
                <a:latin typeface="Arial" charset="0"/>
                <a:ea typeface="ＭＳ Ｐゴシック" charset="0"/>
                <a:cs typeface="ＭＳ Ｐゴシック" charset="0"/>
              </a:rPr>
              <a:t>In my first book I told you, Theophilus, about everything Jesus began to do and teach </a:t>
            </a:r>
            <a:r>
              <a:rPr lang="en-US" sz="3200" b="1" baseline="30000" dirty="0">
                <a:effectLst>
                  <a:glow rad="127000">
                    <a:schemeClr val="tx1"/>
                  </a:glow>
                </a:effectLst>
                <a:latin typeface="Arial" charset="0"/>
                <a:ea typeface="ＭＳ Ｐゴシック" charset="0"/>
                <a:cs typeface="ＭＳ Ｐゴシック" charset="0"/>
              </a:rPr>
              <a:t>2 </a:t>
            </a:r>
            <a:r>
              <a:rPr lang="en-US" sz="3200" b="1" dirty="0">
                <a:effectLst>
                  <a:glow rad="127000">
                    <a:schemeClr val="tx1"/>
                  </a:glow>
                </a:effectLst>
                <a:latin typeface="Arial" charset="0"/>
                <a:ea typeface="ＭＳ Ｐゴシック" charset="0"/>
                <a:cs typeface="ＭＳ Ｐゴシック" charset="0"/>
              </a:rPr>
              <a:t>until the day he was taken up to heaven after giving his chosen apostles further instructions through the Holy Spirit</a:t>
            </a:r>
            <a:r>
              <a:rPr lang="ru-RU" sz="3200" b="1" dirty="0">
                <a:effectLst>
                  <a:glow rad="127000">
                    <a:schemeClr val="tx1"/>
                  </a:glow>
                </a:effectLst>
                <a:latin typeface="Arial" charset="0"/>
                <a:ea typeface="ＭＳ Ｐゴシック" charset="0"/>
                <a:cs typeface="ＭＳ Ｐゴシック" charset="0"/>
              </a:rPr>
              <a:t>"</a:t>
            </a:r>
            <a:r>
              <a:rPr lang="en-US" sz="3200" b="1" dirty="0">
                <a:effectLst>
                  <a:glow rad="127000">
                    <a:schemeClr val="tx1"/>
                  </a:glow>
                </a:effectLst>
                <a:latin typeface="Arial" charset="0"/>
                <a:ea typeface="ＭＳ Ｐゴシック" charset="0"/>
                <a:cs typeface="ＭＳ Ｐゴシック" charset="0"/>
              </a:rPr>
              <a:t> </a:t>
            </a:r>
            <a:br>
              <a:rPr lang="en-US" sz="3200" b="1" dirty="0">
                <a:effectLst>
                  <a:glow rad="127000">
                    <a:schemeClr val="tx1"/>
                  </a:glow>
                </a:effectLst>
                <a:latin typeface="Arial" charset="0"/>
                <a:ea typeface="ＭＳ Ｐゴシック" charset="0"/>
                <a:cs typeface="ＭＳ Ｐゴシック" charset="0"/>
              </a:rPr>
            </a:br>
            <a:r>
              <a:rPr lang="en-US" sz="3200" b="1" dirty="0">
                <a:effectLst>
                  <a:glow rad="127000">
                    <a:schemeClr val="tx1"/>
                  </a:glow>
                </a:effectLst>
                <a:latin typeface="Arial" charset="0"/>
                <a:ea typeface="ＭＳ Ｐゴシック" charset="0"/>
                <a:cs typeface="ＭＳ Ｐゴシック" charset="0"/>
              </a:rPr>
              <a:t>(Acts 1:1–2 </a:t>
            </a:r>
            <a:r>
              <a:rPr lang="en-US" sz="2800" b="1" dirty="0">
                <a:effectLst>
                  <a:glow rad="127000">
                    <a:schemeClr val="tx1"/>
                  </a:glow>
                </a:effectLst>
                <a:latin typeface="Arial" charset="0"/>
                <a:ea typeface="ＭＳ Ｐゴシック" charset="0"/>
                <a:cs typeface="ＭＳ Ｐゴシック" charset="0"/>
              </a:rPr>
              <a:t>NLT</a:t>
            </a:r>
            <a:r>
              <a:rPr lang="en-US" sz="3200" b="1" dirty="0">
                <a:effectLst>
                  <a:glow rad="127000">
                    <a:schemeClr val="tx1"/>
                  </a:glow>
                </a:effectLst>
                <a:latin typeface="Arial" charset="0"/>
                <a:ea typeface="ＭＳ Ｐゴシック" charset="0"/>
                <a:cs typeface="ＭＳ Ｐゴシック" charset="0"/>
              </a:rPr>
              <a:t>).</a:t>
            </a:r>
          </a:p>
        </p:txBody>
      </p:sp>
      <p:pic>
        <p:nvPicPr>
          <p:cNvPr id="4098" name="Picture 2" descr="ICON">
            <a:extLst>
              <a:ext uri="{FF2B5EF4-FFF2-40B4-BE49-F238E27FC236}">
                <a16:creationId xmlns:a16="http://schemas.microsoft.com/office/drawing/2014/main" id="{3A243D84-ED06-2248-8502-57B1193343B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3984200" cy="5947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73348"/>
      </p:ext>
    </p:extLst>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a:extLst>
              <a:ext uri="{FF2B5EF4-FFF2-40B4-BE49-F238E27FC236}">
                <a16:creationId xmlns:a16="http://schemas.microsoft.com/office/drawing/2014/main" id="{23860847-7948-1548-BB95-023A3F5D6E4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1" y="0"/>
            <a:ext cx="4680488" cy="5947261"/>
          </a:xfrm>
          <a:effectLst>
            <a:outerShdw blurRad="63500" dist="35921" dir="2700000" algn="ctr" rotWithShape="0">
              <a:schemeClr val="tx2">
                <a:alpha val="74998"/>
              </a:schemeClr>
            </a:outerShdw>
          </a:effectLst>
        </p:spPr>
        <p:txBody>
          <a:bodyPr anchor="t"/>
          <a:lstStyle/>
          <a:p>
            <a:pPr>
              <a:defRPr/>
            </a:pPr>
            <a:r>
              <a:rPr lang="ru-RU" sz="3200" b="1" dirty="0">
                <a:effectLst>
                  <a:glow rad="127000">
                    <a:schemeClr val="tx1"/>
                  </a:glow>
                </a:effectLst>
                <a:latin typeface="Arial" charset="0"/>
                <a:ea typeface="ＭＳ Ｐゴシック" charset="0"/>
                <a:cs typeface="ＭＳ Ｐゴシック" charset="0"/>
              </a:rPr>
              <a:t>"</a:t>
            </a:r>
            <a:r>
              <a:rPr lang="en-US" sz="3200" b="1" dirty="0">
                <a:effectLst>
                  <a:glow rad="127000">
                    <a:schemeClr val="tx1"/>
                  </a:glow>
                </a:effectLst>
                <a:latin typeface="Arial" charset="0"/>
                <a:ea typeface="ＭＳ Ｐゴシック" charset="0"/>
                <a:cs typeface="ＭＳ Ｐゴシック" charset="0"/>
              </a:rPr>
              <a:t>During the forty days after he suffered and died, he appeared to the apostles from time to time, and he proved to them in many ways that he was actually alive</a:t>
            </a:r>
            <a:r>
              <a:rPr lang="ru-RU" sz="3200" b="1" dirty="0">
                <a:effectLst>
                  <a:glow rad="127000">
                    <a:schemeClr val="tx1"/>
                  </a:glow>
                </a:effectLst>
                <a:latin typeface="Arial" charset="0"/>
                <a:ea typeface="ＭＳ Ｐゴシック" charset="0"/>
                <a:cs typeface="ＭＳ Ｐゴシック" charset="0"/>
              </a:rPr>
              <a:t>"</a:t>
            </a:r>
            <a:r>
              <a:rPr lang="en-US" sz="3200" b="1" dirty="0">
                <a:effectLst>
                  <a:glow rad="127000">
                    <a:schemeClr val="tx1"/>
                  </a:glow>
                </a:effectLst>
                <a:latin typeface="Arial" charset="0"/>
                <a:ea typeface="ＭＳ Ｐゴシック" charset="0"/>
                <a:cs typeface="ＭＳ Ｐゴシック" charset="0"/>
              </a:rPr>
              <a:t> </a:t>
            </a:r>
            <a:br>
              <a:rPr lang="en-US" sz="3200" b="1" dirty="0">
                <a:effectLst>
                  <a:glow rad="127000">
                    <a:schemeClr val="tx1"/>
                  </a:glow>
                </a:effectLst>
                <a:latin typeface="Arial" charset="0"/>
                <a:ea typeface="ＭＳ Ｐゴシック" charset="0"/>
                <a:cs typeface="ＭＳ Ｐゴシック" charset="0"/>
              </a:rPr>
            </a:br>
            <a:r>
              <a:rPr lang="en-US" sz="3200" b="1" dirty="0">
                <a:effectLst>
                  <a:glow rad="127000">
                    <a:schemeClr val="tx1"/>
                  </a:glow>
                </a:effectLst>
                <a:latin typeface="Arial" charset="0"/>
                <a:ea typeface="ＭＳ Ｐゴシック" charset="0"/>
                <a:cs typeface="ＭＳ Ｐゴシック" charset="0"/>
              </a:rPr>
              <a:t>(Acts 1:3a </a:t>
            </a:r>
            <a:r>
              <a:rPr lang="en-US" sz="2800" b="1" dirty="0">
                <a:effectLst>
                  <a:glow rad="127000">
                    <a:schemeClr val="tx1"/>
                  </a:glow>
                </a:effectLst>
                <a:latin typeface="Arial" charset="0"/>
                <a:ea typeface="ＭＳ Ｐゴシック" charset="0"/>
                <a:cs typeface="ＭＳ Ｐゴシック" charset="0"/>
              </a:rPr>
              <a:t>NLT</a:t>
            </a:r>
            <a:r>
              <a:rPr lang="en-US" sz="3200" b="1" dirty="0">
                <a:effectLst>
                  <a:glow rad="127000">
                    <a:schemeClr val="tx1"/>
                  </a:glow>
                </a:effectLst>
                <a:latin typeface="Arial" charset="0"/>
                <a:ea typeface="ＭＳ Ｐゴシック" charset="0"/>
                <a:cs typeface="ＭＳ Ｐゴシック" charset="0"/>
              </a:rPr>
              <a:t>).</a:t>
            </a:r>
          </a:p>
        </p:txBody>
      </p:sp>
    </p:spTree>
    <p:extLst>
      <p:ext uri="{BB962C8B-B14F-4D97-AF65-F5344CB8AC3E}">
        <p14:creationId xmlns:p14="http://schemas.microsoft.com/office/powerpoint/2010/main" val="3132169731"/>
      </p:ext>
    </p:extLst>
  </p:cSld>
  <p:clrMapOvr>
    <a:masterClrMapping/>
  </p:clrMapOvr>
  <p:transition/>
</p:sld>
</file>

<file path=ppt/slides/slide18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140493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393586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073453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728357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457053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F1CD7B78-0A81-E347-A130-919A50B6572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1" y="0"/>
            <a:ext cx="4680488" cy="5947261"/>
          </a:xfrm>
          <a:effectLst>
            <a:outerShdw blurRad="63500" dist="35921" dir="2700000" algn="ctr" rotWithShape="0">
              <a:schemeClr val="tx2">
                <a:alpha val="74998"/>
              </a:schemeClr>
            </a:outerShdw>
          </a:effectLst>
        </p:spPr>
        <p:txBody>
          <a:bodyPr anchor="t"/>
          <a:lstStyle/>
          <a:p>
            <a:pPr>
              <a:defRPr/>
            </a:pPr>
            <a:r>
              <a:rPr lang="ru-RU" sz="3200" b="1" dirty="0">
                <a:effectLst>
                  <a:glow rad="127000">
                    <a:schemeClr val="tx1"/>
                  </a:glow>
                </a:effectLst>
                <a:latin typeface="Arial" charset="0"/>
                <a:ea typeface="ＭＳ Ｐゴシック" charset="0"/>
                <a:cs typeface="ＭＳ Ｐゴシック" charset="0"/>
              </a:rPr>
              <a:t>"</a:t>
            </a:r>
            <a:r>
              <a:rPr lang="en-US" sz="3200" b="1" dirty="0">
                <a:effectLst>
                  <a:glow rad="127000">
                    <a:schemeClr val="tx1"/>
                  </a:glow>
                </a:effectLst>
                <a:latin typeface="Arial" charset="0"/>
                <a:ea typeface="ＭＳ Ｐゴシック" charset="0"/>
                <a:cs typeface="ＭＳ Ｐゴシック" charset="0"/>
              </a:rPr>
              <a:t>During the forty days after he suffered and died, he appeared to the apostles from time to time, and he proved to them in many ways that he was actually alive. And he talked to them about the </a:t>
            </a:r>
            <a:r>
              <a:rPr lang="en-US" sz="3200" b="1" dirty="0">
                <a:solidFill>
                  <a:srgbClr val="FFFF00"/>
                </a:solidFill>
                <a:effectLst>
                  <a:glow rad="127000">
                    <a:schemeClr val="tx1"/>
                  </a:glow>
                </a:effectLst>
                <a:latin typeface="Arial" charset="0"/>
                <a:ea typeface="ＭＳ Ｐゴシック" charset="0"/>
                <a:cs typeface="ＭＳ Ｐゴシック" charset="0"/>
              </a:rPr>
              <a:t>Kingdom of God</a:t>
            </a:r>
            <a:r>
              <a:rPr lang="ru-RU" sz="3200" b="1" dirty="0">
                <a:effectLst>
                  <a:glow rad="127000">
                    <a:schemeClr val="tx1"/>
                  </a:glow>
                </a:effectLst>
                <a:latin typeface="Arial" charset="0"/>
                <a:ea typeface="ＭＳ Ｐゴシック" charset="0"/>
                <a:cs typeface="ＭＳ Ｐゴシック" charset="0"/>
              </a:rPr>
              <a:t>"</a:t>
            </a:r>
            <a:r>
              <a:rPr lang="en-US" sz="3200" b="1" dirty="0">
                <a:effectLst>
                  <a:glow rad="127000">
                    <a:schemeClr val="tx1"/>
                  </a:glow>
                </a:effectLst>
                <a:latin typeface="Arial" charset="0"/>
                <a:ea typeface="ＭＳ Ｐゴシック" charset="0"/>
                <a:cs typeface="ＭＳ Ｐゴシック" charset="0"/>
              </a:rPr>
              <a:t> </a:t>
            </a:r>
            <a:br>
              <a:rPr lang="en-US" sz="3200" b="1" dirty="0">
                <a:effectLst>
                  <a:glow rad="127000">
                    <a:schemeClr val="tx1"/>
                  </a:glow>
                </a:effectLst>
                <a:latin typeface="Arial" charset="0"/>
                <a:ea typeface="ＭＳ Ｐゴシック" charset="0"/>
                <a:cs typeface="ＭＳ Ｐゴシック" charset="0"/>
              </a:rPr>
            </a:br>
            <a:r>
              <a:rPr lang="en-US" sz="3200" b="1" dirty="0">
                <a:effectLst>
                  <a:glow rad="127000">
                    <a:schemeClr val="tx1"/>
                  </a:glow>
                </a:effectLst>
                <a:latin typeface="Arial" charset="0"/>
                <a:ea typeface="ＭＳ Ｐゴシック" charset="0"/>
                <a:cs typeface="ＭＳ Ｐゴシック" charset="0"/>
              </a:rPr>
              <a:t>(Acts 1:3 </a:t>
            </a:r>
            <a:r>
              <a:rPr lang="en-US" sz="2800" b="1" dirty="0">
                <a:effectLst>
                  <a:glow rad="127000">
                    <a:schemeClr val="tx1"/>
                  </a:glow>
                </a:effectLst>
                <a:latin typeface="Arial" charset="0"/>
                <a:ea typeface="ＭＳ Ｐゴシック" charset="0"/>
                <a:cs typeface="ＭＳ Ｐゴシック" charset="0"/>
              </a:rPr>
              <a:t>NLT</a:t>
            </a:r>
            <a:r>
              <a:rPr lang="en-US" sz="3200" b="1" dirty="0">
                <a:effectLst>
                  <a:glow rad="127000">
                    <a:schemeClr val="tx1"/>
                  </a:glow>
                </a:effectLst>
                <a:latin typeface="Arial" charset="0"/>
                <a:ea typeface="ＭＳ Ｐゴシック" charset="0"/>
                <a:cs typeface="ＭＳ Ｐゴシック" charset="0"/>
              </a:rPr>
              <a:t>).</a:t>
            </a:r>
          </a:p>
        </p:txBody>
      </p:sp>
    </p:spTree>
    <p:extLst>
      <p:ext uri="{BB962C8B-B14F-4D97-AF65-F5344CB8AC3E}">
        <p14:creationId xmlns:p14="http://schemas.microsoft.com/office/powerpoint/2010/main" val="41222758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KingdomBuilders-Theme-Blank.jpg">
            <a:extLst>
              <a:ext uri="{FF2B5EF4-FFF2-40B4-BE49-F238E27FC236}">
                <a16:creationId xmlns:a16="http://schemas.microsoft.com/office/drawing/2014/main" id="{9D8DA70C-E408-5D42-A9C5-2514077927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3" y="0"/>
            <a:ext cx="91392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D394A14-94F7-B14A-AF99-CED41F52C576}"/>
              </a:ext>
            </a:extLst>
          </p:cNvPr>
          <p:cNvSpPr>
            <a:spLocks noGrp="1"/>
          </p:cNvSpPr>
          <p:nvPr>
            <p:ph type="ctrTitle"/>
          </p:nvPr>
        </p:nvSpPr>
        <p:spPr>
          <a:xfrm>
            <a:off x="685800" y="1988840"/>
            <a:ext cx="7772400" cy="2546201"/>
          </a:xfrm>
        </p:spPr>
        <p:txBody>
          <a:bodyPr/>
          <a:lstStyle/>
          <a:p>
            <a:r>
              <a:rPr lang="en-US" sz="5400" b="1" kern="1200" dirty="0">
                <a:solidFill>
                  <a:srgbClr val="E4AF33"/>
                </a:solidFill>
                <a:effectLst/>
                <a:latin typeface="+mj-lt"/>
                <a:ea typeface="MS PGothic" pitchFamily="34" charset="-128"/>
                <a:cs typeface="MS PGothic" charset="0"/>
              </a:rPr>
              <a:t>What is your role in God’s plan that he started in early church history?</a:t>
            </a:r>
            <a:r>
              <a:rPr lang="en-SG" sz="5400" b="1" dirty="0">
                <a:solidFill>
                  <a:srgbClr val="E4AF33"/>
                </a:solidFill>
                <a:effectLst/>
              </a:rPr>
              <a:t> </a:t>
            </a:r>
            <a:endParaRPr lang="en-US" sz="5400" b="1" dirty="0">
              <a:solidFill>
                <a:srgbClr val="E4AF33"/>
              </a:solidFill>
            </a:endParaRPr>
          </a:p>
        </p:txBody>
      </p:sp>
      <p:sp>
        <p:nvSpPr>
          <p:cNvPr id="4" name="Rectangle 2">
            <a:extLst>
              <a:ext uri="{FF2B5EF4-FFF2-40B4-BE49-F238E27FC236}">
                <a16:creationId xmlns:a16="http://schemas.microsoft.com/office/drawing/2014/main" id="{34A83C03-45CE-CB48-A66F-D8E42EBBE811}"/>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6952">
              <a:defRPr/>
            </a:pPr>
            <a:r>
              <a:rPr lang="en-US" sz="4800" b="1" dirty="0">
                <a:solidFill>
                  <a:srgbClr val="FFFFFF"/>
                </a:solidFill>
                <a:effectLst>
                  <a:glow rad="127000">
                    <a:srgbClr val="000000"/>
                  </a:glow>
                </a:effectLst>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270447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0.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E0E3"/>
            </a:gs>
            <a:gs pos="100000">
              <a:srgbClr val="CCCCFF"/>
            </a:gs>
          </a:gsLst>
          <a:lin ang="2700000" scaled="1"/>
        </a:gradFill>
        <a:effectLst/>
      </p:bgPr>
    </p:bg>
    <p:spTree>
      <p:nvGrpSpPr>
        <p:cNvPr id="1" name=""/>
        <p:cNvGrpSpPr/>
        <p:nvPr/>
      </p:nvGrpSpPr>
      <p:grpSpPr>
        <a:xfrm>
          <a:off x="0" y="0"/>
          <a:ext cx="0" cy="0"/>
          <a:chOff x="0" y="0"/>
          <a:chExt cx="0" cy="0"/>
        </a:xfrm>
      </p:grpSpPr>
      <p:grpSp>
        <p:nvGrpSpPr>
          <p:cNvPr id="2" name="Group 1"/>
          <p:cNvGrpSpPr>
            <a:grpSpLocks/>
          </p:cNvGrpSpPr>
          <p:nvPr/>
        </p:nvGrpSpPr>
        <p:grpSpPr bwMode="auto">
          <a:xfrm>
            <a:off x="-6350" y="2019300"/>
            <a:ext cx="692150" cy="1465263"/>
            <a:chOff x="160" y="1272"/>
            <a:chExt cx="436" cy="923"/>
          </a:xfrm>
        </p:grpSpPr>
        <p:sp>
          <p:nvSpPr>
            <p:cNvPr id="88081" name="Line 2"/>
            <p:cNvSpPr>
              <a:spLocks noChangeShapeType="1"/>
            </p:cNvSpPr>
            <p:nvPr/>
          </p:nvSpPr>
          <p:spPr bwMode="auto">
            <a:xfrm>
              <a:off x="384" y="1272"/>
              <a:ext cx="1" cy="924"/>
            </a:xfrm>
            <a:prstGeom prst="line">
              <a:avLst/>
            </a:prstGeom>
            <a:noFill/>
            <a:ln w="57240">
              <a:solidFill>
                <a:srgbClr val="66330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Times New Roman" charset="0"/>
                <a:ea typeface="ＭＳ Ｐゴシック"/>
                <a:cs typeface="+mn-cs"/>
              </a:endParaRPr>
            </a:p>
          </p:txBody>
        </p:sp>
        <p:sp>
          <p:nvSpPr>
            <p:cNvPr id="88082" name="Line 3"/>
            <p:cNvSpPr>
              <a:spLocks noChangeShapeType="1"/>
            </p:cNvSpPr>
            <p:nvPr/>
          </p:nvSpPr>
          <p:spPr bwMode="auto">
            <a:xfrm>
              <a:off x="160" y="1512"/>
              <a:ext cx="437" cy="1"/>
            </a:xfrm>
            <a:prstGeom prst="line">
              <a:avLst/>
            </a:prstGeom>
            <a:noFill/>
            <a:ln w="57240">
              <a:solidFill>
                <a:srgbClr val="66330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Times New Roman" charset="0"/>
                <a:ea typeface="ＭＳ Ｐゴシック"/>
                <a:cs typeface="+mn-cs"/>
              </a:endParaRPr>
            </a:p>
          </p:txBody>
        </p:sp>
      </p:grpSp>
      <p:sp>
        <p:nvSpPr>
          <p:cNvPr id="32772" name="Text Box 4"/>
          <p:cNvSpPr txBox="1">
            <a:spLocks noChangeArrowheads="1"/>
          </p:cNvSpPr>
          <p:nvPr/>
        </p:nvSpPr>
        <p:spPr bwMode="auto">
          <a:xfrm>
            <a:off x="290513" y="3524250"/>
            <a:ext cx="2203450" cy="525463"/>
          </a:xfrm>
          <a:prstGeom prst="rect">
            <a:avLst/>
          </a:prstGeom>
          <a:solidFill>
            <a:srgbClr val="9C9CD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Church Age</a:t>
            </a:r>
          </a:p>
        </p:txBody>
      </p:sp>
      <p:sp>
        <p:nvSpPr>
          <p:cNvPr id="32774" name="Text Box 6"/>
          <p:cNvSpPr txBox="1">
            <a:spLocks noChangeArrowheads="1"/>
          </p:cNvSpPr>
          <p:nvPr/>
        </p:nvSpPr>
        <p:spPr bwMode="auto">
          <a:xfrm>
            <a:off x="2484438" y="3524250"/>
            <a:ext cx="2725737" cy="895350"/>
          </a:xfrm>
          <a:prstGeom prst="rect">
            <a:avLst/>
          </a:prstGeom>
          <a:solidFill>
            <a:srgbClr val="CCFF66"/>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Tribulation</a:t>
            </a:r>
          </a:p>
          <a:p>
            <a:pPr marL="0" marR="0" lvl="0" indent="0" algn="ctr" defTabSz="449263" rtl="0" eaLnBrk="1" fontAlgn="base" latinLnBrk="0" hangingPunct="1">
              <a:lnSpc>
                <a:spcPct val="100000"/>
              </a:lnSpc>
              <a:spcBef>
                <a:spcPct val="0"/>
              </a:spcBef>
              <a:spcAft>
                <a:spcPct val="0"/>
              </a:spcAft>
              <a:buClr>
                <a:srgbClr val="000000"/>
              </a:buClr>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(Zech. 14:1-2)</a:t>
            </a:r>
            <a:endPar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32775" name="Text Box 7"/>
          <p:cNvSpPr txBox="1">
            <a:spLocks noChangeArrowheads="1"/>
          </p:cNvSpPr>
          <p:nvPr/>
        </p:nvSpPr>
        <p:spPr bwMode="auto">
          <a:xfrm>
            <a:off x="5218113" y="3524250"/>
            <a:ext cx="2336800" cy="895350"/>
          </a:xfrm>
          <a:prstGeom prst="rect">
            <a:avLst/>
          </a:prstGeom>
          <a:solidFill>
            <a:srgbClr val="99FFCC"/>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Millennium</a:t>
            </a:r>
          </a:p>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(Zech. 14:6-21)</a:t>
            </a:r>
            <a:endPar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cxnSp>
        <p:nvCxnSpPr>
          <p:cNvPr id="32776" name="AutoShape 8"/>
          <p:cNvCxnSpPr>
            <a:cxnSpLocks noChangeShapeType="1"/>
          </p:cNvCxnSpPr>
          <p:nvPr/>
        </p:nvCxnSpPr>
        <p:spPr bwMode="auto">
          <a:xfrm flipV="1">
            <a:off x="2239963" y="1143000"/>
            <a:ext cx="531812" cy="1046163"/>
          </a:xfrm>
          <a:prstGeom prst="curvedConnector3">
            <a:avLst>
              <a:gd name="adj1" fmla="val 50000"/>
            </a:avLst>
          </a:prstGeom>
          <a:noFill/>
          <a:ln w="9360">
            <a:solidFill>
              <a:srgbClr val="000000"/>
            </a:solidFill>
            <a:miter lim="800000"/>
            <a:headEnd/>
            <a:tailEnd type="triangle" w="med" len="med"/>
          </a:ln>
          <a:extLst>
            <a:ext uri="{909E8E84-426E-40dd-AFC4-6F175D3DCCD1}">
              <a14:hiddenFill xmlns:a14="http://schemas.microsoft.com/office/drawing/2010/main" xmlns="">
                <a:noFill/>
              </a14:hiddenFill>
            </a:ext>
          </a:extLst>
        </p:spPr>
      </p:cxnSp>
      <p:sp>
        <p:nvSpPr>
          <p:cNvPr id="32777" name="Text Box 9"/>
          <p:cNvSpPr txBox="1">
            <a:spLocks noChangeArrowheads="1"/>
          </p:cNvSpPr>
          <p:nvPr/>
        </p:nvSpPr>
        <p:spPr bwMode="auto">
          <a:xfrm>
            <a:off x="1258888" y="1809750"/>
            <a:ext cx="2808287" cy="833438"/>
          </a:xfrm>
          <a:prstGeom prst="rect">
            <a:avLst/>
          </a:prstGeom>
          <a:solidFill>
            <a:srgbClr val="FFFF99"/>
          </a:solidFill>
          <a:ln>
            <a:noFill/>
          </a:ln>
          <a:extLs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Rapture</a:t>
            </a:r>
            <a:br>
              <a:rPr kumimoji="0" lang="en-GB" sz="2400" b="1" i="0" u="none" strike="noStrike" kern="1200" cap="none" spc="0" normalizeH="0" baseline="0" noProof="0">
                <a:ln>
                  <a:noFill/>
                </a:ln>
                <a:solidFill>
                  <a:srgbClr val="000000"/>
                </a:solidFill>
                <a:effectLst/>
                <a:uLnTx/>
                <a:uFillTx/>
                <a:latin typeface="Arial" charset="0"/>
                <a:ea typeface="ＭＳ Ｐゴシック" charset="0"/>
                <a:cs typeface="Arial" charset="0"/>
              </a:rPr>
            </a:br>
            <a:r>
              <a:rPr kumimoji="0" lang="en-GB"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(1 Thess. 4:13-18)</a:t>
            </a:r>
          </a:p>
        </p:txBody>
      </p:sp>
      <p:sp>
        <p:nvSpPr>
          <p:cNvPr id="32778" name="Line 10"/>
          <p:cNvSpPr>
            <a:spLocks noChangeShapeType="1"/>
          </p:cNvSpPr>
          <p:nvPr/>
        </p:nvSpPr>
        <p:spPr bwMode="auto">
          <a:xfrm>
            <a:off x="5173663" y="2276475"/>
            <a:ext cx="1587" cy="1162050"/>
          </a:xfrm>
          <a:prstGeom prst="line">
            <a:avLst/>
          </a:prstGeom>
          <a:noFill/>
          <a:ln w="936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Times New Roman" charset="0"/>
              <a:ea typeface="ＭＳ Ｐゴシック"/>
              <a:cs typeface="+mn-cs"/>
            </a:endParaRPr>
          </a:p>
        </p:txBody>
      </p:sp>
      <p:sp>
        <p:nvSpPr>
          <p:cNvPr id="32779" name="Text Box 11"/>
          <p:cNvSpPr txBox="1">
            <a:spLocks noChangeArrowheads="1"/>
          </p:cNvSpPr>
          <p:nvPr/>
        </p:nvSpPr>
        <p:spPr bwMode="auto">
          <a:xfrm>
            <a:off x="4095750" y="1809750"/>
            <a:ext cx="2165350" cy="895350"/>
          </a:xfrm>
          <a:prstGeom prst="rect">
            <a:avLst/>
          </a:prstGeom>
          <a:solidFill>
            <a:srgbClr val="FF99CC"/>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2</a:t>
            </a:r>
            <a:r>
              <a:rPr kumimoji="0" lang="en-GB" sz="2800" b="1" i="0" u="none" strike="noStrike" kern="1200" cap="none" spc="0" normalizeH="0" baseline="30000" noProof="0">
                <a:ln>
                  <a:noFill/>
                </a:ln>
                <a:solidFill>
                  <a:srgbClr val="000000"/>
                </a:solidFill>
                <a:effectLst/>
                <a:uLnTx/>
                <a:uFillTx/>
                <a:latin typeface="Arial" charset="0"/>
                <a:ea typeface="ＭＳ Ｐゴシック" charset="0"/>
                <a:cs typeface="Arial" charset="0"/>
              </a:rPr>
              <a:t>nd</a:t>
            </a: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 Advent</a:t>
            </a:r>
          </a:p>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(Zech. 14:3-5)</a:t>
            </a:r>
          </a:p>
        </p:txBody>
      </p:sp>
      <p:sp>
        <p:nvSpPr>
          <p:cNvPr id="32780" name="Text Box 12"/>
          <p:cNvSpPr txBox="1">
            <a:spLocks noChangeArrowheads="1"/>
          </p:cNvSpPr>
          <p:nvPr/>
        </p:nvSpPr>
        <p:spPr bwMode="auto">
          <a:xfrm>
            <a:off x="2967038" y="4895850"/>
            <a:ext cx="2635250" cy="1325563"/>
          </a:xfrm>
          <a:prstGeom prst="rect">
            <a:avLst/>
          </a:prstGeom>
          <a:solidFill>
            <a:srgbClr val="FFCC66"/>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Gog &amp; Magog </a:t>
            </a:r>
            <a:b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b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(Armageddon)</a:t>
            </a:r>
            <a:b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br>
            <a:r>
              <a:rPr kumimoji="0" lang="en-GB"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(Ezek. 38–39)</a:t>
            </a:r>
            <a:endPar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32781" name="Text Box 13"/>
          <p:cNvSpPr txBox="1">
            <a:spLocks noChangeArrowheads="1"/>
          </p:cNvSpPr>
          <p:nvPr/>
        </p:nvSpPr>
        <p:spPr bwMode="auto">
          <a:xfrm>
            <a:off x="6075363" y="4914900"/>
            <a:ext cx="2894012" cy="1325563"/>
          </a:xfrm>
          <a:prstGeom prst="rect">
            <a:avLst/>
          </a:prstGeom>
          <a:solidFill>
            <a:srgbClr val="99CC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Gog and Magog </a:t>
            </a:r>
            <a:b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b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Revisited</a:t>
            </a:r>
          </a:p>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(Rev. 20:7-10)</a:t>
            </a:r>
          </a:p>
        </p:txBody>
      </p:sp>
      <p:sp>
        <p:nvSpPr>
          <p:cNvPr id="32783" name="Line 15"/>
          <p:cNvSpPr>
            <a:spLocks noChangeShapeType="1"/>
          </p:cNvSpPr>
          <p:nvPr/>
        </p:nvSpPr>
        <p:spPr bwMode="auto">
          <a:xfrm flipV="1">
            <a:off x="5189538" y="4037013"/>
            <a:ext cx="1587" cy="841375"/>
          </a:xfrm>
          <a:prstGeom prst="line">
            <a:avLst/>
          </a:prstGeom>
          <a:noFill/>
          <a:ln w="936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Times New Roman" charset="0"/>
              <a:ea typeface="ＭＳ Ｐゴシック"/>
              <a:cs typeface="+mn-cs"/>
            </a:endParaRPr>
          </a:p>
        </p:txBody>
      </p:sp>
      <p:sp>
        <p:nvSpPr>
          <p:cNvPr id="32784" name="Line 16"/>
          <p:cNvSpPr>
            <a:spLocks noChangeShapeType="1"/>
          </p:cNvSpPr>
          <p:nvPr/>
        </p:nvSpPr>
        <p:spPr bwMode="auto">
          <a:xfrm flipV="1">
            <a:off x="7566025" y="4056063"/>
            <a:ext cx="1588" cy="841375"/>
          </a:xfrm>
          <a:prstGeom prst="line">
            <a:avLst/>
          </a:prstGeom>
          <a:noFill/>
          <a:ln w="936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Times New Roman" charset="0"/>
              <a:ea typeface="ＭＳ Ｐゴシック"/>
              <a:cs typeface="+mn-cs"/>
            </a:endParaRPr>
          </a:p>
        </p:txBody>
      </p:sp>
      <p:sp>
        <p:nvSpPr>
          <p:cNvPr id="32773" name="Line 5"/>
          <p:cNvSpPr>
            <a:spLocks noChangeShapeType="1"/>
          </p:cNvSpPr>
          <p:nvPr/>
        </p:nvSpPr>
        <p:spPr bwMode="auto">
          <a:xfrm flipV="1">
            <a:off x="0" y="3500438"/>
            <a:ext cx="8388350" cy="4762"/>
          </a:xfrm>
          <a:prstGeom prst="line">
            <a:avLst/>
          </a:prstGeom>
          <a:noFill/>
          <a:ln w="7632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Times New Roman" charset="0"/>
              <a:ea typeface="ＭＳ Ｐゴシック"/>
              <a:cs typeface="+mn-cs"/>
            </a:endParaRPr>
          </a:p>
        </p:txBody>
      </p:sp>
      <p:sp>
        <p:nvSpPr>
          <p:cNvPr id="626703" name="Title 18"/>
          <p:cNvSpPr>
            <a:spLocks noGrp="1"/>
          </p:cNvSpPr>
          <p:nvPr>
            <p:ph type="title" idx="4294967295"/>
          </p:nvPr>
        </p:nvSpPr>
        <p:spPr>
          <a:xfrm>
            <a:off x="0" y="0"/>
            <a:ext cx="9144000" cy="914400"/>
          </a:xfrm>
          <a:solidFill>
            <a:srgbClr val="000000"/>
          </a:solidFill>
        </p:spPr>
        <p:txBody>
          <a:bodyPr/>
          <a:lstStyle/>
          <a:p>
            <a:r>
              <a:rPr lang="en-GB" sz="3600" b="1" dirty="0">
                <a:solidFill>
                  <a:schemeClr val="bg1"/>
                </a:solidFill>
                <a:latin typeface="Arial" charset="0"/>
                <a:ea typeface="ＭＳ Ｐゴシック" charset="0"/>
              </a:rPr>
              <a:t>A Look at the Future</a:t>
            </a:r>
            <a:endParaRPr lang="en-US" sz="5400" b="1" dirty="0">
              <a:latin typeface="Arial" charset="0"/>
              <a:ea typeface="ＭＳ Ｐゴシック" charset="0"/>
            </a:endParaRPr>
          </a:p>
        </p:txBody>
      </p:sp>
      <p:sp>
        <p:nvSpPr>
          <p:cNvPr id="19" name="Line 10"/>
          <p:cNvSpPr>
            <a:spLocks noChangeShapeType="1"/>
          </p:cNvSpPr>
          <p:nvPr/>
        </p:nvSpPr>
        <p:spPr bwMode="auto">
          <a:xfrm>
            <a:off x="7796213" y="2276475"/>
            <a:ext cx="1587" cy="1162050"/>
          </a:xfrm>
          <a:prstGeom prst="line">
            <a:avLst/>
          </a:prstGeom>
          <a:noFill/>
          <a:ln w="936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Times New Roman" charset="0"/>
              <a:ea typeface="ＭＳ Ｐゴシック"/>
              <a:cs typeface="+mn-cs"/>
            </a:endParaRPr>
          </a:p>
        </p:txBody>
      </p:sp>
      <p:sp>
        <p:nvSpPr>
          <p:cNvPr id="32782" name="Text Box 14"/>
          <p:cNvSpPr txBox="1">
            <a:spLocks noChangeArrowheads="1"/>
          </p:cNvSpPr>
          <p:nvPr/>
        </p:nvSpPr>
        <p:spPr bwMode="auto">
          <a:xfrm>
            <a:off x="6640513" y="981075"/>
            <a:ext cx="2312987" cy="1755775"/>
          </a:xfrm>
          <a:prstGeom prst="rect">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Great</a:t>
            </a:r>
          </a:p>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White</a:t>
            </a:r>
          </a:p>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Throne</a:t>
            </a:r>
          </a:p>
          <a:p>
            <a:pPr marL="0" marR="0" lvl="0" indent="0" algn="ctr" defTabSz="449263" rtl="0" eaLnBrk="1" fontAlgn="base" latinLnBrk="0" hangingPunct="1">
              <a:lnSpc>
                <a:spcPct val="100000"/>
              </a:lnSpc>
              <a:spcBef>
                <a:spcPct val="0"/>
              </a:spcBef>
              <a:spcAft>
                <a:spcPct val="0"/>
              </a:spcAft>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(Rev. 20:11-14)</a:t>
            </a:r>
          </a:p>
        </p:txBody>
      </p:sp>
      <p:sp>
        <p:nvSpPr>
          <p:cNvPr id="20" name="Line 15"/>
          <p:cNvSpPr>
            <a:spLocks noChangeShapeType="1"/>
          </p:cNvSpPr>
          <p:nvPr/>
        </p:nvSpPr>
        <p:spPr bwMode="auto">
          <a:xfrm flipV="1">
            <a:off x="2484438" y="2708275"/>
            <a:ext cx="1587" cy="841375"/>
          </a:xfrm>
          <a:prstGeom prst="line">
            <a:avLst/>
          </a:prstGeom>
          <a:noFill/>
          <a:ln w="936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Times New Roman" charset="0"/>
              <a:ea typeface="ＭＳ Ｐゴシック"/>
              <a:cs typeface="+mn-cs"/>
            </a:endParaRPr>
          </a:p>
        </p:txBody>
      </p:sp>
      <p:sp>
        <p:nvSpPr>
          <p:cNvPr id="626707" name="Text Box 4"/>
          <p:cNvSpPr txBox="1">
            <a:spLocks noChangeArrowheads="1"/>
          </p:cNvSpPr>
          <p:nvPr/>
        </p:nvSpPr>
        <p:spPr bwMode="auto">
          <a:xfrm>
            <a:off x="8101013" y="-459432"/>
            <a:ext cx="1042987"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40820" rIns="81639" bIns="40820"/>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cs typeface="ＭＳ Ｐゴシック"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Arial" charset="0"/>
                <a:ea typeface="ＭＳ Ｐゴシック" charset="0"/>
              </a:defRPr>
            </a:lvl9pPr>
          </a:lstStyle>
          <a:p>
            <a:pPr marL="0" marR="0" lvl="0" indent="0" algn="ctr" defTabSz="449263" rtl="0" eaLnBrk="1" fontAlgn="base" latinLnBrk="0" hangingPunct="1">
              <a:lnSpc>
                <a:spcPct val="93000"/>
              </a:lnSpc>
              <a:spcBef>
                <a:spcPct val="0"/>
              </a:spcBef>
              <a:spcAft>
                <a:spcPct val="0"/>
              </a:spcAft>
              <a:buClr>
                <a:srgbClr val="FFFFFF"/>
              </a:buClr>
              <a:buSzPct val="100000"/>
              <a:buFont typeface="Arial"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en-GB" sz="2400" b="1" i="0" u="none" strike="noStrike" kern="1200" cap="none" spc="0" normalizeH="0" baseline="0" noProof="0" dirty="0">
                <a:ln>
                  <a:noFill/>
                </a:ln>
                <a:solidFill>
                  <a:srgbClr val="FFFFFF"/>
                </a:solidFill>
                <a:effectLst/>
                <a:uLnTx/>
                <a:uFillTx/>
                <a:latin typeface="Arial" charset="0"/>
                <a:ea typeface="ＭＳ Ｐゴシック" charset="0"/>
              </a:rPr>
              <a:t>473</a:t>
            </a:r>
          </a:p>
        </p:txBody>
      </p:sp>
    </p:spTree>
    <p:extLst>
      <p:ext uri="{BB962C8B-B14F-4D97-AF65-F5344CB8AC3E}">
        <p14:creationId xmlns:p14="http://schemas.microsoft.com/office/powerpoint/2010/main" val="3449261787"/>
      </p:ext>
    </p:extLst>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fill="hold" nodeType="with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fade">
                                      <p:cBhvr additive="repl">
                                        <p:cTn id="7" dur="2000"/>
                                        <p:tgtEl>
                                          <p:spTgt spid="2"/>
                                        </p:tgtEl>
                                      </p:cBhvr>
                                    </p:animEffect>
                                    <p:anim calcmode="lin" valueType="num">
                                      <p:cBhvr additive="repl">
                                        <p:cTn id="8" dur="2000" fill="hold"/>
                                        <p:tgtEl>
                                          <p:spTgt spid="2"/>
                                        </p:tgtEl>
                                        <p:attrNameLst>
                                          <p:attrName>ppt_x</p:attrName>
                                        </p:attrNameLst>
                                      </p:cBhvr>
                                      <p:tavLst>
                                        <p:tav tm="100000">
                                          <p:val>
                                            <p:strVal val="#ppt_x"/>
                                          </p:val>
                                        </p:tav>
                                        <p:tav>
                                          <p:val>
                                            <p:strVal val="#ppt_x"/>
                                          </p:val>
                                        </p:tav>
                                      </p:tavLst>
                                    </p:anim>
                                    <p:anim calcmode="lin" valueType="num">
                                      <p:cBhvr additive="repl">
                                        <p:cTn id="9" dur="2000" fill="hold"/>
                                        <p:tgtEl>
                                          <p:spTgt spid="2"/>
                                        </p:tgtEl>
                                        <p:attrNameLst>
                                          <p:attrName>ppt_y</p:attrName>
                                        </p:attrNameLst>
                                      </p:cBhvr>
                                      <p:tavLst>
                                        <p:tav tm="100000">
                                          <p:val>
                                            <p:strVal val="#ppt_y+.1"/>
                                          </p:val>
                                        </p:tav>
                                        <p:tav>
                                          <p:val>
                                            <p:strVal val="#ppt_y"/>
                                          </p:val>
                                        </p:tav>
                                      </p:tavLst>
                                    </p:anim>
                                  </p:childTnLst>
                                </p:cTn>
                              </p:par>
                            </p:childTnLst>
                          </p:cTn>
                        </p:par>
                        <p:par>
                          <p:cTn id="10" fill="hold" nodeType="afterGroup">
                            <p:stCondLst>
                              <p:cond delay="2000"/>
                            </p:stCondLst>
                            <p:childTnLst>
                              <p:par>
                                <p:cTn id="11" presetID="7" presetClass="entr" presetSubtype="8" fill="hold" nodeType="afterEffect">
                                  <p:stCondLst>
                                    <p:cond delay="0"/>
                                  </p:stCondLst>
                                  <p:childTnLst>
                                    <p:set>
                                      <p:cBhvr additive="repl">
                                        <p:cTn id="12" dur="1" fill="hold">
                                          <p:stCondLst>
                                            <p:cond delay="0"/>
                                          </p:stCondLst>
                                        </p:cTn>
                                        <p:tgtEl>
                                          <p:spTgt spid="32773"/>
                                        </p:tgtEl>
                                        <p:attrNameLst>
                                          <p:attrName>style.visibility</p:attrName>
                                        </p:attrNameLst>
                                      </p:cBhvr>
                                      <p:to>
                                        <p:strVal val="visible"/>
                                      </p:to>
                                    </p:set>
                                    <p:anim calcmode="lin" valueType="num">
                                      <p:cBhvr>
                                        <p:cTn id="13" dur="2000" fill="hold"/>
                                        <p:tgtEl>
                                          <p:spTgt spid="32773"/>
                                        </p:tgtEl>
                                        <p:attrNameLst>
                                          <p:attrName>ppt_x</p:attrName>
                                        </p:attrNameLst>
                                      </p:cBhvr>
                                      <p:tavLst>
                                        <p:tav tm="100000">
                                          <p:val>
                                            <p:strVal val="0-#ppt_w/2"/>
                                          </p:val>
                                        </p:tav>
                                        <p:tav>
                                          <p:val>
                                            <p:strVal val="#ppt_x"/>
                                          </p:val>
                                        </p:tav>
                                      </p:tavLst>
                                    </p:anim>
                                    <p:anim calcmode="lin" valueType="num">
                                      <p:cBhvr>
                                        <p:cTn id="14" dur="2000" fill="hold"/>
                                        <p:tgtEl>
                                          <p:spTgt spid="32773"/>
                                        </p:tgtEl>
                                        <p:attrNameLst>
                                          <p:attrName>ppt_y</p:attrName>
                                        </p:attrNameLst>
                                      </p:cBhvr>
                                      <p:tavLst>
                                        <p:tav tm="100000">
                                          <p:val>
                                            <p:strVal val="#ppt_y"/>
                                          </p:val>
                                        </p:tav>
                                        <p:tav>
                                          <p:val>
                                            <p:strVal val="#ppt_y"/>
                                          </p:val>
                                        </p:tav>
                                      </p:tavLst>
                                    </p:anim>
                                  </p:childTnLst>
                                </p:cTn>
                              </p:par>
                            </p:childTnLst>
                          </p:cTn>
                        </p:par>
                        <p:par>
                          <p:cTn id="15" fill="hold" nodeType="afterGroup">
                            <p:stCondLst>
                              <p:cond delay="4000"/>
                            </p:stCondLst>
                            <p:childTnLst>
                              <p:par>
                                <p:cTn id="16" presetID="9" presetClass="entr" fill="hold" nodeType="afterEffect">
                                  <p:stCondLst>
                                    <p:cond delay="0"/>
                                  </p:stCondLst>
                                  <p:childTnLst>
                                    <p:set>
                                      <p:cBhvr additive="repl">
                                        <p:cTn id="17" dur="1" fill="hold">
                                          <p:stCondLst>
                                            <p:cond delay="0"/>
                                          </p:stCondLst>
                                        </p:cTn>
                                        <p:tgtEl>
                                          <p:spTgt spid="32772"/>
                                        </p:tgtEl>
                                        <p:attrNameLst>
                                          <p:attrName>style.visibility</p:attrName>
                                        </p:attrNameLst>
                                      </p:cBhvr>
                                      <p:to>
                                        <p:strVal val="visible"/>
                                      </p:to>
                                    </p:set>
                                    <p:animEffect transition="in" filter="dissolve">
                                      <p:cBhvr additive="repl">
                                        <p:cTn id="18" dur="2000"/>
                                        <p:tgtEl>
                                          <p:spTgt spid="32772"/>
                                        </p:tgtEl>
                                      </p:cBhvr>
                                    </p:animEffect>
                                  </p:childTnLst>
                                </p:cTn>
                              </p:par>
                            </p:childTnLst>
                          </p:cTn>
                        </p:par>
                        <p:par>
                          <p:cTn id="19" fill="hold" nodeType="afterGroup">
                            <p:stCondLst>
                              <p:cond delay="6000"/>
                            </p:stCondLst>
                            <p:childTnLst>
                              <p:par>
                                <p:cTn id="20" presetID="9" presetClass="entr" fill="hold" nodeType="afterEffect">
                                  <p:stCondLst>
                                    <p:cond delay="0"/>
                                  </p:stCondLst>
                                  <p:childTnLst>
                                    <p:set>
                                      <p:cBhvr additive="repl">
                                        <p:cTn id="21" dur="1" fill="hold">
                                          <p:stCondLst>
                                            <p:cond delay="0"/>
                                          </p:stCondLst>
                                        </p:cTn>
                                        <p:tgtEl>
                                          <p:spTgt spid="32777"/>
                                        </p:tgtEl>
                                        <p:attrNameLst>
                                          <p:attrName>style.visibility</p:attrName>
                                        </p:attrNameLst>
                                      </p:cBhvr>
                                      <p:to>
                                        <p:strVal val="visible"/>
                                      </p:to>
                                    </p:set>
                                    <p:animEffect transition="in" filter="dissolve">
                                      <p:cBhvr additive="repl">
                                        <p:cTn id="22" dur="2000"/>
                                        <p:tgtEl>
                                          <p:spTgt spid="32777"/>
                                        </p:tgtEl>
                                      </p:cBhvr>
                                    </p:animEffect>
                                  </p:childTnLst>
                                </p:cTn>
                              </p:par>
                            </p:childTnLst>
                          </p:cTn>
                        </p:par>
                        <p:par>
                          <p:cTn id="23" fill="hold" nodeType="afterGroup">
                            <p:stCondLst>
                              <p:cond delay="8000"/>
                            </p:stCondLst>
                            <p:childTnLst>
                              <p:par>
                                <p:cTn id="24" presetID="42" presetClass="entr" fill="hold" nodeType="afterEffect">
                                  <p:stCondLst>
                                    <p:cond delay="0"/>
                                  </p:stCondLst>
                                  <p:childTnLst>
                                    <p:set>
                                      <p:cBhvr additive="repl">
                                        <p:cTn id="25" dur="1" fill="hold">
                                          <p:stCondLst>
                                            <p:cond delay="0"/>
                                          </p:stCondLst>
                                        </p:cTn>
                                        <p:tgtEl>
                                          <p:spTgt spid="32776"/>
                                        </p:tgtEl>
                                        <p:attrNameLst>
                                          <p:attrName>style.visibility</p:attrName>
                                        </p:attrNameLst>
                                      </p:cBhvr>
                                      <p:to>
                                        <p:strVal val="visible"/>
                                      </p:to>
                                    </p:set>
                                    <p:animEffect transition="in" filter="fade">
                                      <p:cBhvr additive="repl">
                                        <p:cTn id="26" dur="2000"/>
                                        <p:tgtEl>
                                          <p:spTgt spid="32776"/>
                                        </p:tgtEl>
                                      </p:cBhvr>
                                    </p:animEffect>
                                    <p:anim calcmode="lin" valueType="num">
                                      <p:cBhvr additive="repl">
                                        <p:cTn id="27" dur="2000" fill="hold"/>
                                        <p:tgtEl>
                                          <p:spTgt spid="32776"/>
                                        </p:tgtEl>
                                        <p:attrNameLst>
                                          <p:attrName>ppt_x</p:attrName>
                                        </p:attrNameLst>
                                      </p:cBhvr>
                                      <p:tavLst>
                                        <p:tav tm="100000">
                                          <p:val>
                                            <p:strVal val="#ppt_x"/>
                                          </p:val>
                                        </p:tav>
                                        <p:tav>
                                          <p:val>
                                            <p:strVal val="#ppt_x"/>
                                          </p:val>
                                        </p:tav>
                                      </p:tavLst>
                                    </p:anim>
                                    <p:anim calcmode="lin" valueType="num">
                                      <p:cBhvr additive="repl">
                                        <p:cTn id="28" dur="2000" fill="hold"/>
                                        <p:tgtEl>
                                          <p:spTgt spid="32776"/>
                                        </p:tgtEl>
                                        <p:attrNameLst>
                                          <p:attrName>ppt_y</p:attrName>
                                        </p:attrNameLst>
                                      </p:cBhvr>
                                      <p:tavLst>
                                        <p:tav tm="100000">
                                          <p:val>
                                            <p:strVal val="#ppt_y+.1"/>
                                          </p:val>
                                        </p:tav>
                                        <p:tav>
                                          <p:val>
                                            <p:strVal val="#ppt_y"/>
                                          </p:val>
                                        </p:tav>
                                      </p:tavLst>
                                    </p:anim>
                                  </p:childTnLst>
                                </p:cTn>
                              </p:par>
                            </p:childTnLst>
                          </p:cTn>
                        </p:par>
                        <p:par>
                          <p:cTn id="29" fill="hold" nodeType="afterGroup">
                            <p:stCondLst>
                              <p:cond delay="10000"/>
                            </p:stCondLst>
                            <p:childTnLst>
                              <p:par>
                                <p:cTn id="30" presetID="9" presetClass="entr" fill="hold" nodeType="afterEffect">
                                  <p:stCondLst>
                                    <p:cond delay="0"/>
                                  </p:stCondLst>
                                  <p:childTnLst>
                                    <p:set>
                                      <p:cBhvr additive="repl">
                                        <p:cTn id="31" dur="1" fill="hold">
                                          <p:stCondLst>
                                            <p:cond delay="0"/>
                                          </p:stCondLst>
                                        </p:cTn>
                                        <p:tgtEl>
                                          <p:spTgt spid="32774"/>
                                        </p:tgtEl>
                                        <p:attrNameLst>
                                          <p:attrName>style.visibility</p:attrName>
                                        </p:attrNameLst>
                                      </p:cBhvr>
                                      <p:to>
                                        <p:strVal val="visible"/>
                                      </p:to>
                                    </p:set>
                                    <p:animEffect transition="in" filter="dissolve">
                                      <p:cBhvr additive="repl">
                                        <p:cTn id="32" dur="2000"/>
                                        <p:tgtEl>
                                          <p:spTgt spid="32774"/>
                                        </p:tgtEl>
                                      </p:cBhvr>
                                    </p:animEffect>
                                  </p:childTnLst>
                                </p:cTn>
                              </p:par>
                            </p:childTnLst>
                          </p:cTn>
                        </p:par>
                        <p:par>
                          <p:cTn id="33" fill="hold" nodeType="afterGroup">
                            <p:stCondLst>
                              <p:cond delay="12000"/>
                            </p:stCondLst>
                            <p:childTnLst>
                              <p:par>
                                <p:cTn id="34" presetID="9" presetClass="entr" fill="hold" nodeType="afterEffect">
                                  <p:stCondLst>
                                    <p:cond delay="0"/>
                                  </p:stCondLst>
                                  <p:childTnLst>
                                    <p:set>
                                      <p:cBhvr additive="repl">
                                        <p:cTn id="35" dur="1" fill="hold">
                                          <p:stCondLst>
                                            <p:cond delay="0"/>
                                          </p:stCondLst>
                                        </p:cTn>
                                        <p:tgtEl>
                                          <p:spTgt spid="32779"/>
                                        </p:tgtEl>
                                        <p:attrNameLst>
                                          <p:attrName>style.visibility</p:attrName>
                                        </p:attrNameLst>
                                      </p:cBhvr>
                                      <p:to>
                                        <p:strVal val="visible"/>
                                      </p:to>
                                    </p:set>
                                    <p:animEffect transition="in" filter="dissolve">
                                      <p:cBhvr additive="repl">
                                        <p:cTn id="36" dur="2000"/>
                                        <p:tgtEl>
                                          <p:spTgt spid="32779"/>
                                        </p:tgtEl>
                                      </p:cBhvr>
                                    </p:animEffect>
                                  </p:childTnLst>
                                </p:cTn>
                              </p:par>
                            </p:childTnLst>
                          </p:cTn>
                        </p:par>
                        <p:par>
                          <p:cTn id="37" fill="hold" nodeType="afterGroup">
                            <p:stCondLst>
                              <p:cond delay="14000"/>
                            </p:stCondLst>
                            <p:childTnLst>
                              <p:par>
                                <p:cTn id="38" presetID="47" presetClass="entr" fill="hold" nodeType="afterEffect">
                                  <p:stCondLst>
                                    <p:cond delay="0"/>
                                  </p:stCondLst>
                                  <p:childTnLst>
                                    <p:set>
                                      <p:cBhvr additive="repl">
                                        <p:cTn id="39" dur="1" fill="hold">
                                          <p:stCondLst>
                                            <p:cond delay="0"/>
                                          </p:stCondLst>
                                        </p:cTn>
                                        <p:tgtEl>
                                          <p:spTgt spid="32778"/>
                                        </p:tgtEl>
                                        <p:attrNameLst>
                                          <p:attrName>style.visibility</p:attrName>
                                        </p:attrNameLst>
                                      </p:cBhvr>
                                      <p:to>
                                        <p:strVal val="visible"/>
                                      </p:to>
                                    </p:set>
                                    <p:animEffect transition="in" filter="fade">
                                      <p:cBhvr additive="repl">
                                        <p:cTn id="40" dur="2000"/>
                                        <p:tgtEl>
                                          <p:spTgt spid="32778"/>
                                        </p:tgtEl>
                                      </p:cBhvr>
                                    </p:animEffect>
                                    <p:anim calcmode="lin" valueType="num">
                                      <p:cBhvr additive="repl">
                                        <p:cTn id="41" dur="2000" fill="hold"/>
                                        <p:tgtEl>
                                          <p:spTgt spid="32778"/>
                                        </p:tgtEl>
                                        <p:attrNameLst>
                                          <p:attrName>ppt_x</p:attrName>
                                        </p:attrNameLst>
                                      </p:cBhvr>
                                      <p:tavLst>
                                        <p:tav tm="100000">
                                          <p:val>
                                            <p:strVal val="#ppt_x"/>
                                          </p:val>
                                        </p:tav>
                                        <p:tav>
                                          <p:val>
                                            <p:strVal val="#ppt_x"/>
                                          </p:val>
                                        </p:tav>
                                      </p:tavLst>
                                    </p:anim>
                                    <p:anim calcmode="lin" valueType="num">
                                      <p:cBhvr additive="repl">
                                        <p:cTn id="42" dur="2000" fill="hold"/>
                                        <p:tgtEl>
                                          <p:spTgt spid="32778"/>
                                        </p:tgtEl>
                                        <p:attrNameLst>
                                          <p:attrName>ppt_y</p:attrName>
                                        </p:attrNameLst>
                                      </p:cBhvr>
                                      <p:tavLst>
                                        <p:tav tm="100000">
                                          <p:val>
                                            <p:strVal val="#ppt_y-.1"/>
                                          </p:val>
                                        </p:tav>
                                        <p:tav>
                                          <p:val>
                                            <p:strVal val="#ppt_y"/>
                                          </p:val>
                                        </p:tav>
                                      </p:tavLst>
                                    </p:anim>
                                  </p:childTnLst>
                                </p:cTn>
                              </p:par>
                            </p:childTnLst>
                          </p:cTn>
                        </p:par>
                        <p:par>
                          <p:cTn id="43" fill="hold" nodeType="afterGroup">
                            <p:stCondLst>
                              <p:cond delay="16000"/>
                            </p:stCondLst>
                            <p:childTnLst>
                              <p:par>
                                <p:cTn id="44" presetID="9" presetClass="entr" fill="hold" nodeType="afterEffect">
                                  <p:stCondLst>
                                    <p:cond delay="0"/>
                                  </p:stCondLst>
                                  <p:childTnLst>
                                    <p:set>
                                      <p:cBhvr additive="repl">
                                        <p:cTn id="45" dur="1" fill="hold">
                                          <p:stCondLst>
                                            <p:cond delay="0"/>
                                          </p:stCondLst>
                                        </p:cTn>
                                        <p:tgtEl>
                                          <p:spTgt spid="32780"/>
                                        </p:tgtEl>
                                        <p:attrNameLst>
                                          <p:attrName>style.visibility</p:attrName>
                                        </p:attrNameLst>
                                      </p:cBhvr>
                                      <p:to>
                                        <p:strVal val="visible"/>
                                      </p:to>
                                    </p:set>
                                    <p:animEffect transition="in" filter="dissolve">
                                      <p:cBhvr additive="repl">
                                        <p:cTn id="46" dur="2000"/>
                                        <p:tgtEl>
                                          <p:spTgt spid="32780"/>
                                        </p:tgtEl>
                                      </p:cBhvr>
                                    </p:animEffect>
                                  </p:childTnLst>
                                </p:cTn>
                              </p:par>
                            </p:childTnLst>
                          </p:cTn>
                        </p:par>
                        <p:par>
                          <p:cTn id="47" fill="hold" nodeType="afterGroup">
                            <p:stCondLst>
                              <p:cond delay="18000"/>
                            </p:stCondLst>
                            <p:childTnLst>
                              <p:par>
                                <p:cTn id="48" presetID="9" presetClass="entr" fill="hold" nodeType="afterEffect">
                                  <p:stCondLst>
                                    <p:cond delay="0"/>
                                  </p:stCondLst>
                                  <p:iterate type="lt">
                                    <p:tmPct val="0"/>
                                  </p:iterate>
                                  <p:childTnLst>
                                    <p:set>
                                      <p:cBhvr additive="repl">
                                        <p:cTn id="49" dur="1" fill="hold">
                                          <p:stCondLst>
                                            <p:cond delay="0"/>
                                          </p:stCondLst>
                                        </p:cTn>
                                        <p:tgtEl>
                                          <p:spTgt spid="32780">
                                            <p:txEl>
                                              <p:pRg st="0" end="0"/>
                                            </p:txEl>
                                          </p:spTgt>
                                        </p:tgtEl>
                                        <p:attrNameLst>
                                          <p:attrName>style.visibility</p:attrName>
                                        </p:attrNameLst>
                                      </p:cBhvr>
                                      <p:to>
                                        <p:strVal val="visible"/>
                                      </p:to>
                                    </p:set>
                                    <p:animEffect transition="in" filter="dissolve">
                                      <p:cBhvr additive="repl">
                                        <p:cTn id="50" dur="2000"/>
                                        <p:tgtEl>
                                          <p:spTgt spid="32780">
                                            <p:txEl>
                                              <p:pRg st="0" end="0"/>
                                            </p:txEl>
                                          </p:spTgt>
                                        </p:tgtEl>
                                      </p:cBhvr>
                                    </p:animEffect>
                                  </p:childTnLst>
                                </p:cTn>
                              </p:par>
                            </p:childTnLst>
                          </p:cTn>
                        </p:par>
                        <p:par>
                          <p:cTn id="51" fill="hold" nodeType="afterGroup">
                            <p:stCondLst>
                              <p:cond delay="20000"/>
                            </p:stCondLst>
                            <p:childTnLst>
                              <p:par>
                                <p:cTn id="52" presetID="42" presetClass="entr" fill="hold" nodeType="afterEffect">
                                  <p:stCondLst>
                                    <p:cond delay="0"/>
                                  </p:stCondLst>
                                  <p:childTnLst>
                                    <p:set>
                                      <p:cBhvr additive="repl">
                                        <p:cTn id="53" dur="1" fill="hold">
                                          <p:stCondLst>
                                            <p:cond delay="0"/>
                                          </p:stCondLst>
                                        </p:cTn>
                                        <p:tgtEl>
                                          <p:spTgt spid="32783"/>
                                        </p:tgtEl>
                                        <p:attrNameLst>
                                          <p:attrName>style.visibility</p:attrName>
                                        </p:attrNameLst>
                                      </p:cBhvr>
                                      <p:to>
                                        <p:strVal val="visible"/>
                                      </p:to>
                                    </p:set>
                                    <p:animEffect transition="in" filter="fade">
                                      <p:cBhvr additive="repl">
                                        <p:cTn id="54" dur="2000"/>
                                        <p:tgtEl>
                                          <p:spTgt spid="32783"/>
                                        </p:tgtEl>
                                      </p:cBhvr>
                                    </p:animEffect>
                                    <p:anim calcmode="lin" valueType="num">
                                      <p:cBhvr additive="repl">
                                        <p:cTn id="55" dur="2000" fill="hold"/>
                                        <p:tgtEl>
                                          <p:spTgt spid="32783"/>
                                        </p:tgtEl>
                                        <p:attrNameLst>
                                          <p:attrName>ppt_x</p:attrName>
                                        </p:attrNameLst>
                                      </p:cBhvr>
                                      <p:tavLst>
                                        <p:tav tm="100000">
                                          <p:val>
                                            <p:strVal val="#ppt_x"/>
                                          </p:val>
                                        </p:tav>
                                        <p:tav>
                                          <p:val>
                                            <p:strVal val="#ppt_x"/>
                                          </p:val>
                                        </p:tav>
                                      </p:tavLst>
                                    </p:anim>
                                    <p:anim calcmode="lin" valueType="num">
                                      <p:cBhvr additive="repl">
                                        <p:cTn id="56" dur="2000" fill="hold"/>
                                        <p:tgtEl>
                                          <p:spTgt spid="32783"/>
                                        </p:tgtEl>
                                        <p:attrNameLst>
                                          <p:attrName>ppt_y</p:attrName>
                                        </p:attrNameLst>
                                      </p:cBhvr>
                                      <p:tavLst>
                                        <p:tav tm="100000">
                                          <p:val>
                                            <p:strVal val="#ppt_y+.1"/>
                                          </p:val>
                                        </p:tav>
                                        <p:tav>
                                          <p:val>
                                            <p:strVal val="#ppt_y"/>
                                          </p:val>
                                        </p:tav>
                                      </p:tavLst>
                                    </p:anim>
                                  </p:childTnLst>
                                </p:cTn>
                              </p:par>
                            </p:childTnLst>
                          </p:cTn>
                        </p:par>
                        <p:par>
                          <p:cTn id="57" fill="hold" nodeType="afterGroup">
                            <p:stCondLst>
                              <p:cond delay="22000"/>
                            </p:stCondLst>
                            <p:childTnLst>
                              <p:par>
                                <p:cTn id="58" presetID="9" presetClass="entr" fill="hold" nodeType="afterEffect">
                                  <p:stCondLst>
                                    <p:cond delay="0"/>
                                  </p:stCondLst>
                                  <p:childTnLst>
                                    <p:set>
                                      <p:cBhvr additive="repl">
                                        <p:cTn id="59" dur="1" fill="hold">
                                          <p:stCondLst>
                                            <p:cond delay="0"/>
                                          </p:stCondLst>
                                        </p:cTn>
                                        <p:tgtEl>
                                          <p:spTgt spid="32775"/>
                                        </p:tgtEl>
                                        <p:attrNameLst>
                                          <p:attrName>style.visibility</p:attrName>
                                        </p:attrNameLst>
                                      </p:cBhvr>
                                      <p:to>
                                        <p:strVal val="visible"/>
                                      </p:to>
                                    </p:set>
                                    <p:animEffect transition="in" filter="dissolve">
                                      <p:cBhvr additive="repl">
                                        <p:cTn id="60" dur="2000"/>
                                        <p:tgtEl>
                                          <p:spTgt spid="32775"/>
                                        </p:tgtEl>
                                      </p:cBhvr>
                                    </p:animEffect>
                                  </p:childTnLst>
                                </p:cTn>
                              </p:par>
                            </p:childTnLst>
                          </p:cTn>
                        </p:par>
                        <p:par>
                          <p:cTn id="61" fill="hold" nodeType="afterGroup">
                            <p:stCondLst>
                              <p:cond delay="24000"/>
                            </p:stCondLst>
                            <p:childTnLst>
                              <p:par>
                                <p:cTn id="62" presetID="9" presetClass="entr" fill="hold" nodeType="afterEffect">
                                  <p:stCondLst>
                                    <p:cond delay="0"/>
                                  </p:stCondLst>
                                  <p:childTnLst>
                                    <p:set>
                                      <p:cBhvr additive="repl">
                                        <p:cTn id="63" dur="1" fill="hold">
                                          <p:stCondLst>
                                            <p:cond delay="0"/>
                                          </p:stCondLst>
                                        </p:cTn>
                                        <p:tgtEl>
                                          <p:spTgt spid="32781"/>
                                        </p:tgtEl>
                                        <p:attrNameLst>
                                          <p:attrName>style.visibility</p:attrName>
                                        </p:attrNameLst>
                                      </p:cBhvr>
                                      <p:to>
                                        <p:strVal val="visible"/>
                                      </p:to>
                                    </p:set>
                                    <p:animEffect transition="in" filter="dissolve">
                                      <p:cBhvr additive="repl">
                                        <p:cTn id="64" dur="2000"/>
                                        <p:tgtEl>
                                          <p:spTgt spid="32781"/>
                                        </p:tgtEl>
                                      </p:cBhvr>
                                    </p:animEffect>
                                  </p:childTnLst>
                                </p:cTn>
                              </p:par>
                            </p:childTnLst>
                          </p:cTn>
                        </p:par>
                        <p:par>
                          <p:cTn id="65" fill="hold" nodeType="afterGroup">
                            <p:stCondLst>
                              <p:cond delay="26000"/>
                            </p:stCondLst>
                            <p:childTnLst>
                              <p:par>
                                <p:cTn id="66" presetID="9" presetClass="entr" fill="hold" nodeType="afterEffect">
                                  <p:stCondLst>
                                    <p:cond delay="0"/>
                                  </p:stCondLst>
                                  <p:iterate type="lt">
                                    <p:tmPct val="0"/>
                                  </p:iterate>
                                  <p:childTnLst>
                                    <p:set>
                                      <p:cBhvr additive="repl">
                                        <p:cTn id="67" dur="1" fill="hold">
                                          <p:stCondLst>
                                            <p:cond delay="0"/>
                                          </p:stCondLst>
                                        </p:cTn>
                                        <p:tgtEl>
                                          <p:spTgt spid="32781">
                                            <p:txEl>
                                              <p:pRg st="0" end="0"/>
                                            </p:txEl>
                                          </p:spTgt>
                                        </p:tgtEl>
                                        <p:attrNameLst>
                                          <p:attrName>style.visibility</p:attrName>
                                        </p:attrNameLst>
                                      </p:cBhvr>
                                      <p:to>
                                        <p:strVal val="visible"/>
                                      </p:to>
                                    </p:set>
                                    <p:animEffect transition="in" filter="dissolve">
                                      <p:cBhvr additive="repl">
                                        <p:cTn id="68" dur="2000"/>
                                        <p:tgtEl>
                                          <p:spTgt spid="32781">
                                            <p:txEl>
                                              <p:pRg st="0" end="0"/>
                                            </p:txEl>
                                          </p:spTgt>
                                        </p:tgtEl>
                                      </p:cBhvr>
                                    </p:animEffect>
                                  </p:childTnLst>
                                </p:cTn>
                              </p:par>
                            </p:childTnLst>
                          </p:cTn>
                        </p:par>
                        <p:par>
                          <p:cTn id="69" fill="hold" nodeType="afterGroup">
                            <p:stCondLst>
                              <p:cond delay="28000"/>
                            </p:stCondLst>
                            <p:childTnLst>
                              <p:par>
                                <p:cTn id="70" presetID="9" presetClass="entr" fill="hold" nodeType="afterEffect">
                                  <p:stCondLst>
                                    <p:cond delay="0"/>
                                  </p:stCondLst>
                                  <p:iterate type="lt">
                                    <p:tmPct val="0"/>
                                  </p:iterate>
                                  <p:childTnLst>
                                    <p:set>
                                      <p:cBhvr additive="repl">
                                        <p:cTn id="71" dur="1" fill="hold">
                                          <p:stCondLst>
                                            <p:cond delay="0"/>
                                          </p:stCondLst>
                                        </p:cTn>
                                        <p:tgtEl>
                                          <p:spTgt spid="32781">
                                            <p:txEl>
                                              <p:pRg st="1" end="1"/>
                                            </p:txEl>
                                          </p:spTgt>
                                        </p:tgtEl>
                                        <p:attrNameLst>
                                          <p:attrName>style.visibility</p:attrName>
                                        </p:attrNameLst>
                                      </p:cBhvr>
                                      <p:to>
                                        <p:strVal val="visible"/>
                                      </p:to>
                                    </p:set>
                                    <p:animEffect transition="in" filter="dissolve">
                                      <p:cBhvr additive="repl">
                                        <p:cTn id="72" dur="2000"/>
                                        <p:tgtEl>
                                          <p:spTgt spid="32781">
                                            <p:txEl>
                                              <p:pRg st="1" end="1"/>
                                            </p:txEl>
                                          </p:spTgt>
                                        </p:tgtEl>
                                      </p:cBhvr>
                                    </p:animEffect>
                                  </p:childTnLst>
                                </p:cTn>
                              </p:par>
                            </p:childTnLst>
                          </p:cTn>
                        </p:par>
                        <p:par>
                          <p:cTn id="73" fill="hold" nodeType="afterGroup">
                            <p:stCondLst>
                              <p:cond delay="30000"/>
                            </p:stCondLst>
                            <p:childTnLst>
                              <p:par>
                                <p:cTn id="74" presetID="42" presetClass="entr" fill="hold" nodeType="afterEffect">
                                  <p:stCondLst>
                                    <p:cond delay="0"/>
                                  </p:stCondLst>
                                  <p:childTnLst>
                                    <p:set>
                                      <p:cBhvr additive="repl">
                                        <p:cTn id="75" dur="1" fill="hold">
                                          <p:stCondLst>
                                            <p:cond delay="0"/>
                                          </p:stCondLst>
                                        </p:cTn>
                                        <p:tgtEl>
                                          <p:spTgt spid="32784"/>
                                        </p:tgtEl>
                                        <p:attrNameLst>
                                          <p:attrName>style.visibility</p:attrName>
                                        </p:attrNameLst>
                                      </p:cBhvr>
                                      <p:to>
                                        <p:strVal val="visible"/>
                                      </p:to>
                                    </p:set>
                                    <p:animEffect transition="in" filter="fade">
                                      <p:cBhvr additive="repl">
                                        <p:cTn id="76" dur="2000"/>
                                        <p:tgtEl>
                                          <p:spTgt spid="32784"/>
                                        </p:tgtEl>
                                      </p:cBhvr>
                                    </p:animEffect>
                                    <p:anim calcmode="lin" valueType="num">
                                      <p:cBhvr additive="repl">
                                        <p:cTn id="77" dur="2000" fill="hold"/>
                                        <p:tgtEl>
                                          <p:spTgt spid="32784"/>
                                        </p:tgtEl>
                                        <p:attrNameLst>
                                          <p:attrName>ppt_x</p:attrName>
                                        </p:attrNameLst>
                                      </p:cBhvr>
                                      <p:tavLst>
                                        <p:tav tm="100000">
                                          <p:val>
                                            <p:strVal val="#ppt_x"/>
                                          </p:val>
                                        </p:tav>
                                        <p:tav>
                                          <p:val>
                                            <p:strVal val="#ppt_x"/>
                                          </p:val>
                                        </p:tav>
                                      </p:tavLst>
                                    </p:anim>
                                    <p:anim calcmode="lin" valueType="num">
                                      <p:cBhvr additive="repl">
                                        <p:cTn id="78" dur="2000" fill="hold"/>
                                        <p:tgtEl>
                                          <p:spTgt spid="32784"/>
                                        </p:tgtEl>
                                        <p:attrNameLst>
                                          <p:attrName>ppt_y</p:attrName>
                                        </p:attrNameLst>
                                      </p:cBhvr>
                                      <p:tavLst>
                                        <p:tav tm="100000">
                                          <p:val>
                                            <p:strVal val="#ppt_y+.1"/>
                                          </p:val>
                                        </p:tav>
                                        <p:tav>
                                          <p:val>
                                            <p:strVal val="#ppt_y"/>
                                          </p:val>
                                        </p:tav>
                                      </p:tavLst>
                                    </p:anim>
                                  </p:childTnLst>
                                </p:cTn>
                              </p:par>
                            </p:childTnLst>
                          </p:cTn>
                        </p:par>
                        <p:par>
                          <p:cTn id="79" fill="hold" nodeType="afterGroup">
                            <p:stCondLst>
                              <p:cond delay="32000"/>
                            </p:stCondLst>
                            <p:childTnLst>
                              <p:par>
                                <p:cTn id="80" presetID="9" presetClass="entr" fill="hold" nodeType="afterEffect">
                                  <p:stCondLst>
                                    <p:cond delay="0"/>
                                  </p:stCondLst>
                                  <p:childTnLst>
                                    <p:set>
                                      <p:cBhvr additive="repl">
                                        <p:cTn id="81" dur="1" fill="hold">
                                          <p:stCondLst>
                                            <p:cond delay="0"/>
                                          </p:stCondLst>
                                        </p:cTn>
                                        <p:tgtEl>
                                          <p:spTgt spid="32782"/>
                                        </p:tgtEl>
                                        <p:attrNameLst>
                                          <p:attrName>style.visibility</p:attrName>
                                        </p:attrNameLst>
                                      </p:cBhvr>
                                      <p:to>
                                        <p:strVal val="visible"/>
                                      </p:to>
                                    </p:set>
                                    <p:animEffect transition="in" filter="dissolve">
                                      <p:cBhvr additive="repl">
                                        <p:cTn id="82" dur="2000"/>
                                        <p:tgtEl>
                                          <p:spTgt spid="32782"/>
                                        </p:tgtEl>
                                      </p:cBhvr>
                                    </p:animEffect>
                                  </p:childTnLst>
                                </p:cTn>
                              </p:par>
                            </p:childTnLst>
                          </p:cTn>
                        </p:par>
                        <p:par>
                          <p:cTn id="83" fill="hold" nodeType="afterGroup">
                            <p:stCondLst>
                              <p:cond delay="34000"/>
                            </p:stCondLst>
                            <p:childTnLst>
                              <p:par>
                                <p:cTn id="84" presetID="27" presetClass="emph" fill="hold" nodeType="afterEffect">
                                  <p:stCondLst>
                                    <p:cond delay="0"/>
                                  </p:stCondLst>
                                  <p:iterate type="lt">
                                    <p:tmPct val="10000"/>
                                  </p:iterate>
                                  <p:childTnLst>
                                    <p:animClr clrSpc="rgb" dir="cw">
                                      <p:cBhvr additive="repl">
                                        <p:cTn id="85" dur="1000" autoRev="1" fill="hold" masterRel="sameClick"/>
                                        <p:tgtEl>
                                          <p:spTgt spid="32781">
                                            <p:txEl>
                                              <p:pRg st="0" end="0"/>
                                            </p:txEl>
                                          </p:spTgt>
                                        </p:tgtEl>
                                        <p:attrNameLst>
                                          <p:attrName>style.color</p:attrName>
                                        </p:attrNameLst>
                                      </p:cBhvr>
                                      <p:to>
                                        <a:srgbClr val="00FFFF"/>
                                      </p:to>
                                    </p:animClr>
                                    <p:animClr clrSpc="rgb" dir="cw">
                                      <p:cBhvr additive="repl">
                                        <p:cTn id="86" dur="1000" autoRev="1" fill="hold" masterRel="sameClick"/>
                                        <p:tgtEl>
                                          <p:spTgt spid="32781">
                                            <p:txEl>
                                              <p:pRg st="0" end="0"/>
                                            </p:txEl>
                                          </p:spTgt>
                                        </p:tgtEl>
                                        <p:attrNameLst>
                                          <p:attrName>fillColor</p:attrName>
                                        </p:attrNameLst>
                                      </p:cBhvr>
                                      <p:to>
                                        <a:srgbClr val="00FFFF"/>
                                      </p:to>
                                    </p:animClr>
                                    <p:set>
                                      <p:cBhvr additive="repl">
                                        <p:cTn id="87" dur="1000" autoRev="1" fill="hold"/>
                                        <p:tgtEl>
                                          <p:spTgt spid="32781">
                                            <p:txEl>
                                              <p:pRg st="0" end="0"/>
                                            </p:txEl>
                                          </p:spTgt>
                                        </p:tgtEl>
                                        <p:attrNameLst>
                                          <p:attrName>fill.type</p:attrName>
                                        </p:attrNameLst>
                                      </p:cBhvr>
                                      <p:to>
                                        <p:strVal val="solid"/>
                                      </p:to>
                                    </p:set>
                                  </p:childTnLst>
                                </p:cTn>
                              </p:par>
                            </p:childTnLst>
                          </p:cTn>
                        </p:par>
                        <p:par>
                          <p:cTn id="88" fill="hold" nodeType="afterGroup">
                            <p:stCondLst>
                              <p:cond delay="40000"/>
                            </p:stCondLst>
                            <p:childTnLst>
                              <p:par>
                                <p:cTn id="89" presetID="27" presetClass="emph" fill="hold" nodeType="afterEffect">
                                  <p:stCondLst>
                                    <p:cond delay="0"/>
                                  </p:stCondLst>
                                  <p:iterate type="lt">
                                    <p:tmPct val="10000"/>
                                  </p:iterate>
                                  <p:childTnLst>
                                    <p:animClr clrSpc="rgb" dir="cw">
                                      <p:cBhvr additive="repl">
                                        <p:cTn id="90" dur="1000" autoRev="1" fill="hold" masterRel="sameClick"/>
                                        <p:tgtEl>
                                          <p:spTgt spid="32781">
                                            <p:txEl>
                                              <p:pRg st="1" end="1"/>
                                            </p:txEl>
                                          </p:spTgt>
                                        </p:tgtEl>
                                        <p:attrNameLst>
                                          <p:attrName>style.color</p:attrName>
                                        </p:attrNameLst>
                                      </p:cBhvr>
                                      <p:to>
                                        <a:srgbClr val="00FFFF"/>
                                      </p:to>
                                    </p:animClr>
                                    <p:animClr clrSpc="rgb" dir="cw">
                                      <p:cBhvr additive="repl">
                                        <p:cTn id="91" dur="1000" autoRev="1" fill="hold" masterRel="sameClick"/>
                                        <p:tgtEl>
                                          <p:spTgt spid="32781">
                                            <p:txEl>
                                              <p:pRg st="1" end="1"/>
                                            </p:txEl>
                                          </p:spTgt>
                                        </p:tgtEl>
                                        <p:attrNameLst>
                                          <p:attrName>fillColor</p:attrName>
                                        </p:attrNameLst>
                                      </p:cBhvr>
                                      <p:to>
                                        <a:srgbClr val="00FFFF"/>
                                      </p:to>
                                    </p:animClr>
                                    <p:set>
                                      <p:cBhvr additive="repl">
                                        <p:cTn id="92" dur="1000" autoRev="1" fill="hold"/>
                                        <p:tgtEl>
                                          <p:spTgt spid="32781">
                                            <p:txEl>
                                              <p:pRg st="1" end="1"/>
                                            </p:txEl>
                                          </p:spTgt>
                                        </p:tgtEl>
                                        <p:attrNameLst>
                                          <p:attrName>fill.type</p:attrName>
                                        </p:attrNameLst>
                                      </p:cBhvr>
                                      <p:to>
                                        <p:strVal val="solid"/>
                                      </p:to>
                                    </p:set>
                                  </p:childTnLst>
                                </p:cTn>
                              </p:par>
                            </p:childTnLst>
                          </p:cTn>
                        </p:par>
                        <p:par>
                          <p:cTn id="93" fill="hold" nodeType="afterGroup">
                            <p:stCondLst>
                              <p:cond delay="44400"/>
                            </p:stCondLst>
                            <p:childTnLst>
                              <p:par>
                                <p:cTn id="94" presetID="27" presetClass="emph" fill="hold" nodeType="afterEffect">
                                  <p:stCondLst>
                                    <p:cond delay="0"/>
                                  </p:stCondLst>
                                  <p:iterate type="lt">
                                    <p:tmPct val="10000"/>
                                  </p:iterate>
                                  <p:childTnLst>
                                    <p:animClr clrSpc="rgb" dir="cw">
                                      <p:cBhvr additive="repl">
                                        <p:cTn id="95" dur="1000" autoRev="1" fill="hold" masterRel="sameClick"/>
                                        <p:tgtEl>
                                          <p:spTgt spid="32780">
                                            <p:txEl>
                                              <p:pRg st="0" end="0"/>
                                            </p:txEl>
                                          </p:spTgt>
                                        </p:tgtEl>
                                        <p:attrNameLst>
                                          <p:attrName>style.color</p:attrName>
                                        </p:attrNameLst>
                                      </p:cBhvr>
                                      <p:to>
                                        <a:srgbClr val="00FFFF"/>
                                      </p:to>
                                    </p:animClr>
                                    <p:animClr clrSpc="rgb" dir="cw">
                                      <p:cBhvr additive="repl">
                                        <p:cTn id="96" dur="1000" autoRev="1" fill="hold" masterRel="sameClick"/>
                                        <p:tgtEl>
                                          <p:spTgt spid="32780">
                                            <p:txEl>
                                              <p:pRg st="0" end="0"/>
                                            </p:txEl>
                                          </p:spTgt>
                                        </p:tgtEl>
                                        <p:attrNameLst>
                                          <p:attrName>fillColor</p:attrName>
                                        </p:attrNameLst>
                                      </p:cBhvr>
                                      <p:to>
                                        <a:srgbClr val="00FFFF"/>
                                      </p:to>
                                    </p:animClr>
                                    <p:set>
                                      <p:cBhvr additive="repl">
                                        <p:cTn id="97" dur="1000" autoRev="1" fill="hold"/>
                                        <p:tgtEl>
                                          <p:spTgt spid="32780">
                                            <p:txEl>
                                              <p:pRg st="0" end="0"/>
                                            </p:txEl>
                                          </p:spTgt>
                                        </p:tgtEl>
                                        <p:attrNameLst>
                                          <p:attrName>fill.type</p:attrName>
                                        </p:attrNameLst>
                                      </p:cBhvr>
                                      <p:to>
                                        <p:strVal val="solid"/>
                                      </p:to>
                                    </p:set>
                                  </p:childTnLst>
                                </p:cTn>
                              </p:par>
                            </p:childTnLst>
                          </p:cTn>
                        </p:par>
                        <p:par>
                          <p:cTn id="98" fill="hold" nodeType="afterGroup">
                            <p:stCondLst>
                              <p:cond delay="52800"/>
                            </p:stCondLst>
                            <p:childTnLst>
                              <p:par>
                                <p:cTn id="99" presetID="47" presetClass="entr" fill="hold" nodeType="afterEffect">
                                  <p:stCondLst>
                                    <p:cond delay="0"/>
                                  </p:stCondLst>
                                  <p:childTnLst>
                                    <p:set>
                                      <p:cBhvr additive="repl">
                                        <p:cTn id="100" dur="1" fill="hold">
                                          <p:stCondLst>
                                            <p:cond delay="0"/>
                                          </p:stCondLst>
                                        </p:cTn>
                                        <p:tgtEl>
                                          <p:spTgt spid="19"/>
                                        </p:tgtEl>
                                        <p:attrNameLst>
                                          <p:attrName>style.visibility</p:attrName>
                                        </p:attrNameLst>
                                      </p:cBhvr>
                                      <p:to>
                                        <p:strVal val="visible"/>
                                      </p:to>
                                    </p:set>
                                    <p:animEffect transition="in" filter="fade">
                                      <p:cBhvr additive="repl">
                                        <p:cTn id="101" dur="2000"/>
                                        <p:tgtEl>
                                          <p:spTgt spid="19"/>
                                        </p:tgtEl>
                                      </p:cBhvr>
                                    </p:animEffect>
                                    <p:anim calcmode="lin" valueType="num">
                                      <p:cBhvr additive="repl">
                                        <p:cTn id="102" dur="2000" fill="hold"/>
                                        <p:tgtEl>
                                          <p:spTgt spid="19"/>
                                        </p:tgtEl>
                                        <p:attrNameLst>
                                          <p:attrName>ppt_x</p:attrName>
                                        </p:attrNameLst>
                                      </p:cBhvr>
                                      <p:tavLst>
                                        <p:tav tm="100000">
                                          <p:val>
                                            <p:strVal val="#ppt_x"/>
                                          </p:val>
                                        </p:tav>
                                        <p:tav>
                                          <p:val>
                                            <p:strVal val="#ppt_x"/>
                                          </p:val>
                                        </p:tav>
                                      </p:tavLst>
                                    </p:anim>
                                    <p:anim calcmode="lin" valueType="num">
                                      <p:cBhvr additive="repl">
                                        <p:cTn id="103" dur="2000" fill="hold"/>
                                        <p:tgtEl>
                                          <p:spTgt spid="19"/>
                                        </p:tgtEl>
                                        <p:attrNameLst>
                                          <p:attrName>ppt_y</p:attrName>
                                        </p:attrNameLst>
                                      </p:cBhvr>
                                      <p:tavLst>
                                        <p:tav tm="100000">
                                          <p:val>
                                            <p:strVal val="#ppt_y-.1"/>
                                          </p:val>
                                        </p:tav>
                                        <p:tav>
                                          <p:val>
                                            <p:strVal val="#ppt_y"/>
                                          </p:val>
                                        </p:tav>
                                      </p:tavLst>
                                    </p:anim>
                                  </p:childTnLst>
                                </p:cTn>
                              </p:par>
                            </p:childTnLst>
                          </p:cTn>
                        </p:par>
                        <p:par>
                          <p:cTn id="104" fill="hold" nodeType="afterGroup">
                            <p:stCondLst>
                              <p:cond delay="54800"/>
                            </p:stCondLst>
                            <p:childTnLst>
                              <p:par>
                                <p:cTn id="105" presetID="42" presetClass="entr" fill="hold" nodeType="afterEffect">
                                  <p:stCondLst>
                                    <p:cond delay="0"/>
                                  </p:stCondLst>
                                  <p:childTnLst>
                                    <p:set>
                                      <p:cBhvr additive="repl">
                                        <p:cTn id="106" dur="1" fill="hold">
                                          <p:stCondLst>
                                            <p:cond delay="0"/>
                                          </p:stCondLst>
                                        </p:cTn>
                                        <p:tgtEl>
                                          <p:spTgt spid="20"/>
                                        </p:tgtEl>
                                        <p:attrNameLst>
                                          <p:attrName>style.visibility</p:attrName>
                                        </p:attrNameLst>
                                      </p:cBhvr>
                                      <p:to>
                                        <p:strVal val="visible"/>
                                      </p:to>
                                    </p:set>
                                    <p:animEffect transition="in" filter="fade">
                                      <p:cBhvr additive="repl">
                                        <p:cTn id="107" dur="2000"/>
                                        <p:tgtEl>
                                          <p:spTgt spid="20"/>
                                        </p:tgtEl>
                                      </p:cBhvr>
                                    </p:animEffect>
                                    <p:anim calcmode="lin" valueType="num">
                                      <p:cBhvr additive="repl">
                                        <p:cTn id="108" dur="2000" fill="hold"/>
                                        <p:tgtEl>
                                          <p:spTgt spid="20"/>
                                        </p:tgtEl>
                                        <p:attrNameLst>
                                          <p:attrName>ppt_x</p:attrName>
                                        </p:attrNameLst>
                                      </p:cBhvr>
                                      <p:tavLst>
                                        <p:tav tm="100000">
                                          <p:val>
                                            <p:strVal val="#ppt_x"/>
                                          </p:val>
                                        </p:tav>
                                        <p:tav>
                                          <p:val>
                                            <p:strVal val="#ppt_x"/>
                                          </p:val>
                                        </p:tav>
                                      </p:tavLst>
                                    </p:anim>
                                    <p:anim calcmode="lin" valueType="num">
                                      <p:cBhvr additive="repl">
                                        <p:cTn id="109" dur="2000" fill="hold"/>
                                        <p:tgtEl>
                                          <p:spTgt spid="20"/>
                                        </p:tgtEl>
                                        <p:attrNameLst>
                                          <p:attrName>ppt_y</p:attrName>
                                        </p:attrNameLst>
                                      </p:cBhvr>
                                      <p:tavLst>
                                        <p:tav tm="100000">
                                          <p:val>
                                            <p:strVal val="#ppt_y+.1"/>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5" name="Picture 2" descr="king-of-kings"/>
          <p:cNvPicPr>
            <a:picLocks noChangeAspect="1" noChangeArrowheads="1"/>
          </p:cNvPicPr>
          <p:nvPr/>
        </p:nvPicPr>
        <p:blipFill>
          <a:blip r:embed="rId3">
            <a:lum bright="18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579" name="Rectangle 3"/>
          <p:cNvSpPr>
            <a:spLocks noGrp="1" noChangeArrowheads="1"/>
          </p:cNvSpPr>
          <p:nvPr>
            <p:ph type="title"/>
          </p:nvPr>
        </p:nvSpPr>
        <p:spPr>
          <a:xfrm>
            <a:off x="4140200" y="20638"/>
            <a:ext cx="3816350" cy="1895475"/>
          </a:xfrm>
        </p:spPr>
        <p:txBody>
          <a:bodyPr/>
          <a:lstStyle/>
          <a:p>
            <a:pPr algn="l" eaLnBrk="1" hangingPunct="1">
              <a:defRPr/>
            </a:pPr>
            <a:r>
              <a:rPr lang="en-US" b="1" dirty="0">
                <a:effectLst>
                  <a:outerShdw blurRad="38100" dist="38100" dir="2700000" algn="tl">
                    <a:srgbClr val="FFFFFF"/>
                  </a:outerShdw>
                </a:effectLst>
                <a:cs typeface="+mj-cs"/>
              </a:rPr>
              <a:t>A Literal, Political Kingdom</a:t>
            </a:r>
            <a:endParaRPr lang="en-US" sz="2800" b="1" dirty="0">
              <a:effectLst>
                <a:outerShdw blurRad="38100" dist="38100" dir="2700000" algn="tl">
                  <a:srgbClr val="FFFFFF"/>
                </a:outerShdw>
              </a:effectLst>
              <a:cs typeface="+mj-cs"/>
            </a:endParaRPr>
          </a:p>
        </p:txBody>
      </p:sp>
      <p:sp>
        <p:nvSpPr>
          <p:cNvPr id="24580" name="Rectangle 4"/>
          <p:cNvSpPr>
            <a:spLocks noGrp="1" noChangeArrowheads="1"/>
          </p:cNvSpPr>
          <p:nvPr>
            <p:ph type="body" idx="1"/>
          </p:nvPr>
        </p:nvSpPr>
        <p:spPr>
          <a:xfrm>
            <a:off x="22225" y="0"/>
            <a:ext cx="3973513" cy="6858000"/>
          </a:xfrm>
        </p:spPr>
        <p:txBody>
          <a:bodyPr anchor="ctr"/>
          <a:lstStyle/>
          <a:p>
            <a:pPr marL="14288" indent="-14288" algn="ctr" eaLnBrk="1" hangingPunct="1">
              <a:buFontTx/>
              <a:buNone/>
              <a:defRPr/>
            </a:pPr>
            <a:r>
              <a:rPr lang="en-US" sz="2800" b="1" i="1" dirty="0">
                <a:solidFill>
                  <a:srgbClr val="FFFFFF"/>
                </a:solidFill>
                <a:effectLst>
                  <a:glow rad="101600">
                    <a:schemeClr val="tx1">
                      <a:alpha val="75000"/>
                    </a:schemeClr>
                  </a:glow>
                  <a:outerShdw blurRad="50800" dist="88900" dir="2700000" algn="tl" rotWithShape="0">
                    <a:srgbClr val="000000"/>
                  </a:outerShdw>
                </a:effectLst>
                <a:cs typeface="+mn-cs"/>
              </a:rPr>
              <a:t>"Jesus replied, 'I assure you that when the world is made new and the Son of Man sits upon his glorious throne, you who have been my followers will also sit on twelve thrones, judging the twelve tribes of Israel'" </a:t>
            </a:r>
            <a:br>
              <a:rPr lang="en-US" sz="2800" b="1" i="1" dirty="0">
                <a:solidFill>
                  <a:srgbClr val="FFFFFF"/>
                </a:solidFill>
                <a:effectLst>
                  <a:glow rad="101600">
                    <a:schemeClr val="tx1">
                      <a:alpha val="75000"/>
                    </a:schemeClr>
                  </a:glow>
                  <a:outerShdw blurRad="50800" dist="88900" dir="2700000" algn="tl" rotWithShape="0">
                    <a:srgbClr val="000000"/>
                  </a:outerShdw>
                </a:effectLst>
                <a:cs typeface="+mn-cs"/>
              </a:rPr>
            </a:br>
            <a:r>
              <a:rPr lang="en-US" sz="2800" b="1" i="1" dirty="0">
                <a:solidFill>
                  <a:srgbClr val="FFFFFF"/>
                </a:solidFill>
                <a:effectLst>
                  <a:glow rad="101600">
                    <a:schemeClr val="tx1">
                      <a:alpha val="75000"/>
                    </a:schemeClr>
                  </a:glow>
                  <a:outerShdw blurRad="50800" dist="88900" dir="2700000" algn="tl" rotWithShape="0">
                    <a:srgbClr val="000000"/>
                  </a:outerShdw>
                </a:effectLst>
                <a:cs typeface="+mn-cs"/>
              </a:rPr>
              <a:t>(Matt. 19:28 </a:t>
            </a:r>
            <a:r>
              <a:rPr lang="en-US" sz="2400" b="1" i="1" dirty="0">
                <a:solidFill>
                  <a:srgbClr val="FFFFFF"/>
                </a:solidFill>
                <a:effectLst>
                  <a:glow rad="101600">
                    <a:schemeClr val="tx1">
                      <a:alpha val="75000"/>
                    </a:schemeClr>
                  </a:glow>
                  <a:outerShdw blurRad="50800" dist="88900" dir="2700000" algn="tl" rotWithShape="0">
                    <a:srgbClr val="000000"/>
                  </a:outerShdw>
                </a:effectLst>
                <a:cs typeface="+mn-cs"/>
              </a:rPr>
              <a:t>NLT</a:t>
            </a:r>
            <a:r>
              <a:rPr lang="en-US" sz="2800" b="1" i="1" dirty="0">
                <a:solidFill>
                  <a:srgbClr val="FFFFFF"/>
                </a:solidFill>
                <a:effectLst>
                  <a:glow rad="101600">
                    <a:schemeClr val="tx1">
                      <a:alpha val="75000"/>
                    </a:schemeClr>
                  </a:glow>
                  <a:outerShdw blurRad="50800" dist="88900" dir="2700000" algn="tl" rotWithShape="0">
                    <a:srgbClr val="000000"/>
                  </a:outerShdw>
                </a:effectLst>
                <a:cs typeface="+mn-cs"/>
              </a:rPr>
              <a:t>)</a:t>
            </a:r>
          </a:p>
        </p:txBody>
      </p:sp>
    </p:spTree>
    <p:extLst>
      <p:ext uri="{BB962C8B-B14F-4D97-AF65-F5344CB8AC3E}">
        <p14:creationId xmlns:p14="http://schemas.microsoft.com/office/powerpoint/2010/main" val="34162710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animEffect transition="in" filter="circle(in)">
                                      <p:cBhvr>
                                        <p:cTn id="7" dur="2000"/>
                                        <p:tgtEl>
                                          <p:spTgt spid="245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effectLst>
                  <a:glow rad="228600">
                    <a:schemeClr val="tx1"/>
                  </a:glow>
                  <a:outerShdw blurRad="38100" dist="38100" dir="2700000" algn="tl">
                    <a:srgbClr val="000000">
                      <a:alpha val="43137"/>
                    </a:srgbClr>
                  </a:outerShdw>
                </a:effectLst>
              </a:rPr>
              <a:t>United Nations Building, New York</a:t>
            </a:r>
          </a:p>
        </p:txBody>
      </p:sp>
      <p:pic>
        <p:nvPicPr>
          <p:cNvPr id="240642"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288" y="0"/>
            <a:ext cx="9144000" cy="5683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284663" y="4552950"/>
            <a:ext cx="3289300" cy="2476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160015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7" name="Rectangle 2"/>
          <p:cNvSpPr>
            <a:spLocks noChangeArrowheads="1"/>
          </p:cNvSpPr>
          <p:nvPr/>
        </p:nvSpPr>
        <p:spPr bwMode="auto">
          <a:xfrm>
            <a:off x="3340100" y="1790700"/>
            <a:ext cx="5651500" cy="472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Wingdings"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32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NIV Isaiah 65:20 </a:t>
            </a:r>
            <a:r>
              <a:rPr kumimoji="0" lang="en-GB" altLang="ja-JP" sz="32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"Never again will there be in [Jerusalem] an infant who lives but a few days, or an old man who does not live out his years; he who dies at a hundred will be thought a mere youth; he who fails to reach a hundred will be considered accursed."</a:t>
            </a:r>
            <a:endParaRPr kumimoji="0" lang="en-GB" sz="3200" b="1"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
        <p:nvSpPr>
          <p:cNvPr id="2" name="Title 1"/>
          <p:cNvSpPr>
            <a:spLocks noGrp="1"/>
          </p:cNvSpPr>
          <p:nvPr>
            <p:ph type="title" idx="4294967295"/>
          </p:nvPr>
        </p:nvSpPr>
        <p:spPr>
          <a:xfrm>
            <a:off x="2700338" y="379413"/>
            <a:ext cx="6246812" cy="720725"/>
          </a:xfrm>
        </p:spPr>
        <p:txBody>
          <a:bodyPr/>
          <a:lstStyle/>
          <a:p>
            <a:pPr eaLnBrk="1" hangingPunct="1">
              <a:defRPr/>
            </a:pPr>
            <a:r>
              <a:rPr lang="en-GB" sz="4000" kern="1200" dirty="0">
                <a:latin typeface="Arial"/>
                <a:ea typeface="ＭＳ Ｐゴシック"/>
                <a:cs typeface="Arial"/>
              </a:rPr>
              <a:t>Incredibly Long Life (</a:t>
            </a:r>
            <a:r>
              <a:rPr lang="en-GB" sz="3600" kern="1200" dirty="0">
                <a:latin typeface="Arial"/>
                <a:ea typeface="ＭＳ Ｐゴシック"/>
                <a:cs typeface="Arial"/>
              </a:rPr>
              <a:t>NIV</a:t>
            </a:r>
            <a:r>
              <a:rPr lang="en-GB" sz="4000" kern="1200" dirty="0">
                <a:latin typeface="Arial"/>
                <a:ea typeface="ＭＳ Ｐゴシック"/>
                <a:cs typeface="Arial"/>
              </a:rPr>
              <a:t>)!</a:t>
            </a:r>
            <a:endParaRPr lang="en-US" sz="3600" dirty="0"/>
          </a:p>
        </p:txBody>
      </p:sp>
      <p:sp>
        <p:nvSpPr>
          <p:cNvPr id="638979" name="Text Box 37"/>
          <p:cNvSpPr txBox="1">
            <a:spLocks noChangeArrowheads="1"/>
          </p:cNvSpPr>
          <p:nvPr/>
        </p:nvSpPr>
        <p:spPr bwMode="auto">
          <a:xfrm>
            <a:off x="9251950" y="0"/>
            <a:ext cx="1397000" cy="463550"/>
          </a:xfrm>
          <a:prstGeom prst="rect">
            <a:avLst/>
          </a:prstGeom>
          <a:solidFill>
            <a:schemeClr val="tx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eaLnBrk="0" fontAlgn="base" hangingPunct="0">
              <a:spcBef>
                <a:spcPct val="0"/>
              </a:spcBef>
              <a:spcAft>
                <a:spcPct val="0"/>
              </a:spcAft>
              <a:defRPr sz="2400">
                <a:solidFill>
                  <a:schemeClr val="bg1"/>
                </a:solidFill>
                <a:latin typeface="Arial" charset="0"/>
                <a:ea typeface="ＭＳ Ｐゴシック" charset="0"/>
              </a:defRPr>
            </a:lvl6pPr>
            <a:lvl7pPr marL="2971800" indent="-228600" eaLnBrk="0" fontAlgn="base" hangingPunct="0">
              <a:spcBef>
                <a:spcPct val="0"/>
              </a:spcBef>
              <a:spcAft>
                <a:spcPct val="0"/>
              </a:spcAft>
              <a:defRPr sz="2400">
                <a:solidFill>
                  <a:schemeClr val="bg1"/>
                </a:solidFill>
                <a:latin typeface="Arial" charset="0"/>
                <a:ea typeface="ＭＳ Ｐゴシック" charset="0"/>
              </a:defRPr>
            </a:lvl7pPr>
            <a:lvl8pPr marL="3429000" indent="-228600" eaLnBrk="0" fontAlgn="base" hangingPunct="0">
              <a:spcBef>
                <a:spcPct val="0"/>
              </a:spcBef>
              <a:spcAft>
                <a:spcPct val="0"/>
              </a:spcAft>
              <a:defRPr sz="2400">
                <a:solidFill>
                  <a:schemeClr val="bg1"/>
                </a:solidFill>
                <a:latin typeface="Arial" charset="0"/>
                <a:ea typeface="ＭＳ Ｐゴシック" charset="0"/>
              </a:defRPr>
            </a:lvl8pPr>
            <a:lvl9pPr marL="3886200" indent="-228600" eaLnBrk="0" fontAlgn="base" hangingPunct="0">
              <a:spcBef>
                <a:spcPct val="0"/>
              </a:spcBef>
              <a:spcAft>
                <a:spcPct val="0"/>
              </a:spcAft>
              <a:defRPr sz="2400">
                <a:solidFill>
                  <a:schemeClr val="bg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NTS 424</a:t>
            </a:r>
          </a:p>
        </p:txBody>
      </p:sp>
    </p:spTree>
    <p:extLst>
      <p:ext uri="{BB962C8B-B14F-4D97-AF65-F5344CB8AC3E}">
        <p14:creationId xmlns:p14="http://schemas.microsoft.com/office/powerpoint/2010/main" val="31396400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49785"/>
            <a:ext cx="9144000" cy="1086599"/>
          </a:xfrm>
          <a:effectLst>
            <a:outerShdw blurRad="63500" dist="35921" dir="2700000" algn="ctr" rotWithShape="0">
              <a:schemeClr val="tx2">
                <a:alpha val="74998"/>
              </a:schemeClr>
            </a:outerShdw>
          </a:effectLst>
        </p:spPr>
        <p:txBody>
          <a:bodyPr anchor="t"/>
          <a:lstStyle/>
          <a:p>
            <a:pPr>
              <a:defRPr/>
            </a:pPr>
            <a:r>
              <a:rPr lang="en-US" b="1" dirty="0">
                <a:effectLst>
                  <a:glow rad="127000">
                    <a:schemeClr val="tx1"/>
                  </a:glow>
                </a:effectLst>
                <a:latin typeface="Arial" charset="0"/>
                <a:ea typeface="ＭＳ Ｐゴシック" charset="0"/>
                <a:cs typeface="ＭＳ Ｐゴシック" charset="0"/>
              </a:rPr>
              <a:t>To Disciples: WAIT for the Spirit!</a:t>
            </a:r>
          </a:p>
        </p:txBody>
      </p:sp>
      <p:pic>
        <p:nvPicPr>
          <p:cNvPr id="10242" name="Picture 2" descr="Felix Osborn – LEARNING TO WAIT FOR GOD">
            <a:extLst>
              <a:ext uri="{FF2B5EF4-FFF2-40B4-BE49-F238E27FC236}">
                <a16:creationId xmlns:a16="http://schemas.microsoft.com/office/drawing/2014/main" id="{EA900285-6B36-0B46-9532-5BC982B0637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57113" y="1136384"/>
            <a:ext cx="7435957" cy="488103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57EC84EC-5250-F743-BF3A-C5C08909D8A9}"/>
              </a:ext>
            </a:extLst>
          </p:cNvPr>
          <p:cNvSpPr txBox="1">
            <a:spLocks noChangeArrowheads="1"/>
          </p:cNvSpPr>
          <p:nvPr/>
        </p:nvSpPr>
        <p:spPr bwMode="auto">
          <a:xfrm>
            <a:off x="0" y="5950227"/>
            <a:ext cx="9144000" cy="854765"/>
          </a:xfrm>
          <a:prstGeom prst="rect">
            <a:avLst/>
          </a:prstGeom>
          <a:solidFill>
            <a:schemeClr val="tx1"/>
          </a:solid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1:4-5</a:t>
            </a:r>
          </a:p>
        </p:txBody>
      </p:sp>
    </p:spTree>
    <p:extLst>
      <p:ext uri="{BB962C8B-B14F-4D97-AF65-F5344CB8AC3E}">
        <p14:creationId xmlns:p14="http://schemas.microsoft.com/office/powerpoint/2010/main" val="58483020"/>
      </p:ext>
    </p:extLst>
  </p:cSld>
  <p:clrMapOvr>
    <a:masterClrMapping/>
  </p:clrMapOvr>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49785"/>
            <a:ext cx="9144000" cy="1086599"/>
          </a:xfrm>
          <a:effectLst>
            <a:outerShdw blurRad="63500" dist="35921" dir="2700000" algn="ctr" rotWithShape="0">
              <a:schemeClr val="tx2">
                <a:alpha val="74998"/>
              </a:schemeClr>
            </a:outerShdw>
          </a:effectLst>
        </p:spPr>
        <p:txBody>
          <a:bodyPr anchor="t"/>
          <a:lstStyle/>
          <a:p>
            <a:pPr>
              <a:defRPr/>
            </a:pPr>
            <a:r>
              <a:rPr lang="en-US" b="1" dirty="0">
                <a:effectLst>
                  <a:glow rad="127000">
                    <a:schemeClr val="tx1"/>
                  </a:glow>
                </a:effectLst>
                <a:latin typeface="Arial" charset="0"/>
                <a:ea typeface="ＭＳ Ｐゴシック" charset="0"/>
                <a:cs typeface="ＭＳ Ｐゴシック" charset="0"/>
              </a:rPr>
              <a:t>To Us: DON’T WAIT for the Spirit!</a:t>
            </a:r>
          </a:p>
        </p:txBody>
      </p:sp>
      <p:pic>
        <p:nvPicPr>
          <p:cNvPr id="8196" name="Picture 4" descr="John Stott quote: We do not need to wait for the Holy Spirit...">
            <a:extLst>
              <a:ext uri="{FF2B5EF4-FFF2-40B4-BE49-F238E27FC236}">
                <a16:creationId xmlns:a16="http://schemas.microsoft.com/office/drawing/2014/main" id="{159B47BF-1963-3A49-9C91-1C5AA9C7FD1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276350"/>
            <a:ext cx="9144000" cy="430371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a:extLst>
              <a:ext uri="{FF2B5EF4-FFF2-40B4-BE49-F238E27FC236}">
                <a16:creationId xmlns:a16="http://schemas.microsoft.com/office/drawing/2014/main" id="{B957A855-CBDB-FF46-8775-EB5925D472C6}"/>
              </a:ext>
            </a:extLst>
          </p:cNvPr>
          <p:cNvSpPr txBox="1">
            <a:spLocks noChangeArrowheads="1"/>
          </p:cNvSpPr>
          <p:nvPr/>
        </p:nvSpPr>
        <p:spPr bwMode="auto">
          <a:xfrm>
            <a:off x="2789694" y="1342759"/>
            <a:ext cx="6199321" cy="4150256"/>
          </a:xfrm>
          <a:prstGeom prst="rect">
            <a:avLst/>
          </a:prstGeom>
          <a:solidFill>
            <a:schemeClr val="tx1"/>
          </a:solid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a:ea typeface="ＭＳ Ｐゴシック" pitchFamily="-108" charset="-128"/>
                <a:cs typeface="Arial"/>
              </a:rPr>
              <a:t>We do not need to wait for the Holy Spirit to come: he came on the day of Pentecost. He has never left the church.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4000" b="0" i="0" u="none" strike="noStrike" kern="1200" cap="none" spc="0" normalizeH="0" baseline="0" noProof="0" dirty="0">
                <a:ln>
                  <a:noFill/>
                </a:ln>
                <a:solidFill>
                  <a:srgbClr val="FFFFFF"/>
                </a:solidFill>
                <a:effectLst/>
                <a:uLnTx/>
                <a:uFillTx/>
                <a:latin typeface="Arial"/>
                <a:ea typeface="ＭＳ Ｐゴシック" pitchFamily="-108" charset="-128"/>
                <a:cs typeface="Arial"/>
              </a:rPr>
              <a:t>John Stott—</a:t>
            </a:r>
            <a:endParaRPr kumimoji="0" lang="en-US" sz="40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2642848200"/>
      </p:ext>
    </p:extLst>
  </p:cSld>
  <p:clrMapOvr>
    <a:masterClrMapping/>
  </p:clrMapOv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3336" y="1182329"/>
            <a:ext cx="8777328" cy="4569542"/>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en-US" sz="4800" b="1" dirty="0">
                <a:effectLst>
                  <a:glow rad="127000">
                    <a:schemeClr val="tx1"/>
                  </a:glow>
                </a:effectLst>
                <a:latin typeface="Arial" charset="0"/>
                <a:ea typeface="ＭＳ Ｐゴシック" charset="0"/>
                <a:cs typeface="ＭＳ Ｐゴシック" charset="0"/>
              </a:rPr>
              <a:t>How can you wait expectantly in the Spirit?</a:t>
            </a:r>
          </a:p>
        </p:txBody>
      </p:sp>
      <p:sp>
        <p:nvSpPr>
          <p:cNvPr id="4" name="Rectangle 2">
            <a:extLst>
              <a:ext uri="{FF2B5EF4-FFF2-40B4-BE49-F238E27FC236}">
                <a16:creationId xmlns:a16="http://schemas.microsoft.com/office/drawing/2014/main" id="{85CE806B-1FD5-414A-8C05-BF4DE6C26268}"/>
              </a:ext>
            </a:extLst>
          </p:cNvPr>
          <p:cNvSpPr txBox="1">
            <a:spLocks noChangeArrowheads="1"/>
          </p:cNvSpPr>
          <p:nvPr/>
        </p:nvSpPr>
        <p:spPr bwMode="auto">
          <a:xfrm>
            <a:off x="0" y="5950227"/>
            <a:ext cx="9144000" cy="854765"/>
          </a:xfrm>
          <a:prstGeom prst="rect">
            <a:avLst/>
          </a:prstGeom>
          <a:solidFill>
            <a:schemeClr val="tx1"/>
          </a:solid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2 ways</a:t>
            </a:r>
          </a:p>
        </p:txBody>
      </p:sp>
    </p:spTree>
    <p:extLst>
      <p:ext uri="{BB962C8B-B14F-4D97-AF65-F5344CB8AC3E}">
        <p14:creationId xmlns:p14="http://schemas.microsoft.com/office/powerpoint/2010/main" val="268212695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650140" y="1991617"/>
            <a:ext cx="9794140" cy="5353987"/>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en-US" sz="4800" b="1" dirty="0">
                <a:effectLst>
                  <a:glow rad="127000">
                    <a:schemeClr val="tx1"/>
                  </a:glow>
                </a:effectLst>
                <a:latin typeface="Arial" charset="0"/>
                <a:ea typeface="ＭＳ Ｐゴシック" charset="0"/>
                <a:cs typeface="ＭＳ Ｐゴシック" charset="0"/>
              </a:rPr>
              <a:t>How can you wait expectantly in the Spirit?</a:t>
            </a:r>
          </a:p>
        </p:txBody>
      </p:sp>
      <p:grpSp>
        <p:nvGrpSpPr>
          <p:cNvPr id="16" name="Group 15">
            <a:extLst>
              <a:ext uri="{FF2B5EF4-FFF2-40B4-BE49-F238E27FC236}">
                <a16:creationId xmlns:a16="http://schemas.microsoft.com/office/drawing/2014/main" id="{7ACCF13E-5B37-3542-8CC0-2BC991429F67}"/>
              </a:ext>
            </a:extLst>
          </p:cNvPr>
          <p:cNvGrpSpPr/>
          <p:nvPr/>
        </p:nvGrpSpPr>
        <p:grpSpPr>
          <a:xfrm>
            <a:off x="92657" y="2527796"/>
            <a:ext cx="5353987" cy="5353987"/>
            <a:chOff x="92657" y="2527796"/>
            <a:chExt cx="5353987" cy="5353987"/>
          </a:xfrm>
        </p:grpSpPr>
        <p:pic>
          <p:nvPicPr>
            <p:cNvPr id="5" name="Graphic 4" descr="Chat RTL">
              <a:extLst>
                <a:ext uri="{FF2B5EF4-FFF2-40B4-BE49-F238E27FC236}">
                  <a16:creationId xmlns:a16="http://schemas.microsoft.com/office/drawing/2014/main" id="{0E22E3A8-C2A7-794B-A235-AF60FC4735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92657" y="2527796"/>
              <a:ext cx="5353987" cy="5353987"/>
            </a:xfrm>
            <a:prstGeom prst="rect">
              <a:avLst/>
            </a:prstGeom>
          </p:spPr>
        </p:pic>
        <p:sp>
          <p:nvSpPr>
            <p:cNvPr id="7" name="Rectangle 2">
              <a:extLst>
                <a:ext uri="{FF2B5EF4-FFF2-40B4-BE49-F238E27FC236}">
                  <a16:creationId xmlns:a16="http://schemas.microsoft.com/office/drawing/2014/main" id="{53C8E3D2-0EFA-D54F-A0EA-44303A693201}"/>
                </a:ext>
              </a:extLst>
            </p:cNvPr>
            <p:cNvSpPr txBox="1">
              <a:spLocks noChangeArrowheads="1"/>
            </p:cNvSpPr>
            <p:nvPr/>
          </p:nvSpPr>
          <p:spPr bwMode="auto">
            <a:xfrm>
              <a:off x="390831" y="4578623"/>
              <a:ext cx="4757639" cy="180892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7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Witness</a:t>
              </a:r>
              <a:b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1:6-11)</a:t>
              </a:r>
            </a:p>
          </p:txBody>
        </p:sp>
      </p:grpSp>
    </p:spTree>
    <p:extLst>
      <p:ext uri="{BB962C8B-B14F-4D97-AF65-F5344CB8AC3E}">
        <p14:creationId xmlns:p14="http://schemas.microsoft.com/office/powerpoint/2010/main" val="315338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p:cTn id="8" repeatCount="indefinite" restart="whenNotActive" fill="hold" evtFilter="cancelBubble" nodeType="interactiveSeq">
                <p:stCondLst>
                  <p:cond delay="indefinite"/>
                  <p:cond evt="onBegin" delay="0">
                    <p:tn val="1"/>
                  </p:cond>
                </p:stCondLst>
                <p:endSync evt="end" delay="0">
                  <p:rtn val="all"/>
                </p:endSync>
                <p:childTnLst>
                  <p:par>
                    <p:cTn id="9" fill="hold">
                      <p:stCondLst>
                        <p:cond delay="0"/>
                      </p:stCondLst>
                      <p:childTnLst>
                        <p:par>
                          <p:cTn id="10" fill="hold">
                            <p:stCondLst>
                              <p:cond delay="0"/>
                            </p:stCondLst>
                            <p:childTnLst>
                              <p:par>
                                <p:cTn id="11" presetID="0" presetClass="path" presetSubtype="0" accel="50000" decel="50000" fill="hold" nodeType="clickEffect">
                                  <p:stCondLst>
                                    <p:cond delay="0"/>
                                  </p:stCondLst>
                                  <p:childTnLst>
                                    <p:animMotion origin="layout" path="M 0 0 L -0.11248 -0.17207" pathEditMode="relative" ptsTypes="AA">
                                      <p:cBhvr>
                                        <p:cTn id="12" dur="30000" fill="hold"/>
                                        <p:tgtEl>
                                          <p:spTgt spid="3"/>
                                        </p:tgtEl>
                                        <p:attrNameLst>
                                          <p:attrName>ppt_x</p:attrName>
                                          <p:attrName>ppt_y</p:attrName>
                                        </p:attrNameLst>
                                      </p:cBhvr>
                                    </p:animMotion>
                                  </p:childTnLst>
                                </p:cTn>
                              </p:par>
                              <p:par>
                                <p:cTn id="13" presetID="6" presetClass="emph" presetSubtype="0" accel="50000" decel="50000" fill="hold" nodeType="withEffect">
                                  <p:stCondLst>
                                    <p:cond delay="0"/>
                                  </p:stCondLst>
                                  <p:childTnLst>
                                    <p:animScale>
                                      <p:cBhvr>
                                        <p:cTn id="14" dur="30000" fill="hold"/>
                                        <p:tgtEl>
                                          <p:spTgt spid="3"/>
                                        </p:tgtEl>
                                      </p:cBhvr>
                                      <p:by x="150000" y="150000"/>
                                    </p:animScale>
                                  </p:childTnLst>
                                </p:cTn>
                              </p:par>
                            </p:childTnLst>
                          </p:cTn>
                        </p:par>
                        <p:par>
                          <p:cTn id="15" fill="hold">
                            <p:stCondLst>
                              <p:cond delay="30000"/>
                            </p:stCondLst>
                            <p:childTnLst>
                              <p:par>
                                <p:cTn id="16" presetID="0" presetClass="path" presetSubtype="0" accel="50000" decel="50000" fill="hold" nodeType="afterEffect">
                                  <p:stCondLst>
                                    <p:cond delay="5000"/>
                                  </p:stCondLst>
                                  <p:childTnLst>
                                    <p:animMotion origin="layout" path="M -0.11248 -0.17207 L 0 0" pathEditMode="relative" ptsTypes="AA">
                                      <p:cBhvr>
                                        <p:cTn id="17" dur="30000" fill="hold"/>
                                        <p:tgtEl>
                                          <p:spTgt spid="3"/>
                                        </p:tgtEl>
                                        <p:attrNameLst>
                                          <p:attrName>ppt_x</p:attrName>
                                          <p:attrName>ppt_y</p:attrName>
                                        </p:attrNameLst>
                                      </p:cBhvr>
                                    </p:animMotion>
                                  </p:childTnLst>
                                </p:cTn>
                              </p:par>
                              <p:par>
                                <p:cTn id="18" presetID="6" presetClass="emph" presetSubtype="0" accel="50000" decel="50000" fill="hold" nodeType="withEffect">
                                  <p:stCondLst>
                                    <p:cond delay="5000"/>
                                  </p:stCondLst>
                                  <p:childTnLst>
                                    <p:animScale>
                                      <p:cBhvr>
                                        <p:cTn id="19" dur="30000" fill="hold"/>
                                        <p:tgtEl>
                                          <p:spTgt spid="3"/>
                                        </p:tgtEl>
                                      </p:cBhvr>
                                      <p:by x="150000" y="150000"/>
                                      <p:to x="100000" y="100000"/>
                                    </p:animScale>
                                  </p:childTnLst>
                                </p:cTn>
                              </p:par>
                            </p:childTnLst>
                          </p:cTn>
                        </p:par>
                        <p:par>
                          <p:cTn id="20" fill="hold">
                            <p:stCondLst>
                              <p:cond delay="65000"/>
                            </p:stCondLst>
                            <p:childTnLst>
                              <p:par>
                                <p:cTn id="21" presetID="0" presetClass="path" presetSubtype="0" accel="50000" decel="50000" fill="hold" nodeType="afterEffect">
                                  <p:stCondLst>
                                    <p:cond delay="0"/>
                                  </p:stCondLst>
                                  <p:childTnLst>
                                    <p:animMotion origin="layout" path="M 0 0 L 0 0" pathEditMode="relative" ptsTypes="AA">
                                      <p:cBhvr>
                                        <p:cTn id="22" dur="5000" fill="hold"/>
                                        <p:tgtEl>
                                          <p:spTgt spid="3"/>
                                        </p:tgtEl>
                                        <p:attrNameLst>
                                          <p:attrName>ppt_x</p:attrName>
                                          <p:attrName>ppt_y</p:attrName>
                                        </p:attrNameLst>
                                      </p:cBhvr>
                                    </p:animMotion>
                                  </p:childTnLst>
                                </p:cTn>
                              </p:par>
                            </p:childTnLst>
                          </p:cTn>
                        </p:par>
                      </p:childTnLst>
                    </p:cTn>
                  </p:par>
                </p:childTnLst>
              </p:cTn>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a:extLst>
              <a:ext uri="{FF2B5EF4-FFF2-40B4-BE49-F238E27FC236}">
                <a16:creationId xmlns:a16="http://schemas.microsoft.com/office/drawing/2014/main" id="{35537041-488D-D044-B4EE-56712A5DA180}"/>
              </a:ext>
            </a:extLst>
          </p:cNvPr>
          <p:cNvSpPr txBox="1">
            <a:spLocks noChangeArrowheads="1"/>
          </p:cNvSpPr>
          <p:nvPr/>
        </p:nvSpPr>
        <p:spPr>
          <a:xfrm>
            <a:off x="2" y="2"/>
            <a:ext cx="9144688" cy="764704"/>
          </a:xfrm>
          <a:prstGeom prst="rect">
            <a:avLst/>
          </a:prstGeom>
          <a:noFill/>
          <a:ln w="9525">
            <a:noFill/>
            <a:miter lim="800000"/>
            <a:headEnd/>
            <a:tailEnd/>
          </a:ln>
          <a:effectLst/>
        </p:spPr>
        <p:txBody>
          <a:bodyPr lIns="91967" tIns="45986" rIns="91967" bIns="45986" anchor="ctr"/>
          <a:lstStyle>
            <a:defPPr>
              <a:defRPr lang="en-US"/>
            </a:defPPr>
            <a:lvl1pPr>
              <a:defRPr sz="2800" b="1">
                <a:solidFill>
                  <a:srgbClr val="FFFFFF"/>
                </a:solidFill>
                <a:effectLst>
                  <a:glow rad="228600">
                    <a:schemeClr val="tx1"/>
                  </a:glow>
                </a:effectLst>
                <a:latin typeface="Arial"/>
                <a:cs typeface="Arial"/>
              </a:defRPr>
            </a:lvl1pPr>
            <a:lvl2pPr marL="522260" indent="-200869"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478"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870"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262"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7654"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043"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0437"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1829"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228600">
                    <a:srgbClr val="000000"/>
                  </a:glow>
                </a:effectLst>
                <a:uLnTx/>
                <a:uFillTx/>
                <a:latin typeface="Arial"/>
                <a:ea typeface="ＭＳ Ｐゴシック" charset="0"/>
                <a:cs typeface="Arial"/>
              </a:rPr>
              <a:t>A Great Question (Acts 1:6)</a:t>
            </a:r>
          </a:p>
        </p:txBody>
      </p:sp>
      <p:sp>
        <p:nvSpPr>
          <p:cNvPr id="4" name="Rectangle 3">
            <a:extLst>
              <a:ext uri="{FF2B5EF4-FFF2-40B4-BE49-F238E27FC236}">
                <a16:creationId xmlns:a16="http://schemas.microsoft.com/office/drawing/2014/main" id="{77463DDD-7597-C444-9DC4-DBDB1A0FF2B5}"/>
              </a:ext>
            </a:extLst>
          </p:cNvPr>
          <p:cNvSpPr>
            <a:spLocks noChangeArrowheads="1"/>
          </p:cNvSpPr>
          <p:nvPr/>
        </p:nvSpPr>
        <p:spPr bwMode="auto">
          <a:xfrm>
            <a:off x="0" y="4149080"/>
            <a:ext cx="9144000" cy="2448272"/>
          </a:xfrm>
          <a:prstGeom prst="rect">
            <a:avLst/>
          </a:prstGeom>
          <a:noFill/>
          <a:ln w="9525">
            <a:noFill/>
            <a:miter lim="800000"/>
            <a:headEnd/>
            <a:tailEnd/>
          </a:ln>
          <a:effectLst/>
        </p:spPr>
        <p:txBody>
          <a:bodyPr lIns="91967" tIns="45986" rIns="91967" bIns="45986"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SG" sz="3200" b="1" i="0" u="none" strike="noStrike" kern="1200" cap="none" spc="0" normalizeH="0" baseline="0" noProof="0" dirty="0">
                <a:ln>
                  <a:noFill/>
                </a:ln>
                <a:solidFill>
                  <a:srgbClr val="FFFFFF"/>
                </a:solidFill>
                <a:effectLst>
                  <a:glow rad="228600">
                    <a:srgbClr val="000000"/>
                  </a:glow>
                </a:effectLst>
                <a:uLnTx/>
                <a:uFillTx/>
                <a:latin typeface="Arial"/>
                <a:ea typeface="ＭＳ Ｐゴシック" charset="0"/>
                <a:cs typeface="Arial"/>
              </a:rPr>
              <a:t>So when they met together, they asked him, “Lord, are you at this time going to restore the kingdom to Israel?” </a:t>
            </a:r>
          </a:p>
        </p:txBody>
      </p:sp>
    </p:spTree>
    <p:extLst>
      <p:ext uri="{BB962C8B-B14F-4D97-AF65-F5344CB8AC3E}">
        <p14:creationId xmlns:p14="http://schemas.microsoft.com/office/powerpoint/2010/main" val="9635064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0401"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0402"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charset="0"/>
            </a:endParaRPr>
          </a:p>
        </p:txBody>
      </p:sp>
      <p:sp>
        <p:nvSpPr>
          <p:cNvPr id="8" name="Text Box 4"/>
          <p:cNvSpPr txBox="1">
            <a:spLocks noChangeArrowheads="1"/>
          </p:cNvSpPr>
          <p:nvPr/>
        </p:nvSpPr>
        <p:spPr bwMode="auto">
          <a:xfrm>
            <a:off x="35501" y="2893011"/>
            <a:ext cx="4032448" cy="3046881"/>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sng" strike="noStrike" kern="1200" cap="none" spc="0" normalizeH="0" baseline="0" noProof="0" dirty="0">
                <a:ln>
                  <a:noFill/>
                </a:ln>
                <a:solidFill>
                  <a:srgbClr val="000000"/>
                </a:solidFill>
                <a:effectLst/>
                <a:uLnTx/>
                <a:uFillTx/>
                <a:latin typeface="Arail" charset="0"/>
                <a:ea typeface="ＭＳ Ｐゴシック" charset="0"/>
                <a:cs typeface="Arail" charset="0"/>
              </a:rPr>
              <a:t>Start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a:t>
            </a: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So when the apostles were with Jesus, they kept asking him, 'Lord, has the time come for you to free Israel and </a:t>
            </a:r>
            <a:r>
              <a:rPr kumimoji="0" lang="en-US" altLang="zh-CN" sz="2400" b="1" i="0" u="none" strike="noStrike" kern="1200" cap="none" spc="0" normalizeH="0" baseline="0" noProof="0" dirty="0">
                <a:ln>
                  <a:noFill/>
                </a:ln>
                <a:solidFill>
                  <a:srgbClr val="800000"/>
                </a:solidFill>
                <a:effectLst/>
                <a:uLnTx/>
                <a:uFillTx/>
                <a:latin typeface="Arail" charset="0"/>
                <a:ea typeface="ＭＳ Ｐゴシック" charset="0"/>
                <a:cs typeface="Arail" charset="0"/>
              </a:rPr>
              <a:t>restore our kingdom</a:t>
            </a: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a:t>
            </a:r>
            <a:r>
              <a:rPr kumimoji="0" lang="ru-RU"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a:t>
            </a: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 </a:t>
            </a:r>
            <a:b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b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(Acts 1:6 </a:t>
            </a:r>
            <a:r>
              <a:rPr kumimoji="0" lang="en-US" altLang="zh-CN" sz="20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NLT</a:t>
            </a: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endParaRPr>
          </a:p>
        </p:txBody>
      </p:sp>
      <p:sp>
        <p:nvSpPr>
          <p:cNvPr id="9" name="Text Box 5"/>
          <p:cNvSpPr txBox="1">
            <a:spLocks noChangeArrowheads="1"/>
          </p:cNvSpPr>
          <p:nvPr/>
        </p:nvSpPr>
        <p:spPr bwMode="auto">
          <a:xfrm>
            <a:off x="4067945" y="2893010"/>
            <a:ext cx="5031904" cy="3785545"/>
          </a:xfrm>
          <a:prstGeom prst="rect">
            <a:avLst/>
          </a:prstGeom>
          <a:solidFill>
            <a:srgbClr val="CDF4FF"/>
          </a:solidFill>
          <a:ln w="12700" cap="sq">
            <a:solidFill>
              <a:schemeClr val="tx1"/>
            </a:solidFill>
            <a:miter lim="800000"/>
            <a:headEnd type="none" w="sm" len="sm"/>
            <a:tailEnd type="none" w="sm" len="sm"/>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 </a:t>
            </a:r>
            <a:r>
              <a:rPr kumimoji="0" lang="en-US" altLang="zh-CN" sz="2400" b="1" i="0" u="sng" strike="noStrike" kern="1200" cap="none" spc="0" normalizeH="0" baseline="0" noProof="0" dirty="0">
                <a:ln>
                  <a:noFill/>
                </a:ln>
                <a:solidFill>
                  <a:srgbClr val="000000"/>
                </a:solidFill>
                <a:effectLst/>
                <a:uLnTx/>
                <a:uFillTx/>
                <a:latin typeface="Arail" charset="0"/>
                <a:ea typeface="ＭＳ Ｐゴシック" charset="0"/>
                <a:cs typeface="Arail" charset="0"/>
              </a:rPr>
              <a:t>End</a:t>
            </a:r>
            <a:endPar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a:t>
            </a: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For the next two years, Paul lived in Rome at his own expense. He welcomed all who visited him,  </a:t>
            </a:r>
            <a:r>
              <a:rPr kumimoji="0" lang="en-US" altLang="zh-CN" sz="2400" b="1" i="0" u="none" strike="noStrike" kern="1200" cap="none" spc="0" normalizeH="0" baseline="30000" noProof="0" dirty="0">
                <a:ln>
                  <a:noFill/>
                </a:ln>
                <a:solidFill>
                  <a:srgbClr val="000000"/>
                </a:solidFill>
                <a:effectLst/>
                <a:uLnTx/>
                <a:uFillTx/>
                <a:latin typeface="Arail" charset="0"/>
                <a:ea typeface="ＭＳ Ｐゴシック" charset="0"/>
                <a:cs typeface="Arail" charset="0"/>
              </a:rPr>
              <a:t>31</a:t>
            </a: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boldly </a:t>
            </a:r>
            <a:r>
              <a:rPr kumimoji="0" lang="en-US" altLang="zh-CN" sz="2400" b="1" i="0" u="none" strike="noStrike" kern="1200" cap="none" spc="0" normalizeH="0" baseline="0" noProof="0" dirty="0">
                <a:ln>
                  <a:noFill/>
                </a:ln>
                <a:solidFill>
                  <a:srgbClr val="800000"/>
                </a:solidFill>
                <a:effectLst/>
                <a:uLnTx/>
                <a:uFillTx/>
                <a:latin typeface="Arail" charset="0"/>
                <a:ea typeface="ＭＳ Ｐゴシック" charset="0"/>
                <a:cs typeface="Arail" charset="0"/>
              </a:rPr>
              <a:t>proclaiming the Kingdom of God</a:t>
            </a: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 and teaching about the Lord Jesus Christ. And no one tried to stop him</a:t>
            </a:r>
            <a:r>
              <a:rPr kumimoji="0" lang="ru-RU"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a:t>
            </a: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 (Acts 28:30-31 </a:t>
            </a:r>
            <a:r>
              <a:rPr kumimoji="0" lang="en-US" altLang="zh-CN" sz="20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NLT</a:t>
            </a:r>
            <a:r>
              <a:rPr kumimoji="0" lang="en-US" altLang="zh-CN"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endParaRPr>
          </a:p>
        </p:txBody>
      </p:sp>
      <p:sp>
        <p:nvSpPr>
          <p:cNvPr id="54276" name="Text Box 4"/>
          <p:cNvSpPr txBox="1">
            <a:spLocks noChangeArrowheads="1"/>
          </p:cNvSpPr>
          <p:nvPr/>
        </p:nvSpPr>
        <p:spPr bwMode="auto">
          <a:xfrm>
            <a:off x="457201" y="1022350"/>
            <a:ext cx="8939336" cy="894482"/>
          </a:xfrm>
          <a:prstGeom prst="rect">
            <a:avLst/>
          </a:prstGeom>
          <a:noFill/>
          <a:ln w="28575" cap="sq">
            <a:noFill/>
            <a:miter lim="800000"/>
            <a:headEnd type="none" w="sm" len="sm"/>
            <a:tailEnd type="none" w="sm" len="sm"/>
          </a:ln>
          <a:effectLst/>
        </p:spPr>
        <p:txBody>
          <a:bodyPr lIns="91334" tIns="45667" rIns="91334" bIns="45667" numCol="2"/>
          <a:lstStyle/>
          <a:p>
            <a:pPr marL="621596" marR="0" lvl="1" indent="-621596" algn="l" defTabSz="914400" rtl="0" eaLnBrk="1" fontAlgn="base" latinLnBrk="0" hangingPunct="1">
              <a:lnSpc>
                <a:spcPct val="100000"/>
              </a:lnSpc>
              <a:spcBef>
                <a:spcPct val="0"/>
              </a:spcBef>
              <a:spcAft>
                <a:spcPct val="0"/>
              </a:spcAft>
              <a:buClrTx/>
              <a:buSzTx/>
              <a:buFont typeface="+mj-lt"/>
              <a:buAutoNum type="alphaUcPeriod"/>
              <a:tabLst/>
              <a:defRPr/>
            </a:pPr>
            <a:r>
              <a:rPr kumimoji="0" lang="en-US" altLang="zh-CN" sz="3200" b="1" i="0" u="none" strike="noStrike" kern="1200" cap="none" spc="0" normalizeH="0" baseline="0" noProof="0" dirty="0">
                <a:ln>
                  <a:noFill/>
                </a:ln>
                <a:solidFill>
                  <a:srgbClr val="000000"/>
                </a:solidFill>
                <a:effectLst/>
                <a:uLnTx/>
                <a:uFillTx/>
                <a:latin typeface="Arial" charset="0"/>
                <a:ea typeface="SimSun" pitchFamily="2" charset="-122"/>
                <a:cs typeface="Times New Roman"/>
              </a:rPr>
              <a:t>Kingdom</a:t>
            </a:r>
          </a:p>
        </p:txBody>
      </p:sp>
      <p:sp>
        <p:nvSpPr>
          <p:cNvPr id="230404" name="TextBox 5"/>
          <p:cNvSpPr txBox="1">
            <a:spLocks noChangeArrowheads="1"/>
          </p:cNvSpPr>
          <p:nvPr/>
        </p:nvSpPr>
        <p:spPr bwMode="auto">
          <a:xfrm>
            <a:off x="8293379" y="71445"/>
            <a:ext cx="697964"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122</a:t>
            </a:r>
          </a:p>
        </p:txBody>
      </p:sp>
      <p:sp>
        <p:nvSpPr>
          <p:cNvPr id="230405"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en-US" sz="4000" b="1" u="sng">
                <a:solidFill>
                  <a:srgbClr val="663300"/>
                </a:solidFill>
                <a:latin typeface="Arial" charset="0"/>
                <a:cs typeface="Times New Roman" charset="0"/>
              </a:rPr>
              <a:t>Key Characteristics of Acts</a:t>
            </a:r>
          </a:p>
        </p:txBody>
      </p:sp>
      <p:pic>
        <p:nvPicPr>
          <p:cNvPr id="230406" name="Picture 80" descr="j023305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9514" y="1484784"/>
            <a:ext cx="1556553" cy="1728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80" descr="j023305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308305" y="1628801"/>
            <a:ext cx="1556553" cy="1728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65583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additive="base">
                                        <p:cTn id="7" dur="500" fill="hold"/>
                                        <p:tgtEl>
                                          <p:spTgt spid="542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230406"/>
                                        </p:tgtEl>
                                        <p:attrNameLst>
                                          <p:attrName>style.visibility</p:attrName>
                                        </p:attrNameLst>
                                      </p:cBhvr>
                                      <p:to>
                                        <p:strVal val="visible"/>
                                      </p:to>
                                    </p:set>
                                    <p:anim calcmode="lin" valueType="num">
                                      <p:cBhvr additive="base">
                                        <p:cTn id="17" dur="500" fill="hold"/>
                                        <p:tgtEl>
                                          <p:spTgt spid="230406"/>
                                        </p:tgtEl>
                                        <p:attrNameLst>
                                          <p:attrName>ppt_x</p:attrName>
                                        </p:attrNameLst>
                                      </p:cBhvr>
                                      <p:tavLst>
                                        <p:tav tm="0">
                                          <p:val>
                                            <p:strVal val="#ppt_x"/>
                                          </p:val>
                                        </p:tav>
                                        <p:tav tm="100000">
                                          <p:val>
                                            <p:strVal val="#ppt_x"/>
                                          </p:val>
                                        </p:tav>
                                      </p:tavLst>
                                    </p:anim>
                                    <p:anim calcmode="lin" valueType="num">
                                      <p:cBhvr additive="base">
                                        <p:cTn id="18" dur="500" fill="hold"/>
                                        <p:tgtEl>
                                          <p:spTgt spid="230406"/>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54276" grpId="0" build="p" bldLvl="2"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00000"/>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11"/>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lstStyle/>
          <a:p>
            <a:pPr eaLnBrk="0" hangingPunct="0"/>
            <a:endParaRPr lang="en-US">
              <a:solidFill>
                <a:srgbClr val="000000"/>
              </a:solidFill>
            </a:endParaRPr>
          </a:p>
        </p:txBody>
      </p:sp>
      <p:sp>
        <p:nvSpPr>
          <p:cNvPr id="900098" name="Rectangle 2"/>
          <p:cNvSpPr>
            <a:spLocks noGrp="1" noChangeArrowheads="1"/>
          </p:cNvSpPr>
          <p:nvPr>
            <p:ph type="ctrTitle"/>
          </p:nvPr>
        </p:nvSpPr>
        <p:spPr>
          <a:xfrm>
            <a:off x="0" y="21564"/>
            <a:ext cx="9144000" cy="909772"/>
          </a:xfrm>
          <a:effectLst>
            <a:outerShdw blurRad="63500" dist="35921" dir="2700000" algn="ctr" rotWithShape="0">
              <a:schemeClr val="tx2">
                <a:alpha val="74998"/>
              </a:schemeClr>
            </a:outerShdw>
          </a:effectLst>
        </p:spPr>
        <p:txBody>
          <a:bodyPr anchor="ctr"/>
          <a:lstStyle/>
          <a:p>
            <a:pPr>
              <a:defRPr/>
            </a:pPr>
            <a:r>
              <a:rPr lang="en-US" sz="4800" b="1" dirty="0">
                <a:effectLst>
                  <a:glow rad="127000">
                    <a:schemeClr val="tx1"/>
                  </a:glow>
                </a:effectLst>
                <a:latin typeface="Arial" charset="0"/>
                <a:ea typeface="ＭＳ Ｐゴシック" charset="0"/>
                <a:cs typeface="ＭＳ Ｐゴシック" charset="0"/>
              </a:rPr>
              <a:t>Key Word</a:t>
            </a:r>
          </a:p>
        </p:txBody>
      </p:sp>
      <p:sp>
        <p:nvSpPr>
          <p:cNvPr id="5" name="Rectangle 2"/>
          <p:cNvSpPr txBox="1">
            <a:spLocks noChangeArrowheads="1"/>
          </p:cNvSpPr>
          <p:nvPr/>
        </p:nvSpPr>
        <p:spPr bwMode="auto">
          <a:xfrm>
            <a:off x="0" y="2303956"/>
            <a:ext cx="9144000" cy="1989140"/>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defTabSz="456952">
              <a:defRPr/>
            </a:pPr>
            <a:r>
              <a:rPr lang="en-US" sz="7200" b="1" dirty="0">
                <a:solidFill>
                  <a:srgbClr val="FFFFFF"/>
                </a:solidFill>
                <a:effectLst>
                  <a:glow rad="127000">
                    <a:srgbClr val="000000"/>
                  </a:glow>
                </a:effectLst>
                <a:latin typeface="Arial" charset="0"/>
                <a:ea typeface="ＭＳ Ｐゴシック" charset="0"/>
                <a:cs typeface="ＭＳ Ｐゴシック" charset="0"/>
              </a:rPr>
              <a:t>Sovereignty II</a:t>
            </a:r>
          </a:p>
        </p:txBody>
      </p:sp>
      <p:sp>
        <p:nvSpPr>
          <p:cNvPr id="6" name="Rectangle 2"/>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6952">
              <a:defRPr/>
            </a:pPr>
            <a:r>
              <a:rPr lang="en-US" sz="4800" b="1" dirty="0">
                <a:solidFill>
                  <a:srgbClr val="FFFFFF"/>
                </a:solidFill>
                <a:effectLst>
                  <a:glow rad="127000">
                    <a:srgbClr val="000000"/>
                  </a:glow>
                </a:effectLst>
                <a:latin typeface="Arial" charset="0"/>
                <a:ea typeface="ＭＳ Ｐゴシック" charset="0"/>
                <a:cs typeface="ＭＳ Ｐゴシック" charset="0"/>
              </a:rPr>
              <a:t>Acts</a:t>
            </a:r>
          </a:p>
        </p:txBody>
      </p:sp>
      <p:sp>
        <p:nvSpPr>
          <p:cNvPr id="7" name="Text Box 24"/>
          <p:cNvSpPr txBox="1">
            <a:spLocks noChangeArrowheads="1"/>
          </p:cNvSpPr>
          <p:nvPr/>
        </p:nvSpPr>
        <p:spPr bwMode="auto">
          <a:xfrm>
            <a:off x="8448812" y="65348"/>
            <a:ext cx="526904" cy="8309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6952" fontAlgn="auto">
              <a:spcBef>
                <a:spcPts val="0"/>
              </a:spcBef>
              <a:spcAft>
                <a:spcPts val="0"/>
              </a:spcAft>
            </a:pPr>
            <a:r>
              <a:rPr lang="en-US" altLang="zh-CN" b="1" dirty="0">
                <a:solidFill>
                  <a:prstClr val="white"/>
                </a:solidFill>
                <a:effectLst>
                  <a:outerShdw blurRad="50800" dist="38100" dir="2700000" algn="tl" rotWithShape="0">
                    <a:srgbClr val="000000">
                      <a:alpha val="96000"/>
                    </a:srgbClr>
                  </a:outerShdw>
                </a:effectLst>
                <a:latin typeface="Arial"/>
                <a:cs typeface="Arial"/>
              </a:rPr>
              <a:t>56</a:t>
            </a:r>
          </a:p>
          <a:p>
            <a:pPr defTabSz="456952" fontAlgn="auto">
              <a:spcBef>
                <a:spcPts val="0"/>
              </a:spcBef>
              <a:spcAft>
                <a:spcPts val="0"/>
              </a:spcAft>
            </a:pPr>
            <a:r>
              <a:rPr lang="en-US" altLang="zh-CN" b="1" dirty="0">
                <a:solidFill>
                  <a:prstClr val="white"/>
                </a:solidFill>
                <a:effectLst>
                  <a:outerShdw blurRad="50800" dist="38100" dir="2700000" algn="tl" rotWithShape="0">
                    <a:srgbClr val="000000">
                      <a:alpha val="96000"/>
                    </a:srgbClr>
                  </a:outerShdw>
                </a:effectLst>
                <a:latin typeface="Arial"/>
                <a:cs typeface="Arial"/>
              </a:rPr>
              <a:t>39</a:t>
            </a:r>
          </a:p>
        </p:txBody>
      </p:sp>
    </p:spTree>
    <p:extLst>
      <p:ext uri="{BB962C8B-B14F-4D97-AF65-F5344CB8AC3E}">
        <p14:creationId xmlns:p14="http://schemas.microsoft.com/office/powerpoint/2010/main" val="2392367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225645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a:extLst>
              <a:ext uri="{FF2B5EF4-FFF2-40B4-BE49-F238E27FC236}">
                <a16:creationId xmlns:a16="http://schemas.microsoft.com/office/drawing/2014/main" id="{1F161A56-4C8D-1EC3-3CF6-176A5FF5BCEC}"/>
              </a:ext>
            </a:extLst>
          </p:cNvPr>
          <p:cNvSpPr/>
          <p:nvPr/>
        </p:nvSpPr>
        <p:spPr bwMode="auto">
          <a:xfrm>
            <a:off x="395536" y="1340768"/>
            <a:ext cx="8568952" cy="3168352"/>
          </a:xfrm>
          <a:prstGeom prst="wedgeRoundRectCallout">
            <a:avLst>
              <a:gd name="adj1" fmla="val 40986"/>
              <a:gd name="adj2" fmla="val 110269"/>
              <a:gd name="adj3" fmla="val 16667"/>
            </a:avLst>
          </a:prstGeom>
          <a:solidFill>
            <a:schemeClr val="bg1"/>
          </a:solidFill>
          <a:ln w="9525"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omic Sans MS" pitchFamily="-112" charset="0"/>
            </a:endParaRPr>
          </a:p>
        </p:txBody>
      </p:sp>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1196752"/>
            <a:ext cx="9144000" cy="3312368"/>
          </a:xfrm>
          <a:effectLst/>
        </p:spPr>
        <p:txBody>
          <a:bodyPr anchor="ctr"/>
          <a:lstStyle/>
          <a:p>
            <a:pPr>
              <a:defRPr/>
            </a:pPr>
            <a:r>
              <a:rPr lang="en-US" sz="4800" b="1" dirty="0">
                <a:solidFill>
                  <a:srgbClr val="000099"/>
                </a:solidFill>
                <a:effectLst/>
                <a:latin typeface="Arial" charset="0"/>
                <a:ea typeface="ＭＳ Ｐゴシック" charset="0"/>
                <a:cs typeface="ＭＳ Ｐゴシック" charset="0"/>
              </a:rPr>
              <a:t>Will you at this time restore the kingdom to yourself?</a:t>
            </a:r>
          </a:p>
        </p:txBody>
      </p:sp>
      <p:sp>
        <p:nvSpPr>
          <p:cNvPr id="3" name="Rectangle 2">
            <a:extLst>
              <a:ext uri="{FF2B5EF4-FFF2-40B4-BE49-F238E27FC236}">
                <a16:creationId xmlns:a16="http://schemas.microsoft.com/office/drawing/2014/main" id="{51F934D5-9722-5983-7770-FDEEF707BCB3}"/>
              </a:ext>
            </a:extLst>
          </p:cNvPr>
          <p:cNvSpPr txBox="1">
            <a:spLocks noChangeArrowheads="1"/>
          </p:cNvSpPr>
          <p:nvPr/>
        </p:nvSpPr>
        <p:spPr bwMode="auto">
          <a:xfrm>
            <a:off x="-63063" y="5661248"/>
            <a:ext cx="4776953" cy="1196934"/>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rtl="1"/>
            <a:r>
              <a:rPr lang="en-US" sz="4800" b="1" dirty="0"/>
              <a:t>Acts 1:6</a:t>
            </a:r>
            <a:endParaRPr lang="ar-SA" sz="4800" b="1" dirty="0"/>
          </a:p>
        </p:txBody>
      </p:sp>
    </p:spTree>
    <p:extLst>
      <p:ext uri="{BB962C8B-B14F-4D97-AF65-F5344CB8AC3E}">
        <p14:creationId xmlns:p14="http://schemas.microsoft.com/office/powerpoint/2010/main" val="4220320376"/>
      </p:ext>
    </p:extLst>
  </p:cSld>
  <p:clrMapOvr>
    <a:masterClrMapping/>
  </p:clrMapOv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DCC09675-643D-0B44-AE77-378E335525D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a:extLst>
              <a:ext uri="{FF2B5EF4-FFF2-40B4-BE49-F238E27FC236}">
                <a16:creationId xmlns:a16="http://schemas.microsoft.com/office/drawing/2014/main" id="{35537041-488D-D044-B4EE-56712A5DA180}"/>
              </a:ext>
            </a:extLst>
          </p:cNvPr>
          <p:cNvSpPr txBox="1">
            <a:spLocks noChangeArrowheads="1"/>
          </p:cNvSpPr>
          <p:nvPr/>
        </p:nvSpPr>
        <p:spPr>
          <a:xfrm>
            <a:off x="2" y="2"/>
            <a:ext cx="9144688" cy="764704"/>
          </a:xfrm>
          <a:prstGeom prst="rect">
            <a:avLst/>
          </a:prstGeom>
          <a:noFill/>
          <a:ln w="9525">
            <a:noFill/>
            <a:miter lim="800000"/>
            <a:headEnd/>
            <a:tailEnd/>
          </a:ln>
          <a:effectLst/>
        </p:spPr>
        <p:txBody>
          <a:bodyPr lIns="91967" tIns="45986" rIns="91967" bIns="45986" anchor="ctr"/>
          <a:lstStyle>
            <a:defPPr>
              <a:defRPr lang="en-US"/>
            </a:defPPr>
            <a:lvl1pPr>
              <a:defRPr sz="2800" b="1">
                <a:solidFill>
                  <a:srgbClr val="FFFFFF"/>
                </a:solidFill>
                <a:effectLst>
                  <a:glow rad="228600">
                    <a:schemeClr val="tx1"/>
                  </a:glow>
                </a:effectLst>
                <a:latin typeface="Arial"/>
                <a:cs typeface="Arial"/>
              </a:defRPr>
            </a:lvl1pPr>
            <a:lvl2pPr marL="522260" indent="-200869"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478"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870"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262"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7654"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043"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0437"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1829"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228600">
                    <a:srgbClr val="000000"/>
                  </a:glow>
                </a:effectLst>
                <a:uLnTx/>
                <a:uFillTx/>
                <a:latin typeface="Arial"/>
                <a:ea typeface="ＭＳ Ｐゴシック" charset="0"/>
                <a:cs typeface="Arial"/>
              </a:rPr>
              <a:t>A Great Answer (Acts 1:7)</a:t>
            </a:r>
          </a:p>
        </p:txBody>
      </p:sp>
      <p:sp>
        <p:nvSpPr>
          <p:cNvPr id="4" name="Rectangle 3">
            <a:extLst>
              <a:ext uri="{FF2B5EF4-FFF2-40B4-BE49-F238E27FC236}">
                <a16:creationId xmlns:a16="http://schemas.microsoft.com/office/drawing/2014/main" id="{77463DDD-7597-C444-9DC4-DBDB1A0FF2B5}"/>
              </a:ext>
            </a:extLst>
          </p:cNvPr>
          <p:cNvSpPr>
            <a:spLocks noChangeArrowheads="1"/>
          </p:cNvSpPr>
          <p:nvPr/>
        </p:nvSpPr>
        <p:spPr bwMode="auto">
          <a:xfrm>
            <a:off x="0" y="4149080"/>
            <a:ext cx="9144000" cy="2448272"/>
          </a:xfrm>
          <a:prstGeom prst="rect">
            <a:avLst/>
          </a:prstGeom>
          <a:noFill/>
          <a:ln w="9525">
            <a:noFill/>
            <a:miter lim="800000"/>
            <a:headEnd/>
            <a:tailEnd/>
          </a:ln>
          <a:effectLst/>
        </p:spPr>
        <p:txBody>
          <a:bodyPr lIns="91967" tIns="45986" rIns="91967" bIns="45986"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SG" sz="3200" b="1" i="0" u="none" strike="noStrike" kern="1200" cap="none" spc="0" normalizeH="0" baseline="0" noProof="0" dirty="0">
                <a:ln>
                  <a:noFill/>
                </a:ln>
                <a:solidFill>
                  <a:srgbClr val="FFFFFF"/>
                </a:solidFill>
                <a:effectLst>
                  <a:glow rad="228600">
                    <a:srgbClr val="000000"/>
                  </a:glow>
                </a:effectLst>
                <a:uLnTx/>
                <a:uFillTx/>
                <a:latin typeface="Arial"/>
                <a:ea typeface="ＭＳ Ｐゴシック" charset="0"/>
                <a:cs typeface="Arial"/>
              </a:rPr>
              <a:t>He said to them: “It is not for you to know the times or dates the Father has set by his own authority.”</a:t>
            </a:r>
          </a:p>
        </p:txBody>
      </p:sp>
    </p:spTree>
    <p:extLst>
      <p:ext uri="{BB962C8B-B14F-4D97-AF65-F5344CB8AC3E}">
        <p14:creationId xmlns:p14="http://schemas.microsoft.com/office/powerpoint/2010/main" val="1317164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49785"/>
            <a:ext cx="9144000" cy="1086599"/>
          </a:xfrm>
          <a:effectLst>
            <a:outerShdw blurRad="63500" dist="35921" dir="2700000" algn="ctr" rotWithShape="0">
              <a:schemeClr val="tx2">
                <a:alpha val="74998"/>
              </a:schemeClr>
            </a:outerShdw>
          </a:effectLst>
        </p:spPr>
        <p:txBody>
          <a:bodyPr anchor="ctr"/>
          <a:lstStyle/>
          <a:p>
            <a:pPr>
              <a:defRPr/>
            </a:pPr>
            <a:r>
              <a:rPr lang="en-US" b="1" dirty="0">
                <a:effectLst>
                  <a:glow rad="127000">
                    <a:schemeClr val="tx1"/>
                  </a:glow>
                </a:effectLst>
                <a:latin typeface="Arial" charset="0"/>
                <a:ea typeface="ＭＳ Ｐゴシック" charset="0"/>
                <a:cs typeface="ＭＳ Ｐゴシック" charset="0"/>
              </a:rPr>
              <a:t>“…you shall be my witnesses”</a:t>
            </a:r>
          </a:p>
        </p:txBody>
      </p:sp>
      <p:pic>
        <p:nvPicPr>
          <p:cNvPr id="12292" name="Picture 4" descr="Image">
            <a:extLst>
              <a:ext uri="{FF2B5EF4-FFF2-40B4-BE49-F238E27FC236}">
                <a16:creationId xmlns:a16="http://schemas.microsoft.com/office/drawing/2014/main" id="{B3BD6CD7-2FD5-954C-835D-D2C11870BD7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24744"/>
            <a:ext cx="9144000" cy="4746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4">
            <a:extLst>
              <a:ext uri="{FF2B5EF4-FFF2-40B4-BE49-F238E27FC236}">
                <a16:creationId xmlns:a16="http://schemas.microsoft.com/office/drawing/2014/main" id="{CED4C7FE-1D95-D021-6EA3-EBB6243F1651}"/>
              </a:ext>
            </a:extLst>
          </p:cNvPr>
          <p:cNvSpPr txBox="1">
            <a:spLocks noChangeArrowheads="1"/>
          </p:cNvSpPr>
          <p:nvPr/>
        </p:nvSpPr>
        <p:spPr bwMode="auto">
          <a:xfrm>
            <a:off x="179388" y="980728"/>
            <a:ext cx="2808436" cy="5632204"/>
          </a:xfrm>
          <a:prstGeom prst="rect">
            <a:avLst/>
          </a:prstGeom>
          <a:solidFill>
            <a:schemeClr val="tx1"/>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altLang="ja-JP"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b="1" i="0" u="none" strike="noStrike" kern="1200" cap="none" spc="0" normalizeH="0" baseline="0" noProof="0" dirty="0">
                <a:ln>
                  <a:noFill/>
                </a:ln>
                <a:solidFill>
                  <a:srgbClr val="FFFFFF"/>
                </a:solidFill>
                <a:effectLst/>
                <a:uLnTx/>
                <a:uFillTx/>
                <a:latin typeface="Arial" charset="0"/>
                <a:ea typeface="ＭＳ Ｐゴシック" charset="0"/>
              </a:rPr>
              <a:t>But you shall receive power when the Holy Spirit has come upon you, and </a:t>
            </a:r>
            <a:r>
              <a:rPr kumimoji="0" lang="en-US" altLang="ja-JP" b="1" i="0" u="none" strike="noStrike" kern="1200" cap="none" spc="0" normalizeH="0" baseline="0" noProof="0" dirty="0">
                <a:ln>
                  <a:noFill/>
                </a:ln>
                <a:solidFill>
                  <a:srgbClr val="FFFF00"/>
                </a:solidFill>
                <a:effectLst/>
                <a:uLnTx/>
                <a:uFillTx/>
                <a:latin typeface="Arial" charset="0"/>
                <a:ea typeface="ＭＳ Ｐゴシック" charset="0"/>
              </a:rPr>
              <a:t>you shall be My witnesses </a:t>
            </a:r>
            <a:r>
              <a:rPr kumimoji="0" lang="en-US" altLang="ja-JP" b="1" i="0" u="none" strike="noStrike" kern="1200" cap="none" spc="0" normalizeH="0" baseline="0" noProof="0" dirty="0">
                <a:ln>
                  <a:noFill/>
                </a:ln>
                <a:solidFill>
                  <a:srgbClr val="FFFFFF"/>
                </a:solidFill>
                <a:effectLst/>
                <a:uLnTx/>
                <a:uFillTx/>
                <a:latin typeface="Arial" charset="0"/>
                <a:ea typeface="ＭＳ Ｐゴシック" charset="0"/>
              </a:rPr>
              <a:t>both in Jerusalem, and in all Judea and Samaria, and even to the remotest part of the earth.</a:t>
            </a:r>
            <a:r>
              <a:rPr kumimoji="0" lang="ru-RU" altLang="ja-JP" b="1" i="0" u="none" strike="noStrike" kern="1200" cap="none" spc="0" normalizeH="0" baseline="0" noProof="0" dirty="0">
                <a:ln>
                  <a:noFill/>
                </a:ln>
                <a:solidFill>
                  <a:srgbClr val="FFFFFF"/>
                </a:solidFill>
                <a:effectLst/>
                <a:uLnTx/>
                <a:uFillTx/>
                <a:latin typeface="Arial" charset="0"/>
                <a:ea typeface="ＭＳ Ｐゴシック" charset="0"/>
              </a:rPr>
              <a:t>"</a:t>
            </a:r>
            <a:endParaRPr kumimoji="0" lang="en-US" altLang="ja-JP" b="1" i="0" u="none" strike="noStrike" kern="1200" cap="none" spc="0" normalizeH="0" baseline="0" noProof="0" dirty="0">
              <a:ln>
                <a:noFill/>
              </a:ln>
              <a:solidFill>
                <a:srgbClr val="FFFFFF"/>
              </a:solidFill>
              <a:effectLst/>
              <a:uLnTx/>
              <a:uFillTx/>
              <a:latin typeface="Arial" charset="0"/>
              <a:ea typeface="ＭＳ Ｐゴシック"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ja-JP" b="1" i="0" u="none" strike="noStrike" kern="1200" cap="none" spc="0" normalizeH="0" baseline="0" noProof="0" dirty="0">
              <a:ln>
                <a:noFill/>
              </a:ln>
              <a:solidFill>
                <a:srgbClr val="FFFFFF"/>
              </a:solidFill>
              <a:effectLst/>
              <a:uLnTx/>
              <a:uFillTx/>
              <a:latin typeface="Arial" charset="0"/>
              <a:ea typeface="ＭＳ Ｐゴシック"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US" b="1" dirty="0">
                <a:solidFill>
                  <a:srgbClr val="FFFFFF"/>
                </a:solidFill>
                <a:latin typeface="Arial" charset="0"/>
              </a:rPr>
              <a:t>—Acts 1:8—</a:t>
            </a:r>
            <a:endParaRPr kumimoji="0" lang="en-US" b="1" i="0" u="none" strike="noStrike" kern="1200" cap="none" spc="0" normalizeH="0" baseline="0" noProof="0" dirty="0">
              <a:ln>
                <a:noFill/>
              </a:ln>
              <a:solidFill>
                <a:srgbClr val="FFFFFF"/>
              </a:solidFill>
              <a:effectLst/>
              <a:uLnTx/>
              <a:uFillTx/>
              <a:latin typeface="Arial" charset="0"/>
              <a:ea typeface="ＭＳ Ｐゴシック" charset="0"/>
            </a:endParaRPr>
          </a:p>
        </p:txBody>
      </p:sp>
    </p:spTree>
    <p:extLst>
      <p:ext uri="{BB962C8B-B14F-4D97-AF65-F5344CB8AC3E}">
        <p14:creationId xmlns:p14="http://schemas.microsoft.com/office/powerpoint/2010/main" val="8326819"/>
      </p:ext>
    </p:extLst>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1108760"/>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The Witness Stand</a:t>
            </a:r>
          </a:p>
        </p:txBody>
      </p:sp>
      <p:pic>
        <p:nvPicPr>
          <p:cNvPr id="14338" name="Picture 2" descr="What Can You Argue to a Jury About a Witness' Credibility? North Carolina  Supreme Court Provides Some Guidance | North Carolina Appellate Practice  Blog">
            <a:extLst>
              <a:ext uri="{FF2B5EF4-FFF2-40B4-BE49-F238E27FC236}">
                <a16:creationId xmlns:a16="http://schemas.microsoft.com/office/drawing/2014/main" id="{8CD8FE63-69BB-8842-9A3D-9114E656458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658641"/>
            <a:ext cx="9217200" cy="4323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98606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81954" name="Rectangle 2"/>
          <p:cNvSpPr>
            <a:spLocks noGrp="1" noChangeArrowheads="1"/>
          </p:cNvSpPr>
          <p:nvPr>
            <p:ph type="title" idx="4294967295"/>
          </p:nvPr>
        </p:nvSpPr>
        <p:spPr>
          <a:xfrm>
            <a:off x="-152399" y="304800"/>
            <a:ext cx="4648200" cy="990600"/>
          </a:xfrm>
          <a:effectLst>
            <a:outerShdw blurRad="63500" dist="35921" dir="2700000" algn="ctr" rotWithShape="0">
              <a:schemeClr val="tx2">
                <a:alpha val="74998"/>
              </a:schemeClr>
            </a:outerShdw>
          </a:effectLst>
        </p:spPr>
        <p:txBody>
          <a:bodyPr/>
          <a:lstStyle/>
          <a:p>
            <a:pPr eaLnBrk="1" hangingPunct="1">
              <a:defRPr/>
            </a:pPr>
            <a:r>
              <a:rPr lang="en-US" b="1">
                <a:latin typeface="Arial" charset="0"/>
                <a:ea typeface="ＭＳ Ｐゴシック" charset="0"/>
                <a:cs typeface="ＭＳ Ｐゴシック" charset="0"/>
              </a:rPr>
              <a:t>Acts 1:8 </a:t>
            </a:r>
            <a:r>
              <a:rPr lang="en-US" sz="3200" b="1">
                <a:latin typeface="Arial" charset="0"/>
                <a:ea typeface="ＭＳ Ｐゴシック" charset="0"/>
                <a:cs typeface="ＭＳ Ｐゴシック" charset="0"/>
              </a:rPr>
              <a:t>NAU</a:t>
            </a:r>
            <a:endParaRPr lang="en-US" sz="1800" b="1">
              <a:latin typeface="Arial" charset="0"/>
              <a:ea typeface="ＭＳ Ｐゴシック" charset="0"/>
              <a:cs typeface="ＭＳ Ｐゴシック" charset="0"/>
            </a:endParaRPr>
          </a:p>
        </p:txBody>
      </p:sp>
      <p:pic>
        <p:nvPicPr>
          <p:cNvPr id="241667" name="Picture 3" descr="Maps and Charts of Israe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48200" y="0"/>
            <a:ext cx="44958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1668" name="Text Box 4"/>
          <p:cNvSpPr txBox="1">
            <a:spLocks noChangeArrowheads="1"/>
          </p:cNvSpPr>
          <p:nvPr/>
        </p:nvSpPr>
        <p:spPr bwMode="auto">
          <a:xfrm>
            <a:off x="179388" y="1524015"/>
            <a:ext cx="4648200" cy="507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altLang="ja-JP" sz="32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But you shall receive power when the Holy Spirit has come upon you; and you shall be My witnesses both in </a:t>
            </a:r>
            <a:r>
              <a:rPr kumimoji="0" lang="en-US" altLang="ja-JP" sz="3200" b="1" i="0" u="none" strike="noStrike" kern="1200" cap="none" spc="0" normalizeH="0" baseline="0" noProof="0" dirty="0">
                <a:ln>
                  <a:noFill/>
                </a:ln>
                <a:solidFill>
                  <a:srgbClr val="FF8000"/>
                </a:solidFill>
                <a:effectLst/>
                <a:uLnTx/>
                <a:uFillTx/>
                <a:latin typeface="Arial" charset="0"/>
                <a:ea typeface="ＭＳ Ｐゴシック" charset="0"/>
              </a:rPr>
              <a:t>Jerusalem</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 and in all </a:t>
            </a:r>
            <a:r>
              <a:rPr kumimoji="0" lang="en-US" altLang="ja-JP" sz="3200" b="1" i="0" u="none" strike="noStrike" kern="1200" cap="none" spc="0" normalizeH="0" baseline="0" noProof="0" dirty="0">
                <a:ln>
                  <a:noFill/>
                </a:ln>
                <a:solidFill>
                  <a:srgbClr val="333399">
                    <a:lumMod val="40000"/>
                    <a:lumOff val="60000"/>
                  </a:srgbClr>
                </a:solidFill>
                <a:effectLst/>
                <a:uLnTx/>
                <a:uFillTx/>
                <a:latin typeface="Arial" charset="0"/>
                <a:ea typeface="ＭＳ Ｐゴシック" charset="0"/>
              </a:rPr>
              <a:t>Judea and Samaria</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 and even to the </a:t>
            </a:r>
            <a:r>
              <a:rPr kumimoji="0" lang="en-US" altLang="ja-JP" sz="3200" b="1" i="0" u="none" strike="noStrike" kern="1200" cap="none" spc="0" normalizeH="0" baseline="0" noProof="0" dirty="0">
                <a:ln>
                  <a:noFill/>
                </a:ln>
                <a:solidFill>
                  <a:srgbClr val="FFFF00"/>
                </a:solidFill>
                <a:effectLst/>
                <a:uLnTx/>
                <a:uFillTx/>
                <a:latin typeface="Arial" charset="0"/>
                <a:ea typeface="ＭＳ Ｐゴシック" charset="0"/>
              </a:rPr>
              <a:t>remotest part</a:t>
            </a:r>
            <a:r>
              <a:rPr kumimoji="0" lang="en-US" altLang="ja-JP" sz="3200" b="1" i="0" u="none" strike="noStrike" kern="1200" cap="none" spc="0" normalizeH="0" baseline="0" noProof="0" dirty="0">
                <a:ln>
                  <a:noFill/>
                </a:ln>
                <a:solidFill>
                  <a:srgbClr val="FFFFFF"/>
                </a:solidFill>
                <a:effectLst/>
                <a:uLnTx/>
                <a:uFillTx/>
                <a:latin typeface="Arial" charset="0"/>
                <a:ea typeface="ＭＳ Ｐゴシック" charset="0"/>
              </a:rPr>
              <a:t> of the earth.</a:t>
            </a:r>
            <a:r>
              <a:rPr kumimoji="0" lang="ru-RU" altLang="ja-JP" sz="3200" b="1" i="0" u="none" strike="noStrike" kern="1200" cap="none" spc="0" normalizeH="0" baseline="0" noProof="0" dirty="0">
                <a:ln>
                  <a:noFill/>
                </a:ln>
                <a:solidFill>
                  <a:srgbClr val="FFFFFF"/>
                </a:solidFill>
                <a:effectLst/>
                <a:uLnTx/>
                <a:uFillTx/>
                <a:latin typeface="Arial" charset="0"/>
                <a:ea typeface="ＭＳ Ｐゴシック" charset="0"/>
              </a:rPr>
              <a:t>"</a:t>
            </a:r>
            <a:endParaRPr kumimoji="0" lang="en-US" sz="3200" b="1" i="0" u="none" strike="noStrike" kern="1200" cap="none" spc="0" normalizeH="0" baseline="0" noProof="0" dirty="0">
              <a:ln>
                <a:noFill/>
              </a:ln>
              <a:solidFill>
                <a:srgbClr val="FFFFFF"/>
              </a:solidFill>
              <a:effectLst/>
              <a:uLnTx/>
              <a:uFillTx/>
              <a:latin typeface="Arial" charset="0"/>
              <a:ea typeface="ＭＳ Ｐゴシック" charset="0"/>
            </a:endParaRPr>
          </a:p>
        </p:txBody>
      </p:sp>
      <p:sp>
        <p:nvSpPr>
          <p:cNvPr id="381957" name="Freeform 5"/>
          <p:cNvSpPr>
            <a:spLocks/>
          </p:cNvSpPr>
          <p:nvPr/>
        </p:nvSpPr>
        <p:spPr bwMode="auto">
          <a:xfrm>
            <a:off x="6384927" y="2635252"/>
            <a:ext cx="2020888" cy="1936750"/>
          </a:xfrm>
          <a:custGeom>
            <a:avLst/>
            <a:gdLst>
              <a:gd name="T0" fmla="*/ 2147483647 w 1273"/>
              <a:gd name="T1" fmla="*/ 2147483647 h 1220"/>
              <a:gd name="T2" fmla="*/ 2147483647 w 1273"/>
              <a:gd name="T3" fmla="*/ 2147483647 h 1220"/>
              <a:gd name="T4" fmla="*/ 2147483647 w 1273"/>
              <a:gd name="T5" fmla="*/ 2147483647 h 1220"/>
              <a:gd name="T6" fmla="*/ 2147483647 w 1273"/>
              <a:gd name="T7" fmla="*/ 2147483647 h 1220"/>
              <a:gd name="T8" fmla="*/ 2147483647 w 1273"/>
              <a:gd name="T9" fmla="*/ 2147483647 h 1220"/>
              <a:gd name="T10" fmla="*/ 2147483647 w 1273"/>
              <a:gd name="T11" fmla="*/ 2147483647 h 1220"/>
              <a:gd name="T12" fmla="*/ 2147483647 w 1273"/>
              <a:gd name="T13" fmla="*/ 2147483647 h 1220"/>
              <a:gd name="T14" fmla="*/ 2147483647 w 1273"/>
              <a:gd name="T15" fmla="*/ 2147483647 h 1220"/>
              <a:gd name="T16" fmla="*/ 2147483647 w 1273"/>
              <a:gd name="T17" fmla="*/ 2147483647 h 1220"/>
              <a:gd name="T18" fmla="*/ 2147483647 w 1273"/>
              <a:gd name="T19" fmla="*/ 2147483647 h 1220"/>
              <a:gd name="T20" fmla="*/ 2147483647 w 1273"/>
              <a:gd name="T21" fmla="*/ 2147483647 h 1220"/>
              <a:gd name="T22" fmla="*/ 2147483647 w 1273"/>
              <a:gd name="T23" fmla="*/ 2147483647 h 1220"/>
              <a:gd name="T24" fmla="*/ 2147483647 w 1273"/>
              <a:gd name="T25" fmla="*/ 2147483647 h 1220"/>
              <a:gd name="T26" fmla="*/ 2147483647 w 1273"/>
              <a:gd name="T27" fmla="*/ 2147483647 h 1220"/>
              <a:gd name="T28" fmla="*/ 2147483647 w 1273"/>
              <a:gd name="T29" fmla="*/ 2147483647 h 1220"/>
              <a:gd name="T30" fmla="*/ 2147483647 w 1273"/>
              <a:gd name="T31" fmla="*/ 2147483647 h 1220"/>
              <a:gd name="T32" fmla="*/ 0 w 1273"/>
              <a:gd name="T33" fmla="*/ 2147483647 h 1220"/>
              <a:gd name="T34" fmla="*/ 2147483647 w 1273"/>
              <a:gd name="T35" fmla="*/ 2147483647 h 1220"/>
              <a:gd name="T36" fmla="*/ 2147483647 w 1273"/>
              <a:gd name="T37" fmla="*/ 2147483647 h 1220"/>
              <a:gd name="T38" fmla="*/ 2147483647 w 1273"/>
              <a:gd name="T39" fmla="*/ 2147483647 h 1220"/>
              <a:gd name="T40" fmla="*/ 2147483647 w 1273"/>
              <a:gd name="T41" fmla="*/ 2147483647 h 1220"/>
              <a:gd name="T42" fmla="*/ 2147483647 w 1273"/>
              <a:gd name="T43" fmla="*/ 2147483647 h 1220"/>
              <a:gd name="T44" fmla="*/ 2147483647 w 1273"/>
              <a:gd name="T45" fmla="*/ 2147483647 h 1220"/>
              <a:gd name="T46" fmla="*/ 2147483647 w 1273"/>
              <a:gd name="T47" fmla="*/ 2147483647 h 1220"/>
              <a:gd name="T48" fmla="*/ 2147483647 w 1273"/>
              <a:gd name="T49" fmla="*/ 2147483647 h 1220"/>
              <a:gd name="T50" fmla="*/ 2147483647 w 1273"/>
              <a:gd name="T51" fmla="*/ 2147483647 h 1220"/>
              <a:gd name="T52" fmla="*/ 2147483647 w 1273"/>
              <a:gd name="T53" fmla="*/ 2147483647 h 1220"/>
              <a:gd name="T54" fmla="*/ 2147483647 w 1273"/>
              <a:gd name="T55" fmla="*/ 2147483647 h 1220"/>
              <a:gd name="T56" fmla="*/ 2147483647 w 1273"/>
              <a:gd name="T57" fmla="*/ 2147483647 h 1220"/>
              <a:gd name="T58" fmla="*/ 2147483647 w 1273"/>
              <a:gd name="T59" fmla="*/ 2147483647 h 1220"/>
              <a:gd name="T60" fmla="*/ 2147483647 w 1273"/>
              <a:gd name="T61" fmla="*/ 2147483647 h 1220"/>
              <a:gd name="T62" fmla="*/ 2147483647 w 1273"/>
              <a:gd name="T63" fmla="*/ 2147483647 h 1220"/>
              <a:gd name="T64" fmla="*/ 2147483647 w 1273"/>
              <a:gd name="T65" fmla="*/ 2147483647 h 12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3"/>
              <a:gd name="T100" fmla="*/ 0 h 1220"/>
              <a:gd name="T101" fmla="*/ 1273 w 1273"/>
              <a:gd name="T102" fmla="*/ 1220 h 12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3" h="1220">
                <a:moveTo>
                  <a:pt x="1178" y="28"/>
                </a:moveTo>
                <a:cubicBezTo>
                  <a:pt x="1123" y="47"/>
                  <a:pt x="1187" y="26"/>
                  <a:pt x="1074" y="43"/>
                </a:cubicBezTo>
                <a:cubicBezTo>
                  <a:pt x="1058" y="45"/>
                  <a:pt x="1045" y="55"/>
                  <a:pt x="1030" y="58"/>
                </a:cubicBezTo>
                <a:cubicBezTo>
                  <a:pt x="961" y="68"/>
                  <a:pt x="821" y="71"/>
                  <a:pt x="778" y="73"/>
                </a:cubicBezTo>
                <a:cubicBezTo>
                  <a:pt x="753" y="76"/>
                  <a:pt x="729" y="88"/>
                  <a:pt x="704" y="88"/>
                </a:cubicBezTo>
                <a:cubicBezTo>
                  <a:pt x="644" y="88"/>
                  <a:pt x="597" y="58"/>
                  <a:pt x="541" y="51"/>
                </a:cubicBezTo>
                <a:cubicBezTo>
                  <a:pt x="511" y="47"/>
                  <a:pt x="481" y="45"/>
                  <a:pt x="452" y="43"/>
                </a:cubicBezTo>
                <a:cubicBezTo>
                  <a:pt x="448" y="32"/>
                  <a:pt x="443" y="0"/>
                  <a:pt x="422" y="6"/>
                </a:cubicBezTo>
                <a:cubicBezTo>
                  <a:pt x="414" y="7"/>
                  <a:pt x="417" y="20"/>
                  <a:pt x="415" y="28"/>
                </a:cubicBezTo>
                <a:cubicBezTo>
                  <a:pt x="406" y="138"/>
                  <a:pt x="392" y="328"/>
                  <a:pt x="311" y="414"/>
                </a:cubicBezTo>
                <a:cubicBezTo>
                  <a:pt x="289" y="481"/>
                  <a:pt x="286" y="577"/>
                  <a:pt x="252" y="636"/>
                </a:cubicBezTo>
                <a:cubicBezTo>
                  <a:pt x="233" y="667"/>
                  <a:pt x="238" y="683"/>
                  <a:pt x="207" y="702"/>
                </a:cubicBezTo>
                <a:cubicBezTo>
                  <a:pt x="190" y="754"/>
                  <a:pt x="216" y="694"/>
                  <a:pt x="163" y="739"/>
                </a:cubicBezTo>
                <a:cubicBezTo>
                  <a:pt x="147" y="751"/>
                  <a:pt x="144" y="774"/>
                  <a:pt x="133" y="791"/>
                </a:cubicBezTo>
                <a:cubicBezTo>
                  <a:pt x="123" y="891"/>
                  <a:pt x="104" y="913"/>
                  <a:pt x="67" y="999"/>
                </a:cubicBezTo>
                <a:cubicBezTo>
                  <a:pt x="55" y="1025"/>
                  <a:pt x="53" y="1048"/>
                  <a:pt x="37" y="1073"/>
                </a:cubicBezTo>
                <a:cubicBezTo>
                  <a:pt x="27" y="1101"/>
                  <a:pt x="10" y="1104"/>
                  <a:pt x="0" y="1132"/>
                </a:cubicBezTo>
                <a:cubicBezTo>
                  <a:pt x="19" y="1220"/>
                  <a:pt x="25" y="1190"/>
                  <a:pt x="141" y="1184"/>
                </a:cubicBezTo>
                <a:cubicBezTo>
                  <a:pt x="310" y="1147"/>
                  <a:pt x="470" y="1165"/>
                  <a:pt x="652" y="1162"/>
                </a:cubicBezTo>
                <a:cubicBezTo>
                  <a:pt x="688" y="1148"/>
                  <a:pt x="724" y="1139"/>
                  <a:pt x="763" y="1132"/>
                </a:cubicBezTo>
                <a:cubicBezTo>
                  <a:pt x="828" y="1137"/>
                  <a:pt x="890" y="1146"/>
                  <a:pt x="956" y="1154"/>
                </a:cubicBezTo>
                <a:cubicBezTo>
                  <a:pt x="1041" y="1177"/>
                  <a:pt x="1128" y="1167"/>
                  <a:pt x="1215" y="1162"/>
                </a:cubicBezTo>
                <a:cubicBezTo>
                  <a:pt x="1235" y="1130"/>
                  <a:pt x="1223" y="1114"/>
                  <a:pt x="1259" y="1102"/>
                </a:cubicBezTo>
                <a:cubicBezTo>
                  <a:pt x="1273" y="1062"/>
                  <a:pt x="1259" y="1024"/>
                  <a:pt x="1237" y="991"/>
                </a:cubicBezTo>
                <a:cubicBezTo>
                  <a:pt x="1228" y="963"/>
                  <a:pt x="1220" y="938"/>
                  <a:pt x="1215" y="910"/>
                </a:cubicBezTo>
                <a:cubicBezTo>
                  <a:pt x="1238" y="852"/>
                  <a:pt x="1254" y="739"/>
                  <a:pt x="1200" y="702"/>
                </a:cubicBezTo>
                <a:cubicBezTo>
                  <a:pt x="1182" y="675"/>
                  <a:pt x="1175" y="666"/>
                  <a:pt x="1185" y="636"/>
                </a:cubicBezTo>
                <a:cubicBezTo>
                  <a:pt x="1178" y="554"/>
                  <a:pt x="1129" y="392"/>
                  <a:pt x="1207" y="339"/>
                </a:cubicBezTo>
                <a:cubicBezTo>
                  <a:pt x="1212" y="323"/>
                  <a:pt x="1227" y="260"/>
                  <a:pt x="1237" y="251"/>
                </a:cubicBezTo>
                <a:cubicBezTo>
                  <a:pt x="1242" y="245"/>
                  <a:pt x="1251" y="245"/>
                  <a:pt x="1259" y="243"/>
                </a:cubicBezTo>
                <a:cubicBezTo>
                  <a:pt x="1256" y="203"/>
                  <a:pt x="1260" y="163"/>
                  <a:pt x="1252" y="125"/>
                </a:cubicBezTo>
                <a:cubicBezTo>
                  <a:pt x="1250" y="117"/>
                  <a:pt x="1236" y="121"/>
                  <a:pt x="1230" y="117"/>
                </a:cubicBezTo>
                <a:cubicBezTo>
                  <a:pt x="1196" y="89"/>
                  <a:pt x="1218" y="55"/>
                  <a:pt x="1178" y="28"/>
                </a:cubicBezTo>
                <a:close/>
              </a:path>
            </a:pathLst>
          </a:custGeom>
          <a:solidFill>
            <a:srgbClr val="004131"/>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81958" name="Text Box 6"/>
          <p:cNvSpPr txBox="1">
            <a:spLocks noChangeArrowheads="1"/>
          </p:cNvSpPr>
          <p:nvPr/>
        </p:nvSpPr>
        <p:spPr bwMode="auto">
          <a:xfrm>
            <a:off x="6858000" y="3276600"/>
            <a:ext cx="16764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itchFamily="-112" charset="0"/>
                <a:ea typeface="ＭＳ Ｐゴシック"/>
                <a:cs typeface="+mn-cs"/>
              </a:rPr>
              <a:t>Judea</a:t>
            </a:r>
          </a:p>
        </p:txBody>
      </p:sp>
      <p:sp>
        <p:nvSpPr>
          <p:cNvPr id="381959" name="Text Box 7"/>
          <p:cNvSpPr txBox="1">
            <a:spLocks noChangeArrowheads="1"/>
          </p:cNvSpPr>
          <p:nvPr/>
        </p:nvSpPr>
        <p:spPr bwMode="auto">
          <a:xfrm>
            <a:off x="4800600" y="228610"/>
            <a:ext cx="2286000" cy="1087905"/>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altLang="ja-JP"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a:t>
            </a:r>
            <a:r>
              <a:rPr kumimoji="0" lang="en-US" altLang="ja-JP"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remotest part</a:t>
            </a:r>
            <a:r>
              <a:rPr kumimoji="0" lang="ru-RU" altLang="ja-JP"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a:t>
            </a:r>
            <a:endParaRPr kumimoji="0" lang="en-US"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endParaRPr>
          </a:p>
        </p:txBody>
      </p:sp>
      <p:sp>
        <p:nvSpPr>
          <p:cNvPr id="381960" name="Freeform 8"/>
          <p:cNvSpPr>
            <a:spLocks/>
          </p:cNvSpPr>
          <p:nvPr/>
        </p:nvSpPr>
        <p:spPr bwMode="auto">
          <a:xfrm>
            <a:off x="7856550" y="2998791"/>
            <a:ext cx="238125" cy="187325"/>
          </a:xfrm>
          <a:custGeom>
            <a:avLst/>
            <a:gdLst>
              <a:gd name="T0" fmla="*/ 2147483647 w 150"/>
              <a:gd name="T1" fmla="*/ 0 h 118"/>
              <a:gd name="T2" fmla="*/ 2147483647 w 150"/>
              <a:gd name="T3" fmla="*/ 2147483647 h 118"/>
              <a:gd name="T4" fmla="*/ 2147483647 w 150"/>
              <a:gd name="T5" fmla="*/ 2147483647 h 118"/>
              <a:gd name="T6" fmla="*/ 2147483647 w 150"/>
              <a:gd name="T7" fmla="*/ 2147483647 h 118"/>
              <a:gd name="T8" fmla="*/ 2147483647 w 150"/>
              <a:gd name="T9" fmla="*/ 2147483647 h 118"/>
              <a:gd name="T10" fmla="*/ 2147483647 w 150"/>
              <a:gd name="T11" fmla="*/ 2147483647 h 118"/>
              <a:gd name="T12" fmla="*/ 2147483647 w 150"/>
              <a:gd name="T13" fmla="*/ 0 h 118"/>
              <a:gd name="T14" fmla="*/ 0 60000 65536"/>
              <a:gd name="T15" fmla="*/ 0 60000 65536"/>
              <a:gd name="T16" fmla="*/ 0 60000 65536"/>
              <a:gd name="T17" fmla="*/ 0 60000 65536"/>
              <a:gd name="T18" fmla="*/ 0 60000 65536"/>
              <a:gd name="T19" fmla="*/ 0 60000 65536"/>
              <a:gd name="T20" fmla="*/ 0 60000 65536"/>
              <a:gd name="T21" fmla="*/ 0 w 150"/>
              <a:gd name="T22" fmla="*/ 0 h 118"/>
              <a:gd name="T23" fmla="*/ 150 w 150"/>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 h="118">
                <a:moveTo>
                  <a:pt x="110" y="0"/>
                </a:moveTo>
                <a:cubicBezTo>
                  <a:pt x="72" y="5"/>
                  <a:pt x="48" y="11"/>
                  <a:pt x="14" y="22"/>
                </a:cubicBezTo>
                <a:cubicBezTo>
                  <a:pt x="1" y="89"/>
                  <a:pt x="0" y="97"/>
                  <a:pt x="66" y="118"/>
                </a:cubicBezTo>
                <a:cubicBezTo>
                  <a:pt x="88" y="110"/>
                  <a:pt x="109" y="103"/>
                  <a:pt x="132" y="96"/>
                </a:cubicBezTo>
                <a:cubicBezTo>
                  <a:pt x="150" y="68"/>
                  <a:pt x="149" y="50"/>
                  <a:pt x="118" y="29"/>
                </a:cubicBezTo>
                <a:cubicBezTo>
                  <a:pt x="111" y="24"/>
                  <a:pt x="97" y="29"/>
                  <a:pt x="95" y="22"/>
                </a:cubicBezTo>
                <a:cubicBezTo>
                  <a:pt x="92" y="13"/>
                  <a:pt x="105" y="7"/>
                  <a:pt x="110" y="0"/>
                </a:cubicBezTo>
                <a:close/>
              </a:path>
            </a:pathLst>
          </a:custGeom>
          <a:solidFill>
            <a:srgbClr val="FF8000"/>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81961" name="Freeform 9"/>
          <p:cNvSpPr>
            <a:spLocks/>
          </p:cNvSpPr>
          <p:nvPr/>
        </p:nvSpPr>
        <p:spPr bwMode="auto">
          <a:xfrm>
            <a:off x="7015179" y="1171576"/>
            <a:ext cx="1482725" cy="1644650"/>
          </a:xfrm>
          <a:custGeom>
            <a:avLst/>
            <a:gdLst>
              <a:gd name="T0" fmla="*/ 2147483647 w 934"/>
              <a:gd name="T1" fmla="*/ 2147483647 h 1036"/>
              <a:gd name="T2" fmla="*/ 2147483647 w 934"/>
              <a:gd name="T3" fmla="*/ 2147483647 h 1036"/>
              <a:gd name="T4" fmla="*/ 2147483647 w 934"/>
              <a:gd name="T5" fmla="*/ 2147483647 h 1036"/>
              <a:gd name="T6" fmla="*/ 2147483647 w 934"/>
              <a:gd name="T7" fmla="*/ 2147483647 h 1036"/>
              <a:gd name="T8" fmla="*/ 2147483647 w 934"/>
              <a:gd name="T9" fmla="*/ 2147483647 h 1036"/>
              <a:gd name="T10" fmla="*/ 2147483647 w 934"/>
              <a:gd name="T11" fmla="*/ 2147483647 h 1036"/>
              <a:gd name="T12" fmla="*/ 2147483647 w 934"/>
              <a:gd name="T13" fmla="*/ 2147483647 h 1036"/>
              <a:gd name="T14" fmla="*/ 2147483647 w 934"/>
              <a:gd name="T15" fmla="*/ 2147483647 h 1036"/>
              <a:gd name="T16" fmla="*/ 2147483647 w 934"/>
              <a:gd name="T17" fmla="*/ 2147483647 h 1036"/>
              <a:gd name="T18" fmla="*/ 2147483647 w 934"/>
              <a:gd name="T19" fmla="*/ 2147483647 h 1036"/>
              <a:gd name="T20" fmla="*/ 2147483647 w 934"/>
              <a:gd name="T21" fmla="*/ 2147483647 h 1036"/>
              <a:gd name="T22" fmla="*/ 2147483647 w 934"/>
              <a:gd name="T23" fmla="*/ 2147483647 h 1036"/>
              <a:gd name="T24" fmla="*/ 2147483647 w 934"/>
              <a:gd name="T25" fmla="*/ 2147483647 h 1036"/>
              <a:gd name="T26" fmla="*/ 2147483647 w 934"/>
              <a:gd name="T27" fmla="*/ 2147483647 h 1036"/>
              <a:gd name="T28" fmla="*/ 2147483647 w 934"/>
              <a:gd name="T29" fmla="*/ 2147483647 h 1036"/>
              <a:gd name="T30" fmla="*/ 2147483647 w 934"/>
              <a:gd name="T31" fmla="*/ 2147483647 h 1036"/>
              <a:gd name="T32" fmla="*/ 2147483647 w 934"/>
              <a:gd name="T33" fmla="*/ 2147483647 h 1036"/>
              <a:gd name="T34" fmla="*/ 2147483647 w 934"/>
              <a:gd name="T35" fmla="*/ 2147483647 h 1036"/>
              <a:gd name="T36" fmla="*/ 2147483647 w 934"/>
              <a:gd name="T37" fmla="*/ 2147483647 h 1036"/>
              <a:gd name="T38" fmla="*/ 2147483647 w 934"/>
              <a:gd name="T39" fmla="*/ 2147483647 h 1036"/>
              <a:gd name="T40" fmla="*/ 2147483647 w 934"/>
              <a:gd name="T41" fmla="*/ 2147483647 h 1036"/>
              <a:gd name="T42" fmla="*/ 2147483647 w 934"/>
              <a:gd name="T43" fmla="*/ 2147483647 h 10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34"/>
              <a:gd name="T67" fmla="*/ 0 h 1036"/>
              <a:gd name="T68" fmla="*/ 934 w 934"/>
              <a:gd name="T69" fmla="*/ 1036 h 10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34" h="1036">
                <a:moveTo>
                  <a:pt x="759" y="180"/>
                </a:moveTo>
                <a:cubicBezTo>
                  <a:pt x="694" y="244"/>
                  <a:pt x="575" y="205"/>
                  <a:pt x="499" y="203"/>
                </a:cubicBezTo>
                <a:cubicBezTo>
                  <a:pt x="459" y="171"/>
                  <a:pt x="424" y="140"/>
                  <a:pt x="381" y="114"/>
                </a:cubicBezTo>
                <a:cubicBezTo>
                  <a:pt x="365" y="104"/>
                  <a:pt x="336" y="84"/>
                  <a:pt x="336" y="84"/>
                </a:cubicBezTo>
                <a:cubicBezTo>
                  <a:pt x="282" y="0"/>
                  <a:pt x="160" y="103"/>
                  <a:pt x="92" y="32"/>
                </a:cubicBezTo>
                <a:cubicBezTo>
                  <a:pt x="82" y="34"/>
                  <a:pt x="68" y="31"/>
                  <a:pt x="62" y="40"/>
                </a:cubicBezTo>
                <a:cubicBezTo>
                  <a:pt x="57" y="46"/>
                  <a:pt x="69" y="54"/>
                  <a:pt x="70" y="62"/>
                </a:cubicBezTo>
                <a:cubicBezTo>
                  <a:pt x="74" y="116"/>
                  <a:pt x="74" y="170"/>
                  <a:pt x="77" y="225"/>
                </a:cubicBezTo>
                <a:cubicBezTo>
                  <a:pt x="72" y="295"/>
                  <a:pt x="73" y="329"/>
                  <a:pt x="55" y="388"/>
                </a:cubicBezTo>
                <a:cubicBezTo>
                  <a:pt x="52" y="412"/>
                  <a:pt x="49" y="437"/>
                  <a:pt x="48" y="462"/>
                </a:cubicBezTo>
                <a:cubicBezTo>
                  <a:pt x="44" y="540"/>
                  <a:pt x="46" y="620"/>
                  <a:pt x="40" y="699"/>
                </a:cubicBezTo>
                <a:cubicBezTo>
                  <a:pt x="37" y="723"/>
                  <a:pt x="10" y="787"/>
                  <a:pt x="3" y="817"/>
                </a:cubicBezTo>
                <a:cubicBezTo>
                  <a:pt x="5" y="851"/>
                  <a:pt x="0" y="887"/>
                  <a:pt x="10" y="921"/>
                </a:cubicBezTo>
                <a:cubicBezTo>
                  <a:pt x="13" y="932"/>
                  <a:pt x="33" y="932"/>
                  <a:pt x="40" y="943"/>
                </a:cubicBezTo>
                <a:cubicBezTo>
                  <a:pt x="48" y="956"/>
                  <a:pt x="39" y="987"/>
                  <a:pt x="55" y="988"/>
                </a:cubicBezTo>
                <a:cubicBezTo>
                  <a:pt x="151" y="993"/>
                  <a:pt x="247" y="998"/>
                  <a:pt x="344" y="1003"/>
                </a:cubicBezTo>
                <a:cubicBezTo>
                  <a:pt x="934" y="991"/>
                  <a:pt x="624" y="1036"/>
                  <a:pt x="825" y="973"/>
                </a:cubicBezTo>
                <a:cubicBezTo>
                  <a:pt x="851" y="899"/>
                  <a:pt x="854" y="752"/>
                  <a:pt x="833" y="669"/>
                </a:cubicBezTo>
                <a:cubicBezTo>
                  <a:pt x="830" y="660"/>
                  <a:pt x="817" y="659"/>
                  <a:pt x="810" y="654"/>
                </a:cubicBezTo>
                <a:cubicBezTo>
                  <a:pt x="756" y="563"/>
                  <a:pt x="839" y="412"/>
                  <a:pt x="751" y="380"/>
                </a:cubicBezTo>
                <a:cubicBezTo>
                  <a:pt x="723" y="339"/>
                  <a:pt x="727" y="308"/>
                  <a:pt x="744" y="262"/>
                </a:cubicBezTo>
                <a:cubicBezTo>
                  <a:pt x="731" y="213"/>
                  <a:pt x="731" y="241"/>
                  <a:pt x="759" y="180"/>
                </a:cubicBezTo>
                <a:close/>
              </a:path>
            </a:pathLst>
          </a:custGeom>
          <a:solidFill>
            <a:schemeClr val="hlink"/>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81962" name="Text Box 10"/>
          <p:cNvSpPr txBox="1">
            <a:spLocks noChangeArrowheads="1"/>
          </p:cNvSpPr>
          <p:nvPr/>
        </p:nvSpPr>
        <p:spPr bwMode="auto">
          <a:xfrm>
            <a:off x="6629400" y="1981200"/>
            <a:ext cx="18288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itchFamily="-112" charset="0"/>
                <a:ea typeface="ＭＳ Ｐゴシック"/>
                <a:cs typeface="+mn-cs"/>
              </a:rPr>
              <a:t>Samaria</a:t>
            </a:r>
          </a:p>
        </p:txBody>
      </p:sp>
      <p:sp>
        <p:nvSpPr>
          <p:cNvPr id="381963" name="Text Box 11"/>
          <p:cNvSpPr txBox="1">
            <a:spLocks noChangeArrowheads="1"/>
          </p:cNvSpPr>
          <p:nvPr/>
        </p:nvSpPr>
        <p:spPr bwMode="auto">
          <a:xfrm>
            <a:off x="5715000" y="2628900"/>
            <a:ext cx="26670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8000"/>
                </a:solidFill>
                <a:effectLst>
                  <a:glow rad="101600">
                    <a:srgbClr val="000000">
                      <a:alpha val="75000"/>
                    </a:srgbClr>
                  </a:glow>
                </a:effectLst>
                <a:uLnTx/>
                <a:uFillTx/>
                <a:latin typeface="Arial" pitchFamily="-112" charset="0"/>
                <a:ea typeface="ＭＳ Ｐゴシック"/>
                <a:cs typeface="+mn-cs"/>
              </a:rPr>
              <a:t>Jerusalem</a:t>
            </a:r>
          </a:p>
        </p:txBody>
      </p:sp>
      <p:sp>
        <p:nvSpPr>
          <p:cNvPr id="381964" name="AutoShape 12"/>
          <p:cNvSpPr>
            <a:spLocks noChangeArrowheads="1"/>
          </p:cNvSpPr>
          <p:nvPr/>
        </p:nvSpPr>
        <p:spPr bwMode="auto">
          <a:xfrm rot="-2232108">
            <a:off x="6369050" y="898525"/>
            <a:ext cx="1143000" cy="914400"/>
          </a:xfrm>
          <a:prstGeom prst="upArrow">
            <a:avLst>
              <a:gd name="adj1" fmla="val 50000"/>
              <a:gd name="adj2" fmla="val 25000"/>
            </a:avLst>
          </a:prstGeom>
          <a:solidFill>
            <a:schemeClr val="accent1"/>
          </a:solidFill>
          <a:ln w="9525">
            <a:solidFill>
              <a:schemeClr val="tx1"/>
            </a:solidFill>
            <a:miter lim="800000"/>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2027730495"/>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19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196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381958">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1957"/>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381962">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8196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81964"/>
                                        </p:tgtEl>
                                        <p:attrNameLst>
                                          <p:attrName>style.visibility</p:attrName>
                                        </p:attrNameLst>
                                      </p:cBhvr>
                                      <p:to>
                                        <p:strVal val="visible"/>
                                      </p:to>
                                    </p:set>
                                    <p:animEffect transition="in" filter="wipe(down)">
                                      <p:cBhvr>
                                        <p:cTn id="24" dur="500"/>
                                        <p:tgtEl>
                                          <p:spTgt spid="381964"/>
                                        </p:tgtEl>
                                      </p:cBhvr>
                                    </p:animEffect>
                                  </p:childTnLst>
                                </p:cTn>
                              </p:par>
                            </p:childTnLst>
                          </p:cTn>
                        </p:par>
                        <p:par>
                          <p:cTn id="25" fill="hold" nodeType="afterGroup">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3819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7" grpId="0" animBg="1"/>
      <p:bldP spid="381958" grpId="0" build="p" autoUpdateAnimBg="0"/>
      <p:bldP spid="381959" grpId="0" build="allAtOnce"/>
      <p:bldP spid="381960" grpId="0" animBg="1"/>
      <p:bldP spid="381961" grpId="0" animBg="1"/>
      <p:bldP spid="381962" grpId="0" build="p" autoUpdateAnimBg="0"/>
      <p:bldP spid="381963" grpId="0" build="p" autoUpdateAnimBg="0"/>
      <p:bldP spid="381964" grpId="0" animBg="1"/>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ages-wixmp-ed30a86b8c4ca887773594c2.wixmp.com/f/e9c52b82-3632-47bb-8fa1-3ca352a0333a/dblg1ce-5c6f4407-ad1c-4d58-98a9-6a6713e4122a.png?token=eyJ0eXAiOiJKV1QiLCJhbGciOiJIUzI1NiJ9.eyJzdWIiOiJ1cm46YXBwOjdlMGQxODg5ODIyNjQzNzNhNWYwZDQxNWVhMGQyNmUwIiwiaXNzIjoidXJuOmFwcDo3ZTBkMTg4OTgyMjY0MzczYTVmMGQ0MTVlYTBkMjZlMCIsIm9iaiI6W1t7InBhdGgiOiJcL2ZcL2U5YzUyYjgyLTM2MzItNDdiYi04ZmExLTNjYTM1MmEwMzMzYVwvZGJsZzFjZS01YzZmNDQwNy1hZDFjLTRkNTgtOThhOS02YTY3MTNlNDEyMmEucG5nIn1dXSwiYXVkIjpbInVybjpzZXJ2aWNlOmZpbGUuZG93bmxvYWQiXX0.x340QwCljNO6aA8_BJOk8qTZ2qbidxeUDmgBBYKDmb8">
            <a:extLst>
              <a:ext uri="{FF2B5EF4-FFF2-40B4-BE49-F238E27FC236}">
                <a16:creationId xmlns:a16="http://schemas.microsoft.com/office/drawing/2014/main" id="{06C61C9D-CD95-CB4B-8276-BEB1558D145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23825"/>
            <a:ext cx="9263300" cy="6734175"/>
          </a:xfrm>
          <a:prstGeom prst="rect">
            <a:avLst/>
          </a:prstGeom>
          <a:noFill/>
          <a:extLst>
            <a:ext uri="{909E8E84-426E-40DD-AFC4-6F175D3DCCD1}">
              <a14:hiddenFill xmlns:a14="http://schemas.microsoft.com/office/drawing/2010/main">
                <a:solidFill>
                  <a:srgbClr val="FFFFFF"/>
                </a:solidFill>
              </a14:hiddenFill>
            </a:ext>
          </a:extLst>
        </p:spPr>
      </p:pic>
      <p:sp>
        <p:nvSpPr>
          <p:cNvPr id="47106" name="Rectangle 2"/>
          <p:cNvSpPr>
            <a:spLocks noChangeArrowheads="1"/>
          </p:cNvSpPr>
          <p:nvPr/>
        </p:nvSpPr>
        <p:spPr bwMode="auto">
          <a:xfrm>
            <a:off x="0" y="23809"/>
            <a:ext cx="9263300" cy="582211"/>
          </a:xfrm>
          <a:prstGeom prst="rect">
            <a:avLst/>
          </a:prstGeom>
          <a:solidFill>
            <a:schemeClr val="tx1"/>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Black" charset="0"/>
                <a:ea typeface="ＭＳ Ｐゴシック" charset="0"/>
                <a:cs typeface="+mn-cs"/>
              </a:rPr>
              <a:t>The Roman Empire</a:t>
            </a:r>
          </a:p>
        </p:txBody>
      </p:sp>
      <p:sp>
        <p:nvSpPr>
          <p:cNvPr id="47119" name="Rectangle 15"/>
          <p:cNvSpPr>
            <a:spLocks noChangeArrowheads="1"/>
          </p:cNvSpPr>
          <p:nvPr/>
        </p:nvSpPr>
        <p:spPr bwMode="auto">
          <a:xfrm>
            <a:off x="0" y="6575146"/>
            <a:ext cx="6181724" cy="2590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Narrow" charset="0"/>
                <a:ea typeface="ＭＳ Ｐゴシック" charset="0"/>
                <a:cs typeface="+mn-cs"/>
              </a:rPr>
              <a:t>©  https://</a:t>
            </a:r>
            <a:r>
              <a:rPr kumimoji="0" lang="en-US" sz="1100" b="0" i="0" u="none" strike="noStrike" kern="1200" cap="none" spc="0" normalizeH="0" baseline="0" noProof="0" dirty="0" err="1">
                <a:ln>
                  <a:noFill/>
                </a:ln>
                <a:solidFill>
                  <a:srgbClr val="000000"/>
                </a:solidFill>
                <a:effectLst/>
                <a:uLnTx/>
                <a:uFillTx/>
                <a:latin typeface="Arial Narrow" charset="0"/>
                <a:ea typeface="ＭＳ Ｐゴシック" charset="0"/>
                <a:cs typeface="+mn-cs"/>
              </a:rPr>
              <a:t>www.deviantart.com</a:t>
            </a:r>
            <a:r>
              <a:rPr kumimoji="0" lang="en-US" sz="1100" b="0" i="0" u="none" strike="noStrike" kern="1200" cap="none" spc="0" normalizeH="0" baseline="0" noProof="0" dirty="0">
                <a:ln>
                  <a:noFill/>
                </a:ln>
                <a:solidFill>
                  <a:srgbClr val="000000"/>
                </a:solidFill>
                <a:effectLst/>
                <a:uLnTx/>
                <a:uFillTx/>
                <a:latin typeface="Arial Narrow" charset="0"/>
                <a:ea typeface="ＭＳ Ｐゴシック" charset="0"/>
                <a:cs typeface="+mn-cs"/>
              </a:rPr>
              <a:t>/sharklord1/art/Alt-Roman-Empire-Provinces-701148110</a:t>
            </a:r>
          </a:p>
        </p:txBody>
      </p:sp>
      <p:sp>
        <p:nvSpPr>
          <p:cNvPr id="47121" name="Rectangle 17"/>
          <p:cNvSpPr>
            <a:spLocks noGrp="1" noChangeArrowheads="1"/>
          </p:cNvSpPr>
          <p:nvPr>
            <p:ph type="title" idx="4294967295"/>
          </p:nvPr>
        </p:nvSpPr>
        <p:spPr>
          <a:xfrm>
            <a:off x="7639050" y="609600"/>
            <a:ext cx="1257300" cy="400050"/>
          </a:xfrm>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r>
              <a:rPr lang="en-US" sz="100" b="0" u="none" dirty="0">
                <a:solidFill>
                  <a:srgbClr val="000066"/>
                </a:solidFill>
                <a:effectLst/>
                <a:latin typeface="Arial Narrow" charset="0"/>
              </a:rPr>
              <a:t>Bible Lands Blank Map</a:t>
            </a:r>
            <a:endParaRPr lang="en-US" sz="100" dirty="0">
              <a:solidFill>
                <a:srgbClr val="000066"/>
              </a:solidFill>
            </a:endParaRPr>
          </a:p>
        </p:txBody>
      </p:sp>
      <p:sp>
        <p:nvSpPr>
          <p:cNvPr id="13" name="Text Box 4">
            <a:extLst>
              <a:ext uri="{FF2B5EF4-FFF2-40B4-BE49-F238E27FC236}">
                <a16:creationId xmlns:a16="http://schemas.microsoft.com/office/drawing/2014/main" id="{548677E2-AC75-8244-8BCA-E558A684474A}"/>
              </a:ext>
            </a:extLst>
          </p:cNvPr>
          <p:cNvSpPr txBox="1">
            <a:spLocks noChangeArrowheads="1"/>
          </p:cNvSpPr>
          <p:nvPr/>
        </p:nvSpPr>
        <p:spPr bwMode="auto">
          <a:xfrm>
            <a:off x="1913175" y="586350"/>
            <a:ext cx="7350125" cy="1323332"/>
          </a:xfrm>
          <a:prstGeom prst="rect">
            <a:avLst/>
          </a:prstGeom>
          <a:solidFill>
            <a:schemeClr val="tx1"/>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altLang="ja-JP" sz="20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sz="2000" b="1" i="0" u="none" strike="noStrike" kern="1200" cap="none" spc="0" normalizeH="0" baseline="0" noProof="0" dirty="0">
                <a:ln>
                  <a:noFill/>
                </a:ln>
                <a:solidFill>
                  <a:srgbClr val="FFFFFF"/>
                </a:solidFill>
                <a:effectLst/>
                <a:uLnTx/>
                <a:uFillTx/>
                <a:latin typeface="Arial" charset="0"/>
                <a:ea typeface="ＭＳ Ｐゴシック" charset="0"/>
              </a:rPr>
              <a:t>But you shall receive power when the Holy Spirit has come upon you; and you shall be My witnesses both in </a:t>
            </a:r>
            <a:r>
              <a:rPr kumimoji="0" lang="en-US" altLang="ja-JP" sz="2000" b="1" i="0" u="none" strike="noStrike" kern="1200" cap="none" spc="0" normalizeH="0" baseline="0" noProof="0" dirty="0">
                <a:ln>
                  <a:noFill/>
                </a:ln>
                <a:solidFill>
                  <a:srgbClr val="FF8000"/>
                </a:solidFill>
                <a:effectLst/>
                <a:uLnTx/>
                <a:uFillTx/>
                <a:latin typeface="Arial" charset="0"/>
                <a:ea typeface="ＭＳ Ｐゴシック" charset="0"/>
              </a:rPr>
              <a:t>Jerusalem</a:t>
            </a:r>
            <a:r>
              <a:rPr kumimoji="0" lang="en-US" altLang="ja-JP" sz="2000" b="1" i="0" u="none" strike="noStrike" kern="1200" cap="none" spc="0" normalizeH="0" baseline="0" noProof="0" dirty="0">
                <a:ln>
                  <a:noFill/>
                </a:ln>
                <a:solidFill>
                  <a:srgbClr val="FFFFFF"/>
                </a:solidFill>
                <a:effectLst/>
                <a:uLnTx/>
                <a:uFillTx/>
                <a:latin typeface="Arial" charset="0"/>
                <a:ea typeface="ＭＳ Ｐゴシック" charset="0"/>
              </a:rPr>
              <a:t>, and in all </a:t>
            </a:r>
            <a:r>
              <a:rPr kumimoji="0" lang="en-US" altLang="ja-JP" sz="2000" b="1" i="0" u="none" strike="noStrike" kern="1200" cap="none" spc="0" normalizeH="0" baseline="0" noProof="0" dirty="0">
                <a:ln>
                  <a:noFill/>
                </a:ln>
                <a:solidFill>
                  <a:srgbClr val="AAE2CA"/>
                </a:solidFill>
                <a:effectLst/>
                <a:uLnTx/>
                <a:uFillTx/>
                <a:latin typeface="Arial" charset="0"/>
                <a:ea typeface="ＭＳ Ｐゴシック" charset="0"/>
              </a:rPr>
              <a:t>Judea and Samaria</a:t>
            </a:r>
            <a:r>
              <a:rPr kumimoji="0" lang="en-US" altLang="ja-JP" sz="2000" b="1" i="0" u="none" strike="noStrike" kern="1200" cap="none" spc="0" normalizeH="0" baseline="0" noProof="0" dirty="0">
                <a:ln>
                  <a:noFill/>
                </a:ln>
                <a:solidFill>
                  <a:srgbClr val="FFFFFF"/>
                </a:solidFill>
                <a:effectLst/>
                <a:uLnTx/>
                <a:uFillTx/>
                <a:latin typeface="Arial" charset="0"/>
                <a:ea typeface="ＭＳ Ｐゴシック" charset="0"/>
              </a:rPr>
              <a:t>, and </a:t>
            </a:r>
            <a:r>
              <a:rPr kumimoji="0" lang="en-US" altLang="ja-JP" sz="2000" b="1" i="1" u="none" strike="noStrike" kern="1200" cap="none" spc="0" normalizeH="0" baseline="0" noProof="0" dirty="0">
                <a:ln>
                  <a:noFill/>
                </a:ln>
                <a:solidFill>
                  <a:srgbClr val="FFFF00"/>
                </a:solidFill>
                <a:effectLst/>
                <a:uLnTx/>
                <a:uFillTx/>
                <a:latin typeface="Arial" charset="0"/>
                <a:ea typeface="ＭＳ Ｐゴシック" charset="0"/>
              </a:rPr>
              <a:t>even to the remotest part of the earth</a:t>
            </a:r>
            <a:r>
              <a:rPr kumimoji="0" lang="ru-RU" altLang="ja-JP" sz="20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altLang="ja-JP" sz="2000" b="1" i="0" u="none" strike="noStrike" kern="1200" cap="none" spc="0" normalizeH="0" baseline="0" noProof="0" dirty="0">
                <a:ln>
                  <a:noFill/>
                </a:ln>
                <a:solidFill>
                  <a:srgbClr val="FFFFFF"/>
                </a:solidFill>
                <a:effectLst/>
                <a:uLnTx/>
                <a:uFillTx/>
                <a:latin typeface="Arial" charset="0"/>
                <a:ea typeface="ＭＳ Ｐゴシック" charset="0"/>
              </a:rPr>
              <a:t> (Acts 1:8 </a:t>
            </a:r>
            <a:r>
              <a:rPr kumimoji="0" lang="en-US" altLang="ja-JP" sz="1800" b="1" i="0" u="none" strike="noStrike" kern="1200" cap="none" spc="0" normalizeH="0" baseline="0" noProof="0" dirty="0">
                <a:ln>
                  <a:noFill/>
                </a:ln>
                <a:solidFill>
                  <a:srgbClr val="FFFFFF"/>
                </a:solidFill>
                <a:effectLst/>
                <a:uLnTx/>
                <a:uFillTx/>
                <a:latin typeface="Arial" charset="0"/>
                <a:ea typeface="ＭＳ Ｐゴシック" charset="0"/>
              </a:rPr>
              <a:t>NAU</a:t>
            </a:r>
            <a:r>
              <a:rPr kumimoji="0" lang="en-US" altLang="ja-JP" sz="2000" b="1" i="0" u="none" strike="noStrike" kern="1200" cap="none" spc="0" normalizeH="0" baseline="0" noProof="0" dirty="0">
                <a:ln>
                  <a:noFill/>
                </a:ln>
                <a:solidFill>
                  <a:srgbClr val="FFFFFF"/>
                </a:solidFill>
                <a:effectLst/>
                <a:uLnTx/>
                <a:uFillTx/>
                <a:latin typeface="Arial" charset="0"/>
                <a:ea typeface="ＭＳ Ｐゴシック" charset="0"/>
              </a:rPr>
              <a:t>).</a:t>
            </a:r>
            <a:endParaRPr kumimoji="0" lang="en-US" sz="2000" b="1" i="0" u="none" strike="noStrike" kern="1200" cap="none" spc="0" normalizeH="0" baseline="0" noProof="0" dirty="0">
              <a:ln>
                <a:noFill/>
              </a:ln>
              <a:solidFill>
                <a:srgbClr val="FFFFFF"/>
              </a:solidFill>
              <a:effectLst/>
              <a:uLnTx/>
              <a:uFillTx/>
              <a:latin typeface="Arial" charset="0"/>
              <a:ea typeface="ＭＳ Ｐゴシック" charset="0"/>
            </a:endParaRPr>
          </a:p>
        </p:txBody>
      </p:sp>
      <p:sp>
        <p:nvSpPr>
          <p:cNvPr id="14" name="Text Box 6">
            <a:extLst>
              <a:ext uri="{FF2B5EF4-FFF2-40B4-BE49-F238E27FC236}">
                <a16:creationId xmlns:a16="http://schemas.microsoft.com/office/drawing/2014/main" id="{13DF1BAD-E5CE-5444-9E73-862BCD0F8186}"/>
              </a:ext>
            </a:extLst>
          </p:cNvPr>
          <p:cNvSpPr txBox="1">
            <a:spLocks noChangeArrowheads="1"/>
          </p:cNvSpPr>
          <p:nvPr/>
        </p:nvSpPr>
        <p:spPr bwMode="auto">
          <a:xfrm>
            <a:off x="6591300" y="5363893"/>
            <a:ext cx="16764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AAE2CA"/>
                </a:solidFill>
                <a:effectLst>
                  <a:glow rad="101600">
                    <a:srgbClr val="000000">
                      <a:alpha val="75000"/>
                    </a:srgbClr>
                  </a:glow>
                </a:effectLst>
                <a:uLnTx/>
                <a:uFillTx/>
                <a:latin typeface="Arial" pitchFamily="-112" charset="0"/>
                <a:ea typeface="ＭＳ Ｐゴシック"/>
                <a:cs typeface="+mn-cs"/>
              </a:rPr>
              <a:t>Judea</a:t>
            </a:r>
          </a:p>
        </p:txBody>
      </p:sp>
      <p:sp>
        <p:nvSpPr>
          <p:cNvPr id="15" name="Text Box 7">
            <a:extLst>
              <a:ext uri="{FF2B5EF4-FFF2-40B4-BE49-F238E27FC236}">
                <a16:creationId xmlns:a16="http://schemas.microsoft.com/office/drawing/2014/main" id="{A6E7F6B4-DE62-DB46-8E6A-0B598EC249F7}"/>
              </a:ext>
            </a:extLst>
          </p:cNvPr>
          <p:cNvSpPr txBox="1">
            <a:spLocks noChangeArrowheads="1"/>
          </p:cNvSpPr>
          <p:nvPr/>
        </p:nvSpPr>
        <p:spPr bwMode="auto">
          <a:xfrm>
            <a:off x="804862" y="2009698"/>
            <a:ext cx="2286000" cy="1087905"/>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altLang="ja-JP"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a:t>
            </a:r>
            <a:r>
              <a:rPr kumimoji="0" lang="en-US" altLang="ja-JP"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remotest part</a:t>
            </a:r>
            <a:r>
              <a:rPr kumimoji="0" lang="ru-RU" altLang="ja-JP"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rPr>
              <a:t>"</a:t>
            </a:r>
            <a:endParaRPr kumimoji="0" lang="en-US" sz="3200" b="1" i="0" u="none" strike="noStrike" kern="1200" cap="none" spc="0" normalizeH="0" baseline="0" noProof="0" dirty="0">
              <a:ln>
                <a:noFill/>
              </a:ln>
              <a:solidFill>
                <a:srgbClr val="FFFF00"/>
              </a:solidFill>
              <a:effectLst>
                <a:glow rad="101600">
                  <a:srgbClr val="000000">
                    <a:alpha val="75000"/>
                  </a:srgbClr>
                </a:glow>
              </a:effectLst>
              <a:uLnTx/>
              <a:uFillTx/>
              <a:latin typeface="Arial" charset="0"/>
              <a:ea typeface="ＭＳ Ｐゴシック" charset="0"/>
            </a:endParaRPr>
          </a:p>
        </p:txBody>
      </p:sp>
      <p:sp>
        <p:nvSpPr>
          <p:cNvPr id="16" name="Text Box 10">
            <a:extLst>
              <a:ext uri="{FF2B5EF4-FFF2-40B4-BE49-F238E27FC236}">
                <a16:creationId xmlns:a16="http://schemas.microsoft.com/office/drawing/2014/main" id="{2370EB0D-EFFD-A145-A27E-A2E78132CB86}"/>
              </a:ext>
            </a:extLst>
          </p:cNvPr>
          <p:cNvSpPr txBox="1">
            <a:spLocks noChangeArrowheads="1"/>
          </p:cNvSpPr>
          <p:nvPr/>
        </p:nvSpPr>
        <p:spPr bwMode="auto">
          <a:xfrm>
            <a:off x="6591300" y="4525704"/>
            <a:ext cx="18288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AAE2CA"/>
                </a:solidFill>
                <a:effectLst>
                  <a:glow rad="101600">
                    <a:srgbClr val="000000">
                      <a:alpha val="75000"/>
                    </a:srgbClr>
                  </a:glow>
                </a:effectLst>
                <a:uLnTx/>
                <a:uFillTx/>
                <a:latin typeface="Arial" pitchFamily="-112" charset="0"/>
                <a:ea typeface="ＭＳ Ｐゴシック"/>
                <a:cs typeface="+mn-cs"/>
              </a:rPr>
              <a:t>Samaria</a:t>
            </a:r>
          </a:p>
        </p:txBody>
      </p:sp>
      <p:sp>
        <p:nvSpPr>
          <p:cNvPr id="17" name="Text Box 11">
            <a:extLst>
              <a:ext uri="{FF2B5EF4-FFF2-40B4-BE49-F238E27FC236}">
                <a16:creationId xmlns:a16="http://schemas.microsoft.com/office/drawing/2014/main" id="{EB052782-75C9-F141-A263-47207B4B195A}"/>
              </a:ext>
            </a:extLst>
          </p:cNvPr>
          <p:cNvSpPr txBox="1">
            <a:spLocks noChangeArrowheads="1"/>
          </p:cNvSpPr>
          <p:nvPr/>
        </p:nvSpPr>
        <p:spPr bwMode="auto">
          <a:xfrm>
            <a:off x="5810250" y="4968831"/>
            <a:ext cx="26670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8000"/>
                </a:solidFill>
                <a:effectLst>
                  <a:glow rad="101600">
                    <a:srgbClr val="000000">
                      <a:alpha val="75000"/>
                    </a:srgbClr>
                  </a:glow>
                </a:effectLst>
                <a:uLnTx/>
                <a:uFillTx/>
                <a:latin typeface="Arial" pitchFamily="-112" charset="0"/>
                <a:ea typeface="ＭＳ Ｐゴシック"/>
                <a:cs typeface="+mn-cs"/>
              </a:rPr>
              <a:t>Jerusalem</a:t>
            </a:r>
          </a:p>
        </p:txBody>
      </p:sp>
      <p:sp>
        <p:nvSpPr>
          <p:cNvPr id="2" name="Oval 1">
            <a:extLst>
              <a:ext uri="{FF2B5EF4-FFF2-40B4-BE49-F238E27FC236}">
                <a16:creationId xmlns:a16="http://schemas.microsoft.com/office/drawing/2014/main" id="{306BFEBD-0FC1-104C-86CF-F3A1CE0C74F6}"/>
              </a:ext>
            </a:extLst>
          </p:cNvPr>
          <p:cNvSpPr/>
          <p:nvPr/>
        </p:nvSpPr>
        <p:spPr bwMode="auto">
          <a:xfrm rot="1036643">
            <a:off x="3429594" y="2705476"/>
            <a:ext cx="5499767" cy="3146146"/>
          </a:xfrm>
          <a:prstGeom prst="ellipse">
            <a:avLst/>
          </a:prstGeom>
          <a:noFill/>
          <a:ln w="92075" cap="flat" cmpd="sng" algn="ctr">
            <a:gradFill>
              <a:gsLst>
                <a:gs pos="0">
                  <a:srgbClr val="FFFF00"/>
                </a:gs>
                <a:gs pos="100000">
                  <a:schemeClr val="accent1">
                    <a:lumMod val="30000"/>
                    <a:lumOff val="70000"/>
                  </a:schemeClr>
                </a:gs>
              </a:gsLst>
              <a:lin ang="5400000" scaled="1"/>
            </a:gra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omic Sans MS" pitchFamily="-112" charset="0"/>
              <a:ea typeface="ＭＳ Ｐゴシック" charset="0"/>
              <a:cs typeface="+mn-cs"/>
            </a:endParaRPr>
          </a:p>
        </p:txBody>
      </p:sp>
    </p:spTree>
    <p:extLst>
      <p:ext uri="{BB962C8B-B14F-4D97-AF65-F5344CB8AC3E}">
        <p14:creationId xmlns:p14="http://schemas.microsoft.com/office/powerpoint/2010/main" val="30896170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
                                            <p:txEl>
                                              <p:pRg st="0" end="0"/>
                                            </p:txEl>
                                          </p:spTgt>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16">
                                            <p:txEl>
                                              <p:pRg st="0" end="0"/>
                                            </p:txEl>
                                          </p:spTgt>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utoUpdateAnimBg="0"/>
      <p:bldP spid="15" grpId="0" build="allAtOnce"/>
      <p:bldP spid="16" grpId="0" build="p" autoUpdateAnimBg="0"/>
      <p:bldP spid="17" grpId="0" build="p" autoUpdateAnimBg="0"/>
    </p:bldLst>
  </p:timing>
</p:sld>
</file>

<file path=ppt/slides/slide20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481033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354181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950605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165554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2"/>
          <p:cNvSpPr>
            <a:spLocks noGrp="1" noChangeArrowheads="1"/>
          </p:cNvSpPr>
          <p:nvPr>
            <p:ph type="title" idx="4294967295"/>
          </p:nvPr>
        </p:nvSpPr>
        <p:spPr>
          <a:xfrm>
            <a:off x="1143012" y="0"/>
            <a:ext cx="8099425" cy="1143000"/>
          </a:xfrm>
        </p:spPr>
        <p:txBody>
          <a:bodyPr/>
          <a:lstStyle/>
          <a:p>
            <a:pPr eaLnBrk="1" hangingPunct="1"/>
            <a:r>
              <a:rPr lang="en-US" b="1" i="1">
                <a:solidFill>
                  <a:srgbClr val="504818"/>
                </a:solidFill>
                <a:latin typeface="Arial" charset="0"/>
                <a:ea typeface="ＭＳ Ｐゴシック" charset="0"/>
                <a:cs typeface="Arial" charset="0"/>
              </a:rPr>
              <a:t>What to Do?</a:t>
            </a:r>
            <a:endParaRPr lang="en-US" sz="3600" i="1">
              <a:solidFill>
                <a:srgbClr val="504818"/>
              </a:solidFill>
              <a:latin typeface="Arial" charset="0"/>
              <a:ea typeface="ＭＳ Ｐゴシック" charset="0"/>
              <a:cs typeface="Arial" charset="0"/>
            </a:endParaRPr>
          </a:p>
        </p:txBody>
      </p:sp>
      <p:sp>
        <p:nvSpPr>
          <p:cNvPr id="217090" name="Text Box 3"/>
          <p:cNvSpPr txBox="1">
            <a:spLocks noChangeArrowheads="1"/>
          </p:cNvSpPr>
          <p:nvPr/>
        </p:nvSpPr>
        <p:spPr bwMode="auto">
          <a:xfrm>
            <a:off x="1219200" y="1219217"/>
            <a:ext cx="8001000" cy="1754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buFont typeface="Arial" charset="0"/>
              <a:buAutoNum type="arabicPeriod"/>
            </a:pPr>
            <a:r>
              <a:rPr lang="en-US" sz="3600" b="1" dirty="0">
                <a:latin typeface="Arial" charset="0"/>
                <a:cs typeface="Arial" charset="0"/>
              </a:rPr>
              <a:t>Which practices in Acts and the rest of the NT should we do today?  Please take the quiz.</a:t>
            </a:r>
          </a:p>
        </p:txBody>
      </p:sp>
      <p:sp>
        <p:nvSpPr>
          <p:cNvPr id="217091" name="Text Box 3"/>
          <p:cNvSpPr txBox="1">
            <a:spLocks noChangeArrowheads="1"/>
          </p:cNvSpPr>
          <p:nvPr/>
        </p:nvSpPr>
        <p:spPr bwMode="auto">
          <a:xfrm>
            <a:off x="8243895" y="44459"/>
            <a:ext cx="86913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ail" charset="0"/>
                <a:cs typeface="Arail" charset="0"/>
              </a:rPr>
              <a:t>131e</a:t>
            </a:r>
          </a:p>
        </p:txBody>
      </p:sp>
    </p:spTree>
    <p:extLst>
      <p:ext uri="{BB962C8B-B14F-4D97-AF65-F5344CB8AC3E}">
        <p14:creationId xmlns:p14="http://schemas.microsoft.com/office/powerpoint/2010/main" val="397430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7090">
                                            <p:txEl>
                                              <p:pRg st="0" end="0"/>
                                            </p:txEl>
                                          </p:spTgt>
                                        </p:tgtEl>
                                        <p:attrNameLst>
                                          <p:attrName>style.visibility</p:attrName>
                                        </p:attrNameLst>
                                      </p:cBhvr>
                                      <p:to>
                                        <p:strVal val="visible"/>
                                      </p:to>
                                    </p:set>
                                    <p:animEffect transition="in" filter="blinds(horizontal)">
                                      <p:cBhvr>
                                        <p:cTn id="7" dur="500"/>
                                        <p:tgtEl>
                                          <p:spTgt spid="2170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0" grpId="0" build="p"/>
    </p:bldLst>
  </p:timing>
</p:sld>
</file>

<file path=ppt/slides/slide2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171548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397647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498163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2" name="Title 1"/>
          <p:cNvSpPr>
            <a:spLocks noGrp="1"/>
          </p:cNvSpPr>
          <p:nvPr>
            <p:ph type="ctrTitle"/>
          </p:nvPr>
        </p:nvSpPr>
        <p:spPr>
          <a:xfrm>
            <a:off x="0" y="-65068"/>
            <a:ext cx="9144000" cy="623823"/>
          </a:xfrm>
          <a:noFill/>
          <a:ln>
            <a:noFill/>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43" tIns="32883" rIns="63243" bIns="32883" numCol="1" anchor="ctr" anchorCtr="0" compatLnSpc="1">
            <a:prstTxWarp prst="textNoShape">
              <a:avLst/>
            </a:prstTxWarp>
          </a:bodyPr>
          <a:lstStyle/>
          <a:p>
            <a:pPr defTabSz="321263"/>
            <a:r>
              <a:rPr lang="en-US" sz="3200" b="1">
                <a:ea typeface="ＭＳ Ｐゴシック"/>
                <a:cs typeface="DejaVu Sans"/>
              </a:rPr>
              <a:t>Used with permission</a:t>
            </a:r>
          </a:p>
        </p:txBody>
      </p:sp>
    </p:spTree>
    <p:extLst>
      <p:ext uri="{BB962C8B-B14F-4D97-AF65-F5344CB8AC3E}">
        <p14:creationId xmlns:p14="http://schemas.microsoft.com/office/powerpoint/2010/main" val="2965862364"/>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3" name="Picture 4" descr="ascens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4767"/>
            <a:ext cx="9144000" cy="6853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9922" name="Title 4"/>
          <p:cNvSpPr>
            <a:spLocks noGrp="1"/>
          </p:cNvSpPr>
          <p:nvPr>
            <p:ph type="title" idx="4294967295"/>
          </p:nvPr>
        </p:nvSpPr>
        <p:spPr/>
        <p:txBody>
          <a:bodyPr anchor="ctr"/>
          <a:lstStyle/>
          <a:p>
            <a:pPr>
              <a:defRPr/>
            </a:pPr>
            <a:r>
              <a:rPr lang="en-US" sz="4000" b="1" dirty="0">
                <a:solidFill>
                  <a:srgbClr val="FFFFFF"/>
                </a:solidFill>
                <a:effectLst>
                  <a:outerShdw blurRad="50800" dist="38100" dir="2700000" algn="tl" rotWithShape="0">
                    <a:srgbClr val="000000"/>
                  </a:outerShdw>
                </a:effectLst>
                <a:latin typeface="Arial"/>
                <a:ea typeface="ＭＳ Ｐゴシック" charset="0"/>
                <a:cs typeface="Arial"/>
              </a:rPr>
              <a:t>Two Angels (Acts 1:11)</a:t>
            </a:r>
          </a:p>
        </p:txBody>
      </p:sp>
    </p:spTree>
    <p:extLst>
      <p:ext uri="{BB962C8B-B14F-4D97-AF65-F5344CB8AC3E}">
        <p14:creationId xmlns:p14="http://schemas.microsoft.com/office/powerpoint/2010/main" val="2579413826"/>
      </p:ext>
    </p:extLst>
  </p:cSld>
  <p:clrMapOvr>
    <a:masterClrMapping/>
  </p:clrMapOvr>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EAE12-4BD6-5955-4C27-0F3E3A908A1D}"/>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E3FEE4E3-453C-C210-AEEF-EC437606AEB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788108C4-6FA9-200E-3751-61EDA964D33F}"/>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5466F4F3-55E1-76E3-1624-6C2236FDC6E0}"/>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grpSp>
        <p:nvGrpSpPr>
          <p:cNvPr id="3" name="Group 18">
            <a:extLst>
              <a:ext uri="{FF2B5EF4-FFF2-40B4-BE49-F238E27FC236}">
                <a16:creationId xmlns:a16="http://schemas.microsoft.com/office/drawing/2014/main" id="{64BC38C1-DD03-0C20-905B-09AE24D1CC90}"/>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85C71F24-31D0-95ED-9320-CA40A909CC4E}"/>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44005B85-1071-DF59-D56A-D1E49CB7838B}"/>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a:extLst>
              <a:ext uri="{FF2B5EF4-FFF2-40B4-BE49-F238E27FC236}">
                <a16:creationId xmlns:a16="http://schemas.microsoft.com/office/drawing/2014/main" id="{ECFE8A2D-ED95-32AF-731D-C502E62899EB}"/>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ABDF8080-C733-0CE1-ADA6-CAD73DE57F2D}"/>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1070333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2B48E-A18B-4BE8-2DC9-8A73A9F80006}"/>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91F30940-DD32-A331-ECA2-19E7D9E3527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FF17E7E4-FA15-0237-374F-9DB27A62EE50}"/>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9BC2D3E8-C6F6-0F5A-B934-396E1E199E26}"/>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8" name="AutoShape 10">
            <a:extLst>
              <a:ext uri="{FF2B5EF4-FFF2-40B4-BE49-F238E27FC236}">
                <a16:creationId xmlns:a16="http://schemas.microsoft.com/office/drawing/2014/main" id="{9A085E58-36B3-94FF-5EA8-00222DA4FA4D}"/>
              </a:ext>
            </a:extLst>
          </p:cNvPr>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grpSp>
        <p:nvGrpSpPr>
          <p:cNvPr id="2" name="Group 13">
            <a:extLst>
              <a:ext uri="{FF2B5EF4-FFF2-40B4-BE49-F238E27FC236}">
                <a16:creationId xmlns:a16="http://schemas.microsoft.com/office/drawing/2014/main" id="{C83E79BD-8EA0-2026-A350-431C0421444D}"/>
              </a:ext>
            </a:extLst>
          </p:cNvPr>
          <p:cNvGrpSpPr>
            <a:grpSpLocks/>
          </p:cNvGrpSpPr>
          <p:nvPr/>
        </p:nvGrpSpPr>
        <p:grpSpPr bwMode="auto">
          <a:xfrm>
            <a:off x="2057400" y="0"/>
            <a:ext cx="1835150" cy="4038600"/>
            <a:chOff x="2302" y="1440"/>
            <a:chExt cx="1156" cy="2544"/>
          </a:xfrm>
        </p:grpSpPr>
        <p:pic>
          <p:nvPicPr>
            <p:cNvPr id="162846" name="Picture 14" descr="j0182550">
              <a:extLst>
                <a:ext uri="{FF2B5EF4-FFF2-40B4-BE49-F238E27FC236}">
                  <a16:creationId xmlns:a16="http://schemas.microsoft.com/office/drawing/2014/main" id="{8867299D-291C-34D0-2BE6-C2ACA171E0E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a:extLst>
                <a:ext uri="{FF2B5EF4-FFF2-40B4-BE49-F238E27FC236}">
                  <a16:creationId xmlns:a16="http://schemas.microsoft.com/office/drawing/2014/main" id="{862333D0-1E5F-CE27-13E0-5F8A90B4840F}"/>
                </a:ext>
              </a:extLst>
            </p:cNvPr>
            <p:cNvPicPr>
              <a:picLocks noChangeAspect="1" noChangeArrowheads="1" noCrop="1"/>
            </p:cNvPicPr>
            <p:nvPr/>
          </p:nvPicPr>
          <p:blipFill>
            <a:blip r:embed="rId5">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8">
            <a:extLst>
              <a:ext uri="{FF2B5EF4-FFF2-40B4-BE49-F238E27FC236}">
                <a16:creationId xmlns:a16="http://schemas.microsoft.com/office/drawing/2014/main" id="{E87D2CEA-D6FF-D8C2-38EA-E65592898416}"/>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6084EF38-FDC5-E308-10FD-2AE0A45C31F9}"/>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D9BBF368-F5C9-45D8-424B-7763BE782845}"/>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a:extLst>
              <a:ext uri="{FF2B5EF4-FFF2-40B4-BE49-F238E27FC236}">
                <a16:creationId xmlns:a16="http://schemas.microsoft.com/office/drawing/2014/main" id="{0D74EB85-7138-CCF3-EA08-1F4D899837D1}"/>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A69C48D9-B812-DE37-DD18-02D66C294DBC}"/>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56026809"/>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8" name="AutoShape 10"/>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pic>
        <p:nvPicPr>
          <p:cNvPr id="217099" name="Picture 11" descr="j0178460"/>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53000" y="2133600"/>
            <a:ext cx="31242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13"/>
          <p:cNvGrpSpPr>
            <a:grpSpLocks/>
          </p:cNvGrpSpPr>
          <p:nvPr/>
        </p:nvGrpSpPr>
        <p:grpSpPr bwMode="auto">
          <a:xfrm>
            <a:off x="2057400" y="0"/>
            <a:ext cx="1835150" cy="4038600"/>
            <a:chOff x="2302" y="1440"/>
            <a:chExt cx="1156" cy="2544"/>
          </a:xfrm>
        </p:grpSpPr>
        <p:pic>
          <p:nvPicPr>
            <p:cNvPr id="162846" name="Picture 14" descr="j018255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p:cNvPicPr>
              <a:picLocks noChangeAspect="1" noChangeArrowheads="1" noCrop="1"/>
            </p:cNvPicPr>
            <p:nvPr/>
          </p:nvPicPr>
          <p:blipFill>
            <a:blip r:embed="rId6">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8395137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nodeType="afterEffect">
                                  <p:stCondLst>
                                    <p:cond delay="0"/>
                                  </p:stCondLst>
                                  <p:childTnLst>
                                    <p:set>
                                      <p:cBhvr>
                                        <p:cTn id="6" dur="1" fill="hold">
                                          <p:stCondLst>
                                            <p:cond delay="0"/>
                                          </p:stCondLst>
                                        </p:cTn>
                                        <p:tgtEl>
                                          <p:spTgt spid="217099"/>
                                        </p:tgtEl>
                                        <p:attrNameLst>
                                          <p:attrName>style.visibility</p:attrName>
                                        </p:attrNameLst>
                                      </p:cBhvr>
                                      <p:to>
                                        <p:strVal val="visible"/>
                                      </p:to>
                                    </p:set>
                                    <p:animEffect transition="in" filter="dissolve">
                                      <p:cBhvr>
                                        <p:cTn id="7" dur="500"/>
                                        <p:tgtEl>
                                          <p:spTgt spid="217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099"/>
                                        </p:tgtEl>
                                      </p:cBhvr>
                                    </p:animEffect>
                                    <p:set>
                                      <p:cBhvr>
                                        <p:cTn id="12" dur="1" fill="hold">
                                          <p:stCondLst>
                                            <p:cond delay="499"/>
                                          </p:stCondLst>
                                        </p:cTn>
                                        <p:tgtEl>
                                          <p:spTgt spid="2170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094" name="AutoShape 6"/>
          <p:cNvSpPr>
            <a:spLocks noChangeArrowheads="1"/>
          </p:cNvSpPr>
          <p:nvPr/>
        </p:nvSpPr>
        <p:spPr bwMode="auto">
          <a:xfrm rot="-6964770">
            <a:off x="6629400" y="5105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095" name="AutoShape 7"/>
          <p:cNvSpPr>
            <a:spLocks noChangeArrowheads="1"/>
          </p:cNvSpPr>
          <p:nvPr/>
        </p:nvSpPr>
        <p:spPr bwMode="auto">
          <a:xfrm rot="-6964770">
            <a:off x="6324600" y="42672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096" name="AutoShape 8"/>
          <p:cNvSpPr>
            <a:spLocks noChangeArrowheads="1"/>
          </p:cNvSpPr>
          <p:nvPr/>
        </p:nvSpPr>
        <p:spPr bwMode="auto">
          <a:xfrm rot="-8570306">
            <a:off x="4114800" y="25908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pic>
        <p:nvPicPr>
          <p:cNvPr id="217097" name="Picture 9" descr="j023794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10200" y="3200400"/>
            <a:ext cx="1716088" cy="121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p:cNvGrpSpPr>
            <a:grpSpLocks/>
          </p:cNvGrpSpPr>
          <p:nvPr/>
        </p:nvGrpSpPr>
        <p:grpSpPr bwMode="auto">
          <a:xfrm>
            <a:off x="76200" y="4953000"/>
            <a:ext cx="4084638" cy="838200"/>
            <a:chOff x="48" y="3120"/>
            <a:chExt cx="2573" cy="528"/>
          </a:xfrm>
        </p:grpSpPr>
        <p:sp>
          <p:nvSpPr>
            <p:cNvPr id="140314" name="AutoShape 22"/>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p:cNvSpPr txBox="1">
              <a:spLocks noChangeArrowheads="1"/>
            </p:cNvSpPr>
            <p:nvPr/>
          </p:nvSpPr>
          <p:spPr bwMode="auto">
            <a:xfrm>
              <a:off x="576" y="3268"/>
              <a:ext cx="204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pic>
        <p:nvPicPr>
          <p:cNvPr id="217116" name="Picture 28" descr="j021278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62000" y="914400"/>
            <a:ext cx="1933575" cy="163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7117" name="Picture 29" descr="j0195630"/>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195736" y="152400"/>
            <a:ext cx="1355725" cy="1827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23235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7094"/>
                                        </p:tgtEl>
                                        <p:attrNameLst>
                                          <p:attrName>style.visibility</p:attrName>
                                        </p:attrNameLst>
                                      </p:cBhvr>
                                      <p:to>
                                        <p:strVal val="visible"/>
                                      </p:to>
                                    </p:set>
                                    <p:animEffect transition="in" filter="wipe(down)">
                                      <p:cBhvr>
                                        <p:cTn id="7" dur="500"/>
                                        <p:tgtEl>
                                          <p:spTgt spid="2170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094"/>
                                        </p:tgtEl>
                                      </p:cBhvr>
                                    </p:animEffect>
                                    <p:set>
                                      <p:cBhvr>
                                        <p:cTn id="12" dur="1" fill="hold">
                                          <p:stCondLst>
                                            <p:cond delay="499"/>
                                          </p:stCondLst>
                                        </p:cTn>
                                        <p:tgtEl>
                                          <p:spTgt spid="217094"/>
                                        </p:tgtEl>
                                        <p:attrNameLst>
                                          <p:attrName>style.visibility</p:attrName>
                                        </p:attrNameLst>
                                      </p:cBhvr>
                                      <p:to>
                                        <p:strVal val="hidden"/>
                                      </p:to>
                                    </p:set>
                                  </p:childTnLst>
                                </p:cTn>
                              </p:par>
                            </p:childTnLst>
                          </p:cTn>
                        </p:par>
                        <p:par>
                          <p:cTn id="13" fill="hold" nodeType="afterGroup">
                            <p:stCondLst>
                              <p:cond delay="500"/>
                            </p:stCondLst>
                            <p:childTnLst>
                              <p:par>
                                <p:cTn id="14" presetID="22" presetClass="entr" presetSubtype="4" fill="hold" nodeType="afterEffect">
                                  <p:stCondLst>
                                    <p:cond delay="0"/>
                                  </p:stCondLst>
                                  <p:childTnLst>
                                    <p:set>
                                      <p:cBhvr>
                                        <p:cTn id="15" dur="1" fill="hold">
                                          <p:stCondLst>
                                            <p:cond delay="0"/>
                                          </p:stCondLst>
                                        </p:cTn>
                                        <p:tgtEl>
                                          <p:spTgt spid="217095"/>
                                        </p:tgtEl>
                                        <p:attrNameLst>
                                          <p:attrName>style.visibility</p:attrName>
                                        </p:attrNameLst>
                                      </p:cBhvr>
                                      <p:to>
                                        <p:strVal val="visible"/>
                                      </p:to>
                                    </p:set>
                                    <p:animEffect transition="in" filter="wipe(down)">
                                      <p:cBhvr>
                                        <p:cTn id="16" dur="500"/>
                                        <p:tgtEl>
                                          <p:spTgt spid="21709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nodeType="clickEffect">
                                  <p:stCondLst>
                                    <p:cond delay="0"/>
                                  </p:stCondLst>
                                  <p:childTnLst>
                                    <p:animEffect transition="out" filter="fade">
                                      <p:cBhvr>
                                        <p:cTn id="20" dur="500"/>
                                        <p:tgtEl>
                                          <p:spTgt spid="217095"/>
                                        </p:tgtEl>
                                      </p:cBhvr>
                                    </p:animEffect>
                                    <p:set>
                                      <p:cBhvr>
                                        <p:cTn id="21" dur="1" fill="hold">
                                          <p:stCondLst>
                                            <p:cond delay="499"/>
                                          </p:stCondLst>
                                        </p:cTn>
                                        <p:tgtEl>
                                          <p:spTgt spid="21709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499"/>
                                          </p:stCondLst>
                                        </p:cTn>
                                        <p:tgtEl>
                                          <p:spTgt spid="21709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xit" presetSubtype="0" fill="hold" nodeType="clickEffect">
                                  <p:stCondLst>
                                    <p:cond delay="0"/>
                                  </p:stCondLst>
                                  <p:childTnLst>
                                    <p:animEffect transition="out" filter="fade">
                                      <p:cBhvr>
                                        <p:cTn id="29" dur="500"/>
                                        <p:tgtEl>
                                          <p:spTgt spid="217097"/>
                                        </p:tgtEl>
                                      </p:cBhvr>
                                    </p:animEffect>
                                    <p:set>
                                      <p:cBhvr>
                                        <p:cTn id="30" dur="1" fill="hold">
                                          <p:stCondLst>
                                            <p:cond delay="499"/>
                                          </p:stCondLst>
                                        </p:cTn>
                                        <p:tgtEl>
                                          <p:spTgt spid="217097"/>
                                        </p:tgtEl>
                                        <p:attrNameLst>
                                          <p:attrName>style.visibility</p:attrName>
                                        </p:attrNameLst>
                                      </p:cBhvr>
                                      <p:to>
                                        <p:strVal val="hidden"/>
                                      </p:to>
                                    </p:set>
                                  </p:childTnLst>
                                </p:cTn>
                              </p:par>
                            </p:childTnLst>
                          </p:cTn>
                        </p:par>
                        <p:par>
                          <p:cTn id="31" fill="hold" nodeType="afterGroup">
                            <p:stCondLst>
                              <p:cond delay="500"/>
                            </p:stCondLst>
                            <p:childTnLst>
                              <p:par>
                                <p:cTn id="32" presetID="22" presetClass="entr" presetSubtype="2" fill="hold" nodeType="afterEffect">
                                  <p:stCondLst>
                                    <p:cond delay="0"/>
                                  </p:stCondLst>
                                  <p:childTnLst>
                                    <p:set>
                                      <p:cBhvr>
                                        <p:cTn id="33" dur="1" fill="hold">
                                          <p:stCondLst>
                                            <p:cond delay="0"/>
                                          </p:stCondLst>
                                        </p:cTn>
                                        <p:tgtEl>
                                          <p:spTgt spid="217096"/>
                                        </p:tgtEl>
                                        <p:attrNameLst>
                                          <p:attrName>style.visibility</p:attrName>
                                        </p:attrNameLst>
                                      </p:cBhvr>
                                      <p:to>
                                        <p:strVal val="visible"/>
                                      </p:to>
                                    </p:set>
                                    <p:animEffect transition="in" filter="wipe(right)">
                                      <p:cBhvr>
                                        <p:cTn id="34" dur="500"/>
                                        <p:tgtEl>
                                          <p:spTgt spid="21709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xit" presetSubtype="0" fill="hold" nodeType="clickEffect">
                                  <p:stCondLst>
                                    <p:cond delay="0"/>
                                  </p:stCondLst>
                                  <p:childTnLst>
                                    <p:animEffect transition="out" filter="fade">
                                      <p:cBhvr>
                                        <p:cTn id="38" dur="500"/>
                                        <p:tgtEl>
                                          <p:spTgt spid="217096"/>
                                        </p:tgtEl>
                                      </p:cBhvr>
                                    </p:animEffect>
                                    <p:set>
                                      <p:cBhvr>
                                        <p:cTn id="39" dur="1" fill="hold">
                                          <p:stCondLst>
                                            <p:cond delay="499"/>
                                          </p:stCondLst>
                                        </p:cTn>
                                        <p:tgtEl>
                                          <p:spTgt spid="217096"/>
                                        </p:tgtEl>
                                        <p:attrNameLst>
                                          <p:attrName>style.visibility</p:attrName>
                                        </p:attrNameLst>
                                      </p:cBhvr>
                                      <p:to>
                                        <p:strVal val="hidden"/>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217116"/>
                                        </p:tgtEl>
                                        <p:attrNameLst>
                                          <p:attrName>style.visibility</p:attrName>
                                        </p:attrNameLst>
                                      </p:cBhvr>
                                      <p:to>
                                        <p:strVal val="visible"/>
                                      </p:to>
                                    </p:set>
                                    <p:animEffect transition="in" filter="dissolve">
                                      <p:cBhvr>
                                        <p:cTn id="44" dur="500"/>
                                        <p:tgtEl>
                                          <p:spTgt spid="21711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xit" presetSubtype="0" fill="hold" nodeType="clickEffect">
                                  <p:stCondLst>
                                    <p:cond delay="0"/>
                                  </p:stCondLst>
                                  <p:childTnLst>
                                    <p:animEffect transition="out" filter="fade">
                                      <p:cBhvr>
                                        <p:cTn id="48" dur="500"/>
                                        <p:tgtEl>
                                          <p:spTgt spid="217116"/>
                                        </p:tgtEl>
                                      </p:cBhvr>
                                    </p:animEffect>
                                    <p:set>
                                      <p:cBhvr>
                                        <p:cTn id="49" dur="1" fill="hold">
                                          <p:stCondLst>
                                            <p:cond delay="499"/>
                                          </p:stCondLst>
                                        </p:cTn>
                                        <p:tgtEl>
                                          <p:spTgt spid="217116"/>
                                        </p:tgtEl>
                                        <p:attrNameLst>
                                          <p:attrName>style.visibility</p:attrName>
                                        </p:attrNameLst>
                                      </p:cBhvr>
                                      <p:to>
                                        <p:strVal val="hidden"/>
                                      </p:to>
                                    </p:set>
                                  </p:childTnLst>
                                </p:cTn>
                              </p:par>
                            </p:childTnLst>
                          </p:cTn>
                        </p:par>
                        <p:par>
                          <p:cTn id="50" fill="hold" nodeType="afterGroup">
                            <p:stCondLst>
                              <p:cond delay="500"/>
                            </p:stCondLst>
                            <p:childTnLst>
                              <p:par>
                                <p:cTn id="51" presetID="9" presetClass="entr" presetSubtype="0" fill="hold" nodeType="afterEffect">
                                  <p:stCondLst>
                                    <p:cond delay="0"/>
                                  </p:stCondLst>
                                  <p:childTnLst>
                                    <p:set>
                                      <p:cBhvr>
                                        <p:cTn id="52" dur="1" fill="hold">
                                          <p:stCondLst>
                                            <p:cond delay="0"/>
                                          </p:stCondLst>
                                        </p:cTn>
                                        <p:tgtEl>
                                          <p:spTgt spid="217117"/>
                                        </p:tgtEl>
                                        <p:attrNameLst>
                                          <p:attrName>style.visibility</p:attrName>
                                        </p:attrNameLst>
                                      </p:cBhvr>
                                      <p:to>
                                        <p:strVal val="visible"/>
                                      </p:to>
                                    </p:set>
                                    <p:animEffect transition="in" filter="dissolve">
                                      <p:cBhvr>
                                        <p:cTn id="53" dur="500"/>
                                        <p:tgtEl>
                                          <p:spTgt spid="21711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xit" presetSubtype="0" fill="hold" nodeType="clickEffect">
                                  <p:stCondLst>
                                    <p:cond delay="0"/>
                                  </p:stCondLst>
                                  <p:childTnLst>
                                    <p:animEffect transition="out" filter="fade">
                                      <p:cBhvr>
                                        <p:cTn id="57" dur="500"/>
                                        <p:tgtEl>
                                          <p:spTgt spid="217117"/>
                                        </p:tgtEl>
                                      </p:cBhvr>
                                    </p:animEffect>
                                    <p:set>
                                      <p:cBhvr>
                                        <p:cTn id="58" dur="1" fill="hold">
                                          <p:stCondLst>
                                            <p:cond delay="499"/>
                                          </p:stCondLst>
                                        </p:cTn>
                                        <p:tgtEl>
                                          <p:spTgt spid="2171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991B6-ED5A-000D-4DE7-277C948BEF9B}"/>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45731492-0BCD-D5BD-56B2-864F716AD77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7091" name="Picture 3" descr="Ascension">
            <a:extLst>
              <a:ext uri="{FF2B5EF4-FFF2-40B4-BE49-F238E27FC236}">
                <a16:creationId xmlns:a16="http://schemas.microsoft.com/office/drawing/2014/main" id="{4FB4F0EA-FBCE-7143-D2A6-0E468A0CA89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92713" y="0"/>
            <a:ext cx="3951287"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14C482D2-397C-3B1F-0985-64ED228F5C5A}"/>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a:extLst>
              <a:ext uri="{FF2B5EF4-FFF2-40B4-BE49-F238E27FC236}">
                <a16:creationId xmlns:a16="http://schemas.microsoft.com/office/drawing/2014/main" id="{F4CB0744-87E6-CD9D-D694-5D1CDF344B14}"/>
              </a:ext>
            </a:extLst>
          </p:cNvPr>
          <p:cNvSpPr txBox="1">
            <a:spLocks noChangeArrowheads="1"/>
          </p:cNvSpPr>
          <p:nvPr/>
        </p:nvSpPr>
        <p:spPr bwMode="auto">
          <a:xfrm>
            <a:off x="83820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pic>
        <p:nvPicPr>
          <p:cNvPr id="217100" name="Picture 12" descr="j0202092">
            <a:extLst>
              <a:ext uri="{FF2B5EF4-FFF2-40B4-BE49-F238E27FC236}">
                <a16:creationId xmlns:a16="http://schemas.microsoft.com/office/drawing/2014/main" id="{5A19AE25-E57A-841B-103B-4266CD5B786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34000" y="152400"/>
            <a:ext cx="1855788"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7104" name="AutoShape 16">
            <a:extLst>
              <a:ext uri="{FF2B5EF4-FFF2-40B4-BE49-F238E27FC236}">
                <a16:creationId xmlns:a16="http://schemas.microsoft.com/office/drawing/2014/main" id="{6BF71CA4-21ED-976A-14E7-8D7FE297826B}"/>
              </a:ext>
            </a:extLst>
          </p:cNvPr>
          <p:cNvSpPr>
            <a:spLocks noChangeArrowheads="1"/>
          </p:cNvSpPr>
          <p:nvPr/>
        </p:nvSpPr>
        <p:spPr bwMode="auto">
          <a:xfrm rot="-5400000">
            <a:off x="5867400" y="2895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grpSp>
        <p:nvGrpSpPr>
          <p:cNvPr id="3" name="Group 18">
            <a:extLst>
              <a:ext uri="{FF2B5EF4-FFF2-40B4-BE49-F238E27FC236}">
                <a16:creationId xmlns:a16="http://schemas.microsoft.com/office/drawing/2014/main" id="{FD96D860-7A43-103F-CB69-2E63017DDE5A}"/>
              </a:ext>
            </a:extLst>
          </p:cNvPr>
          <p:cNvGrpSpPr>
            <a:grpSpLocks/>
          </p:cNvGrpSpPr>
          <p:nvPr/>
        </p:nvGrpSpPr>
        <p:grpSpPr bwMode="auto">
          <a:xfrm>
            <a:off x="76200" y="4038600"/>
            <a:ext cx="4846638" cy="838200"/>
            <a:chOff x="48" y="2544"/>
            <a:chExt cx="3053" cy="528"/>
          </a:xfrm>
        </p:grpSpPr>
        <p:sp>
          <p:nvSpPr>
            <p:cNvPr id="140316" name="AutoShape 19">
              <a:extLst>
                <a:ext uri="{FF2B5EF4-FFF2-40B4-BE49-F238E27FC236}">
                  <a16:creationId xmlns:a16="http://schemas.microsoft.com/office/drawing/2014/main" id="{48C6E642-8196-76A8-943E-591B5A1188F9}"/>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a:extLst>
                <a:ext uri="{FF2B5EF4-FFF2-40B4-BE49-F238E27FC236}">
                  <a16:creationId xmlns:a16="http://schemas.microsoft.com/office/drawing/2014/main" id="{5AF56449-DDF1-5BDA-51A4-BD6BA31E30FF}"/>
                </a:ext>
              </a:extLst>
            </p:cNvPr>
            <p:cNvSpPr txBox="1">
              <a:spLocks noChangeArrowheads="1"/>
            </p:cNvSpPr>
            <p:nvPr/>
          </p:nvSpPr>
          <p:spPr bwMode="auto">
            <a:xfrm>
              <a:off x="576" y="2693"/>
              <a:ext cx="252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a:extLst>
              <a:ext uri="{FF2B5EF4-FFF2-40B4-BE49-F238E27FC236}">
                <a16:creationId xmlns:a16="http://schemas.microsoft.com/office/drawing/2014/main" id="{B12F494D-C17F-01AD-6E01-091C35933622}"/>
              </a:ext>
            </a:extLst>
          </p:cNvPr>
          <p:cNvGrpSpPr>
            <a:grpSpLocks/>
          </p:cNvGrpSpPr>
          <p:nvPr/>
        </p:nvGrpSpPr>
        <p:grpSpPr bwMode="auto">
          <a:xfrm>
            <a:off x="76200" y="4953000"/>
            <a:ext cx="4084638" cy="838200"/>
            <a:chOff x="48" y="3120"/>
            <a:chExt cx="2573" cy="528"/>
          </a:xfrm>
        </p:grpSpPr>
        <p:sp>
          <p:nvSpPr>
            <p:cNvPr id="140314" name="AutoShape 22">
              <a:extLst>
                <a:ext uri="{FF2B5EF4-FFF2-40B4-BE49-F238E27FC236}">
                  <a16:creationId xmlns:a16="http://schemas.microsoft.com/office/drawing/2014/main" id="{5550F26F-B0A9-1D34-1153-16D786E0B308}"/>
                </a:ext>
              </a:extLst>
            </p:cNvPr>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a:extLst>
                <a:ext uri="{FF2B5EF4-FFF2-40B4-BE49-F238E27FC236}">
                  <a16:creationId xmlns:a16="http://schemas.microsoft.com/office/drawing/2014/main" id="{80149681-6BDA-16D7-6E48-2FDEB816B38C}"/>
                </a:ext>
              </a:extLst>
            </p:cNvPr>
            <p:cNvSpPr txBox="1">
              <a:spLocks noChangeArrowheads="1"/>
            </p:cNvSpPr>
            <p:nvPr/>
          </p:nvSpPr>
          <p:spPr bwMode="auto">
            <a:xfrm>
              <a:off x="576" y="3268"/>
              <a:ext cx="204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sp>
        <p:nvSpPr>
          <p:cNvPr id="217118" name="AutoShape 30">
            <a:extLst>
              <a:ext uri="{FF2B5EF4-FFF2-40B4-BE49-F238E27FC236}">
                <a16:creationId xmlns:a16="http://schemas.microsoft.com/office/drawing/2014/main" id="{8ED8D6A3-C2DA-5885-49C9-6F13B3571158}"/>
              </a:ext>
            </a:extLst>
          </p:cNvPr>
          <p:cNvSpPr>
            <a:spLocks noChangeArrowheads="1"/>
          </p:cNvSpPr>
          <p:nvPr/>
        </p:nvSpPr>
        <p:spPr bwMode="auto">
          <a:xfrm rot="1578731">
            <a:off x="4191000" y="2514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58743" name="Rectangle 32">
            <a:extLst>
              <a:ext uri="{FF2B5EF4-FFF2-40B4-BE49-F238E27FC236}">
                <a16:creationId xmlns:a16="http://schemas.microsoft.com/office/drawing/2014/main" id="{B94CF48B-43C7-8826-96D0-D6227414A44C}"/>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F79BF1E9-878F-5377-0F61-D90841694947}"/>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40615260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7118"/>
                                        </p:tgtEl>
                                        <p:attrNameLst>
                                          <p:attrName>style.visibility</p:attrName>
                                        </p:attrNameLst>
                                      </p:cBhvr>
                                      <p:to>
                                        <p:strVal val="visible"/>
                                      </p:to>
                                    </p:set>
                                    <p:animEffect transition="in" filter="wipe(down)">
                                      <p:cBhvr>
                                        <p:cTn id="7" dur="500"/>
                                        <p:tgtEl>
                                          <p:spTgt spid="2171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118"/>
                                        </p:tgtEl>
                                      </p:cBhvr>
                                    </p:animEffect>
                                    <p:set>
                                      <p:cBhvr>
                                        <p:cTn id="12" dur="1" fill="hold">
                                          <p:stCondLst>
                                            <p:cond delay="499"/>
                                          </p:stCondLst>
                                        </p:cTn>
                                        <p:tgtEl>
                                          <p:spTgt spid="217118"/>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nodeType="clickEffect">
                                  <p:stCondLst>
                                    <p:cond delay="0"/>
                                  </p:stCondLst>
                                  <p:childTnLst>
                                    <p:set>
                                      <p:cBhvr>
                                        <p:cTn id="16" dur="1" fill="hold">
                                          <p:stCondLst>
                                            <p:cond delay="0"/>
                                          </p:stCondLst>
                                        </p:cTn>
                                        <p:tgtEl>
                                          <p:spTgt spid="217091"/>
                                        </p:tgtEl>
                                        <p:attrNameLst>
                                          <p:attrName>style.visibility</p:attrName>
                                        </p:attrNameLst>
                                      </p:cBhvr>
                                      <p:to>
                                        <p:strVal val="visible"/>
                                      </p:to>
                                    </p:set>
                                    <p:animEffect transition="in" filter="checkerboard(down)">
                                      <p:cBhvr>
                                        <p:cTn id="17" dur="500"/>
                                        <p:tgtEl>
                                          <p:spTgt spid="21709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xit" presetSubtype="0" fill="hold" nodeType="clickEffect">
                                  <p:stCondLst>
                                    <p:cond delay="0"/>
                                  </p:stCondLst>
                                  <p:childTnLst>
                                    <p:set>
                                      <p:cBhvr>
                                        <p:cTn id="21" dur="1" fill="hold">
                                          <p:stCondLst>
                                            <p:cond delay="499"/>
                                          </p:stCondLst>
                                        </p:cTn>
                                        <p:tgtEl>
                                          <p:spTgt spid="217091"/>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217104"/>
                                        </p:tgtEl>
                                        <p:attrNameLst>
                                          <p:attrName>style.visibility</p:attrName>
                                        </p:attrNameLst>
                                      </p:cBhvr>
                                      <p:to>
                                        <p:strVal val="visible"/>
                                      </p:to>
                                    </p:set>
                                    <p:animEffect transition="in" filter="wipe(down)">
                                      <p:cBhvr>
                                        <p:cTn id="26" dur="500"/>
                                        <p:tgtEl>
                                          <p:spTgt spid="21710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nodeType="clickEffect">
                                  <p:stCondLst>
                                    <p:cond delay="0"/>
                                  </p:stCondLst>
                                  <p:childTnLst>
                                    <p:animEffect transition="out" filter="fade">
                                      <p:cBhvr>
                                        <p:cTn id="30" dur="500"/>
                                        <p:tgtEl>
                                          <p:spTgt spid="217104"/>
                                        </p:tgtEl>
                                      </p:cBhvr>
                                    </p:animEffect>
                                    <p:set>
                                      <p:cBhvr>
                                        <p:cTn id="31" dur="1" fill="hold">
                                          <p:stCondLst>
                                            <p:cond delay="499"/>
                                          </p:stCondLst>
                                        </p:cTn>
                                        <p:tgtEl>
                                          <p:spTgt spid="217104"/>
                                        </p:tgtEl>
                                        <p:attrNameLst>
                                          <p:attrName>style.visibility</p:attrName>
                                        </p:attrNameLst>
                                      </p:cBhvr>
                                      <p:to>
                                        <p:strVal val="hidden"/>
                                      </p:to>
                                    </p:set>
                                  </p:childTnLst>
                                </p:cTn>
                              </p:par>
                            </p:childTnLst>
                          </p:cTn>
                        </p:par>
                        <p:par>
                          <p:cTn id="32" fill="hold" nodeType="afterGroup">
                            <p:stCondLst>
                              <p:cond delay="500"/>
                            </p:stCondLst>
                            <p:childTnLst>
                              <p:par>
                                <p:cTn id="33" presetID="9" presetClass="entr" presetSubtype="0" fill="hold" nodeType="afterEffect">
                                  <p:stCondLst>
                                    <p:cond delay="0"/>
                                  </p:stCondLst>
                                  <p:childTnLst>
                                    <p:set>
                                      <p:cBhvr>
                                        <p:cTn id="34" dur="1" fill="hold">
                                          <p:stCondLst>
                                            <p:cond delay="0"/>
                                          </p:stCondLst>
                                        </p:cTn>
                                        <p:tgtEl>
                                          <p:spTgt spid="217100"/>
                                        </p:tgtEl>
                                        <p:attrNameLst>
                                          <p:attrName>style.visibility</p:attrName>
                                        </p:attrNameLst>
                                      </p:cBhvr>
                                      <p:to>
                                        <p:strVal val="visible"/>
                                      </p:to>
                                    </p:set>
                                    <p:animEffect transition="in" filter="dissolve">
                                      <p:cBhvr>
                                        <p:cTn id="35" dur="500"/>
                                        <p:tgtEl>
                                          <p:spTgt spid="21710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xit" presetSubtype="0" fill="hold" nodeType="clickEffect">
                                  <p:stCondLst>
                                    <p:cond delay="0"/>
                                  </p:stCondLst>
                                  <p:childTnLst>
                                    <p:animEffect transition="out" filter="fade">
                                      <p:cBhvr>
                                        <p:cTn id="39" dur="500"/>
                                        <p:tgtEl>
                                          <p:spTgt spid="217100"/>
                                        </p:tgtEl>
                                      </p:cBhvr>
                                    </p:animEffect>
                                    <p:set>
                                      <p:cBhvr>
                                        <p:cTn id="40" dur="1" fill="hold">
                                          <p:stCondLst>
                                            <p:cond delay="499"/>
                                          </p:stCondLst>
                                        </p:cTn>
                                        <p:tgtEl>
                                          <p:spTgt spid="217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2"/>
          <p:cNvSpPr>
            <a:spLocks noGrp="1" noChangeArrowheads="1"/>
          </p:cNvSpPr>
          <p:nvPr>
            <p:ph type="title" idx="4294967295"/>
          </p:nvPr>
        </p:nvSpPr>
        <p:spPr>
          <a:xfrm>
            <a:off x="1143012" y="0"/>
            <a:ext cx="8099425" cy="1143000"/>
          </a:xfrm>
        </p:spPr>
        <p:txBody>
          <a:bodyPr/>
          <a:lstStyle/>
          <a:p>
            <a:pPr eaLnBrk="1" hangingPunct="1"/>
            <a:r>
              <a:rPr lang="en-US" b="1" i="1" dirty="0">
                <a:solidFill>
                  <a:srgbClr val="504818"/>
                </a:solidFill>
                <a:latin typeface="Arial" charset="0"/>
                <a:ea typeface="ＭＳ Ｐゴシック" charset="0"/>
                <a:cs typeface="Arial" charset="0"/>
              </a:rPr>
              <a:t>What to Do?</a:t>
            </a:r>
            <a:endParaRPr lang="en-US" sz="3600" i="1" dirty="0">
              <a:solidFill>
                <a:srgbClr val="504818"/>
              </a:solidFill>
              <a:latin typeface="Arial" charset="0"/>
              <a:ea typeface="ＭＳ Ｐゴシック" charset="0"/>
              <a:cs typeface="Arial" charset="0"/>
            </a:endParaRPr>
          </a:p>
        </p:txBody>
      </p:sp>
      <p:pic>
        <p:nvPicPr>
          <p:cNvPr id="2" name="Picture 1" descr="NTS131e Acts Permanent or Temporary.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9068"/>
            <a:ext cx="9144000" cy="6838932"/>
          </a:xfrm>
          <a:prstGeom prst="rect">
            <a:avLst/>
          </a:prstGeom>
        </p:spPr>
      </p:pic>
      <p:sp>
        <p:nvSpPr>
          <p:cNvPr id="217091" name="Text Box 3"/>
          <p:cNvSpPr txBox="1">
            <a:spLocks noChangeArrowheads="1"/>
          </p:cNvSpPr>
          <p:nvPr/>
        </p:nvSpPr>
        <p:spPr bwMode="auto">
          <a:xfrm>
            <a:off x="8243895" y="44459"/>
            <a:ext cx="86913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dirty="0">
                <a:latin typeface="Arail" charset="0"/>
                <a:cs typeface="Arail" charset="0"/>
              </a:rPr>
              <a:t>131e</a:t>
            </a:r>
          </a:p>
        </p:txBody>
      </p:sp>
      <p:grpSp>
        <p:nvGrpSpPr>
          <p:cNvPr id="4" name="Group 3"/>
          <p:cNvGrpSpPr/>
          <p:nvPr/>
        </p:nvGrpSpPr>
        <p:grpSpPr>
          <a:xfrm>
            <a:off x="314076" y="5229200"/>
            <a:ext cx="2457729" cy="1270816"/>
            <a:chOff x="0" y="5229200"/>
            <a:chExt cx="2457729" cy="1270816"/>
          </a:xfrm>
        </p:grpSpPr>
        <p:sp>
          <p:nvSpPr>
            <p:cNvPr id="5" name="Text Box 3"/>
            <p:cNvSpPr txBox="1">
              <a:spLocks noChangeArrowheads="1"/>
            </p:cNvSpPr>
            <p:nvPr/>
          </p:nvSpPr>
          <p:spPr bwMode="auto">
            <a:xfrm>
              <a:off x="0" y="5229200"/>
              <a:ext cx="1907704" cy="830997"/>
            </a:xfrm>
            <a:prstGeom prst="rect">
              <a:avLst/>
            </a:prstGeom>
            <a:solidFill>
              <a:schemeClr val="tx1"/>
            </a:solidFill>
            <a:ln>
              <a:noFill/>
            </a:ln>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dirty="0">
                  <a:solidFill>
                    <a:srgbClr val="FFFFFF"/>
                  </a:solidFill>
                  <a:latin typeface="Arail" charset="0"/>
                  <a:cs typeface="Arail" charset="0"/>
                </a:rPr>
                <a:t>Now for the hard part…</a:t>
              </a:r>
            </a:p>
          </p:txBody>
        </p:sp>
        <p:sp>
          <p:nvSpPr>
            <p:cNvPr id="3" name="Down Arrow 2"/>
            <p:cNvSpPr/>
            <p:nvPr/>
          </p:nvSpPr>
          <p:spPr bwMode="auto">
            <a:xfrm rot="18065523">
              <a:off x="1629637" y="5671924"/>
              <a:ext cx="936104" cy="720080"/>
            </a:xfrm>
            <a:prstGeom prst="downArrow">
              <a:avLst/>
            </a:prstGeom>
            <a:solidFill>
              <a:srgbClr val="00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defTabSz="913370"/>
              <a:endParaRPr lang="en-US">
                <a:latin typeface="Times New Roman" pitchFamily="-110"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sp>
        <p:nvSpPr>
          <p:cNvPr id="162820" name="Text Box 5"/>
          <p:cNvSpPr txBox="1">
            <a:spLocks noChangeArrowheads="1"/>
          </p:cNvSpPr>
          <p:nvPr/>
        </p:nvSpPr>
        <p:spPr bwMode="auto">
          <a:xfrm>
            <a:off x="8382000" y="76200"/>
            <a:ext cx="6985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66"/>
                </a:solidFill>
                <a:effectLst/>
                <a:uLnTx/>
                <a:uFillTx/>
                <a:latin typeface="Arial" charset="0"/>
                <a:ea typeface="ＭＳ Ｐゴシック" charset="0"/>
                <a:cs typeface="Arial" charset="0"/>
              </a:rPr>
              <a:t>656</a:t>
            </a:r>
            <a:endParaRPr kumimoji="0" lang="en-US" sz="2400" b="0" i="0" u="none" strike="noStrike" kern="1200" cap="none" spc="0" normalizeH="0" baseline="0" noProof="0">
              <a:ln>
                <a:noFill/>
              </a:ln>
              <a:solidFill>
                <a:srgbClr val="000066"/>
              </a:solidFill>
              <a:effectLst/>
              <a:uLnTx/>
              <a:uFillTx/>
              <a:latin typeface="Arial" charset="0"/>
              <a:ea typeface="ＭＳ Ｐゴシック" charset="0"/>
              <a:cs typeface="Arial" charset="0"/>
            </a:endParaRPr>
          </a:p>
        </p:txBody>
      </p:sp>
      <p:sp>
        <p:nvSpPr>
          <p:cNvPr id="217105" name="AutoShape 17"/>
          <p:cNvSpPr>
            <a:spLocks noChangeArrowheads="1"/>
          </p:cNvSpPr>
          <p:nvPr/>
        </p:nvSpPr>
        <p:spPr bwMode="auto">
          <a:xfrm rot="1101064">
            <a:off x="5029200" y="3657600"/>
            <a:ext cx="1905000" cy="685800"/>
          </a:xfrm>
          <a:prstGeom prst="leftRightArrow">
            <a:avLst>
              <a:gd name="adj1" fmla="val 50000"/>
              <a:gd name="adj2" fmla="val 55556"/>
            </a:avLst>
          </a:prstGeom>
          <a:solidFill>
            <a:srgbClr val="FF6600"/>
          </a:solidFill>
          <a:ln w="12700" cap="sq">
            <a:solidFill>
              <a:schemeClr val="tx1"/>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Arial" charset="0"/>
              <a:ea typeface="ＭＳ Ｐゴシック" charset="0"/>
              <a:cs typeface="+mn-cs"/>
            </a:endParaRPr>
          </a:p>
        </p:txBody>
      </p:sp>
      <p:grpSp>
        <p:nvGrpSpPr>
          <p:cNvPr id="3" name="Group 18"/>
          <p:cNvGrpSpPr>
            <a:grpSpLocks/>
          </p:cNvGrpSpPr>
          <p:nvPr/>
        </p:nvGrpSpPr>
        <p:grpSpPr bwMode="auto">
          <a:xfrm>
            <a:off x="76200" y="4038600"/>
            <a:ext cx="4846638" cy="838200"/>
            <a:chOff x="48" y="2544"/>
            <a:chExt cx="3053"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5" name="Text Box 20"/>
            <p:cNvSpPr txBox="1">
              <a:spLocks noChangeArrowheads="1"/>
            </p:cNvSpPr>
            <p:nvPr/>
          </p:nvSpPr>
          <p:spPr bwMode="auto">
            <a:xfrm>
              <a:off x="576" y="2693"/>
              <a:ext cx="252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Ezek. 8:4; 9:3; 10:4; 10:18-19; 11:23</a:t>
              </a:r>
            </a:p>
          </p:txBody>
        </p:sp>
      </p:grpSp>
      <p:grpSp>
        <p:nvGrpSpPr>
          <p:cNvPr id="4" name="Group 21"/>
          <p:cNvGrpSpPr>
            <a:grpSpLocks/>
          </p:cNvGrpSpPr>
          <p:nvPr/>
        </p:nvGrpSpPr>
        <p:grpSpPr bwMode="auto">
          <a:xfrm>
            <a:off x="76200" y="4953000"/>
            <a:ext cx="4084638" cy="838200"/>
            <a:chOff x="48" y="3120"/>
            <a:chExt cx="2573" cy="528"/>
          </a:xfrm>
        </p:grpSpPr>
        <p:sp>
          <p:nvSpPr>
            <p:cNvPr id="140314" name="AutoShape 22"/>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3" name="Text Box 23"/>
            <p:cNvSpPr txBox="1">
              <a:spLocks noChangeArrowheads="1"/>
            </p:cNvSpPr>
            <p:nvPr/>
          </p:nvSpPr>
          <p:spPr bwMode="auto">
            <a:xfrm>
              <a:off x="576" y="3268"/>
              <a:ext cx="2045"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Luke 19:37; 24:50; Acts 1:10</a:t>
              </a:r>
            </a:p>
          </p:txBody>
        </p:sp>
      </p:grpSp>
      <p:grpSp>
        <p:nvGrpSpPr>
          <p:cNvPr id="5" name="Group 24"/>
          <p:cNvGrpSpPr>
            <a:grpSpLocks/>
          </p:cNvGrpSpPr>
          <p:nvPr/>
        </p:nvGrpSpPr>
        <p:grpSpPr bwMode="auto">
          <a:xfrm>
            <a:off x="76200" y="5867400"/>
            <a:ext cx="4745038" cy="838200"/>
            <a:chOff x="48" y="3696"/>
            <a:chExt cx="2989" cy="528"/>
          </a:xfrm>
        </p:grpSpPr>
        <p:sp>
          <p:nvSpPr>
            <p:cNvPr id="140312" name="AutoShape 25"/>
            <p:cNvSpPr>
              <a:spLocks noChangeArrowheads="1"/>
            </p:cNvSpPr>
            <p:nvPr/>
          </p:nvSpPr>
          <p:spPr bwMode="auto">
            <a:xfrm>
              <a:off x="48" y="3696"/>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62841" name="Text Box 26"/>
            <p:cNvSpPr txBox="1">
              <a:spLocks noChangeArrowheads="1"/>
            </p:cNvSpPr>
            <p:nvPr/>
          </p:nvSpPr>
          <p:spPr bwMode="auto">
            <a:xfrm>
              <a:off x="576" y="3844"/>
              <a:ext cx="2461"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CC"/>
                  </a:solidFill>
                  <a:effectLst/>
                  <a:uLnTx/>
                  <a:uFillTx/>
                  <a:latin typeface="Arial" charset="0"/>
                  <a:ea typeface="ＭＳ Ｐゴシック" charset="0"/>
                </a:rPr>
                <a:t>Acts 1:11; Zech. 14:4; Ezek. 43:1-5</a:t>
              </a:r>
            </a:p>
          </p:txBody>
        </p:sp>
      </p:grpSp>
      <p:sp>
        <p:nvSpPr>
          <p:cNvPr id="217115" name="AutoShape 27"/>
          <p:cNvSpPr>
            <a:spLocks noChangeArrowheads="1"/>
          </p:cNvSpPr>
          <p:nvPr/>
        </p:nvSpPr>
        <p:spPr bwMode="auto">
          <a:xfrm rot="-8655613">
            <a:off x="4191000" y="2819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217119" name="AutoShape 31"/>
          <p:cNvSpPr>
            <a:spLocks noChangeArrowheads="1"/>
          </p:cNvSpPr>
          <p:nvPr/>
        </p:nvSpPr>
        <p:spPr bwMode="auto">
          <a:xfrm rot="5357320">
            <a:off x="5486400" y="26670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imes New Roman" charset="0"/>
              <a:ea typeface="ＭＳ Ｐゴシック" charset="0"/>
              <a:cs typeface="+mn-cs"/>
            </a:endParaRPr>
          </a:p>
        </p:txBody>
      </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en-US" sz="2400" dirty="0">
                <a:solidFill>
                  <a:srgbClr val="FFFFFF"/>
                </a:solidFill>
                <a:latin typeface="Arial" charset="0"/>
                <a:ea typeface="ＭＳ Ｐゴシック" charset="0"/>
                <a:cs typeface="ＭＳ Ｐゴシック" charset="0"/>
              </a:rPr>
              <a:t>The Spirit Leaves &amp; Returns</a:t>
            </a:r>
          </a:p>
        </p:txBody>
      </p:sp>
      <p:sp>
        <p:nvSpPr>
          <p:cNvPr id="33" name="Rectangle 1056">
            <a:extLst>
              <a:ext uri="{FF2B5EF4-FFF2-40B4-BE49-F238E27FC236}">
                <a16:creationId xmlns:a16="http://schemas.microsoft.com/office/drawing/2014/main" id="{18DF763D-2D51-E794-45EC-33C87C2B5D25}"/>
              </a:ext>
            </a:extLst>
          </p:cNvPr>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3370" rtl="0" eaLnBrk="1" fontAlgn="auto" latinLnBrk="0" hangingPunct="1">
              <a:lnSpc>
                <a:spcPct val="100000"/>
              </a:lnSpc>
              <a:spcBef>
                <a:spcPct val="0"/>
              </a:spcBef>
              <a:spcAft>
                <a:spcPts val="0"/>
              </a:spcAft>
              <a:buClrTx/>
              <a:buSzTx/>
              <a:buFontTx/>
              <a:buNone/>
              <a:tabLst/>
              <a:defRPr/>
            </a:pPr>
            <a: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t>Mt. of Olives</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7382696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17119"/>
                                        </p:tgtEl>
                                        <p:attrNameLst>
                                          <p:attrName>style.visibility</p:attrName>
                                        </p:attrNameLst>
                                      </p:cBhvr>
                                      <p:to>
                                        <p:strVal val="visible"/>
                                      </p:to>
                                    </p:set>
                                    <p:animEffect transition="in" filter="wipe(up)">
                                      <p:cBhvr>
                                        <p:cTn id="7" dur="500"/>
                                        <p:tgtEl>
                                          <p:spTgt spid="2171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xit" presetSubtype="0" fill="hold" nodeType="clickEffect">
                                  <p:stCondLst>
                                    <p:cond delay="0"/>
                                  </p:stCondLst>
                                  <p:childTnLst>
                                    <p:set>
                                      <p:cBhvr>
                                        <p:cTn id="11" dur="1" fill="hold">
                                          <p:stCondLst>
                                            <p:cond delay="499"/>
                                          </p:stCondLst>
                                        </p:cTn>
                                        <p:tgtEl>
                                          <p:spTgt spid="217119"/>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217105"/>
                                        </p:tgtEl>
                                        <p:attrNameLst>
                                          <p:attrName>style.visibility</p:attrName>
                                        </p:attrNameLst>
                                      </p:cBhvr>
                                      <p:to>
                                        <p:strVal val="visible"/>
                                      </p:to>
                                    </p:set>
                                    <p:animEffect transition="in" filter="wedge">
                                      <p:cBhvr>
                                        <p:cTn id="16" dur="500"/>
                                        <p:tgtEl>
                                          <p:spTgt spid="21710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grpId="1" nodeType="clickEffect">
                                  <p:stCondLst>
                                    <p:cond delay="0"/>
                                  </p:stCondLst>
                                  <p:childTnLst>
                                    <p:animEffect transition="out" filter="fade">
                                      <p:cBhvr>
                                        <p:cTn id="20" dur="500"/>
                                        <p:tgtEl>
                                          <p:spTgt spid="217105"/>
                                        </p:tgtEl>
                                      </p:cBhvr>
                                    </p:animEffect>
                                    <p:set>
                                      <p:cBhvr>
                                        <p:cTn id="21" dur="1" fill="hold">
                                          <p:stCondLst>
                                            <p:cond delay="499"/>
                                          </p:stCondLst>
                                        </p:cTn>
                                        <p:tgtEl>
                                          <p:spTgt spid="21710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217115"/>
                                        </p:tgtEl>
                                        <p:attrNameLst>
                                          <p:attrName>style.visibility</p:attrName>
                                        </p:attrNameLst>
                                      </p:cBhvr>
                                      <p:to>
                                        <p:strVal val="visible"/>
                                      </p:to>
                                    </p:set>
                                    <p:animEffect transition="in" filter="wipe(down)">
                                      <p:cBhvr>
                                        <p:cTn id="26" dur="500"/>
                                        <p:tgtEl>
                                          <p:spTgt spid="21711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nodeType="clickEffect">
                                  <p:stCondLst>
                                    <p:cond delay="0"/>
                                  </p:stCondLst>
                                  <p:childTnLst>
                                    <p:set>
                                      <p:cBhvr>
                                        <p:cTn id="30" dur="1" fill="hold">
                                          <p:stCondLst>
                                            <p:cond delay="499"/>
                                          </p:stCondLst>
                                        </p:cTn>
                                        <p:tgtEl>
                                          <p:spTgt spid="2171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5" grpId="0" animBg="1"/>
      <p:bldP spid="217105" grpId="1" animBg="1"/>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650140" y="1991617"/>
            <a:ext cx="9794140" cy="5353987"/>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en-US" sz="4800" b="1" dirty="0">
                <a:effectLst>
                  <a:glow rad="127000">
                    <a:schemeClr val="tx1"/>
                  </a:glow>
                </a:effectLst>
                <a:latin typeface="Arial" charset="0"/>
                <a:ea typeface="ＭＳ Ｐゴシック" charset="0"/>
                <a:cs typeface="ＭＳ Ｐゴシック" charset="0"/>
              </a:rPr>
              <a:t>How can you wait expectantly in the Spirit?</a:t>
            </a:r>
          </a:p>
        </p:txBody>
      </p:sp>
      <p:grpSp>
        <p:nvGrpSpPr>
          <p:cNvPr id="16" name="Group 15">
            <a:extLst>
              <a:ext uri="{FF2B5EF4-FFF2-40B4-BE49-F238E27FC236}">
                <a16:creationId xmlns:a16="http://schemas.microsoft.com/office/drawing/2014/main" id="{7ACCF13E-5B37-3542-8CC0-2BC991429F67}"/>
              </a:ext>
            </a:extLst>
          </p:cNvPr>
          <p:cNvGrpSpPr/>
          <p:nvPr/>
        </p:nvGrpSpPr>
        <p:grpSpPr>
          <a:xfrm>
            <a:off x="92657" y="2527796"/>
            <a:ext cx="5353987" cy="5353987"/>
            <a:chOff x="92657" y="2527796"/>
            <a:chExt cx="5353987" cy="5353987"/>
          </a:xfrm>
        </p:grpSpPr>
        <p:pic>
          <p:nvPicPr>
            <p:cNvPr id="5" name="Graphic 4" descr="Chat RTL">
              <a:extLst>
                <a:ext uri="{FF2B5EF4-FFF2-40B4-BE49-F238E27FC236}">
                  <a16:creationId xmlns:a16="http://schemas.microsoft.com/office/drawing/2014/main" id="{0E22E3A8-C2A7-794B-A235-AF60FC4735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92657" y="2527796"/>
              <a:ext cx="5353987" cy="5353987"/>
            </a:xfrm>
            <a:prstGeom prst="rect">
              <a:avLst/>
            </a:prstGeom>
          </p:spPr>
        </p:pic>
        <p:sp>
          <p:nvSpPr>
            <p:cNvPr id="7" name="Rectangle 2">
              <a:extLst>
                <a:ext uri="{FF2B5EF4-FFF2-40B4-BE49-F238E27FC236}">
                  <a16:creationId xmlns:a16="http://schemas.microsoft.com/office/drawing/2014/main" id="{53C8E3D2-0EFA-D54F-A0EA-44303A693201}"/>
                </a:ext>
              </a:extLst>
            </p:cNvPr>
            <p:cNvSpPr txBox="1">
              <a:spLocks noChangeArrowheads="1"/>
            </p:cNvSpPr>
            <p:nvPr/>
          </p:nvSpPr>
          <p:spPr bwMode="auto">
            <a:xfrm>
              <a:off x="390831" y="4578623"/>
              <a:ext cx="4757639" cy="180892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7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Witness</a:t>
              </a:r>
              <a:b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1:6-11)</a:t>
              </a:r>
            </a:p>
          </p:txBody>
        </p:sp>
      </p:grpSp>
      <p:grpSp>
        <p:nvGrpSpPr>
          <p:cNvPr id="17" name="Group 16">
            <a:extLst>
              <a:ext uri="{FF2B5EF4-FFF2-40B4-BE49-F238E27FC236}">
                <a16:creationId xmlns:a16="http://schemas.microsoft.com/office/drawing/2014/main" id="{E3BD894A-BC6C-7F46-BDFA-742C881F162C}"/>
              </a:ext>
            </a:extLst>
          </p:cNvPr>
          <p:cNvGrpSpPr/>
          <p:nvPr/>
        </p:nvGrpSpPr>
        <p:grpSpPr>
          <a:xfrm>
            <a:off x="4565265" y="1724849"/>
            <a:ext cx="4757639" cy="4181167"/>
            <a:chOff x="4565265" y="1724849"/>
            <a:chExt cx="4757639" cy="4181167"/>
          </a:xfrm>
        </p:grpSpPr>
        <p:pic>
          <p:nvPicPr>
            <p:cNvPr id="15" name="Graphic 14" descr="Sign Language">
              <a:extLst>
                <a:ext uri="{FF2B5EF4-FFF2-40B4-BE49-F238E27FC236}">
                  <a16:creationId xmlns:a16="http://schemas.microsoft.com/office/drawing/2014/main" id="{56C453E4-E86D-144A-A17C-7F60ACCEAF5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05461" y="1724849"/>
              <a:ext cx="4181167" cy="4181167"/>
            </a:xfrm>
            <a:prstGeom prst="rect">
              <a:avLst/>
            </a:prstGeom>
          </p:spPr>
        </p:pic>
        <p:sp>
          <p:nvSpPr>
            <p:cNvPr id="20" name="Rectangle 2">
              <a:extLst>
                <a:ext uri="{FF2B5EF4-FFF2-40B4-BE49-F238E27FC236}">
                  <a16:creationId xmlns:a16="http://schemas.microsoft.com/office/drawing/2014/main" id="{11D627A6-B71C-DE40-911D-288CC7E7144A}"/>
                </a:ext>
              </a:extLst>
            </p:cNvPr>
            <p:cNvSpPr txBox="1">
              <a:spLocks noChangeArrowheads="1"/>
            </p:cNvSpPr>
            <p:nvPr/>
          </p:nvSpPr>
          <p:spPr bwMode="auto">
            <a:xfrm>
              <a:off x="4565265" y="3047997"/>
              <a:ext cx="4757639" cy="180892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7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Pray</a:t>
              </a:r>
              <a:b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1:12-26)</a:t>
              </a:r>
            </a:p>
          </p:txBody>
        </p:sp>
      </p:grpSp>
    </p:spTree>
    <p:extLst>
      <p:ext uri="{BB962C8B-B14F-4D97-AF65-F5344CB8AC3E}">
        <p14:creationId xmlns:p14="http://schemas.microsoft.com/office/powerpoint/2010/main" val="2335497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p:cTn id="13" repeatCount="indefinite" restart="whenNotActive" fill="hold" evtFilter="cancelBubble" nodeType="interactiveSeq">
                <p:stCondLst>
                  <p:cond delay="indefinite"/>
                  <p:cond evt="onBegin" delay="0">
                    <p:tn val="1"/>
                  </p:cond>
                </p:stCondLst>
                <p:endSync evt="end" delay="0">
                  <p:rtn val="all"/>
                </p:endSync>
                <p:childTnLst>
                  <p:par>
                    <p:cTn id="14" fill="hold">
                      <p:stCondLst>
                        <p:cond delay="0"/>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 0 L -0.11248 -0.17207" pathEditMode="relative" ptsTypes="AA">
                                      <p:cBhvr>
                                        <p:cTn id="17" dur="30000" fill="hold"/>
                                        <p:tgtEl>
                                          <p:spTgt spid="3"/>
                                        </p:tgtEl>
                                        <p:attrNameLst>
                                          <p:attrName>ppt_x</p:attrName>
                                          <p:attrName>ppt_y</p:attrName>
                                        </p:attrNameLst>
                                      </p:cBhvr>
                                    </p:animMotion>
                                  </p:childTnLst>
                                </p:cTn>
                              </p:par>
                              <p:par>
                                <p:cTn id="18" presetID="6" presetClass="emph" presetSubtype="0" accel="50000" decel="50000" fill="hold" nodeType="withEffect">
                                  <p:stCondLst>
                                    <p:cond delay="0"/>
                                  </p:stCondLst>
                                  <p:childTnLst>
                                    <p:animScale>
                                      <p:cBhvr>
                                        <p:cTn id="19" dur="30000" fill="hold"/>
                                        <p:tgtEl>
                                          <p:spTgt spid="3"/>
                                        </p:tgtEl>
                                      </p:cBhvr>
                                      <p:by x="150000" y="150000"/>
                                    </p:animScale>
                                  </p:childTnLst>
                                </p:cTn>
                              </p:par>
                            </p:childTnLst>
                          </p:cTn>
                        </p:par>
                        <p:par>
                          <p:cTn id="20" fill="hold">
                            <p:stCondLst>
                              <p:cond delay="30000"/>
                            </p:stCondLst>
                            <p:childTnLst>
                              <p:par>
                                <p:cTn id="21" presetID="0" presetClass="path" presetSubtype="0" accel="50000" decel="50000" fill="hold" nodeType="afterEffect">
                                  <p:stCondLst>
                                    <p:cond delay="5000"/>
                                  </p:stCondLst>
                                  <p:childTnLst>
                                    <p:animMotion origin="layout" path="M -0.11248 -0.17207 L 0 0" pathEditMode="relative" ptsTypes="AA">
                                      <p:cBhvr>
                                        <p:cTn id="22" dur="30000" fill="hold"/>
                                        <p:tgtEl>
                                          <p:spTgt spid="3"/>
                                        </p:tgtEl>
                                        <p:attrNameLst>
                                          <p:attrName>ppt_x</p:attrName>
                                          <p:attrName>ppt_y</p:attrName>
                                        </p:attrNameLst>
                                      </p:cBhvr>
                                    </p:animMotion>
                                  </p:childTnLst>
                                </p:cTn>
                              </p:par>
                              <p:par>
                                <p:cTn id="23" presetID="6" presetClass="emph" presetSubtype="0" accel="50000" decel="50000" fill="hold" nodeType="withEffect">
                                  <p:stCondLst>
                                    <p:cond delay="5000"/>
                                  </p:stCondLst>
                                  <p:childTnLst>
                                    <p:animScale>
                                      <p:cBhvr>
                                        <p:cTn id="24" dur="30000" fill="hold"/>
                                        <p:tgtEl>
                                          <p:spTgt spid="3"/>
                                        </p:tgtEl>
                                      </p:cBhvr>
                                      <p:by x="150000" y="150000"/>
                                      <p:to x="100000" y="100000"/>
                                    </p:animScale>
                                  </p:childTnLst>
                                </p:cTn>
                              </p:par>
                            </p:childTnLst>
                          </p:cTn>
                        </p:par>
                        <p:par>
                          <p:cTn id="25" fill="hold">
                            <p:stCondLst>
                              <p:cond delay="65000"/>
                            </p:stCondLst>
                            <p:childTnLst>
                              <p:par>
                                <p:cTn id="26" presetID="0" presetClass="path" presetSubtype="0" accel="50000" decel="50000" fill="hold" nodeType="afterEffect">
                                  <p:stCondLst>
                                    <p:cond delay="0"/>
                                  </p:stCondLst>
                                  <p:childTnLst>
                                    <p:animMotion origin="layout" path="M 0 0 L 0 0" pathEditMode="relative" ptsTypes="AA">
                                      <p:cBhvr>
                                        <p:cTn id="27" dur="5000" fill="hold"/>
                                        <p:tgtEl>
                                          <p:spTgt spid="3"/>
                                        </p:tgtEl>
                                        <p:attrNameLst>
                                          <p:attrName>ppt_x</p:attrName>
                                          <p:attrName>ppt_y</p:attrName>
                                        </p:attrNameLst>
                                      </p:cBhvr>
                                    </p:animMotion>
                                  </p:childTnLst>
                                </p:cTn>
                              </p:par>
                            </p:childTnLst>
                          </p:cTn>
                        </p:par>
                      </p:childTnLst>
                    </p:cTn>
                  </p:par>
                </p:childTnLst>
              </p:cTn>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t"/>
          <a:lstStyle/>
          <a:p>
            <a:pPr>
              <a:defRPr/>
            </a:pPr>
            <a:r>
              <a:rPr lang="en-US" sz="3600" b="1" dirty="0">
                <a:effectLst>
                  <a:glow rad="127000">
                    <a:schemeClr val="tx1"/>
                  </a:glow>
                </a:effectLst>
                <a:latin typeface="Arial" charset="0"/>
                <a:ea typeface="ＭＳ Ｐゴシック" charset="0"/>
                <a:cs typeface="ＭＳ Ｐゴシック" charset="0"/>
              </a:rPr>
              <a:t>Upper Room Prayer</a:t>
            </a:r>
          </a:p>
        </p:txBody>
      </p:sp>
      <p:pic>
        <p:nvPicPr>
          <p:cNvPr id="17410" name="Picture 2" descr="Acts 1:12 – Archaeology and the Upper Room | Reading Acts">
            <a:extLst>
              <a:ext uri="{FF2B5EF4-FFF2-40B4-BE49-F238E27FC236}">
                <a16:creationId xmlns:a16="http://schemas.microsoft.com/office/drawing/2014/main" id="{4941DD5E-3BB1-2F46-8B36-2FDF2FC3583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756513"/>
            <a:ext cx="9144000" cy="6089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75429"/>
      </p:ext>
    </p:extLst>
  </p:cSld>
  <p:clrMapOvr>
    <a:masterClrMapping/>
  </p:clrMapOv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ISCIPLES IN UPPER ROOM – GOD'S HOTSPOT">
            <a:extLst>
              <a:ext uri="{FF2B5EF4-FFF2-40B4-BE49-F238E27FC236}">
                <a16:creationId xmlns:a16="http://schemas.microsoft.com/office/drawing/2014/main" id="{116DB8C5-12B4-E145-8FC1-F71B2F9F3E6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50800"/>
            <a:ext cx="9144000" cy="6754813"/>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ctr"/>
          <a:lstStyle/>
          <a:p>
            <a:pPr>
              <a:defRPr/>
            </a:pPr>
            <a:r>
              <a:rPr lang="en-US" sz="3600" b="1" dirty="0">
                <a:effectLst>
                  <a:glow rad="127000">
                    <a:schemeClr val="tx1"/>
                  </a:glow>
                </a:effectLst>
                <a:latin typeface="Arial" charset="0"/>
                <a:ea typeface="ＭＳ Ｐゴシック" charset="0"/>
                <a:cs typeface="ＭＳ Ｐゴシック" charset="0"/>
              </a:rPr>
              <a:t>Upper Room Prayer</a:t>
            </a:r>
          </a:p>
        </p:txBody>
      </p:sp>
      <p:sp>
        <p:nvSpPr>
          <p:cNvPr id="6" name="Rectangle 2">
            <a:extLst>
              <a:ext uri="{FF2B5EF4-FFF2-40B4-BE49-F238E27FC236}">
                <a16:creationId xmlns:a16="http://schemas.microsoft.com/office/drawing/2014/main" id="{8383672B-D6F2-6C4B-BBE4-06423906FFA0}"/>
              </a:ext>
            </a:extLst>
          </p:cNvPr>
          <p:cNvSpPr txBox="1">
            <a:spLocks noChangeArrowheads="1"/>
          </p:cNvSpPr>
          <p:nvPr/>
        </p:nvSpPr>
        <p:spPr bwMode="auto">
          <a:xfrm>
            <a:off x="6152826" y="5806817"/>
            <a:ext cx="2650211" cy="829727"/>
          </a:xfrm>
          <a:prstGeom prst="rect">
            <a:avLst/>
          </a:prstGeom>
          <a:solidFill>
            <a:schemeClr val="tx1"/>
          </a:solid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1:14</a:t>
            </a:r>
          </a:p>
        </p:txBody>
      </p:sp>
    </p:spTree>
    <p:extLst>
      <p:ext uri="{BB962C8B-B14F-4D97-AF65-F5344CB8AC3E}">
        <p14:creationId xmlns:p14="http://schemas.microsoft.com/office/powerpoint/2010/main" val="566352404"/>
      </p:ext>
    </p:extLst>
  </p:cSld>
  <p:clrMapOvr>
    <a:masterClrMapping/>
  </p:clrMapOvr>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t"/>
          <a:lstStyle/>
          <a:p>
            <a:pPr>
              <a:defRPr/>
            </a:pPr>
            <a:r>
              <a:rPr lang="en-US" sz="3600" b="1" dirty="0">
                <a:effectLst>
                  <a:glow rad="127000">
                    <a:schemeClr val="tx1"/>
                  </a:glow>
                </a:effectLst>
                <a:latin typeface="Arial" charset="0"/>
                <a:ea typeface="ＭＳ Ｐゴシック" charset="0"/>
                <a:cs typeface="ＭＳ Ｐゴシック" charset="0"/>
              </a:rPr>
              <a:t>Revival historian J. Edwin Orr</a:t>
            </a:r>
          </a:p>
        </p:txBody>
      </p:sp>
      <p:sp>
        <p:nvSpPr>
          <p:cNvPr id="5" name="Rectangle 2">
            <a:extLst>
              <a:ext uri="{FF2B5EF4-FFF2-40B4-BE49-F238E27FC236}">
                <a16:creationId xmlns:a16="http://schemas.microsoft.com/office/drawing/2014/main" id="{D4DF1CA1-6B35-424A-A83C-5C869EAF127D}"/>
              </a:ext>
            </a:extLst>
          </p:cNvPr>
          <p:cNvSpPr txBox="1">
            <a:spLocks noChangeArrowheads="1"/>
          </p:cNvSpPr>
          <p:nvPr/>
        </p:nvSpPr>
        <p:spPr bwMode="auto">
          <a:xfrm>
            <a:off x="4572000" y="1317356"/>
            <a:ext cx="4571999" cy="4541003"/>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“No great spiritual awakening has begun anywhere in the world apart from united prayer—Christians persistently praying for revival.”</a:t>
            </a:r>
          </a:p>
        </p:txBody>
      </p:sp>
      <p:pic>
        <p:nvPicPr>
          <p:cNvPr id="23554" name="Picture 2" descr="206) Student Awakenings by J. Edwin Orr | Campus Christians Ministry |  campuschristians.info">
            <a:extLst>
              <a:ext uri="{FF2B5EF4-FFF2-40B4-BE49-F238E27FC236}">
                <a16:creationId xmlns:a16="http://schemas.microsoft.com/office/drawing/2014/main" id="{CAB456E9-212D-E343-9A16-4ED3D5449F5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36584" y="1117739"/>
            <a:ext cx="3898832" cy="5091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633425"/>
      </p:ext>
    </p:extLst>
  </p:cSld>
  <p:clrMapOvr>
    <a:masterClrMapping/>
  </p:clrMapOvr>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Scripture for Today: Acts 1:1-14 ~ with One">
            <a:extLst>
              <a:ext uri="{FF2B5EF4-FFF2-40B4-BE49-F238E27FC236}">
                <a16:creationId xmlns:a16="http://schemas.microsoft.com/office/drawing/2014/main" id="{8DEC298B-3FD9-B14C-A1BF-72E460D46AD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0928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ctr"/>
          <a:lstStyle/>
          <a:p>
            <a:pPr>
              <a:defRPr/>
            </a:pPr>
            <a:r>
              <a:rPr lang="en-US" sz="4800" b="1" dirty="0">
                <a:effectLst>
                  <a:glow rad="127000">
                    <a:schemeClr val="tx1"/>
                  </a:glow>
                </a:effectLst>
                <a:latin typeface="Arial" charset="0"/>
                <a:ea typeface="ＭＳ Ｐゴシック" charset="0"/>
                <a:cs typeface="ＭＳ Ｐゴシック" charset="0"/>
              </a:rPr>
              <a:t>Matthias Chosen</a:t>
            </a:r>
          </a:p>
        </p:txBody>
      </p:sp>
      <p:sp>
        <p:nvSpPr>
          <p:cNvPr id="6" name="Rectangle 2">
            <a:extLst>
              <a:ext uri="{FF2B5EF4-FFF2-40B4-BE49-F238E27FC236}">
                <a16:creationId xmlns:a16="http://schemas.microsoft.com/office/drawing/2014/main" id="{8383672B-D6F2-6C4B-BBE4-06423906FFA0}"/>
              </a:ext>
            </a:extLst>
          </p:cNvPr>
          <p:cNvSpPr txBox="1">
            <a:spLocks noChangeArrowheads="1"/>
          </p:cNvSpPr>
          <p:nvPr/>
        </p:nvSpPr>
        <p:spPr bwMode="auto">
          <a:xfrm>
            <a:off x="5424408" y="6056781"/>
            <a:ext cx="3595606" cy="829727"/>
          </a:xfrm>
          <a:prstGeom prst="rect">
            <a:avLst/>
          </a:prstGeom>
          <a:solidFill>
            <a:schemeClr val="tx1"/>
          </a:solid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1:15-26</a:t>
            </a:r>
          </a:p>
        </p:txBody>
      </p:sp>
    </p:spTree>
    <p:extLst>
      <p:ext uri="{BB962C8B-B14F-4D97-AF65-F5344CB8AC3E}">
        <p14:creationId xmlns:p14="http://schemas.microsoft.com/office/powerpoint/2010/main" val="3377179687"/>
      </p:ext>
    </p:extLst>
  </p:cSld>
  <p:clrMapOvr>
    <a:masterClrMapping/>
  </p:clrMapOvr>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t"/>
          <a:lstStyle/>
          <a:p>
            <a:pPr>
              <a:defRPr/>
            </a:pPr>
            <a:r>
              <a:rPr lang="en-US" sz="3600" b="1" dirty="0">
                <a:effectLst>
                  <a:glow rad="127000">
                    <a:schemeClr val="tx1"/>
                  </a:glow>
                </a:effectLst>
                <a:latin typeface="Arial" charset="0"/>
                <a:ea typeface="ＭＳ Ｐゴシック" charset="0"/>
                <a:cs typeface="ＭＳ Ｐゴシック" charset="0"/>
              </a:rPr>
              <a:t>They cast lots (Acts 1:26)</a:t>
            </a:r>
          </a:p>
        </p:txBody>
      </p:sp>
      <p:pic>
        <p:nvPicPr>
          <p:cNvPr id="21506" name="Picture 2" descr="Acts 1:26 Casting lots – Arise Ambassadors Ministries">
            <a:extLst>
              <a:ext uri="{FF2B5EF4-FFF2-40B4-BE49-F238E27FC236}">
                <a16:creationId xmlns:a16="http://schemas.microsoft.com/office/drawing/2014/main" id="{6BA6B8F7-CA60-4045-A37A-3D5B38FB5C6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739900"/>
            <a:ext cx="9144000" cy="3376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651294"/>
      </p:ext>
    </p:extLst>
  </p:cSld>
  <p:clrMapOvr>
    <a:masterClrMapping/>
  </p:clrMapOvr>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t"/>
          <a:lstStyle/>
          <a:p>
            <a:pPr>
              <a:defRPr/>
            </a:pPr>
            <a:r>
              <a:rPr lang="en-US" sz="3600" b="1" dirty="0">
                <a:effectLst>
                  <a:glow rad="127000">
                    <a:schemeClr val="tx1"/>
                  </a:glow>
                </a:effectLst>
                <a:latin typeface="Arial" charset="0"/>
                <a:ea typeface="ＭＳ Ｐゴシック" charset="0"/>
                <a:cs typeface="ＭＳ Ｐゴシック" charset="0"/>
              </a:rPr>
              <a:t>Casting Lots Today?</a:t>
            </a:r>
          </a:p>
        </p:txBody>
      </p:sp>
      <p:pic>
        <p:nvPicPr>
          <p:cNvPr id="16386" name="Picture 2" descr="Acts 1:12-26, Matthias Chosen to Replace Judas — Clergy Stuff">
            <a:extLst>
              <a:ext uri="{FF2B5EF4-FFF2-40B4-BE49-F238E27FC236}">
                <a16:creationId xmlns:a16="http://schemas.microsoft.com/office/drawing/2014/main" id="{10DDB9C5-2BDB-EF47-94A6-36252C2A413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85725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782563"/>
      </p:ext>
    </p:extLst>
  </p:cSld>
  <p:clrMapOvr>
    <a:masterClrMapping/>
  </p:clrMapOvr>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9"/>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Wait in Prayer</a:t>
            </a:r>
          </a:p>
        </p:txBody>
      </p:sp>
      <p:pic>
        <p:nvPicPr>
          <p:cNvPr id="8" name="Picture 7" descr="Twitter Parliament should not wait to act on assisted ...">
            <a:extLst>
              <a:ext uri="{FF2B5EF4-FFF2-40B4-BE49-F238E27FC236}">
                <a16:creationId xmlns:a16="http://schemas.microsoft.com/office/drawing/2014/main" id="{A6AC0E95-75B4-554B-A12E-ACAD9432477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1511710"/>
            <a:ext cx="9144000" cy="4572000"/>
          </a:xfrm>
          <a:prstGeom prst="rect">
            <a:avLst/>
          </a:prstGeom>
        </p:spPr>
      </p:pic>
    </p:spTree>
    <p:extLst>
      <p:ext uri="{BB962C8B-B14F-4D97-AF65-F5344CB8AC3E}">
        <p14:creationId xmlns:p14="http://schemas.microsoft.com/office/powerpoint/2010/main" val="655103505"/>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3336" y="1182329"/>
            <a:ext cx="8777328" cy="4569542"/>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en-US" sz="4800" b="1" dirty="0">
                <a:effectLst>
                  <a:glow rad="127000">
                    <a:schemeClr val="tx1"/>
                  </a:glow>
                </a:effectLst>
                <a:latin typeface="Arial" charset="0"/>
                <a:ea typeface="ＭＳ Ｐゴシック" charset="0"/>
                <a:cs typeface="ＭＳ Ｐゴシック" charset="0"/>
              </a:rPr>
              <a:t>How can you wait expectantly in the Spirit?</a:t>
            </a:r>
          </a:p>
        </p:txBody>
      </p:sp>
    </p:spTree>
    <p:extLst>
      <p:ext uri="{BB962C8B-B14F-4D97-AF65-F5344CB8AC3E}">
        <p14:creationId xmlns:p14="http://schemas.microsoft.com/office/powerpoint/2010/main" val="4194403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5" name="Rectangle 2"/>
          <p:cNvSpPr>
            <a:spLocks noGrp="1" noChangeArrowheads="1"/>
          </p:cNvSpPr>
          <p:nvPr>
            <p:ph type="title" idx="4294967295"/>
          </p:nvPr>
        </p:nvSpPr>
        <p:spPr>
          <a:xfrm>
            <a:off x="1143012" y="0"/>
            <a:ext cx="8099425" cy="1143000"/>
          </a:xfrm>
        </p:spPr>
        <p:txBody>
          <a:bodyPr/>
          <a:lstStyle/>
          <a:p>
            <a:pPr eaLnBrk="1" hangingPunct="1"/>
            <a:r>
              <a:rPr lang="en-US" sz="5400" b="1" i="1" dirty="0">
                <a:solidFill>
                  <a:srgbClr val="504818"/>
                </a:solidFill>
                <a:latin typeface="Arial" charset="0"/>
                <a:ea typeface="ＭＳ Ｐゴシック" charset="0"/>
                <a:cs typeface="Arial" charset="0"/>
              </a:rPr>
              <a:t>For example…</a:t>
            </a:r>
            <a:endParaRPr lang="en-US" i="1" dirty="0">
              <a:solidFill>
                <a:srgbClr val="504818"/>
              </a:solidFill>
              <a:latin typeface="Arial" charset="0"/>
              <a:ea typeface="ＭＳ Ｐゴシック" charset="0"/>
              <a:cs typeface="Arial" charset="0"/>
            </a:endParaRPr>
          </a:p>
        </p:txBody>
      </p:sp>
      <p:sp>
        <p:nvSpPr>
          <p:cNvPr id="441346" name="Text Box 3"/>
          <p:cNvSpPr txBox="1">
            <a:spLocks noChangeArrowheads="1"/>
          </p:cNvSpPr>
          <p:nvPr/>
        </p:nvSpPr>
        <p:spPr bwMode="auto">
          <a:xfrm>
            <a:off x="1219200" y="1219200"/>
            <a:ext cx="8001000" cy="397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914400" indent="-4572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buFont typeface="Arial" charset="0"/>
              <a:buAutoNum type="arabicPeriod"/>
            </a:pPr>
            <a:r>
              <a:rPr lang="en-US" sz="3600" b="1">
                <a:solidFill>
                  <a:srgbClr val="000000"/>
                </a:solidFill>
                <a:latin typeface="Arial" charset="0"/>
                <a:cs typeface="Arial" charset="0"/>
              </a:rPr>
              <a:t>Which practices in Acts should we expect today?  For example…</a:t>
            </a:r>
          </a:p>
          <a:p>
            <a:pPr lvl="1" algn="l" eaLnBrk="1" hangingPunct="1">
              <a:buFont typeface="Arial" charset="0"/>
              <a:buChar char="•"/>
            </a:pPr>
            <a:r>
              <a:rPr lang="en-US" sz="3600" b="1">
                <a:solidFill>
                  <a:srgbClr val="000000"/>
                </a:solidFill>
                <a:latin typeface="Arial" charset="0"/>
                <a:cs typeface="Arial" charset="0"/>
              </a:rPr>
              <a:t>Elders?</a:t>
            </a:r>
          </a:p>
          <a:p>
            <a:pPr lvl="1" algn="l" eaLnBrk="1" hangingPunct="1">
              <a:buFont typeface="Arial" charset="0"/>
              <a:buChar char="•"/>
            </a:pPr>
            <a:r>
              <a:rPr lang="en-US" sz="3600" b="1">
                <a:solidFill>
                  <a:srgbClr val="000000"/>
                </a:solidFill>
                <a:latin typeface="Arial" charset="0"/>
                <a:cs typeface="Arial" charset="0"/>
              </a:rPr>
              <a:t>Tongues?</a:t>
            </a:r>
          </a:p>
          <a:p>
            <a:pPr lvl="1" algn="l" eaLnBrk="1" hangingPunct="1">
              <a:buFont typeface="Arial" charset="0"/>
              <a:buChar char="•"/>
            </a:pPr>
            <a:r>
              <a:rPr lang="en-US" sz="3600" b="1">
                <a:solidFill>
                  <a:srgbClr val="000000"/>
                </a:solidFill>
                <a:latin typeface="Arial" charset="0"/>
                <a:cs typeface="Arial" charset="0"/>
              </a:rPr>
              <a:t>Give property to the church?</a:t>
            </a:r>
          </a:p>
          <a:p>
            <a:pPr lvl="1" algn="l" eaLnBrk="1" hangingPunct="1">
              <a:buFont typeface="Arial" charset="0"/>
              <a:buChar char="•"/>
            </a:pPr>
            <a:endParaRPr lang="en-US" sz="3600" b="1">
              <a:solidFill>
                <a:srgbClr val="000000"/>
              </a:solidFill>
              <a:latin typeface="Arial" charset="0"/>
              <a:cs typeface="Arial" charset="0"/>
            </a:endParaRPr>
          </a:p>
          <a:p>
            <a:pPr algn="l" eaLnBrk="1" hangingPunct="1">
              <a:buFont typeface="Arial" charset="0"/>
              <a:buAutoNum type="arabicPeriod"/>
            </a:pPr>
            <a:r>
              <a:rPr lang="en-US" sz="3600" b="1">
                <a:solidFill>
                  <a:srgbClr val="000000"/>
                </a:solidFill>
                <a:latin typeface="Arial" charset="0"/>
                <a:cs typeface="Arial" charset="0"/>
              </a:rPr>
              <a:t>Why or why not do these things?</a:t>
            </a:r>
          </a:p>
        </p:txBody>
      </p:sp>
    </p:spTree>
    <p:extLst>
      <p:ext uri="{BB962C8B-B14F-4D97-AF65-F5344CB8AC3E}">
        <p14:creationId xmlns:p14="http://schemas.microsoft.com/office/powerpoint/2010/main" val="2209580510"/>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elix Osborn – LEARNING TO WAIT FOR GOD">
            <a:extLst>
              <a:ext uri="{FF2B5EF4-FFF2-40B4-BE49-F238E27FC236}">
                <a16:creationId xmlns:a16="http://schemas.microsoft.com/office/drawing/2014/main" id="{4634AAF3-5EC6-F14D-8037-C29B38FB7E1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53988"/>
            <a:ext cx="9144000" cy="6548437"/>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9"/>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Main Idea of Acts 1</a:t>
            </a:r>
          </a:p>
        </p:txBody>
      </p:sp>
      <p:sp>
        <p:nvSpPr>
          <p:cNvPr id="3" name="Rectangle 2"/>
          <p:cNvSpPr txBox="1">
            <a:spLocks noChangeArrowheads="1"/>
          </p:cNvSpPr>
          <p:nvPr/>
        </p:nvSpPr>
        <p:spPr bwMode="auto">
          <a:xfrm>
            <a:off x="0" y="2100291"/>
            <a:ext cx="9144000" cy="1975763"/>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177"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Prayerfully witness while you wait.</a:t>
            </a:r>
          </a:p>
        </p:txBody>
      </p:sp>
    </p:spTree>
    <p:extLst>
      <p:ext uri="{BB962C8B-B14F-4D97-AF65-F5344CB8AC3E}">
        <p14:creationId xmlns:p14="http://schemas.microsoft.com/office/powerpoint/2010/main" val="4209882476"/>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650140" y="1991617"/>
            <a:ext cx="9794140" cy="5353987"/>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en-US" sz="4800" b="1" dirty="0">
                <a:effectLst>
                  <a:glow rad="127000">
                    <a:schemeClr val="tx1"/>
                  </a:glow>
                </a:effectLst>
                <a:latin typeface="Arial" charset="0"/>
                <a:ea typeface="ＭＳ Ｐゴシック" charset="0"/>
                <a:cs typeface="ＭＳ Ｐゴシック" charset="0"/>
              </a:rPr>
              <a:t>How can you wait expectantly in the Spirit?</a:t>
            </a:r>
          </a:p>
        </p:txBody>
      </p:sp>
      <p:grpSp>
        <p:nvGrpSpPr>
          <p:cNvPr id="16" name="Group 15">
            <a:extLst>
              <a:ext uri="{FF2B5EF4-FFF2-40B4-BE49-F238E27FC236}">
                <a16:creationId xmlns:a16="http://schemas.microsoft.com/office/drawing/2014/main" id="{7ACCF13E-5B37-3542-8CC0-2BC991429F67}"/>
              </a:ext>
            </a:extLst>
          </p:cNvPr>
          <p:cNvGrpSpPr/>
          <p:nvPr/>
        </p:nvGrpSpPr>
        <p:grpSpPr>
          <a:xfrm>
            <a:off x="92657" y="2527796"/>
            <a:ext cx="5353987" cy="5353987"/>
            <a:chOff x="92657" y="2527796"/>
            <a:chExt cx="5353987" cy="5353987"/>
          </a:xfrm>
        </p:grpSpPr>
        <p:pic>
          <p:nvPicPr>
            <p:cNvPr id="5" name="Graphic 4" descr="Chat RTL">
              <a:extLst>
                <a:ext uri="{FF2B5EF4-FFF2-40B4-BE49-F238E27FC236}">
                  <a16:creationId xmlns:a16="http://schemas.microsoft.com/office/drawing/2014/main" id="{0E22E3A8-C2A7-794B-A235-AF60FC4735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92657" y="2527796"/>
              <a:ext cx="5353987" cy="5353987"/>
            </a:xfrm>
            <a:prstGeom prst="rect">
              <a:avLst/>
            </a:prstGeom>
          </p:spPr>
        </p:pic>
        <p:sp>
          <p:nvSpPr>
            <p:cNvPr id="7" name="Rectangle 2">
              <a:extLst>
                <a:ext uri="{FF2B5EF4-FFF2-40B4-BE49-F238E27FC236}">
                  <a16:creationId xmlns:a16="http://schemas.microsoft.com/office/drawing/2014/main" id="{53C8E3D2-0EFA-D54F-A0EA-44303A693201}"/>
                </a:ext>
              </a:extLst>
            </p:cNvPr>
            <p:cNvSpPr txBox="1">
              <a:spLocks noChangeArrowheads="1"/>
            </p:cNvSpPr>
            <p:nvPr/>
          </p:nvSpPr>
          <p:spPr bwMode="auto">
            <a:xfrm>
              <a:off x="390831" y="4578623"/>
              <a:ext cx="4757639" cy="180892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7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Witness</a:t>
              </a:r>
              <a:b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1:6-11)</a:t>
              </a:r>
            </a:p>
          </p:txBody>
        </p:sp>
      </p:grpSp>
      <p:grpSp>
        <p:nvGrpSpPr>
          <p:cNvPr id="17" name="Group 16">
            <a:extLst>
              <a:ext uri="{FF2B5EF4-FFF2-40B4-BE49-F238E27FC236}">
                <a16:creationId xmlns:a16="http://schemas.microsoft.com/office/drawing/2014/main" id="{E3BD894A-BC6C-7F46-BDFA-742C881F162C}"/>
              </a:ext>
            </a:extLst>
          </p:cNvPr>
          <p:cNvGrpSpPr/>
          <p:nvPr/>
        </p:nvGrpSpPr>
        <p:grpSpPr>
          <a:xfrm>
            <a:off x="4565265" y="1724849"/>
            <a:ext cx="4757639" cy="4181167"/>
            <a:chOff x="4565265" y="1724849"/>
            <a:chExt cx="4757639" cy="4181167"/>
          </a:xfrm>
        </p:grpSpPr>
        <p:pic>
          <p:nvPicPr>
            <p:cNvPr id="15" name="Graphic 14" descr="Sign Language">
              <a:extLst>
                <a:ext uri="{FF2B5EF4-FFF2-40B4-BE49-F238E27FC236}">
                  <a16:creationId xmlns:a16="http://schemas.microsoft.com/office/drawing/2014/main" id="{56C453E4-E86D-144A-A17C-7F60ACCEAF5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05461" y="1724849"/>
              <a:ext cx="4181167" cy="4181167"/>
            </a:xfrm>
            <a:prstGeom prst="rect">
              <a:avLst/>
            </a:prstGeom>
          </p:spPr>
        </p:pic>
        <p:sp>
          <p:nvSpPr>
            <p:cNvPr id="20" name="Rectangle 2">
              <a:extLst>
                <a:ext uri="{FF2B5EF4-FFF2-40B4-BE49-F238E27FC236}">
                  <a16:creationId xmlns:a16="http://schemas.microsoft.com/office/drawing/2014/main" id="{11D627A6-B71C-DE40-911D-288CC7E7144A}"/>
                </a:ext>
              </a:extLst>
            </p:cNvPr>
            <p:cNvSpPr txBox="1">
              <a:spLocks noChangeArrowheads="1"/>
            </p:cNvSpPr>
            <p:nvPr/>
          </p:nvSpPr>
          <p:spPr bwMode="auto">
            <a:xfrm>
              <a:off x="4565265" y="3047997"/>
              <a:ext cx="4757639" cy="180892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7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Pray</a:t>
              </a:r>
              <a:b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1:12-26)</a:t>
              </a:r>
            </a:p>
          </p:txBody>
        </p:sp>
      </p:grpSp>
    </p:spTree>
    <p:extLst>
      <p:ext uri="{BB962C8B-B14F-4D97-AF65-F5344CB8AC3E}">
        <p14:creationId xmlns:p14="http://schemas.microsoft.com/office/powerpoint/2010/main" val="18522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p:cTn id="13" repeatCount="indefinite" restart="whenNotActive" fill="hold" evtFilter="cancelBubble" nodeType="interactiveSeq">
                <p:stCondLst>
                  <p:cond delay="indefinite"/>
                  <p:cond evt="onBegin" delay="0">
                    <p:tn val="1"/>
                  </p:cond>
                </p:stCondLst>
                <p:endSync evt="end" delay="0">
                  <p:rtn val="all"/>
                </p:endSync>
                <p:childTnLst>
                  <p:par>
                    <p:cTn id="14" fill="hold">
                      <p:stCondLst>
                        <p:cond delay="0"/>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 0 L -0.11248 -0.17207" pathEditMode="relative" ptsTypes="AA">
                                      <p:cBhvr>
                                        <p:cTn id="17" dur="30000" fill="hold"/>
                                        <p:tgtEl>
                                          <p:spTgt spid="3"/>
                                        </p:tgtEl>
                                        <p:attrNameLst>
                                          <p:attrName>ppt_x</p:attrName>
                                          <p:attrName>ppt_y</p:attrName>
                                        </p:attrNameLst>
                                      </p:cBhvr>
                                    </p:animMotion>
                                  </p:childTnLst>
                                </p:cTn>
                              </p:par>
                              <p:par>
                                <p:cTn id="18" presetID="6" presetClass="emph" presetSubtype="0" accel="50000" decel="50000" fill="hold" nodeType="withEffect">
                                  <p:stCondLst>
                                    <p:cond delay="0"/>
                                  </p:stCondLst>
                                  <p:childTnLst>
                                    <p:animScale>
                                      <p:cBhvr>
                                        <p:cTn id="19" dur="30000" fill="hold"/>
                                        <p:tgtEl>
                                          <p:spTgt spid="3"/>
                                        </p:tgtEl>
                                      </p:cBhvr>
                                      <p:by x="150000" y="150000"/>
                                    </p:animScale>
                                  </p:childTnLst>
                                </p:cTn>
                              </p:par>
                            </p:childTnLst>
                          </p:cTn>
                        </p:par>
                        <p:par>
                          <p:cTn id="20" fill="hold">
                            <p:stCondLst>
                              <p:cond delay="30000"/>
                            </p:stCondLst>
                            <p:childTnLst>
                              <p:par>
                                <p:cTn id="21" presetID="0" presetClass="path" presetSubtype="0" accel="50000" decel="50000" fill="hold" nodeType="afterEffect">
                                  <p:stCondLst>
                                    <p:cond delay="5000"/>
                                  </p:stCondLst>
                                  <p:childTnLst>
                                    <p:animMotion origin="layout" path="M -0.11248 -0.17207 L 0 0" pathEditMode="relative" ptsTypes="AA">
                                      <p:cBhvr>
                                        <p:cTn id="22" dur="30000" fill="hold"/>
                                        <p:tgtEl>
                                          <p:spTgt spid="3"/>
                                        </p:tgtEl>
                                        <p:attrNameLst>
                                          <p:attrName>ppt_x</p:attrName>
                                          <p:attrName>ppt_y</p:attrName>
                                        </p:attrNameLst>
                                      </p:cBhvr>
                                    </p:animMotion>
                                  </p:childTnLst>
                                </p:cTn>
                              </p:par>
                              <p:par>
                                <p:cTn id="23" presetID="6" presetClass="emph" presetSubtype="0" accel="50000" decel="50000" fill="hold" nodeType="withEffect">
                                  <p:stCondLst>
                                    <p:cond delay="5000"/>
                                  </p:stCondLst>
                                  <p:childTnLst>
                                    <p:animScale>
                                      <p:cBhvr>
                                        <p:cTn id="24" dur="30000" fill="hold"/>
                                        <p:tgtEl>
                                          <p:spTgt spid="3"/>
                                        </p:tgtEl>
                                      </p:cBhvr>
                                      <p:by x="150000" y="150000"/>
                                      <p:to x="100000" y="100000"/>
                                    </p:animScale>
                                  </p:childTnLst>
                                </p:cTn>
                              </p:par>
                            </p:childTnLst>
                          </p:cTn>
                        </p:par>
                        <p:par>
                          <p:cTn id="25" fill="hold">
                            <p:stCondLst>
                              <p:cond delay="65000"/>
                            </p:stCondLst>
                            <p:childTnLst>
                              <p:par>
                                <p:cTn id="26" presetID="0" presetClass="path" presetSubtype="0" accel="50000" decel="50000" fill="hold" nodeType="afterEffect">
                                  <p:stCondLst>
                                    <p:cond delay="0"/>
                                  </p:stCondLst>
                                  <p:childTnLst>
                                    <p:animMotion origin="layout" path="M 0 0 L 0 0" pathEditMode="relative" ptsTypes="AA">
                                      <p:cBhvr>
                                        <p:cTn id="27" dur="5000" fill="hold"/>
                                        <p:tgtEl>
                                          <p:spTgt spid="3"/>
                                        </p:tgtEl>
                                        <p:attrNameLst>
                                          <p:attrName>ppt_x</p:attrName>
                                          <p:attrName>ppt_y</p:attrName>
                                        </p:attrNameLst>
                                      </p:cBhvr>
                                    </p:animMotion>
                                  </p:childTnLst>
                                </p:cTn>
                              </p:par>
                            </p:childTnLst>
                          </p:cTn>
                        </p:par>
                      </p:childTnLst>
                    </p:cTn>
                  </p:par>
                </p:childTnLst>
              </p:cTn>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1108760"/>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The Witness Stand</a:t>
            </a:r>
          </a:p>
        </p:txBody>
      </p:sp>
      <p:pic>
        <p:nvPicPr>
          <p:cNvPr id="13314" name="Picture 2" descr="Power for Witness">
            <a:extLst>
              <a:ext uri="{FF2B5EF4-FFF2-40B4-BE49-F238E27FC236}">
                <a16:creationId xmlns:a16="http://schemas.microsoft.com/office/drawing/2014/main" id="{BFFDB409-4021-7447-8AE8-81AC4C0B9FE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3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6C89D367-5C45-F743-A63B-CE956B944BFF}"/>
              </a:ext>
            </a:extLst>
          </p:cNvPr>
          <p:cNvSpPr txBox="1">
            <a:spLocks noChangeArrowheads="1"/>
          </p:cNvSpPr>
          <p:nvPr/>
        </p:nvSpPr>
        <p:spPr bwMode="auto">
          <a:xfrm>
            <a:off x="-30997" y="4847335"/>
            <a:ext cx="9144000" cy="829727"/>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How can you prayerfully witness while you wait now?</a:t>
            </a:r>
          </a:p>
        </p:txBody>
      </p:sp>
    </p:spTree>
    <p:extLst>
      <p:ext uri="{BB962C8B-B14F-4D97-AF65-F5344CB8AC3E}">
        <p14:creationId xmlns:p14="http://schemas.microsoft.com/office/powerpoint/2010/main" val="351091770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OW IN THE WORLD!!: &quot;What's in a Name?... Waiting on the Spirit (A series  introduction) Acts 1:1-26... Fire and Wind: Encountering the Holy Spirit in  the Book of Acts and in Our">
            <a:extLst>
              <a:ext uri="{FF2B5EF4-FFF2-40B4-BE49-F238E27FC236}">
                <a16:creationId xmlns:a16="http://schemas.microsoft.com/office/drawing/2014/main" id="{C52C8FFF-8CAB-5B46-B245-EAAE5D13162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5637748"/>
            <a:ext cx="9144000" cy="829727"/>
          </a:xfrm>
          <a:effectLst>
            <a:outerShdw blurRad="63500" dist="35921" dir="2700000" algn="ctr" rotWithShape="0">
              <a:schemeClr val="tx2">
                <a:alpha val="74998"/>
              </a:schemeClr>
            </a:outerShdw>
          </a:effectLst>
        </p:spPr>
        <p:txBody>
          <a:bodyPr anchor="t"/>
          <a:lstStyle/>
          <a:p>
            <a:pPr>
              <a:defRPr/>
            </a:pPr>
            <a:r>
              <a:rPr lang="en-US" sz="3600" b="1" dirty="0">
                <a:effectLst>
                  <a:glow rad="127000">
                    <a:schemeClr val="tx1"/>
                  </a:glow>
                </a:effectLst>
                <a:latin typeface="Arial" charset="0"/>
                <a:ea typeface="ＭＳ Ｐゴシック" charset="0"/>
                <a:cs typeface="ＭＳ Ｐゴシック" charset="0"/>
              </a:rPr>
              <a:t>Start where you are.</a:t>
            </a:r>
          </a:p>
        </p:txBody>
      </p:sp>
    </p:spTree>
    <p:extLst>
      <p:ext uri="{BB962C8B-B14F-4D97-AF65-F5344CB8AC3E}">
        <p14:creationId xmlns:p14="http://schemas.microsoft.com/office/powerpoint/2010/main" val="2275111558"/>
      </p:ext>
    </p:extLst>
  </p:cSld>
  <p:clrMapOvr>
    <a:masterClrMapping/>
  </p:clrMapOvr>
  <p:transition/>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71A102A8-81C8-F447-95BD-1E236EB487E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49785"/>
            <a:ext cx="9144000" cy="1086599"/>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Who is your “Jerusalem”?</a:t>
            </a:r>
          </a:p>
        </p:txBody>
      </p:sp>
      <p:sp>
        <p:nvSpPr>
          <p:cNvPr id="5" name="Rectangle 2">
            <a:extLst>
              <a:ext uri="{FF2B5EF4-FFF2-40B4-BE49-F238E27FC236}">
                <a16:creationId xmlns:a16="http://schemas.microsoft.com/office/drawing/2014/main" id="{6284798D-407C-8942-B8A1-5E7709A618C0}"/>
              </a:ext>
            </a:extLst>
          </p:cNvPr>
          <p:cNvSpPr txBox="1">
            <a:spLocks noChangeArrowheads="1"/>
          </p:cNvSpPr>
          <p:nvPr/>
        </p:nvSpPr>
        <p:spPr bwMode="auto">
          <a:xfrm>
            <a:off x="107372" y="3397419"/>
            <a:ext cx="8788655" cy="3388571"/>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571500" marR="0" lvl="0" indent="-5715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40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Who are you praying for to trust Christ?</a:t>
            </a:r>
          </a:p>
          <a:p>
            <a:pPr marL="571500" marR="0" lvl="0" indent="-5715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40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Who should you be praying for?</a:t>
            </a:r>
          </a:p>
        </p:txBody>
      </p:sp>
    </p:spTree>
    <p:extLst>
      <p:ext uri="{BB962C8B-B14F-4D97-AF65-F5344CB8AC3E}">
        <p14:creationId xmlns:p14="http://schemas.microsoft.com/office/powerpoint/2010/main" val="3581234324"/>
      </p:ext>
    </p:extLst>
  </p:cSld>
  <p:clrMapOvr>
    <a:masterClrMapping/>
  </p:clrMapOvr>
  <p:transition/>
</p:sld>
</file>

<file path=ppt/slides/slide2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081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081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charset="0"/>
            </a:endParaRPr>
          </a:p>
        </p:txBody>
      </p:sp>
      <p:graphicFrame>
        <p:nvGraphicFramePr>
          <p:cNvPr id="56386" name="Group 66"/>
          <p:cNvGraphicFramePr>
            <a:graphicFrameLocks noGrp="1"/>
          </p:cNvGraphicFramePr>
          <p:nvPr/>
        </p:nvGraphicFramePr>
        <p:xfrm>
          <a:off x="304800" y="980728"/>
          <a:ext cx="8610600" cy="5187948"/>
        </p:xfrm>
        <a:graphic>
          <a:graphicData uri="http://schemas.openxmlformats.org/drawingml/2006/table">
            <a:tbl>
              <a:tblPr/>
              <a:tblGrid>
                <a:gridCol w="1600200">
                  <a:extLst>
                    <a:ext uri="{9D8B030D-6E8A-4147-A177-3AD203B41FA5}">
                      <a16:colId xmlns:a16="http://schemas.microsoft.com/office/drawing/2014/main" val="20000"/>
                    </a:ext>
                  </a:extLst>
                </a:gridCol>
                <a:gridCol w="7010400">
                  <a:extLst>
                    <a:ext uri="{9D8B030D-6E8A-4147-A177-3AD203B41FA5}">
                      <a16:colId xmlns:a16="http://schemas.microsoft.com/office/drawing/2014/main" val="20001"/>
                    </a:ext>
                  </a:extLst>
                </a:gridCol>
              </a:tblGrid>
              <a:tr h="7100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People</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People have always been God</a:t>
                      </a:r>
                      <a:r>
                        <a:rPr kumimoji="0" lang="uk-UA" sz="2000" b="1" i="0" u="none" strike="noStrike" cap="none" normalizeH="0" baseline="0" dirty="0">
                          <a:ln>
                            <a:noFill/>
                          </a:ln>
                          <a:solidFill>
                            <a:schemeClr val="tx1"/>
                          </a:solidFill>
                          <a:effectLst/>
                          <a:latin typeface="Arial" charset="0"/>
                          <a:ea typeface="ＭＳ Ｐゴシック" charset="0"/>
                          <a:cs typeface="Times New Roman" charset="0"/>
                        </a:rPr>
                        <a:t>'</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s plan for the delivery of his</a:t>
                      </a:r>
                      <a:r>
                        <a:rPr kumimoji="0" lang="en-US" sz="2000" b="1" i="0" u="none" strike="noStrike" cap="none" normalizeH="0" baseline="0" dirty="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message</a:t>
                      </a:r>
                      <a:r>
                        <a:rPr kumimoji="0" lang="en-US" sz="2000" b="1" i="0" u="none" strike="noStrike" cap="none" normalizeH="0" baseline="0" dirty="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(1:2, 8, 11, 13-14, 21-26).</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100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a:ln>
                            <a:noFill/>
                          </a:ln>
                          <a:solidFill>
                            <a:schemeClr val="tx1"/>
                          </a:solidFill>
                          <a:effectLst/>
                          <a:latin typeface="Arial" charset="0"/>
                          <a:ea typeface="ＭＳ Ｐゴシック" charset="0"/>
                          <a:cs typeface="Times New Roman" charset="0"/>
                        </a:rPr>
                        <a:t>Prayer</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a:ln>
                            <a:noFill/>
                          </a:ln>
                          <a:solidFill>
                            <a:schemeClr val="tx1"/>
                          </a:solidFill>
                          <a:effectLst/>
                          <a:latin typeface="Arial" charset="0"/>
                          <a:ea typeface="ＭＳ Ｐゴシック" charset="0"/>
                          <a:cs typeface="Times New Roman" charset="0"/>
                        </a:rPr>
                        <a:t>Prayer was the first, best step in every decision of the early church</a:t>
                      </a:r>
                      <a:r>
                        <a:rPr kumimoji="0" lang="en-US" sz="2000" b="1" i="0" u="none" strike="noStrike" cap="none" normalizeH="0" baseline="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a:ln>
                            <a:noFill/>
                          </a:ln>
                          <a:solidFill>
                            <a:schemeClr val="tx1"/>
                          </a:solidFill>
                          <a:effectLst/>
                          <a:latin typeface="Arial" charset="0"/>
                          <a:ea typeface="ＭＳ Ｐゴシック" charset="0"/>
                          <a:cs typeface="Times New Roman" charset="0"/>
                        </a:rPr>
                        <a:t>(1:14, 24-26).</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929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a:ln>
                            <a:noFill/>
                          </a:ln>
                          <a:solidFill>
                            <a:schemeClr val="tx1"/>
                          </a:solidFill>
                          <a:effectLst/>
                          <a:latin typeface="Arial" charset="0"/>
                          <a:ea typeface="ＭＳ Ｐゴシック" charset="0"/>
                          <a:cs typeface="Times New Roman" charset="0"/>
                        </a:rPr>
                        <a:t>Preparation</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The apostles showed a knowledge of and belief in the</a:t>
                      </a:r>
                      <a:r>
                        <a:rPr kumimoji="0" lang="en-US" sz="2000" b="1" i="0" u="none" strike="noStrike" cap="none" normalizeH="0" baseline="0" dirty="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Scriptures. God</a:t>
                      </a:r>
                      <a:r>
                        <a:rPr kumimoji="0" lang="uk-UA" sz="2000" b="1" i="0" u="none" strike="noStrike" cap="none" normalizeH="0" baseline="0" dirty="0">
                          <a:ln>
                            <a:noFill/>
                          </a:ln>
                          <a:solidFill>
                            <a:schemeClr val="tx1"/>
                          </a:solidFill>
                          <a:effectLst/>
                          <a:latin typeface="Arial" charset="0"/>
                          <a:ea typeface="ＭＳ Ｐゴシック" charset="0"/>
                          <a:cs typeface="Times New Roman" charset="0"/>
                        </a:rPr>
                        <a:t>'</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s Word should be learned,</a:t>
                      </a:r>
                      <a:r>
                        <a:rPr kumimoji="0" lang="en-US" sz="2000" b="1" i="0" u="none" strike="noStrike" cap="none" normalizeH="0" baseline="0" dirty="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trusted, obeyed,</a:t>
                      </a:r>
                      <a:r>
                        <a:rPr kumimoji="0" lang="en-US" sz="2000" b="1" i="0" u="none" strike="noStrike" cap="none" normalizeH="0" baseline="0" dirty="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and applied to life situations (1:1-4, 7-8, 16,</a:t>
                      </a:r>
                      <a:r>
                        <a:rPr kumimoji="0" lang="en-US" sz="2000" b="1" i="0" u="none" strike="noStrike" cap="none" normalizeH="0" baseline="0" dirty="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20).</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100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a:ln>
                            <a:noFill/>
                          </a:ln>
                          <a:solidFill>
                            <a:schemeClr val="tx1"/>
                          </a:solidFill>
                          <a:effectLst/>
                          <a:latin typeface="Arial" charset="0"/>
                          <a:ea typeface="ＭＳ Ｐゴシック" charset="0"/>
                          <a:cs typeface="Times New Roman" charset="0"/>
                        </a:rPr>
                        <a:t>Power</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Christ</a:t>
                      </a:r>
                      <a:r>
                        <a:rPr kumimoji="0" lang="uk-UA" sz="2000" b="1" i="0" u="none" strike="noStrike" cap="none" normalizeH="0" baseline="0" dirty="0">
                          <a:ln>
                            <a:noFill/>
                          </a:ln>
                          <a:solidFill>
                            <a:schemeClr val="tx1"/>
                          </a:solidFill>
                          <a:effectLst/>
                          <a:latin typeface="Arial" charset="0"/>
                          <a:ea typeface="ＭＳ Ｐゴシック" charset="0"/>
                          <a:cs typeface="Times New Roman" charset="0"/>
                        </a:rPr>
                        <a:t>'</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s promised Holy Spirit power is the basis of the church</a:t>
                      </a:r>
                      <a:r>
                        <a:rPr kumimoji="0" lang="uk-UA" sz="2000" b="1" i="0" u="none" strike="noStrike" cap="none" normalizeH="0" baseline="0" dirty="0">
                          <a:ln>
                            <a:noFill/>
                          </a:ln>
                          <a:solidFill>
                            <a:schemeClr val="tx1"/>
                          </a:solidFill>
                          <a:effectLst/>
                          <a:latin typeface="Arial" charset="0"/>
                          <a:ea typeface="ＭＳ Ｐゴシック" charset="0"/>
                          <a:cs typeface="Times New Roman" charset="0"/>
                        </a:rPr>
                        <a:t>'</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s</a:t>
                      </a:r>
                      <a:r>
                        <a:rPr kumimoji="0" lang="en-US" sz="2000" b="1" i="0" u="none" strike="noStrike" cap="none" normalizeH="0" baseline="0" dirty="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ability to accomplish great things for him (1:8).</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1929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a:ln>
                            <a:noFill/>
                          </a:ln>
                          <a:solidFill>
                            <a:schemeClr val="tx1"/>
                          </a:solidFill>
                          <a:effectLst/>
                          <a:latin typeface="Arial" charset="0"/>
                          <a:ea typeface="ＭＳ Ｐゴシック" charset="0"/>
                          <a:cs typeface="Times New Roman" charset="0"/>
                        </a:rPr>
                        <a:t>Promise</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a:ln>
                            <a:noFill/>
                          </a:ln>
                          <a:solidFill>
                            <a:schemeClr val="tx1"/>
                          </a:solidFill>
                          <a:effectLst/>
                          <a:latin typeface="Arial" charset="0"/>
                          <a:ea typeface="ＭＳ Ｐゴシック" charset="0"/>
                          <a:cs typeface="Times New Roman" charset="0"/>
                        </a:rPr>
                        <a:t>The church must always live in the conscious reality of a returning</a:t>
                      </a:r>
                      <a:r>
                        <a:rPr kumimoji="0" lang="en-US" sz="2000" b="1" i="0" u="none" strike="noStrike" cap="none" normalizeH="0" baseline="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a:ln>
                            <a:noFill/>
                          </a:ln>
                          <a:solidFill>
                            <a:schemeClr val="tx1"/>
                          </a:solidFill>
                          <a:effectLst/>
                          <a:latin typeface="Arial" charset="0"/>
                          <a:ea typeface="ＭＳ Ｐゴシック" charset="0"/>
                          <a:cs typeface="Times New Roman" charset="0"/>
                        </a:rPr>
                        <a:t>Savior who will come back in the same way he departed (1:9-11).</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01929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a:ln>
                            <a:noFill/>
                          </a:ln>
                          <a:solidFill>
                            <a:schemeClr val="tx1"/>
                          </a:solidFill>
                          <a:effectLst/>
                          <a:latin typeface="Arial" charset="0"/>
                          <a:ea typeface="ＭＳ Ｐゴシック" charset="0"/>
                          <a:cs typeface="Times New Roman" charset="0"/>
                        </a:rPr>
                        <a:t>Pattern</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a:ln>
                            <a:noFill/>
                          </a:ln>
                          <a:solidFill>
                            <a:schemeClr val="tx1"/>
                          </a:solidFill>
                          <a:effectLst/>
                          <a:latin typeface="Arial" charset="0"/>
                          <a:ea typeface="ＭＳ Ｐゴシック" charset="0"/>
                          <a:cs typeface="Times New Roman" charset="0"/>
                        </a:rPr>
                        <a:t>Our task is not so much to be preachers as it is to be witnesses. A</a:t>
                      </a:r>
                      <a:r>
                        <a:rPr kumimoji="0" lang="en-US" sz="2000" b="1" i="0" u="none" strike="noStrike" cap="none" normalizeH="0" baseline="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a:ln>
                            <a:noFill/>
                          </a:ln>
                          <a:solidFill>
                            <a:schemeClr val="tx1"/>
                          </a:solidFill>
                          <a:effectLst/>
                          <a:latin typeface="Arial" charset="0"/>
                          <a:ea typeface="ＭＳ Ｐゴシック" charset="0"/>
                          <a:cs typeface="Times New Roman" charset="0"/>
                        </a:rPr>
                        <a:t>witness tells what he or she has seen and heard. We speak the news</a:t>
                      </a:r>
                      <a:r>
                        <a:rPr kumimoji="0" lang="en-US" sz="2000" b="1" i="0" u="none" strike="noStrike" cap="none" normalizeH="0" baseline="0">
                          <a:ln>
                            <a:noFill/>
                          </a:ln>
                          <a:solidFill>
                            <a:schemeClr val="tx1"/>
                          </a:solidFill>
                          <a:effectLst/>
                          <a:latin typeface="Arial" charset="0"/>
                          <a:ea typeface="ＭＳ Ｐゴシック" charset="0"/>
                          <a:cs typeface="Times New Roman" charset="0"/>
                        </a:rPr>
                        <a:t> </a:t>
                      </a:r>
                      <a:r>
                        <a:rPr kumimoji="0" lang="en-GB" sz="2000" b="1" i="0" u="none" strike="noStrike" cap="none" normalizeH="0" baseline="0">
                          <a:ln>
                            <a:noFill/>
                          </a:ln>
                          <a:solidFill>
                            <a:schemeClr val="tx1"/>
                          </a:solidFill>
                          <a:effectLst/>
                          <a:latin typeface="Arial" charset="0"/>
                          <a:ea typeface="ＭＳ Ｐゴシック" charset="0"/>
                          <a:cs typeface="Times New Roman" charset="0"/>
                        </a:rPr>
                        <a:t>and spread the news (1:8, 11).</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6" name="Text Box 3"/>
          <p:cNvSpPr txBox="1">
            <a:spLocks noChangeArrowheads="1"/>
          </p:cNvSpPr>
          <p:nvPr/>
        </p:nvSpPr>
        <p:spPr bwMode="auto">
          <a:xfrm>
            <a:off x="1905000" y="6477003"/>
            <a:ext cx="7162800" cy="307975"/>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charset="0"/>
                <a:ea typeface="ＭＳ Ｐゴシック" charset="0"/>
                <a:cs typeface="Times New Roman" charset="0"/>
              </a:rPr>
              <a:t>Adapted from Jeremy Chew, East Asia School of Theology, Singapore</a:t>
            </a:r>
          </a:p>
        </p:txBody>
      </p:sp>
      <p:sp>
        <p:nvSpPr>
          <p:cNvPr id="290843" name="Title 6"/>
          <p:cNvSpPr>
            <a:spLocks noGrp="1"/>
          </p:cNvSpPr>
          <p:nvPr>
            <p:ph type="title" idx="4294967295"/>
          </p:nvPr>
        </p:nvSpPr>
        <p:spPr>
          <a:xfrm>
            <a:off x="-76200" y="0"/>
            <a:ext cx="9220200" cy="838200"/>
          </a:xfrm>
        </p:spPr>
        <p:txBody>
          <a:bodyPr/>
          <a:lstStyle/>
          <a:p>
            <a:r>
              <a:rPr lang="en-US" sz="3600" b="1">
                <a:solidFill>
                  <a:srgbClr val="663300"/>
                </a:solidFill>
                <a:latin typeface="Arial" charset="0"/>
                <a:ea typeface="SimSun" charset="0"/>
                <a:cs typeface="SimSun" charset="0"/>
              </a:rPr>
              <a:t>A Recipe for Church Success (Acts 1)</a:t>
            </a:r>
            <a:endParaRPr lang="en-US" sz="4800" b="1">
              <a:latin typeface="Times New Roman" charset="0"/>
              <a:cs typeface="Times New Roman" charset="0"/>
            </a:endParaRPr>
          </a:p>
        </p:txBody>
      </p:sp>
    </p:spTree>
    <p:extLst>
      <p:ext uri="{BB962C8B-B14F-4D97-AF65-F5344CB8AC3E}">
        <p14:creationId xmlns:p14="http://schemas.microsoft.com/office/powerpoint/2010/main" val="219167567"/>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74800" y="0"/>
            <a:ext cx="9070975" cy="1143000"/>
          </a:xfrm>
        </p:spPr>
        <p:txBody>
          <a:bodyPr/>
          <a:lstStyle/>
          <a:p>
            <a:pPr algn="r"/>
            <a:r>
              <a:rPr lang="en-US" dirty="0">
                <a:solidFill>
                  <a:schemeClr val="tx1"/>
                </a:solidFill>
              </a:rPr>
              <a:t>Black</a:t>
            </a:r>
          </a:p>
        </p:txBody>
      </p:sp>
    </p:spTree>
    <p:extLst>
      <p:ext uri="{BB962C8B-B14F-4D97-AF65-F5344CB8AC3E}">
        <p14:creationId xmlns:p14="http://schemas.microsoft.com/office/powerpoint/2010/main" val="2469512762"/>
      </p:ext>
    </p:extLst>
  </p:cSld>
  <p:clrMapOvr>
    <a:masterClrMapping/>
  </p:clrMapOvr>
  <p:transition/>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2800" b="1" dirty="0">
                <a:solidFill>
                  <a:srgbClr val="FFFFFF"/>
                </a:solidFill>
                <a:latin typeface="Arial" charset="0"/>
                <a:ea typeface="ＭＳ Ｐゴシック" charset="0"/>
              </a:rPr>
              <a:t>NT Preaching link at BibleStudyDownloads.org</a:t>
            </a:r>
            <a:endParaRPr lang="en-US" sz="1100" b="1" dirty="0">
              <a:solidFill>
                <a:srgbClr val="FFFFFF"/>
              </a:solidFill>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35" tIns="45718" rIns="91435" bIns="45718"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1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Get this presentation and script for free!</a:t>
            </a:r>
            <a:endParaRPr kumimoji="0" lang="en-US" sz="11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pic>
        <p:nvPicPr>
          <p:cNvPr id="8" name="Picture 7" descr="Screen Shot 2016-02-02 at 5.41.18 P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172"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417923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389" tIns="45695" rIns="91389" bIns="45695"/>
          <a:lstStyle/>
          <a:p>
            <a:endParaRPr lang="en-US" b="1">
              <a:solidFill>
                <a:srgbClr val="000000"/>
              </a:solidFill>
              <a:latin typeface="Arial" charset="0"/>
            </a:endParaRPr>
          </a:p>
        </p:txBody>
      </p:sp>
      <p:sp>
        <p:nvSpPr>
          <p:cNvPr id="265219" name="Title 2"/>
          <p:cNvSpPr>
            <a:spLocks noGrp="1"/>
          </p:cNvSpPr>
          <p:nvPr>
            <p:ph type="title" idx="4294967295"/>
          </p:nvPr>
        </p:nvSpPr>
        <p:spPr>
          <a:xfrm>
            <a:off x="0" y="1168410"/>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Acts 2</a:t>
            </a:r>
          </a:p>
        </p:txBody>
      </p:sp>
    </p:spTree>
    <p:extLst>
      <p:ext uri="{BB962C8B-B14F-4D97-AF65-F5344CB8AC3E}">
        <p14:creationId xmlns:p14="http://schemas.microsoft.com/office/powerpoint/2010/main" val="1886050829"/>
      </p:ext>
    </p:extLst>
  </p:cSld>
  <p:clrMapOvr>
    <a:overrideClrMapping bg1="lt1" tx1="dk1" bg2="lt2" tx2="dk2" accent1="accent1" accent2="accent2" accent3="accent3" accent4="accent4" accent5="accent5" accent6="accent6" hlink="hlink" folHlink="folHlink"/>
  </p:clrMapOvr>
</p:sld>
</file>

<file path=ppt/slides/slide2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descr="Image result for holy spirit images">
            <a:extLst>
              <a:ext uri="{FF2B5EF4-FFF2-40B4-BE49-F238E27FC236}">
                <a16:creationId xmlns:a16="http://schemas.microsoft.com/office/drawing/2014/main" id="{989F7C43-FB86-8148-98BF-06335151636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8071"/>
          <a:stretch/>
        </p:blipFill>
        <p:spPr bwMode="auto">
          <a:xfrm>
            <a:off x="-23813" y="0"/>
            <a:ext cx="9167813" cy="598014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23813" y="4660235"/>
            <a:ext cx="4595813" cy="11509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35" tIns="45718" rIns="91435" bIns="45718"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353" rtl="0" eaLnBrk="0" fontAlgn="base" latinLnBrk="0" hangingPunct="0">
              <a:lnSpc>
                <a:spcPct val="100000"/>
              </a:lnSpc>
              <a:spcBef>
                <a:spcPct val="0"/>
              </a:spcBef>
              <a:spcAft>
                <a:spcPct val="0"/>
              </a:spcAft>
              <a:buClrTx/>
              <a:buSzTx/>
              <a:buFontTx/>
              <a:buNone/>
              <a:tabLst/>
              <a:defRPr/>
            </a:pPr>
            <a:r>
              <a:rPr kumimoji="0" lang="en-US" sz="40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2</a:t>
            </a:r>
          </a:p>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40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
        <p:nvSpPr>
          <p:cNvPr id="900098" name="Rectangle 2"/>
          <p:cNvSpPr>
            <a:spLocks noGrp="1" noChangeArrowheads="1"/>
          </p:cNvSpPr>
          <p:nvPr>
            <p:ph type="ctrTitle"/>
          </p:nvPr>
        </p:nvSpPr>
        <p:spPr>
          <a:xfrm>
            <a:off x="1" y="1046827"/>
            <a:ext cx="9120187" cy="1446653"/>
          </a:xfrm>
          <a:effectLst/>
        </p:spPr>
        <p:txBody>
          <a:bodyPr/>
          <a:lstStyle/>
          <a:p>
            <a:pPr>
              <a:defRPr/>
            </a:pPr>
            <a:r>
              <a:rPr lang="en-US" sz="6600" b="1" dirty="0">
                <a:effectLst>
                  <a:glow rad="127000">
                    <a:schemeClr val="bg1"/>
                  </a:glow>
                </a:effectLst>
                <a:latin typeface="Arial" charset="0"/>
                <a:ea typeface="ＭＳ Ｐゴシック" charset="0"/>
                <a:cs typeface="ＭＳ Ｐゴシック" charset="0"/>
              </a:rPr>
              <a:t>The Power of the Spirit</a:t>
            </a:r>
          </a:p>
        </p:txBody>
      </p:sp>
      <p:sp>
        <p:nvSpPr>
          <p:cNvPr id="6" name="Rectangle 5">
            <a:extLst>
              <a:ext uri="{FF2B5EF4-FFF2-40B4-BE49-F238E27FC236}">
                <a16:creationId xmlns:a16="http://schemas.microsoft.com/office/drawing/2014/main" id="{821A4A4D-7AE4-224E-90B3-D51C74DCC30B}"/>
              </a:ext>
            </a:extLst>
          </p:cNvPr>
          <p:cNvSpPr>
            <a:spLocks noChangeArrowheads="1"/>
          </p:cNvSpPr>
          <p:nvPr/>
        </p:nvSpPr>
        <p:spPr bwMode="auto">
          <a:xfrm>
            <a:off x="0" y="5811173"/>
            <a:ext cx="9144000" cy="1046827"/>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457200" rtl="0" eaLnBrk="1" fontAlgn="auto" latinLnBrk="0" hangingPunct="1">
              <a:lnSpc>
                <a:spcPct val="100000"/>
              </a:lnSpc>
              <a:spcBef>
                <a:spcPct val="20000"/>
              </a:spcBef>
              <a:spcAft>
                <a:spcPts val="0"/>
              </a:spcAft>
              <a:buClr>
                <a:srgbClr val="FFCC00"/>
              </a:buClr>
              <a:buSzPct val="70000"/>
              <a:buFont typeface="Wingdings" charset="0"/>
              <a:buNone/>
              <a:tabLst/>
              <a:defRPr/>
            </a:pP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Dr. Rick Griffith • Crossroads International Church Singapore</a:t>
            </a:r>
            <a:b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b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a:cs typeface="Arial"/>
              </a:rPr>
              <a:t>CICF</a:t>
            </a: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amily.com • BibleStudyDownloads.org</a:t>
            </a:r>
          </a:p>
        </p:txBody>
      </p:sp>
    </p:spTree>
    <p:extLst>
      <p:ext uri="{BB962C8B-B14F-4D97-AF65-F5344CB8AC3E}">
        <p14:creationId xmlns:p14="http://schemas.microsoft.com/office/powerpoint/2010/main" val="72742574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2"/>
          <p:cNvSpPr>
            <a:spLocks noGrp="1" noChangeArrowheads="1"/>
          </p:cNvSpPr>
          <p:nvPr>
            <p:ph type="title" idx="4294967295"/>
          </p:nvPr>
        </p:nvSpPr>
        <p:spPr>
          <a:xfrm>
            <a:off x="1143012" y="0"/>
            <a:ext cx="8099425" cy="1143000"/>
          </a:xfrm>
        </p:spPr>
        <p:txBody>
          <a:bodyPr/>
          <a:lstStyle/>
          <a:p>
            <a:pPr eaLnBrk="1" hangingPunct="1"/>
            <a:r>
              <a:rPr lang="en-US" b="1" i="1">
                <a:solidFill>
                  <a:srgbClr val="504818"/>
                </a:solidFill>
                <a:latin typeface="Arial" charset="0"/>
                <a:ea typeface="ＭＳ Ｐゴシック" charset="0"/>
                <a:cs typeface="Arial" charset="0"/>
              </a:rPr>
              <a:t>What to Do?</a:t>
            </a:r>
            <a:endParaRPr lang="en-US" sz="3600" i="1">
              <a:solidFill>
                <a:srgbClr val="504818"/>
              </a:solidFill>
              <a:latin typeface="Arial" charset="0"/>
              <a:ea typeface="ＭＳ Ｐゴシック" charset="0"/>
              <a:cs typeface="Arial" charset="0"/>
            </a:endParaRPr>
          </a:p>
        </p:txBody>
      </p:sp>
      <p:sp>
        <p:nvSpPr>
          <p:cNvPr id="217090" name="Text Box 3"/>
          <p:cNvSpPr txBox="1">
            <a:spLocks noChangeArrowheads="1"/>
          </p:cNvSpPr>
          <p:nvPr/>
        </p:nvSpPr>
        <p:spPr bwMode="auto">
          <a:xfrm>
            <a:off x="1219200" y="1219201"/>
            <a:ext cx="8001000" cy="4524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buFont typeface="Arial" charset="0"/>
              <a:buAutoNum type="arabicPeriod"/>
            </a:pPr>
            <a:r>
              <a:rPr lang="en-US" sz="3600" b="1" dirty="0">
                <a:latin typeface="Arial" charset="0"/>
                <a:cs typeface="Arial" charset="0"/>
              </a:rPr>
              <a:t>Which practices in Acts and the rest of the NT should we do today?  Please take the quiz.</a:t>
            </a:r>
          </a:p>
          <a:p>
            <a:pPr algn="l" eaLnBrk="1" hangingPunct="1">
              <a:buFont typeface="Arial" charset="0"/>
              <a:buAutoNum type="arabicPeriod"/>
            </a:pPr>
            <a:endParaRPr lang="en-US" sz="3600" b="1" dirty="0">
              <a:latin typeface="Arial" charset="0"/>
              <a:cs typeface="Arial" charset="0"/>
            </a:endParaRPr>
          </a:p>
          <a:p>
            <a:pPr algn="l" eaLnBrk="1" hangingPunct="1">
              <a:buFont typeface="Arial" charset="0"/>
              <a:buAutoNum type="arabicPeriod"/>
            </a:pPr>
            <a:r>
              <a:rPr lang="en-US" sz="3600" b="1" dirty="0">
                <a:latin typeface="Arial" charset="0"/>
                <a:cs typeface="Arial" charset="0"/>
              </a:rPr>
              <a:t>Why or why not do these things?  (In other words, what principle did you follow to make sure you are consistent in application?)</a:t>
            </a:r>
          </a:p>
        </p:txBody>
      </p:sp>
      <p:sp>
        <p:nvSpPr>
          <p:cNvPr id="217091" name="Text Box 3"/>
          <p:cNvSpPr txBox="1">
            <a:spLocks noChangeArrowheads="1"/>
          </p:cNvSpPr>
          <p:nvPr/>
        </p:nvSpPr>
        <p:spPr bwMode="auto">
          <a:xfrm>
            <a:off x="8243895" y="44459"/>
            <a:ext cx="86913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ail" charset="0"/>
                <a:cs typeface="Arail" charset="0"/>
              </a:rPr>
              <a:t>131e</a:t>
            </a:r>
          </a:p>
        </p:txBody>
      </p:sp>
    </p:spTree>
    <p:extLst>
      <p:ext uri="{BB962C8B-B14F-4D97-AF65-F5344CB8AC3E}">
        <p14:creationId xmlns:p14="http://schemas.microsoft.com/office/powerpoint/2010/main" val="413257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7090">
                                            <p:txEl>
                                              <p:pRg st="2" end="2"/>
                                            </p:txEl>
                                          </p:spTgt>
                                        </p:tgtEl>
                                        <p:attrNameLst>
                                          <p:attrName>style.visibility</p:attrName>
                                        </p:attrNameLst>
                                      </p:cBhvr>
                                      <p:to>
                                        <p:strVal val="visible"/>
                                      </p:to>
                                    </p:set>
                                    <p:animEffect transition="in" filter="blinds(horizontal)">
                                      <p:cBhvr>
                                        <p:cTn id="7" dur="500"/>
                                        <p:tgtEl>
                                          <p:spTgt spid="21709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0" grpId="0" uiExpand="1" build="p"/>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 result for live in own strength">
            <a:extLst>
              <a:ext uri="{FF2B5EF4-FFF2-40B4-BE49-F238E27FC236}">
                <a16:creationId xmlns:a16="http://schemas.microsoft.com/office/drawing/2014/main" id="{72DF7951-48A3-C64E-9EDF-537B0DD0114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192" y="116604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9"/>
            <a:ext cx="9144000" cy="769349"/>
          </a:xfrm>
          <a:effectLst/>
        </p:spPr>
        <p:txBody>
          <a:bodyPr/>
          <a:lstStyle/>
          <a:p>
            <a:pPr>
              <a:defRPr/>
            </a:pPr>
            <a:r>
              <a:rPr lang="en-US" sz="5400" b="1" dirty="0">
                <a:effectLst>
                  <a:glow rad="127000">
                    <a:schemeClr val="bg1"/>
                  </a:glow>
                </a:effectLst>
                <a:latin typeface="Arial" charset="0"/>
                <a:ea typeface="ＭＳ Ｐゴシック" charset="0"/>
                <a:cs typeface="ＭＳ Ｐゴシック" charset="0"/>
              </a:rPr>
              <a:t>Do you agree?</a:t>
            </a:r>
          </a:p>
        </p:txBody>
      </p:sp>
      <p:sp>
        <p:nvSpPr>
          <p:cNvPr id="3" name="Rectangle 2">
            <a:extLst>
              <a:ext uri="{FF2B5EF4-FFF2-40B4-BE49-F238E27FC236}">
                <a16:creationId xmlns:a16="http://schemas.microsoft.com/office/drawing/2014/main" id="{463C7415-3CD4-C747-A11B-5B5B19954CD0}"/>
              </a:ext>
            </a:extLst>
          </p:cNvPr>
          <p:cNvSpPr txBox="1">
            <a:spLocks noChangeArrowheads="1"/>
          </p:cNvSpPr>
          <p:nvPr/>
        </p:nvSpPr>
        <p:spPr bwMode="auto">
          <a:xfrm>
            <a:off x="-12192" y="1585321"/>
            <a:ext cx="9144000" cy="487643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288925" marR="0" lvl="0" indent="-288925"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Most of us go through life trusting in our own strength. </a:t>
            </a:r>
          </a:p>
          <a:p>
            <a:pPr marL="288925" marR="0" lvl="0" indent="-288925"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a:p>
            <a:pPr marL="288925" marR="0" lvl="0" indent="-288925"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Most of us go through life without ever trusting God to do something big.</a:t>
            </a:r>
          </a:p>
          <a:p>
            <a:pPr marL="288925" marR="0" lvl="0" indent="-288925"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a:p>
            <a:pPr marL="288925" marR="0" lvl="0" indent="-288925"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Most need a breakthrough past our monotony, but don’t trust God for it.</a:t>
            </a:r>
          </a:p>
        </p:txBody>
      </p:sp>
    </p:spTree>
    <p:extLst>
      <p:ext uri="{BB962C8B-B14F-4D97-AF65-F5344CB8AC3E}">
        <p14:creationId xmlns:p14="http://schemas.microsoft.com/office/powerpoint/2010/main" val="42088875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type="title" idx="4294967295"/>
          </p:nvPr>
        </p:nvSpPr>
        <p:spPr>
          <a:xfrm>
            <a:off x="0" y="0"/>
            <a:ext cx="9144000" cy="762000"/>
          </a:xfrm>
          <a:gradFill rotWithShape="0">
            <a:gsLst>
              <a:gs pos="0">
                <a:schemeClr val="accent2"/>
              </a:gs>
              <a:gs pos="100000">
                <a:schemeClr val="accent2">
                  <a:gamma/>
                  <a:shade val="46275"/>
                  <a:invGamma/>
                </a:schemeClr>
              </a:gs>
            </a:gsLst>
            <a:path path="shape">
              <a:fillToRect l="50000" t="50000" r="50000" b="50000"/>
            </a:path>
          </a:gradFill>
          <a:effectLst>
            <a:outerShdw blurRad="63500" dist="35921" dir="2700000" algn="ctr" rotWithShape="0">
              <a:schemeClr val="tx2">
                <a:alpha val="74998"/>
              </a:schemeClr>
            </a:outerShdw>
          </a:effectLst>
        </p:spPr>
        <p:txBody>
          <a:bodyPr/>
          <a:lstStyle/>
          <a:p>
            <a:pPr eaLnBrk="1" hangingPunct="1">
              <a:defRPr/>
            </a:pPr>
            <a:r>
              <a:rPr lang="en-US" dirty="0">
                <a:solidFill>
                  <a:schemeClr val="bg1"/>
                </a:solidFill>
                <a:effectLst>
                  <a:outerShdw blurRad="38100" dist="38100" dir="2700000" algn="tl">
                    <a:srgbClr val="000000"/>
                  </a:outerShdw>
                </a:effectLst>
                <a:latin typeface="Arial" charset="0"/>
                <a:ea typeface="ＭＳ Ｐゴシック" charset="0"/>
                <a:cs typeface="ＭＳ Ｐゴシック" charset="0"/>
              </a:rPr>
              <a:t>Our Vision</a:t>
            </a:r>
            <a:endParaRPr lang="en-US" dirty="0">
              <a:latin typeface="Arial" charset="0"/>
              <a:ea typeface="ＭＳ Ｐゴシック" charset="0"/>
              <a:cs typeface="ＭＳ Ｐゴシック" charset="0"/>
            </a:endParaRPr>
          </a:p>
        </p:txBody>
      </p:sp>
      <p:grpSp>
        <p:nvGrpSpPr>
          <p:cNvPr id="27" name="Group 26"/>
          <p:cNvGrpSpPr/>
          <p:nvPr/>
        </p:nvGrpSpPr>
        <p:grpSpPr>
          <a:xfrm>
            <a:off x="565728" y="565699"/>
            <a:ext cx="8012545" cy="6211455"/>
            <a:chOff x="2362200" y="1408546"/>
            <a:chExt cx="5230548" cy="4320886"/>
          </a:xfrm>
        </p:grpSpPr>
        <p:sp>
          <p:nvSpPr>
            <p:cNvPr id="28" name="Heart 27"/>
            <p:cNvSpPr>
              <a:spLocks noChangeAspect="1"/>
            </p:cNvSpPr>
            <p:nvPr/>
          </p:nvSpPr>
          <p:spPr bwMode="auto">
            <a:xfrm>
              <a:off x="2362200" y="1408546"/>
              <a:ext cx="5230548" cy="4320886"/>
            </a:xfrm>
            <a:prstGeom prst="hear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108" charset="0"/>
                <a:ea typeface="ＭＳ Ｐゴシック" pitchFamily="-108" charset="-128"/>
                <a:cs typeface="ＭＳ Ｐゴシック" pitchFamily="-108" charset="-128"/>
              </a:endParaRPr>
            </a:p>
          </p:txBody>
        </p:sp>
        <p:sp>
          <p:nvSpPr>
            <p:cNvPr id="29" name="Text Box 4"/>
            <p:cNvSpPr txBox="1">
              <a:spLocks noChangeArrowheads="1"/>
            </p:cNvSpPr>
            <p:nvPr/>
          </p:nvSpPr>
          <p:spPr bwMode="auto">
            <a:xfrm>
              <a:off x="2698402" y="2292993"/>
              <a:ext cx="4558145" cy="707886"/>
            </a:xfrm>
            <a:prstGeom prst="rect">
              <a:avLst/>
            </a:prstGeom>
            <a:noFill/>
            <a:ln w="9525">
              <a:noFill/>
              <a:miter lim="800000"/>
              <a:headEnd/>
              <a:tailEnd/>
            </a:ln>
            <a:effectLst>
              <a:outerShdw blurRad="63500" dist="38099" dir="2700000" algn="ctr" rotWithShape="0">
                <a:schemeClr val="tx1">
                  <a:alpha val="74998"/>
                </a:schemeClr>
              </a:outerShdw>
            </a:effectLst>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charset="0"/>
                  <a:ea typeface="ＭＳ Ｐゴシック" charset="0"/>
                </a:rPr>
                <a:t>Love the Nations</a:t>
              </a:r>
              <a:endParaRPr kumimoji="0" lang="en-US" sz="3200" b="1" i="0" u="none" strike="noStrike" kern="1200" cap="none" spc="0" normalizeH="0" baseline="0" noProof="0" dirty="0">
                <a:ln>
                  <a:noFill/>
                </a:ln>
                <a:solidFill>
                  <a:srgbClr val="FFFFFF"/>
                </a:solidFill>
                <a:effectLst/>
                <a:uLnTx/>
                <a:uFillTx/>
                <a:latin typeface="Times New Roman" charset="0"/>
                <a:ea typeface="ＭＳ Ｐゴシック" charset="0"/>
              </a:endParaRPr>
            </a:p>
          </p:txBody>
        </p:sp>
      </p:grpSp>
      <p:grpSp>
        <p:nvGrpSpPr>
          <p:cNvPr id="4" name="Group 3"/>
          <p:cNvGrpSpPr/>
          <p:nvPr/>
        </p:nvGrpSpPr>
        <p:grpSpPr>
          <a:xfrm>
            <a:off x="1956726" y="2378337"/>
            <a:ext cx="5230548" cy="4170790"/>
            <a:chOff x="2362200" y="1408546"/>
            <a:chExt cx="5230548" cy="4320886"/>
          </a:xfrm>
        </p:grpSpPr>
        <p:sp>
          <p:nvSpPr>
            <p:cNvPr id="2" name="Heart 1"/>
            <p:cNvSpPr>
              <a:spLocks noChangeAspect="1"/>
            </p:cNvSpPr>
            <p:nvPr/>
          </p:nvSpPr>
          <p:spPr bwMode="auto">
            <a:xfrm>
              <a:off x="2362200" y="1408546"/>
              <a:ext cx="5230548" cy="4320886"/>
            </a:xfrm>
            <a:prstGeom prst="heart">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108" charset="0"/>
                <a:ea typeface="ＭＳ Ｐゴシック" pitchFamily="-108" charset="-128"/>
                <a:cs typeface="ＭＳ Ｐゴシック" pitchFamily="-108" charset="-128"/>
              </a:endParaRPr>
            </a:p>
          </p:txBody>
        </p:sp>
        <p:sp>
          <p:nvSpPr>
            <p:cNvPr id="23" name="Text Box 4"/>
            <p:cNvSpPr txBox="1">
              <a:spLocks noChangeArrowheads="1"/>
            </p:cNvSpPr>
            <p:nvPr/>
          </p:nvSpPr>
          <p:spPr bwMode="auto">
            <a:xfrm>
              <a:off x="2698402" y="2263761"/>
              <a:ext cx="4558145" cy="707886"/>
            </a:xfrm>
            <a:prstGeom prst="rect">
              <a:avLst/>
            </a:prstGeom>
            <a:noFill/>
            <a:ln w="9525">
              <a:noFill/>
              <a:miter lim="800000"/>
              <a:headEnd/>
              <a:tailEnd/>
            </a:ln>
            <a:effectLst>
              <a:outerShdw blurRad="63500" dist="38099" dir="2700000" algn="ctr" rotWithShape="0">
                <a:schemeClr val="tx1">
                  <a:alpha val="74998"/>
                </a:schemeClr>
              </a:outerShdw>
            </a:effectLst>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charset="0"/>
                  <a:ea typeface="ＭＳ Ｐゴシック" charset="0"/>
                </a:rPr>
                <a:t>Love the Church</a:t>
              </a:r>
              <a:endParaRPr kumimoji="0" lang="en-US" sz="3200" b="1" i="0" u="none" strike="noStrike" kern="1200" cap="none" spc="0" normalizeH="0" baseline="0" noProof="0" dirty="0">
                <a:ln>
                  <a:noFill/>
                </a:ln>
                <a:solidFill>
                  <a:srgbClr val="FFFFFF"/>
                </a:solidFill>
                <a:effectLst/>
                <a:uLnTx/>
                <a:uFillTx/>
                <a:latin typeface="Times New Roman" charset="0"/>
                <a:ea typeface="ＭＳ Ｐゴシック" charset="0"/>
              </a:endParaRPr>
            </a:p>
          </p:txBody>
        </p:sp>
      </p:grpSp>
      <p:grpSp>
        <p:nvGrpSpPr>
          <p:cNvPr id="3" name="Group 2"/>
          <p:cNvGrpSpPr>
            <a:grpSpLocks noChangeAspect="1"/>
          </p:cNvGrpSpPr>
          <p:nvPr/>
        </p:nvGrpSpPr>
        <p:grpSpPr>
          <a:xfrm>
            <a:off x="3371273" y="3971164"/>
            <a:ext cx="2401455" cy="1863147"/>
            <a:chOff x="3394366" y="2920569"/>
            <a:chExt cx="2401455" cy="1863147"/>
          </a:xfrm>
        </p:grpSpPr>
        <p:sp>
          <p:nvSpPr>
            <p:cNvPr id="24" name="Heart 23"/>
            <p:cNvSpPr/>
            <p:nvPr/>
          </p:nvSpPr>
          <p:spPr bwMode="auto">
            <a:xfrm>
              <a:off x="3394366" y="2920569"/>
              <a:ext cx="2401455" cy="1863147"/>
            </a:xfrm>
            <a:prstGeom prst="hear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108" charset="0"/>
                <a:ea typeface="ＭＳ Ｐゴシック" pitchFamily="-108" charset="-128"/>
                <a:cs typeface="ＭＳ Ｐゴシック" pitchFamily="-108" charset="-128"/>
              </a:endParaRPr>
            </a:p>
          </p:txBody>
        </p:sp>
        <p:sp>
          <p:nvSpPr>
            <p:cNvPr id="108548" name="Text Box 4"/>
            <p:cNvSpPr txBox="1">
              <a:spLocks noChangeArrowheads="1"/>
            </p:cNvSpPr>
            <p:nvPr/>
          </p:nvSpPr>
          <p:spPr bwMode="auto">
            <a:xfrm>
              <a:off x="3463636" y="3188855"/>
              <a:ext cx="2216727" cy="1323439"/>
            </a:xfrm>
            <a:prstGeom prst="rect">
              <a:avLst/>
            </a:prstGeom>
            <a:noFill/>
            <a:ln w="9525">
              <a:noFill/>
              <a:miter lim="800000"/>
              <a:headEnd/>
              <a:tailEnd/>
            </a:ln>
            <a:effectLst>
              <a:outerShdw blurRad="63500" dist="38099" dir="2700000" algn="ctr" rotWithShape="0">
                <a:schemeClr val="tx1">
                  <a:alpha val="74998"/>
                </a:schemeClr>
              </a:outerShdw>
            </a:effectLst>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charset="0"/>
                  <a:ea typeface="ＭＳ Ｐゴシック" charset="0"/>
                </a:rPr>
                <a:t>Love God</a:t>
              </a:r>
              <a:endParaRPr kumimoji="0" lang="en-US" sz="3200" b="1" i="0" u="none" strike="noStrike" kern="1200" cap="none" spc="0" normalizeH="0" baseline="0" noProof="0" dirty="0">
                <a:ln>
                  <a:noFill/>
                </a:ln>
                <a:solidFill>
                  <a:srgbClr val="FFFFFF"/>
                </a:solidFill>
                <a:effectLst/>
                <a:uLnTx/>
                <a:uFillTx/>
                <a:latin typeface="Times New Roman" charset="0"/>
                <a:ea typeface="ＭＳ Ｐゴシック" charset="0"/>
              </a:endParaRPr>
            </a:p>
          </p:txBody>
        </p:sp>
      </p:grpSp>
    </p:spTree>
    <p:extLst>
      <p:ext uri="{BB962C8B-B14F-4D97-AF65-F5344CB8AC3E}">
        <p14:creationId xmlns:p14="http://schemas.microsoft.com/office/powerpoint/2010/main" val="2529097357"/>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0.70"/>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1000" fill="hold"/>
                                        <p:tgtEl>
                                          <p:spTgt spid="27"/>
                                        </p:tgtEl>
                                        <p:attrNameLst>
                                          <p:attrName>ppt_w</p:attrName>
                                        </p:attrNameLst>
                                      </p:cBhvr>
                                      <p:tavLst>
                                        <p:tav tm="0">
                                          <p:val>
                                            <p:strVal val="#ppt_w*0.70"/>
                                          </p:val>
                                        </p:tav>
                                        <p:tav tm="100000">
                                          <p:val>
                                            <p:strVal val="#ppt_w"/>
                                          </p:val>
                                        </p:tav>
                                      </p:tavLst>
                                    </p:anim>
                                    <p:anim calcmode="lin" valueType="num">
                                      <p:cBhvr>
                                        <p:cTn id="19" dur="1000" fill="hold"/>
                                        <p:tgtEl>
                                          <p:spTgt spid="27"/>
                                        </p:tgtEl>
                                        <p:attrNameLst>
                                          <p:attrName>ppt_h</p:attrName>
                                        </p:attrNameLst>
                                      </p:cBhvr>
                                      <p:tavLst>
                                        <p:tav tm="0">
                                          <p:val>
                                            <p:strVal val="#ppt_h"/>
                                          </p:val>
                                        </p:tav>
                                        <p:tav tm="100000">
                                          <p:val>
                                            <p:strVal val="#ppt_h"/>
                                          </p:val>
                                        </p:tav>
                                      </p:tavLst>
                                    </p:anim>
                                    <p:animEffect transition="in" filter="fade">
                                      <p:cBhvr>
                                        <p:cTn id="2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5D1F732D-6098-43F6-A7AC-37A211A37A3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465428"/>
            <a:ext cx="9144000" cy="6392572"/>
          </a:xfrm>
          <a:prstGeom prst="rect">
            <a:avLst/>
          </a:prstGeom>
        </p:spPr>
      </p:pic>
      <p:grpSp>
        <p:nvGrpSpPr>
          <p:cNvPr id="5" name="Group 4">
            <a:extLst>
              <a:ext uri="{FF2B5EF4-FFF2-40B4-BE49-F238E27FC236}">
                <a16:creationId xmlns:a16="http://schemas.microsoft.com/office/drawing/2014/main" id="{107AEAFB-E42C-4A8D-BD04-DEABBA46ED8B}"/>
              </a:ext>
            </a:extLst>
          </p:cNvPr>
          <p:cNvGrpSpPr/>
          <p:nvPr/>
        </p:nvGrpSpPr>
        <p:grpSpPr>
          <a:xfrm>
            <a:off x="6268749" y="1924440"/>
            <a:ext cx="834758" cy="676038"/>
            <a:chOff x="3453579" y="4038601"/>
            <a:chExt cx="834758" cy="676038"/>
          </a:xfrm>
        </p:grpSpPr>
        <p:sp>
          <p:nvSpPr>
            <p:cNvPr id="14" name="Arrow: Right 13">
              <a:extLst>
                <a:ext uri="{FF2B5EF4-FFF2-40B4-BE49-F238E27FC236}">
                  <a16:creationId xmlns:a16="http://schemas.microsoft.com/office/drawing/2014/main" id="{886C03F6-9E34-491C-A39D-A99400B7F733}"/>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Candara"/>
                <a:ea typeface="ＭＳ Ｐゴシック"/>
                <a:cs typeface="Arial"/>
              </a:endParaRPr>
            </a:p>
          </p:txBody>
        </p:sp>
        <p:sp>
          <p:nvSpPr>
            <p:cNvPr id="16" name="Arrow: Right 15">
              <a:extLst>
                <a:ext uri="{FF2B5EF4-FFF2-40B4-BE49-F238E27FC236}">
                  <a16:creationId xmlns:a16="http://schemas.microsoft.com/office/drawing/2014/main" id="{4AD6AAA7-E819-429C-9CE8-5610716A4642}"/>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Candara"/>
                <a:ea typeface="ＭＳ Ｐゴシック"/>
                <a:cs typeface="Arial"/>
              </a:endParaRPr>
            </a:p>
          </p:txBody>
        </p:sp>
      </p:grpSp>
      <p:sp>
        <p:nvSpPr>
          <p:cNvPr id="9" name="TextBox 8">
            <a:extLst>
              <a:ext uri="{FF2B5EF4-FFF2-40B4-BE49-F238E27FC236}">
                <a16:creationId xmlns:a16="http://schemas.microsoft.com/office/drawing/2014/main" id="{6E31953A-DC04-4A8D-B2D4-BFBC4D98B0BE}"/>
              </a:ext>
            </a:extLst>
          </p:cNvPr>
          <p:cNvSpPr txBox="1"/>
          <p:nvPr/>
        </p:nvSpPr>
        <p:spPr>
          <a:xfrm>
            <a:off x="685800" y="1621405"/>
            <a:ext cx="7924800"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96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ＭＳ Ｐゴシック"/>
                <a:cs typeface="Arial"/>
              </a:rPr>
              <a:t>GOOD NE    WS</a:t>
            </a:r>
          </a:p>
        </p:txBody>
      </p:sp>
      <p:sp>
        <p:nvSpPr>
          <p:cNvPr id="10" name="TextBox 9">
            <a:extLst>
              <a:ext uri="{FF2B5EF4-FFF2-40B4-BE49-F238E27FC236}">
                <a16:creationId xmlns:a16="http://schemas.microsoft.com/office/drawing/2014/main" id="{D9A1087B-3F80-4F48-8DBC-0CF94883E04F}"/>
              </a:ext>
            </a:extLst>
          </p:cNvPr>
          <p:cNvSpPr txBox="1"/>
          <p:nvPr/>
        </p:nvSpPr>
        <p:spPr>
          <a:xfrm>
            <a:off x="399852" y="2764405"/>
            <a:ext cx="7924800"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96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ＭＳ Ｐゴシック"/>
                <a:cs typeface="Arial"/>
              </a:rPr>
              <a:t>ON THE MO    VE</a:t>
            </a:r>
          </a:p>
        </p:txBody>
      </p:sp>
      <p:sp>
        <p:nvSpPr>
          <p:cNvPr id="22" name="Rectangle 21">
            <a:extLst>
              <a:ext uri="{FF2B5EF4-FFF2-40B4-BE49-F238E27FC236}">
                <a16:creationId xmlns:a16="http://schemas.microsoft.com/office/drawing/2014/main" id="{F8B2E6BA-8BCD-4AA0-AB8A-DB37AB6C37B0}"/>
              </a:ext>
            </a:extLst>
          </p:cNvPr>
          <p:cNvSpPr/>
          <p:nvPr/>
        </p:nvSpPr>
        <p:spPr>
          <a:xfrm>
            <a:off x="0" y="0"/>
            <a:ext cx="9144000" cy="478405"/>
          </a:xfrm>
          <a:prstGeom prst="rect">
            <a:avLst/>
          </a:prstGeom>
          <a:solidFill>
            <a:srgbClr val="002060"/>
          </a:solid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ndara"/>
              <a:ea typeface="ＭＳ Ｐゴシック"/>
              <a:cs typeface="Arial"/>
            </a:endParaRPr>
          </a:p>
        </p:txBody>
      </p:sp>
      <p:grpSp>
        <p:nvGrpSpPr>
          <p:cNvPr id="18" name="Group 17">
            <a:extLst>
              <a:ext uri="{FF2B5EF4-FFF2-40B4-BE49-F238E27FC236}">
                <a16:creationId xmlns:a16="http://schemas.microsoft.com/office/drawing/2014/main" id="{F17F5622-0621-40B3-90CF-FE1E99F4C40D}"/>
              </a:ext>
            </a:extLst>
          </p:cNvPr>
          <p:cNvGrpSpPr/>
          <p:nvPr/>
        </p:nvGrpSpPr>
        <p:grpSpPr>
          <a:xfrm>
            <a:off x="6268749" y="2980090"/>
            <a:ext cx="834758" cy="676038"/>
            <a:chOff x="3453579" y="4038601"/>
            <a:chExt cx="834758" cy="676038"/>
          </a:xfrm>
        </p:grpSpPr>
        <p:sp>
          <p:nvSpPr>
            <p:cNvPr id="23" name="Arrow: Right 22">
              <a:extLst>
                <a:ext uri="{FF2B5EF4-FFF2-40B4-BE49-F238E27FC236}">
                  <a16:creationId xmlns:a16="http://schemas.microsoft.com/office/drawing/2014/main" id="{15021482-6F86-4AF3-98C2-9251251AC25E}"/>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Candara"/>
                <a:ea typeface="ＭＳ Ｐゴシック"/>
                <a:cs typeface="Arial"/>
              </a:endParaRPr>
            </a:p>
          </p:txBody>
        </p:sp>
        <p:sp>
          <p:nvSpPr>
            <p:cNvPr id="24" name="Arrow: Right 23">
              <a:extLst>
                <a:ext uri="{FF2B5EF4-FFF2-40B4-BE49-F238E27FC236}">
                  <a16:creationId xmlns:a16="http://schemas.microsoft.com/office/drawing/2014/main" id="{3873FCBE-14A5-4158-A35C-80B3D7AA23F4}"/>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Candara"/>
                <a:ea typeface="ＭＳ Ｐゴシック"/>
                <a:cs typeface="Arial"/>
              </a:endParaRPr>
            </a:p>
          </p:txBody>
        </p:sp>
      </p:grpSp>
      <p:sp>
        <p:nvSpPr>
          <p:cNvPr id="12" name="TextBox 11">
            <a:extLst>
              <a:ext uri="{FF2B5EF4-FFF2-40B4-BE49-F238E27FC236}">
                <a16:creationId xmlns:a16="http://schemas.microsoft.com/office/drawing/2014/main" id="{62AF6761-FAB1-6447-942C-99AB2DD3143D}"/>
              </a:ext>
            </a:extLst>
          </p:cNvPr>
          <p:cNvSpPr txBox="1"/>
          <p:nvPr/>
        </p:nvSpPr>
        <p:spPr>
          <a:xfrm>
            <a:off x="2763297" y="3916175"/>
            <a:ext cx="5561355" cy="1077218"/>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40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ＭＳ Ｐゴシック"/>
                <a:cs typeface="Arial"/>
              </a:rPr>
              <a:t>God’s work through the early church in</a:t>
            </a:r>
          </a:p>
        </p:txBody>
      </p:sp>
      <p:sp>
        <p:nvSpPr>
          <p:cNvPr id="13" name="TextBox 12">
            <a:extLst>
              <a:ext uri="{FF2B5EF4-FFF2-40B4-BE49-F238E27FC236}">
                <a16:creationId xmlns:a16="http://schemas.microsoft.com/office/drawing/2014/main" id="{A100B275-2835-C644-B81B-E9DC79DDBC93}"/>
              </a:ext>
            </a:extLst>
          </p:cNvPr>
          <p:cNvSpPr txBox="1"/>
          <p:nvPr/>
        </p:nvSpPr>
        <p:spPr>
          <a:xfrm>
            <a:off x="2763297" y="4909691"/>
            <a:ext cx="5561355"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96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ＭＳ Ｐゴシック"/>
                <a:cs typeface="Arial"/>
              </a:rPr>
              <a:t>Acts</a:t>
            </a:r>
            <a:endParaRPr kumimoji="0" lang="en-US" sz="80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ＭＳ Ｐゴシック"/>
              <a:cs typeface="Arial"/>
            </a:endParaRPr>
          </a:p>
        </p:txBody>
      </p:sp>
    </p:spTree>
    <p:extLst>
      <p:ext uri="{BB962C8B-B14F-4D97-AF65-F5344CB8AC3E}">
        <p14:creationId xmlns:p14="http://schemas.microsoft.com/office/powerpoint/2010/main" val="45898040"/>
      </p:ext>
    </p:extLst>
  </p:cSld>
  <p:clrMapOvr>
    <a:masterClrMapping/>
  </p:clrMapOvr>
  <p:transition>
    <p:fade/>
  </p:transition>
</p:sld>
</file>

<file path=ppt/slides/slide2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How Do You Say Politely I Am Waiting For Your Reply? – Everyday Courtesy">
            <a:extLst>
              <a:ext uri="{FF2B5EF4-FFF2-40B4-BE49-F238E27FC236}">
                <a16:creationId xmlns:a16="http://schemas.microsoft.com/office/drawing/2014/main" id="{42D430AB-6073-8843-BD4B-210B70E6757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301625"/>
            <a:ext cx="9144000" cy="6254750"/>
          </a:xfrm>
          <a:prstGeom prst="rect">
            <a:avLst/>
          </a:prstGeom>
          <a:noFill/>
          <a:extLst>
            <a:ext uri="{909E8E84-426E-40DD-AFC4-6F175D3DCCD1}">
              <a14:hiddenFill xmlns:a14="http://schemas.microsoft.com/office/drawing/2010/main">
                <a:solidFill>
                  <a:srgbClr val="FFFFFF"/>
                </a:solidFill>
              </a14:hiddenFill>
            </a:ext>
          </a:extLst>
        </p:spPr>
      </p:pic>
      <p:sp>
        <p:nvSpPr>
          <p:cNvPr id="100355"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882650"/>
            <a:ext cx="9143999" cy="1080120"/>
          </a:xfrm>
          <a:effectLst/>
        </p:spPr>
        <p:txBody>
          <a:bodyPr/>
          <a:lstStyle/>
          <a:p>
            <a:pPr>
              <a:defRPr/>
            </a:pPr>
            <a:r>
              <a:rPr lang="en-US" b="1" dirty="0">
                <a:solidFill>
                  <a:schemeClr val="bg1"/>
                </a:solidFill>
                <a:effectLst/>
                <a:latin typeface="Arial" charset="0"/>
                <a:ea typeface="ＭＳ Ｐゴシック" charset="0"/>
                <a:cs typeface="ＭＳ Ｐゴシック" charset="0"/>
              </a:rPr>
              <a:t>Waiting for a breakthrough…</a:t>
            </a:r>
          </a:p>
        </p:txBody>
      </p:sp>
    </p:spTree>
    <p:extLst>
      <p:ext uri="{BB962C8B-B14F-4D97-AF65-F5344CB8AC3E}">
        <p14:creationId xmlns:p14="http://schemas.microsoft.com/office/powerpoint/2010/main" val="3930922999"/>
      </p:ext>
    </p:extLst>
  </p:cSld>
  <p:clrMapOvr>
    <a:overrideClrMapping bg1="dk2" tx1="lt1" bg2="dk1" tx2="lt2" accent1="accent1" accent2="accent2" accent3="accent3" accent4="accent4" accent5="accent5" accent6="accent6" hlink="hlink" folHlink="folHlink"/>
  </p:clrMapOvr>
  <p:transition/>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holy spirit images">
            <a:extLst>
              <a:ext uri="{FF2B5EF4-FFF2-40B4-BE49-F238E27FC236}">
                <a16:creationId xmlns:a16="http://schemas.microsoft.com/office/drawing/2014/main" id="{5D2D9C71-8123-6D4F-89A1-5A238C7F08F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4350" y="711200"/>
            <a:ext cx="8115300" cy="54356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9"/>
            <a:ext cx="9144000" cy="769349"/>
          </a:xfrm>
          <a:effectLst/>
        </p:spPr>
        <p:txBody>
          <a:bodyPr/>
          <a:lstStyle/>
          <a:p>
            <a:pPr>
              <a:defRPr/>
            </a:pPr>
            <a:r>
              <a:rPr lang="en-US" sz="5400" b="1" dirty="0">
                <a:effectLst>
                  <a:glow rad="127000">
                    <a:schemeClr val="bg1"/>
                  </a:glow>
                </a:effectLst>
                <a:latin typeface="Arial" charset="0"/>
                <a:ea typeface="ＭＳ Ｐゴシック" charset="0"/>
                <a:cs typeface="ＭＳ Ｐゴシック" charset="0"/>
              </a:rPr>
              <a:t>Acts 2 Background</a:t>
            </a:r>
          </a:p>
        </p:txBody>
      </p:sp>
    </p:spTree>
    <p:extLst>
      <p:ext uri="{BB962C8B-B14F-4D97-AF65-F5344CB8AC3E}">
        <p14:creationId xmlns:p14="http://schemas.microsoft.com/office/powerpoint/2010/main" val="3431703809"/>
      </p:ext>
    </p:extLst>
  </p:cSld>
  <p:clrMapOvr>
    <a:masterClrMapping/>
  </p:clrMapOvr>
  <p:transition>
    <p:fade/>
  </p:transition>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69"/>
            <a:ext cx="9144000" cy="1027435"/>
          </a:xfrm>
          <a:noFill/>
          <a:ln>
            <a:noFill/>
          </a:ln>
          <a:effectLst/>
        </p:spPr>
        <p:txBody>
          <a:bodyPr vert="horz" wrap="square" lIns="91389" tIns="45695" rIns="91389" bIns="45695" numCol="1" anchor="ctr" anchorCtr="0" compatLnSpc="1">
            <a:prstTxWarp prst="textNoShape">
              <a:avLst/>
            </a:prstTxWarp>
          </a:bodyPr>
          <a:lstStyle/>
          <a:p>
            <a:r>
              <a:rPr lang="en-US" dirty="0">
                <a:effectLst>
                  <a:glow rad="127000">
                    <a:schemeClr val="bg1"/>
                  </a:glow>
                </a:effectLst>
                <a:latin typeface="Arial" charset="0"/>
                <a:ea typeface="ＭＳ Ｐゴシック" charset="0"/>
              </a:rPr>
              <a:t>Upper Room Gathering</a:t>
            </a:r>
          </a:p>
        </p:txBody>
      </p:sp>
      <p:pic>
        <p:nvPicPr>
          <p:cNvPr id="17412" name="Picture 4" descr="Peter at the Jerusalem Conference">
            <a:extLst>
              <a:ext uri="{FF2B5EF4-FFF2-40B4-BE49-F238E27FC236}">
                <a16:creationId xmlns:a16="http://schemas.microsoft.com/office/drawing/2014/main" id="{FDCB95C4-7A02-0B41-8324-6F797896D40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157288"/>
            <a:ext cx="9144000" cy="454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045079"/>
      </p:ext>
    </p:extLst>
  </p:cSld>
  <p:clrMapOvr>
    <a:masterClrMapping/>
  </p:clrMapOvr>
  <p:transition/>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8A22E83A-6C16-0A4C-A545-D2E948A6F26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700" y="1092200"/>
            <a:ext cx="9144000" cy="50387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4" name="Rectangle 2">
            <a:extLst>
              <a:ext uri="{FF2B5EF4-FFF2-40B4-BE49-F238E27FC236}">
                <a16:creationId xmlns:a16="http://schemas.microsoft.com/office/drawing/2014/main" id="{BC66059C-7841-7449-9690-26A97348566A}"/>
              </a:ext>
            </a:extLst>
          </p:cNvPr>
          <p:cNvSpPr txBox="1">
            <a:spLocks noChangeArrowheads="1"/>
          </p:cNvSpPr>
          <p:nvPr/>
        </p:nvSpPr>
        <p:spPr bwMode="auto">
          <a:xfrm>
            <a:off x="114300" y="63500"/>
            <a:ext cx="9144000" cy="965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lvl1pPr algn="ctr" eaLnBrk="0" fontAlgn="base" hangingPunct="0">
              <a:spcBef>
                <a:spcPct val="0"/>
              </a:spcBef>
              <a:spcAft>
                <a:spcPct val="0"/>
              </a:spcAft>
              <a:defRPr sz="4400" b="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l" defTabSz="457177" rtl="0" eaLnBrk="0" fontAlgn="base" latinLnBrk="0" hangingPunct="0">
              <a:lnSpc>
                <a:spcPct val="100000"/>
              </a:lnSpc>
              <a:spcBef>
                <a:spcPct val="0"/>
              </a:spcBef>
              <a:spcAft>
                <a:spcPct val="0"/>
              </a:spcAft>
              <a:buClrTx/>
              <a:buSzTx/>
              <a:buFontTx/>
              <a:buNone/>
              <a:tabLst/>
              <a:defRPr/>
            </a:pPr>
            <a:r>
              <a:rPr kumimoji="0" lang="en-US" sz="44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Why submit to the Spirit?</a:t>
            </a:r>
          </a:p>
        </p:txBody>
      </p:sp>
      <p:sp>
        <p:nvSpPr>
          <p:cNvPr id="8" name="Rectangle 2">
            <a:extLst>
              <a:ext uri="{FF2B5EF4-FFF2-40B4-BE49-F238E27FC236}">
                <a16:creationId xmlns:a16="http://schemas.microsoft.com/office/drawing/2014/main" id="{CBADAD1C-DA74-FE43-9143-E94208E09358}"/>
              </a:ext>
            </a:extLst>
          </p:cNvPr>
          <p:cNvSpPr txBox="1">
            <a:spLocks noChangeArrowheads="1"/>
          </p:cNvSpPr>
          <p:nvPr/>
        </p:nvSpPr>
        <p:spPr bwMode="auto">
          <a:xfrm>
            <a:off x="-14288" y="6088060"/>
            <a:ext cx="8672513" cy="7842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defPPr>
              <a:defRPr lang="en-US"/>
            </a:defPPr>
            <a:lvl1pPr eaLnBrk="0" fontAlgn="base" hangingPunct="0">
              <a:spcBef>
                <a:spcPct val="0"/>
              </a:spcBef>
              <a:spcAft>
                <a:spcPct val="0"/>
              </a:spcAft>
              <a:defRPr sz="4400" b="1" i="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r" defTabSz="457177" rtl="0" eaLnBrk="0" fontAlgn="base" latinLnBrk="0" hangingPunct="0">
              <a:lnSpc>
                <a:spcPct val="100000"/>
              </a:lnSpc>
              <a:spcBef>
                <a:spcPct val="0"/>
              </a:spcBef>
              <a:spcAft>
                <a:spcPct val="0"/>
              </a:spcAft>
              <a:buClrTx/>
              <a:buSzTx/>
              <a:buFontTx/>
              <a:buNone/>
              <a:tabLst/>
              <a:defRPr/>
            </a:pPr>
            <a:r>
              <a:rPr kumimoji="0" lang="en-US" sz="44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3 reasons</a:t>
            </a:r>
          </a:p>
        </p:txBody>
      </p:sp>
    </p:spTree>
    <p:extLst>
      <p:ext uri="{BB962C8B-B14F-4D97-AF65-F5344CB8AC3E}">
        <p14:creationId xmlns:p14="http://schemas.microsoft.com/office/powerpoint/2010/main" val="25118136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8A22E83A-6C16-0A4C-A545-D2E948A6F26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700" y="1092200"/>
            <a:ext cx="9144000" cy="50387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12700" y="1333500"/>
            <a:ext cx="9144000" cy="787400"/>
          </a:xfrm>
          <a:effectLst/>
        </p:spPr>
        <p:txBody>
          <a:bodyPr anchor="ctr"/>
          <a:lstStyle/>
          <a:p>
            <a:pPr marL="350838" indent="-350838" algn="l">
              <a:buFont typeface="Arial" panose="020B0604020202020204" pitchFamily="34" charset="0"/>
              <a:buChar char="•"/>
              <a:defRPr/>
            </a:pPr>
            <a:r>
              <a:rPr lang="en-US" b="1" dirty="0">
                <a:effectLst>
                  <a:glow rad="127000">
                    <a:schemeClr val="bg1"/>
                  </a:glow>
                </a:effectLst>
                <a:latin typeface="Arial" charset="0"/>
                <a:ea typeface="ＭＳ Ｐゴシック" charset="0"/>
                <a:cs typeface="ＭＳ Ｐゴシック" charset="0"/>
              </a:rPr>
              <a:t>The Spirit </a:t>
            </a:r>
            <a:r>
              <a:rPr lang="en-US" b="1" dirty="0">
                <a:solidFill>
                  <a:srgbClr val="FFFF00"/>
                </a:solidFill>
                <a:effectLst>
                  <a:glow rad="127000">
                    <a:schemeClr val="bg1"/>
                  </a:glow>
                </a:effectLst>
                <a:latin typeface="Arial" charset="0"/>
                <a:ea typeface="ＭＳ Ｐゴシック" charset="0"/>
                <a:cs typeface="ＭＳ Ｐゴシック" charset="0"/>
              </a:rPr>
              <a:t>reverses</a:t>
            </a:r>
            <a:r>
              <a:rPr lang="en-US" b="1" dirty="0">
                <a:effectLst>
                  <a:glow rad="127000">
                    <a:schemeClr val="bg1"/>
                  </a:glow>
                </a:effectLst>
                <a:latin typeface="Arial" charset="0"/>
                <a:ea typeface="ＭＳ Ｐゴシック" charset="0"/>
                <a:cs typeface="ＭＳ Ｐゴシック" charset="0"/>
              </a:rPr>
              <a:t> Babel (1-13)</a:t>
            </a:r>
          </a:p>
        </p:txBody>
      </p:sp>
      <p:sp>
        <p:nvSpPr>
          <p:cNvPr id="4" name="Rectangle 2">
            <a:extLst>
              <a:ext uri="{FF2B5EF4-FFF2-40B4-BE49-F238E27FC236}">
                <a16:creationId xmlns:a16="http://schemas.microsoft.com/office/drawing/2014/main" id="{BC66059C-7841-7449-9690-26A97348566A}"/>
              </a:ext>
            </a:extLst>
          </p:cNvPr>
          <p:cNvSpPr txBox="1">
            <a:spLocks noChangeArrowheads="1"/>
          </p:cNvSpPr>
          <p:nvPr/>
        </p:nvSpPr>
        <p:spPr bwMode="auto">
          <a:xfrm>
            <a:off x="114300" y="63500"/>
            <a:ext cx="9144000" cy="965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1" i="1" u="none" strike="noStrike" kern="1200" cap="none" spc="0" normalizeH="0" baseline="0" noProof="0" dirty="0">
                <a:ln>
                  <a:noFill/>
                </a:ln>
                <a:solidFill>
                  <a:srgbClr val="FFFFFF"/>
                </a:solidFill>
                <a:effectLst/>
                <a:uLnTx/>
                <a:uFillTx/>
                <a:latin typeface="Arial" charset="0"/>
                <a:ea typeface="ＭＳ Ｐゴシック" charset="0"/>
                <a:cs typeface="ＭＳ Ｐゴシック" charset="0"/>
              </a:rPr>
              <a:t>Why submit to the Spirit?</a:t>
            </a:r>
            <a:endParaRPr kumimoji="0" lang="en-US" sz="4800" b="1" i="1" u="none" strike="noStrike" kern="0" cap="none" spc="0" normalizeH="0" baseline="0" noProof="0" dirty="0">
              <a:ln>
                <a:noFill/>
              </a:ln>
              <a:solidFill>
                <a:srgbClr val="FFFFFF"/>
              </a:solidFill>
              <a:effectLst/>
              <a:uLnTx/>
              <a:uFillTx/>
              <a:latin typeface="Arial" charset="0"/>
              <a:ea typeface="ＭＳ Ｐゴシック" charset="0"/>
              <a:cs typeface="ＭＳ Ｐゴシック" charset="0"/>
            </a:endParaRPr>
          </a:p>
        </p:txBody>
      </p:sp>
      <p:sp>
        <p:nvSpPr>
          <p:cNvPr id="2" name="Rectangle 2">
            <a:extLst>
              <a:ext uri="{FF2B5EF4-FFF2-40B4-BE49-F238E27FC236}">
                <a16:creationId xmlns:a16="http://schemas.microsoft.com/office/drawing/2014/main" id="{B77CD9EF-F9A0-7C19-D38A-2C1DEC8161C7}"/>
              </a:ext>
            </a:extLst>
          </p:cNvPr>
          <p:cNvSpPr txBox="1">
            <a:spLocks noChangeArrowheads="1"/>
          </p:cNvSpPr>
          <p:nvPr/>
        </p:nvSpPr>
        <p:spPr bwMode="auto">
          <a:xfrm>
            <a:off x="197428" y="6237312"/>
            <a:ext cx="8695052" cy="57513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2</a:t>
            </a:r>
            <a:endParaRPr kumimoji="0" lang="en-US" b="1" i="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4145442953"/>
      </p:ext>
    </p:extLst>
  </p:cSld>
  <p:clrMapOvr>
    <a:masterClrMapping/>
  </p:clrMapOvr>
  <p:transition/>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705" name="Picture 2" descr="4-07 Tower of Babel Map 02277"/>
          <p:cNvPicPr preferRelativeResize="0">
            <a:picLocks noChangeAspect="1" noChangeArrowheads="1"/>
          </p:cNvPicPr>
          <p:nvPr>
            <p:custDataLst>
              <p:tags r:id="rId1"/>
            </p:custDataLst>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4756" name="Rectangle 4" hidden="1"/>
          <p:cNvSpPr>
            <a:spLocks noGrp="1" noChangeArrowheads="1"/>
          </p:cNvSpPr>
          <p:nvPr>
            <p:ph type="title" idx="4294967295"/>
          </p:nvPr>
        </p:nvSpPr>
        <p:spPr>
          <a:xfrm>
            <a:off x="0" y="274638"/>
            <a:ext cx="8229600" cy="1143000"/>
          </a:xfrm>
        </p:spPr>
        <p:txBody>
          <a:bodyPr>
            <a:normAutofit/>
          </a:bodyPr>
          <a:lstStyle/>
          <a:p>
            <a:pPr eaLnBrk="1" hangingPunct="1">
              <a:defRPr/>
            </a:pPr>
            <a:r>
              <a:rPr lang="en-US">
                <a:effectLst>
                  <a:outerShdw blurRad="38100" dist="38100" dir="2700000" algn="tl">
                    <a:srgbClr val="000000"/>
                  </a:outerShdw>
                </a:effectLst>
              </a:rPr>
              <a:t>4-07 Tower of Babel Map 02277</a:t>
            </a:r>
          </a:p>
        </p:txBody>
      </p:sp>
      <p:pic>
        <p:nvPicPr>
          <p:cNvPr id="456707" name="Picture 4" descr="\\.psf\Host\Users\mmurphy\Desktop\Tower of Babel Map 02277.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56708" name="TextBox 1"/>
          <p:cNvSpPr txBox="1">
            <a:spLocks noChangeArrowheads="1"/>
          </p:cNvSpPr>
          <p:nvPr/>
        </p:nvSpPr>
        <p:spPr bwMode="auto">
          <a:xfrm>
            <a:off x="0" y="76200"/>
            <a:ext cx="9144000" cy="1246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500" b="1" i="0" u="none" strike="noStrike" kern="1200" cap="none" spc="0" normalizeH="0" baseline="0" noProof="0" dirty="0">
                <a:ln>
                  <a:noFill/>
                </a:ln>
                <a:solidFill>
                  <a:srgbClr val="FFC000"/>
                </a:solidFill>
                <a:effectLst/>
                <a:uLnTx/>
                <a:uFillTx/>
                <a:latin typeface="Arial" charset="0"/>
                <a:ea typeface="ＭＳ Ｐゴシック" charset="0"/>
                <a:cs typeface="Arial" charset="0"/>
              </a:rPr>
              <a:t>TOWER OF BABEL</a:t>
            </a:r>
          </a:p>
        </p:txBody>
      </p:sp>
      <p:sp>
        <p:nvSpPr>
          <p:cNvPr id="456709" name="TextBox 5"/>
          <p:cNvSpPr txBox="1">
            <a:spLocks noChangeArrowheads="1"/>
          </p:cNvSpPr>
          <p:nvPr/>
        </p:nvSpPr>
        <p:spPr bwMode="auto">
          <a:xfrm>
            <a:off x="0" y="6858000"/>
            <a:ext cx="9144000" cy="823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4800" b="0" i="0" u="none" strike="noStrike" kern="1200" cap="none" spc="0" normalizeH="0" baseline="0" noProof="0" dirty="0">
                <a:ln>
                  <a:noFill/>
                </a:ln>
                <a:solidFill>
                  <a:srgbClr val="FFC000"/>
                </a:solidFill>
                <a:effectLst/>
                <a:uLnTx/>
                <a:uFillTx/>
                <a:latin typeface="Arial" charset="0"/>
                <a:ea typeface="ＭＳ Ｐゴシック" charset="0"/>
                <a:cs typeface="Arial" charset="0"/>
              </a:rPr>
              <a:t>possible location</a:t>
            </a:r>
          </a:p>
        </p:txBody>
      </p:sp>
      <p:sp>
        <p:nvSpPr>
          <p:cNvPr id="7" name="TextBox 6"/>
          <p:cNvSpPr txBox="1">
            <a:spLocks noChangeArrowheads="1"/>
          </p:cNvSpPr>
          <p:nvPr/>
        </p:nvSpPr>
        <p:spPr bwMode="auto">
          <a:xfrm>
            <a:off x="2743200" y="4038601"/>
            <a:ext cx="4876800" cy="905429"/>
          </a:xfrm>
          <a:prstGeom prst="rect">
            <a:avLst/>
          </a:prstGeom>
          <a:noFill/>
          <a:ln>
            <a:noFill/>
          </a:ln>
          <a:effectLst>
            <a:outerShdw blurRad="63500" dist="38099" dir="2700000" algn="ctr" rotWithShape="0">
              <a:schemeClr val="bg1">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Tower </a:t>
            </a:r>
          </a:p>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of Babel</a:t>
            </a:r>
          </a:p>
        </p:txBody>
      </p:sp>
      <p:sp>
        <p:nvSpPr>
          <p:cNvPr id="8" name="TextBox 7"/>
          <p:cNvSpPr txBox="1"/>
          <p:nvPr/>
        </p:nvSpPr>
        <p:spPr>
          <a:xfrm>
            <a:off x="228600" y="3962401"/>
            <a:ext cx="2286000" cy="925630"/>
          </a:xfrm>
          <a:prstGeom prst="rect">
            <a:avLst/>
          </a:prstGeom>
          <a:noFill/>
        </p:spPr>
        <p:txBody>
          <a:bodyPr lIns="91389" tIns="45695" rIns="91389" bIns="45695">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charset="0"/>
                <a:ea typeface="ＭＳ Ｐゴシック" charset="0"/>
                <a:cs typeface="Arial" charset="0"/>
              </a:rPr>
              <a:t>IRAQ</a:t>
            </a:r>
          </a:p>
        </p:txBody>
      </p:sp>
      <p:sp>
        <p:nvSpPr>
          <p:cNvPr id="9" name="Rectangle 2">
            <a:extLst>
              <a:ext uri="{FF2B5EF4-FFF2-40B4-BE49-F238E27FC236}">
                <a16:creationId xmlns:a16="http://schemas.microsoft.com/office/drawing/2014/main" id="{5DDB7DF1-ADDA-A342-9685-53790EE81825}"/>
              </a:ext>
            </a:extLst>
          </p:cNvPr>
          <p:cNvSpPr txBox="1">
            <a:spLocks noChangeArrowheads="1"/>
          </p:cNvSpPr>
          <p:nvPr/>
        </p:nvSpPr>
        <p:spPr bwMode="auto">
          <a:xfrm>
            <a:off x="-14288" y="6088060"/>
            <a:ext cx="8672513" cy="7842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defPPr>
              <a:defRPr lang="en-US"/>
            </a:defPPr>
            <a:lvl1pPr eaLnBrk="0" fontAlgn="base" hangingPunct="0">
              <a:spcBef>
                <a:spcPct val="0"/>
              </a:spcBef>
              <a:spcAft>
                <a:spcPct val="0"/>
              </a:spcAft>
              <a:defRPr sz="4400" b="1" i="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r" defTabSz="457177" rtl="0" eaLnBrk="0" fontAlgn="base" latinLnBrk="0" hangingPunct="0">
              <a:lnSpc>
                <a:spcPct val="100000"/>
              </a:lnSpc>
              <a:spcBef>
                <a:spcPct val="0"/>
              </a:spcBef>
              <a:spcAft>
                <a:spcPct val="0"/>
              </a:spcAft>
              <a:buClrTx/>
              <a:buSzTx/>
              <a:buFontTx/>
              <a:buNone/>
              <a:tabLst/>
              <a:defRPr/>
            </a:pPr>
            <a:r>
              <a:rPr kumimoji="0" lang="en-US" sz="44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Genesis 11</a:t>
            </a:r>
          </a:p>
        </p:txBody>
      </p:sp>
    </p:spTree>
    <p:extLst>
      <p:ext uri="{BB962C8B-B14F-4D97-AF65-F5344CB8AC3E}">
        <p14:creationId xmlns:p14="http://schemas.microsoft.com/office/powerpoint/2010/main" val="1944666878"/>
      </p:ext>
    </p:extLst>
  </p:cSld>
  <p:clrMapOvr>
    <a:masterClrMapping/>
  </p:clrMapOvr>
  <p:transition>
    <p:fade/>
  </p:transition>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9026" name="Picture 2" descr="Tower of Babel 02275"/>
          <p:cNvPicPr preferRelativeResize="0">
            <a:picLocks noChangeAspect="1" noChangeArrowheads="1"/>
          </p:cNvPicPr>
          <p:nvPr>
            <p:custDataLst>
              <p:tags r:id="rId1"/>
            </p:custDataLst>
          </p:nvPr>
        </p:nvPicPr>
        <p:blipFill>
          <a:blip r:embed="rId4">
            <a:extLst>
              <a:ext uri="{28A0092B-C50C-407E-A947-70E740481C1C}">
                <a14:useLocalDpi xmlns:a14="http://schemas.microsoft.com/office/drawing/2010/main"/>
              </a:ext>
            </a:extLst>
          </a:blip>
          <a:srcRect/>
          <a:stretch>
            <a:fillRect/>
          </a:stretch>
        </p:blipFill>
        <p:spPr bwMode="auto">
          <a:xfrm>
            <a:off x="749300" y="0"/>
            <a:ext cx="765175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409027" name="Rectangle 3" hidden="1"/>
          <p:cNvSpPr>
            <a:spLocks noGrp="1" noChangeArrowheads="1"/>
          </p:cNvSpPr>
          <p:nvPr>
            <p:ph type="title"/>
          </p:nvPr>
        </p:nvSpPr>
        <p:spPr/>
        <p:txBody>
          <a:bodyPr/>
          <a:lstStyle/>
          <a:p>
            <a:pPr eaLnBrk="1" hangingPunct="1">
              <a:defRPr/>
            </a:pPr>
            <a:r>
              <a:rPr lang="en-US"/>
              <a:t>Tower of Babel 02275</a:t>
            </a:r>
          </a:p>
        </p:txBody>
      </p:sp>
      <p:sp>
        <p:nvSpPr>
          <p:cNvPr id="5" name="Rectangle 2">
            <a:extLst>
              <a:ext uri="{FF2B5EF4-FFF2-40B4-BE49-F238E27FC236}">
                <a16:creationId xmlns:a16="http://schemas.microsoft.com/office/drawing/2014/main" id="{DBBF1370-0432-A140-BA3D-AE0619AF7D42}"/>
              </a:ext>
            </a:extLst>
          </p:cNvPr>
          <p:cNvSpPr txBox="1">
            <a:spLocks noChangeArrowheads="1"/>
          </p:cNvSpPr>
          <p:nvPr/>
        </p:nvSpPr>
        <p:spPr bwMode="auto">
          <a:xfrm>
            <a:off x="-14288" y="6088060"/>
            <a:ext cx="8672513" cy="7842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defPPr>
              <a:defRPr lang="en-US"/>
            </a:defPPr>
            <a:lvl1pPr eaLnBrk="0" fontAlgn="base" hangingPunct="0">
              <a:spcBef>
                <a:spcPct val="0"/>
              </a:spcBef>
              <a:spcAft>
                <a:spcPct val="0"/>
              </a:spcAft>
              <a:defRPr sz="4400" b="1" i="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4400" b="1" i="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Genesis 11:2-6</a:t>
            </a:r>
          </a:p>
        </p:txBody>
      </p:sp>
    </p:spTree>
    <p:extLst>
      <p:ext uri="{BB962C8B-B14F-4D97-AF65-F5344CB8AC3E}">
        <p14:creationId xmlns:p14="http://schemas.microsoft.com/office/powerpoint/2010/main" val="2079149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2"/>
          <p:cNvSpPr>
            <a:spLocks noGrp="1" noChangeArrowheads="1"/>
          </p:cNvSpPr>
          <p:nvPr>
            <p:ph type="title" idx="4294967295"/>
          </p:nvPr>
        </p:nvSpPr>
        <p:spPr>
          <a:xfrm>
            <a:off x="1251531" y="0"/>
            <a:ext cx="7360247" cy="1143000"/>
          </a:xfrm>
        </p:spPr>
        <p:txBody>
          <a:bodyPr/>
          <a:lstStyle/>
          <a:p>
            <a:pPr algn="l" eaLnBrk="1" hangingPunct="1"/>
            <a:r>
              <a:rPr lang="en-US" sz="4000" b="1" i="1" dirty="0">
                <a:solidFill>
                  <a:srgbClr val="504818"/>
                </a:solidFill>
                <a:latin typeface="Arial" charset="0"/>
                <a:ea typeface="ＭＳ Ｐゴシック" charset="0"/>
                <a:cs typeface="Arial" charset="0"/>
              </a:rPr>
              <a:t>My Interpretation Principle</a:t>
            </a:r>
            <a:endParaRPr lang="en-US" sz="3200" i="1" dirty="0">
              <a:solidFill>
                <a:srgbClr val="504818"/>
              </a:solidFill>
              <a:latin typeface="Arial" charset="0"/>
              <a:ea typeface="ＭＳ Ｐゴシック" charset="0"/>
              <a:cs typeface="Arial" charset="0"/>
            </a:endParaRPr>
          </a:p>
        </p:txBody>
      </p:sp>
      <p:sp>
        <p:nvSpPr>
          <p:cNvPr id="217090" name="Text Box 3"/>
          <p:cNvSpPr txBox="1">
            <a:spLocks noChangeArrowheads="1"/>
          </p:cNvSpPr>
          <p:nvPr/>
        </p:nvSpPr>
        <p:spPr bwMode="auto">
          <a:xfrm>
            <a:off x="1251520" y="1219213"/>
            <a:ext cx="789248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square"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indent="0" algn="l" eaLnBrk="1" hangingPunct="1"/>
            <a:r>
              <a:rPr lang="en-US" sz="3600" b="1" dirty="0">
                <a:latin typeface="Arial" charset="0"/>
                <a:cs typeface="Arial" charset="0"/>
              </a:rPr>
              <a:t>The practice must be:</a:t>
            </a:r>
          </a:p>
        </p:txBody>
      </p:sp>
      <p:sp>
        <p:nvSpPr>
          <p:cNvPr id="217091" name="Text Box 3"/>
          <p:cNvSpPr txBox="1">
            <a:spLocks noChangeArrowheads="1"/>
          </p:cNvSpPr>
          <p:nvPr/>
        </p:nvSpPr>
        <p:spPr bwMode="auto">
          <a:xfrm>
            <a:off x="8243895" y="44459"/>
            <a:ext cx="86913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ail" charset="0"/>
                <a:cs typeface="Arail" charset="0"/>
              </a:rPr>
              <a:t>131e</a:t>
            </a:r>
          </a:p>
        </p:txBody>
      </p:sp>
      <p:sp>
        <p:nvSpPr>
          <p:cNvPr id="5" name="Text Box 3"/>
          <p:cNvSpPr txBox="1">
            <a:spLocks noChangeArrowheads="1"/>
          </p:cNvSpPr>
          <p:nvPr/>
        </p:nvSpPr>
        <p:spPr bwMode="auto">
          <a:xfrm>
            <a:off x="1251520" y="1916850"/>
            <a:ext cx="789248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square"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442412" indent="-442412" algn="l" eaLnBrk="1" hangingPunct="1">
              <a:buFont typeface="Arial"/>
              <a:buChar char="•"/>
            </a:pPr>
            <a:r>
              <a:rPr lang="en-US" sz="3600" b="1" i="1" dirty="0">
                <a:solidFill>
                  <a:srgbClr val="0000FF"/>
                </a:solidFill>
                <a:latin typeface="Arial" charset="0"/>
                <a:cs typeface="Arial" charset="0"/>
              </a:rPr>
              <a:t>universally applied to all NT churches</a:t>
            </a:r>
            <a:r>
              <a:rPr lang="en-US" sz="3600" b="1" dirty="0">
                <a:latin typeface="Arial" charset="0"/>
                <a:cs typeface="Arial" charset="0"/>
              </a:rPr>
              <a:t> the best we can tell</a:t>
            </a:r>
          </a:p>
        </p:txBody>
      </p:sp>
      <p:sp>
        <p:nvSpPr>
          <p:cNvPr id="6" name="Text Box 3"/>
          <p:cNvSpPr txBox="1">
            <a:spLocks noChangeArrowheads="1"/>
          </p:cNvSpPr>
          <p:nvPr/>
        </p:nvSpPr>
        <p:spPr bwMode="auto">
          <a:xfrm>
            <a:off x="1251520" y="3140972"/>
            <a:ext cx="7892480"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square"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442412" indent="-442412" algn="l" eaLnBrk="1" hangingPunct="1">
              <a:buFont typeface="Arial"/>
              <a:buChar char="•"/>
            </a:pPr>
            <a:r>
              <a:rPr lang="en-US" sz="3600" b="1" i="1" dirty="0">
                <a:solidFill>
                  <a:srgbClr val="0000FF"/>
                </a:solidFill>
                <a:latin typeface="Arial" charset="0"/>
                <a:cs typeface="Arial" charset="0"/>
              </a:rPr>
              <a:t>but not tied to the cultural context</a:t>
            </a:r>
            <a:r>
              <a:rPr lang="en-US" sz="3600" b="1" dirty="0">
                <a:latin typeface="Arial" charset="0"/>
                <a:cs typeface="Arial" charset="0"/>
              </a:rPr>
              <a:t> so closely that its underlying principle is lost in another culture</a:t>
            </a:r>
          </a:p>
        </p:txBody>
      </p:sp>
    </p:spTree>
    <p:extLst>
      <p:ext uri="{BB962C8B-B14F-4D97-AF65-F5344CB8AC3E}">
        <p14:creationId xmlns:p14="http://schemas.microsoft.com/office/powerpoint/2010/main" val="320257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7090">
                                            <p:txEl>
                                              <p:pRg st="0" end="0"/>
                                            </p:txEl>
                                          </p:spTgt>
                                        </p:tgtEl>
                                        <p:attrNameLst>
                                          <p:attrName>style.visibility</p:attrName>
                                        </p:attrNameLst>
                                      </p:cBhvr>
                                      <p:to>
                                        <p:strVal val="visible"/>
                                      </p:to>
                                    </p:set>
                                    <p:animEffect transition="in" filter="blinds(horizontal)">
                                      <p:cBhvr>
                                        <p:cTn id="7" dur="500"/>
                                        <p:tgtEl>
                                          <p:spTgt spid="2170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linds(horizontal)">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0" grpId="0" build="p"/>
      <p:bldP spid="5" grpId="0" build="p"/>
      <p:bldP spid="6" grpId="0" build="p"/>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5"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
            <a:ext cx="9144000" cy="6888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67171" name="Text Box 3"/>
          <p:cNvSpPr txBox="1">
            <a:spLocks noChangeArrowheads="1"/>
          </p:cNvSpPr>
          <p:nvPr/>
        </p:nvSpPr>
        <p:spPr bwMode="auto">
          <a:xfrm>
            <a:off x="250836" y="923925"/>
            <a:ext cx="2568575" cy="15857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000000"/>
                </a:solidFill>
                <a:effectLst/>
                <a:uLnTx/>
                <a:uFillTx/>
                <a:latin typeface="Arial" charset="0"/>
                <a:ea typeface="ＭＳ Ｐゴシック" charset="0"/>
              </a:rPr>
              <a:t>Medieval view of Ziggurats </a:t>
            </a:r>
          </a:p>
        </p:txBody>
      </p:sp>
      <p:sp>
        <p:nvSpPr>
          <p:cNvPr id="272387" name="WordArt 4"/>
          <p:cNvSpPr>
            <a:spLocks noChangeArrowheads="1" noChangeShapeType="1" noTextEdit="1"/>
          </p:cNvSpPr>
          <p:nvPr/>
        </p:nvSpPr>
        <p:spPr bwMode="auto">
          <a:xfrm>
            <a:off x="5943600" y="228600"/>
            <a:ext cx="2133600" cy="457200"/>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wrap="none" lIns="91389" tIns="45695" rIns="91389" bIns="45695"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a:noFill/>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uLnTx/>
                <a:uFillTx/>
                <a:latin typeface="Garamond"/>
                <a:ea typeface="Garamond"/>
                <a:cs typeface="Garamond"/>
              </a:rPr>
              <a:t>RELIGION</a:t>
            </a:r>
          </a:p>
        </p:txBody>
      </p:sp>
      <p:sp>
        <p:nvSpPr>
          <p:cNvPr id="272388" name="Line 5"/>
          <p:cNvSpPr>
            <a:spLocks noChangeShapeType="1"/>
          </p:cNvSpPr>
          <p:nvPr/>
        </p:nvSpPr>
        <p:spPr bwMode="auto">
          <a:xfrm>
            <a:off x="5867400" y="838200"/>
            <a:ext cx="2286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lIns="91389" tIns="45695" rIns="91389" bIns="45695"/>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72389" name="Text Box 6"/>
          <p:cNvSpPr txBox="1">
            <a:spLocks noChangeArrowheads="1"/>
          </p:cNvSpPr>
          <p:nvPr/>
        </p:nvSpPr>
        <p:spPr bwMode="auto">
          <a:xfrm>
            <a:off x="8424012" y="152406"/>
            <a:ext cx="646228" cy="4616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000000"/>
                </a:solidFill>
                <a:effectLst/>
                <a:uLnTx/>
                <a:uFillTx/>
                <a:latin typeface="Times New Roman" charset="0"/>
                <a:ea typeface="ＭＳ Ｐゴシック" charset="0"/>
              </a:rPr>
              <a:t>139</a:t>
            </a:r>
          </a:p>
        </p:txBody>
      </p:sp>
      <p:sp>
        <p:nvSpPr>
          <p:cNvPr id="272390" name="Rectangle 7"/>
          <p:cNvSpPr>
            <a:spLocks noGrp="1" noChangeArrowheads="1"/>
          </p:cNvSpPr>
          <p:nvPr>
            <p:ph type="title" idx="4294967295"/>
          </p:nvPr>
        </p:nvSpPr>
        <p:spPr>
          <a:xfrm>
            <a:off x="3562952" y="6067258"/>
            <a:ext cx="5504859" cy="638342"/>
          </a:xfrm>
          <a:solidFill>
            <a:schemeClr val="tx2"/>
          </a:solidFill>
        </p:spPr>
        <p:txBody>
          <a:bodyPr/>
          <a:lstStyle/>
          <a:p>
            <a:pPr eaLnBrk="1" hangingPunct="1"/>
            <a:r>
              <a:rPr lang="en-US" altLang="zh-CN" sz="3200" b="1" dirty="0">
                <a:solidFill>
                  <a:schemeClr val="bg1"/>
                </a:solidFill>
                <a:ea typeface="ＭＳ Ｐゴシック" charset="0"/>
                <a:cs typeface="Arial"/>
              </a:rPr>
              <a:t>Tower of Babel (Gen. 11)</a:t>
            </a:r>
          </a:p>
        </p:txBody>
      </p:sp>
    </p:spTree>
    <p:extLst>
      <p:ext uri="{BB962C8B-B14F-4D97-AF65-F5344CB8AC3E}">
        <p14:creationId xmlns:p14="http://schemas.microsoft.com/office/powerpoint/2010/main" val="12512611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67171"/>
                                        </p:tgtEl>
                                        <p:attrNameLst>
                                          <p:attrName>style.visibility</p:attrName>
                                        </p:attrNameLst>
                                      </p:cBhvr>
                                      <p:to>
                                        <p:strVal val="visible"/>
                                      </p:to>
                                    </p:set>
                                    <p:anim calcmode="lin" valueType="num">
                                      <p:cBhvr additive="base">
                                        <p:cTn id="7" dur="500" fill="hold"/>
                                        <p:tgtEl>
                                          <p:spTgt spid="2567171"/>
                                        </p:tgtEl>
                                        <p:attrNameLst>
                                          <p:attrName>ppt_x</p:attrName>
                                        </p:attrNameLst>
                                      </p:cBhvr>
                                      <p:tavLst>
                                        <p:tav tm="0">
                                          <p:val>
                                            <p:strVal val="0-#ppt_w/2"/>
                                          </p:val>
                                        </p:tav>
                                        <p:tav tm="100000">
                                          <p:val>
                                            <p:strVal val="#ppt_x"/>
                                          </p:val>
                                        </p:tav>
                                      </p:tavLst>
                                    </p:anim>
                                    <p:anim calcmode="lin" valueType="num">
                                      <p:cBhvr additive="base">
                                        <p:cTn id="8" dur="500" fill="hold"/>
                                        <p:tgtEl>
                                          <p:spTgt spid="25671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7171" grpId="0" autoUpdateAnimBg="0"/>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3" name="Picture 2" descr="Gen 11 gutians_sumer_ziggurat1a.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5886"/>
            <a:ext cx="9144000" cy="6797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4434" name="Title 1"/>
          <p:cNvSpPr>
            <a:spLocks noGrp="1"/>
          </p:cNvSpPr>
          <p:nvPr>
            <p:ph type="title"/>
          </p:nvPr>
        </p:nvSpPr>
        <p:spPr>
          <a:xfrm>
            <a:off x="4214824" y="260361"/>
            <a:ext cx="4460875" cy="1235075"/>
          </a:xfrm>
        </p:spPr>
        <p:txBody>
          <a:bodyPr/>
          <a:lstStyle/>
          <a:p>
            <a:r>
              <a:rPr lang="en-US" altLang="zh-CN">
                <a:solidFill>
                  <a:schemeClr val="tx1"/>
                </a:solidFill>
                <a:latin typeface="Arial" charset="0"/>
                <a:ea typeface="ＭＳ Ｐゴシック" charset="0"/>
              </a:rPr>
              <a:t>The Tower as a Ziggurat</a:t>
            </a:r>
          </a:p>
        </p:txBody>
      </p:sp>
    </p:spTree>
    <p:extLst>
      <p:ext uri="{BB962C8B-B14F-4D97-AF65-F5344CB8AC3E}">
        <p14:creationId xmlns:p14="http://schemas.microsoft.com/office/powerpoint/2010/main" val="2730494641"/>
      </p:ext>
    </p:extLst>
  </p:cSld>
  <p:clrMapOvr>
    <a:masterClrMapping/>
  </p:clrMapOvr>
  <p:transition spd="med">
    <p:randomBar dir="vert"/>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01" name="Picture 5" descr="\\.psf\Host\Users\mmurphy\Desktop\000 For Maria to layer for Russia.012 copy.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02" name="Picture 6" descr="\\.psf\Host\Users\mmurphy\Desktop\000 For Maria to layer for Russia.012 copy.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3732" name="Rectangle 4" hidden="1"/>
          <p:cNvSpPr>
            <a:spLocks noGrp="1" noChangeArrowheads="1"/>
          </p:cNvSpPr>
          <p:nvPr>
            <p:ph type="title" idx="4294967295"/>
          </p:nvPr>
        </p:nvSpPr>
        <p:spPr>
          <a:xfrm>
            <a:off x="0" y="274638"/>
            <a:ext cx="8229600" cy="1143000"/>
          </a:xfrm>
        </p:spPr>
        <p:txBody>
          <a:bodyPr>
            <a:normAutofit/>
          </a:bodyPr>
          <a:lstStyle/>
          <a:p>
            <a:pPr eaLnBrk="1" hangingPunct="1">
              <a:defRPr/>
            </a:pPr>
            <a:r>
              <a:rPr lang="en-US" sz="3600">
                <a:effectLst>
                  <a:outerShdw blurRad="38100" dist="38100" dir="2700000" algn="tl">
                    <a:srgbClr val="000000"/>
                  </a:outerShdw>
                </a:effectLst>
              </a:rPr>
              <a:t>4-06 A-Tower of Babel Doomed 02276</a:t>
            </a:r>
          </a:p>
        </p:txBody>
      </p:sp>
      <p:sp>
        <p:nvSpPr>
          <p:cNvPr id="460804" name="TextBox 1"/>
          <p:cNvSpPr txBox="1">
            <a:spLocks noChangeArrowheads="1"/>
          </p:cNvSpPr>
          <p:nvPr/>
        </p:nvSpPr>
        <p:spPr bwMode="auto">
          <a:xfrm>
            <a:off x="5486400" y="1676401"/>
            <a:ext cx="1752600" cy="8715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THIS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PROJECT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IS DOOMED</a:t>
            </a:r>
            <a:r>
              <a:rPr kumimoji="0" lang="en-US" sz="18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a:t>
            </a:r>
          </a:p>
        </p:txBody>
      </p:sp>
      <p:sp>
        <p:nvSpPr>
          <p:cNvPr id="460805" name="TextBox 6"/>
          <p:cNvSpPr txBox="1">
            <a:spLocks noChangeArrowheads="1"/>
          </p:cNvSpPr>
          <p:nvPr/>
        </p:nvSpPr>
        <p:spPr bwMode="auto">
          <a:xfrm rot="-1919664">
            <a:off x="2103438" y="4283076"/>
            <a:ext cx="685800"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THE</a:t>
            </a:r>
            <a:endParaRPr kumimoji="0" lang="en-US" sz="1800" b="0"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460806" name="TextBox 7"/>
          <p:cNvSpPr txBox="1">
            <a:spLocks noChangeArrowheads="1"/>
          </p:cNvSpPr>
          <p:nvPr/>
        </p:nvSpPr>
        <p:spPr bwMode="auto">
          <a:xfrm rot="-1919664">
            <a:off x="2425700" y="3948113"/>
            <a:ext cx="1722438"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charset="0"/>
                <a:ea typeface="ＭＳ Ｐゴシック" charset="0"/>
                <a:cs typeface="Arial" charset="0"/>
              </a:rPr>
              <a:t>BABEL DAILY</a:t>
            </a:r>
            <a:endParaRPr kumimoji="0" lang="en-US" sz="18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60807" name="TextBox 8"/>
          <p:cNvSpPr txBox="1">
            <a:spLocks noChangeArrowheads="1"/>
          </p:cNvSpPr>
          <p:nvPr/>
        </p:nvSpPr>
        <p:spPr bwMode="auto">
          <a:xfrm rot="-1919664">
            <a:off x="2174886" y="4183074"/>
            <a:ext cx="2544763" cy="306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charset="0"/>
                <a:ea typeface="ＭＳ Ｐゴシック" charset="0"/>
                <a:cs typeface="Arial" charset="0"/>
              </a:rPr>
              <a:t>TOWER IN TROUBLE!</a:t>
            </a:r>
            <a:endParaRPr kumimoji="0" lang="en-US" sz="1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60808" name="TextBox 9"/>
          <p:cNvSpPr txBox="1">
            <a:spLocks noChangeArrowheads="1"/>
          </p:cNvSpPr>
          <p:nvPr/>
        </p:nvSpPr>
        <p:spPr bwMode="auto">
          <a:xfrm rot="-1919664">
            <a:off x="2617799" y="4535088"/>
            <a:ext cx="1368425" cy="3087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charset="0"/>
                <a:ea typeface="ＭＳ Ｐゴシック" charset="0"/>
                <a:cs typeface="Arial" charset="0"/>
              </a:rPr>
              <a:t>LANGUAGE</a:t>
            </a:r>
            <a:endParaRPr kumimoji="0" lang="en-US" sz="1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60809" name="TextBox 10"/>
          <p:cNvSpPr txBox="1">
            <a:spLocks noChangeArrowheads="1"/>
          </p:cNvSpPr>
          <p:nvPr/>
        </p:nvSpPr>
        <p:spPr bwMode="auto">
          <a:xfrm rot="-1919664">
            <a:off x="2606686" y="4691074"/>
            <a:ext cx="1535113" cy="306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TRANSLATORS</a:t>
            </a:r>
            <a:endParaRPr kumimoji="0" lang="en-US" sz="1400" b="0"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460810" name="TextBox 11"/>
          <p:cNvSpPr txBox="1">
            <a:spLocks noChangeArrowheads="1"/>
          </p:cNvSpPr>
          <p:nvPr/>
        </p:nvSpPr>
        <p:spPr bwMode="auto">
          <a:xfrm rot="-1919664">
            <a:off x="2995613" y="4649788"/>
            <a:ext cx="1535112"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charset="0"/>
                <a:ea typeface="ＭＳ Ｐゴシック" charset="0"/>
                <a:cs typeface="Arial" charset="0"/>
              </a:rPr>
              <a:t>NEEDED!</a:t>
            </a:r>
            <a:endParaRPr kumimoji="0" lang="en-US" sz="1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1357404845"/>
      </p:ext>
    </p:extLst>
  </p:cSld>
  <p:clrMapOvr>
    <a:masterClrMapping/>
  </p:clrMapOvr>
  <p:transition>
    <p:fade/>
  </p:transition>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4657" name="Picture 2" descr="4-11 Hello World 02280"/>
          <p:cNvPicPr preferRelativeResize="0">
            <a:picLocks noChangeAspect="1" noChangeArrowheads="1"/>
          </p:cNvPicPr>
          <p:nvPr>
            <p:custDataLst>
              <p:tags r:id="rId1"/>
            </p:custDataLst>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8852" name="Rectangle 4" hidden="1"/>
          <p:cNvSpPr>
            <a:spLocks noGrp="1" noChangeArrowheads="1"/>
          </p:cNvSpPr>
          <p:nvPr>
            <p:ph type="title" idx="4294967295"/>
          </p:nvPr>
        </p:nvSpPr>
        <p:spPr>
          <a:xfrm>
            <a:off x="0" y="274638"/>
            <a:ext cx="8229600" cy="1143000"/>
          </a:xfrm>
        </p:spPr>
        <p:txBody>
          <a:bodyPr rtlCol="0">
            <a:normAutofit/>
          </a:bodyPr>
          <a:lstStyle/>
          <a:p>
            <a:pPr eaLnBrk="1" hangingPunct="1">
              <a:defRPr/>
            </a:pPr>
            <a:r>
              <a:rPr lang="en-US">
                <a:effectLst>
                  <a:outerShdw blurRad="38100" dist="38100" dir="2700000" algn="tl">
                    <a:srgbClr val="000000"/>
                  </a:outerShdw>
                </a:effectLst>
              </a:rPr>
              <a:t>4-11 Hello World 02280</a:t>
            </a:r>
          </a:p>
        </p:txBody>
      </p:sp>
      <p:sp>
        <p:nvSpPr>
          <p:cNvPr id="4" name="Rectangle 2">
            <a:extLst>
              <a:ext uri="{FF2B5EF4-FFF2-40B4-BE49-F238E27FC236}">
                <a16:creationId xmlns:a16="http://schemas.microsoft.com/office/drawing/2014/main" id="{2AA1010D-2DD5-0C4F-9D9E-70E4C3F92A71}"/>
              </a:ext>
            </a:extLst>
          </p:cNvPr>
          <p:cNvSpPr txBox="1">
            <a:spLocks noChangeArrowheads="1"/>
          </p:cNvSpPr>
          <p:nvPr/>
        </p:nvSpPr>
        <p:spPr bwMode="auto">
          <a:xfrm>
            <a:off x="-14288" y="6088060"/>
            <a:ext cx="8672513" cy="7842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defPPr>
              <a:defRPr lang="en-US"/>
            </a:defPPr>
            <a:lvl1pPr eaLnBrk="0" fontAlgn="base" hangingPunct="0">
              <a:spcBef>
                <a:spcPct val="0"/>
              </a:spcBef>
              <a:spcAft>
                <a:spcPct val="0"/>
              </a:spcAft>
              <a:defRPr sz="4400" b="1" i="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r" defTabSz="457177" rtl="0" eaLnBrk="0" fontAlgn="base" latinLnBrk="0" hangingPunct="0">
              <a:lnSpc>
                <a:spcPct val="100000"/>
              </a:lnSpc>
              <a:spcBef>
                <a:spcPct val="0"/>
              </a:spcBef>
              <a:spcAft>
                <a:spcPct val="0"/>
              </a:spcAft>
              <a:buClrTx/>
              <a:buSzTx/>
              <a:buFontTx/>
              <a:buNone/>
              <a:tabLst/>
              <a:defRPr/>
            </a:pPr>
            <a:r>
              <a:rPr kumimoji="0" lang="en-US" sz="44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Genesis 11:7</a:t>
            </a:r>
          </a:p>
        </p:txBody>
      </p:sp>
    </p:spTree>
    <p:extLst>
      <p:ext uri="{BB962C8B-B14F-4D97-AF65-F5344CB8AC3E}">
        <p14:creationId xmlns:p14="http://schemas.microsoft.com/office/powerpoint/2010/main" val="3727796662"/>
      </p:ext>
    </p:extLst>
  </p:cSld>
  <p:clrMapOvr>
    <a:masterClrMapping/>
  </p:clrMapOvr>
  <p:transition>
    <p:fade/>
  </p:transition>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22" name="Rectangle 2"/>
          <p:cNvSpPr>
            <a:spLocks noGrp="1" noChangeArrowheads="1"/>
          </p:cNvSpPr>
          <p:nvPr>
            <p:ph type="title"/>
          </p:nvPr>
        </p:nvSpPr>
        <p:spPr/>
        <p:txBody>
          <a:bodyPr/>
          <a:lstStyle/>
          <a:p>
            <a:pPr eaLnBrk="1" hangingPunct="1">
              <a:defRPr/>
            </a:pPr>
            <a:r>
              <a:rPr lang="en-US"/>
              <a:t>Map—post-flood dispersion</a:t>
            </a:r>
          </a:p>
        </p:txBody>
      </p:sp>
      <p:pic>
        <p:nvPicPr>
          <p:cNvPr id="1413123" name="Picture 3" descr="Flood Dispersation"/>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a:xfrm>
            <a:off x="0" y="457200"/>
            <a:ext cx="9144000" cy="48323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
        <p:nvSpPr>
          <p:cNvPr id="464899" name="WordArt 4"/>
          <p:cNvSpPr>
            <a:spLocks noChangeArrowheads="1" noChangeShapeType="1" noTextEdit="1"/>
          </p:cNvSpPr>
          <p:nvPr/>
        </p:nvSpPr>
        <p:spPr bwMode="auto">
          <a:xfrm>
            <a:off x="2082223" y="4800600"/>
            <a:ext cx="4302713" cy="1973016"/>
          </a:xfrm>
          <a:prstGeom prst="rect">
            <a:avLst/>
          </a:prstGeom>
        </p:spPr>
        <p:txBody>
          <a:bodyPr wrap="none" lIns="91389" tIns="45695" rIns="91389" bIns="45695" fromWordArt="1">
            <a:prstTxWarp prst="textCascadeUp">
              <a:avLst>
                <a:gd name="adj" fmla="val 44444"/>
              </a:avLst>
            </a:prstTxWarp>
            <a:scene3d>
              <a:camera prst="legacyPerspectiveFront">
                <a:rot lat="20519990" lon="1080000" rev="0"/>
              </a:camera>
              <a:lightRig rig="legacyHarsh2" dir="b"/>
            </a:scene3d>
            <a:sp3d extrusionH="430200" prstMaterial="legacyMatte">
              <a:extrusionClr>
                <a:srgbClr val="FF6600"/>
              </a:extrusionClr>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0" cap="none" spc="0" normalizeH="0" baseline="0" noProof="0" dirty="0">
                <a:ln w="9525">
                  <a:round/>
                  <a:headEnd/>
                  <a:tailEnd/>
                </a:ln>
                <a:gradFill rotWithShape="1">
                  <a:gsLst>
                    <a:gs pos="0">
                      <a:srgbClr val="FFE701"/>
                    </a:gs>
                    <a:gs pos="100000">
                      <a:srgbClr val="FE3E02"/>
                    </a:gs>
                  </a:gsLst>
                  <a:lin ang="5400000" scaled="1"/>
                </a:gradFill>
                <a:effectLst/>
                <a:uLnTx/>
                <a:uFillTx/>
                <a:latin typeface="Impact"/>
                <a:ea typeface="Impact"/>
                <a:cs typeface="Impact"/>
              </a:rPr>
              <a:t>Babel Dispersion</a:t>
            </a:r>
          </a:p>
        </p:txBody>
      </p:sp>
      <p:sp>
        <p:nvSpPr>
          <p:cNvPr id="6" name="Rectangle 2">
            <a:extLst>
              <a:ext uri="{FF2B5EF4-FFF2-40B4-BE49-F238E27FC236}">
                <a16:creationId xmlns:a16="http://schemas.microsoft.com/office/drawing/2014/main" id="{B3E79104-87AE-1149-A491-04DFB53048E9}"/>
              </a:ext>
            </a:extLst>
          </p:cNvPr>
          <p:cNvSpPr txBox="1">
            <a:spLocks noChangeArrowheads="1"/>
          </p:cNvSpPr>
          <p:nvPr/>
        </p:nvSpPr>
        <p:spPr bwMode="auto">
          <a:xfrm>
            <a:off x="702" y="6088060"/>
            <a:ext cx="8672513" cy="7842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defPPr>
              <a:defRPr lang="en-US"/>
            </a:defPPr>
            <a:lvl1pPr eaLnBrk="0" fontAlgn="base" hangingPunct="0">
              <a:spcBef>
                <a:spcPct val="0"/>
              </a:spcBef>
              <a:spcAft>
                <a:spcPct val="0"/>
              </a:spcAft>
              <a:defRPr sz="4400" b="1" i="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4400" b="1" i="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Genesis 11:8</a:t>
            </a:r>
          </a:p>
        </p:txBody>
      </p:sp>
    </p:spTree>
    <p:extLst>
      <p:ext uri="{BB962C8B-B14F-4D97-AF65-F5344CB8AC3E}">
        <p14:creationId xmlns:p14="http://schemas.microsoft.com/office/powerpoint/2010/main" val="3286315485"/>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1314" name="Rectangle 2"/>
          <p:cNvSpPr>
            <a:spLocks noGrp="1" noChangeArrowheads="1"/>
          </p:cNvSpPr>
          <p:nvPr>
            <p:ph type="title"/>
          </p:nvPr>
        </p:nvSpPr>
        <p:spPr>
          <a:xfrm>
            <a:off x="457200" y="381000"/>
            <a:ext cx="8229600" cy="1143000"/>
          </a:xfrm>
        </p:spPr>
        <p:txBody>
          <a:bodyPr/>
          <a:lstStyle/>
          <a:p>
            <a:pPr eaLnBrk="1" hangingPunct="1">
              <a:defRPr/>
            </a:pPr>
            <a:r>
              <a:rPr lang="en-US" sz="6000" b="1">
                <a:solidFill>
                  <a:schemeClr val="tx1"/>
                </a:solidFill>
              </a:rPr>
              <a:t>Gen. 11:9 NAS</a:t>
            </a:r>
          </a:p>
        </p:txBody>
      </p:sp>
      <p:pic>
        <p:nvPicPr>
          <p:cNvPr id="462850" name="Picture 3" descr="Scripture Backgroun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21316" name="Text Box 4"/>
          <p:cNvSpPr txBox="1">
            <a:spLocks noChangeArrowheads="1"/>
          </p:cNvSpPr>
          <p:nvPr/>
        </p:nvSpPr>
        <p:spPr bwMode="auto">
          <a:xfrm>
            <a:off x="914410" y="1736726"/>
            <a:ext cx="7620381" cy="3093155"/>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lIns="91389" tIns="45695" rIns="91389" bIns="45695">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ru-RU"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Therefore its name was called Babel, because there the LORD </a:t>
            </a:r>
            <a:r>
              <a:rPr kumimoji="0" lang="en-US" sz="36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confused the language of the whole earth</a:t>
            </a: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and from there the L</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ORD</a:t>
            </a: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a:t>
            </a:r>
            <a:r>
              <a:rPr kumimoji="0" lang="en-US" sz="36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scattered them</a:t>
            </a: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abroad over the face of the whole earth.</a:t>
            </a:r>
            <a:r>
              <a:rPr kumimoji="0" lang="ru-RU"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endPar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1421317" name="Text Box 5"/>
          <p:cNvSpPr txBox="1">
            <a:spLocks noChangeArrowheads="1"/>
          </p:cNvSpPr>
          <p:nvPr/>
        </p:nvSpPr>
        <p:spPr bwMode="auto">
          <a:xfrm>
            <a:off x="914400" y="457200"/>
            <a:ext cx="7239000" cy="925630"/>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lIns="91389" tIns="45695" rIns="91389" bIns="45695">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5400" b="1" i="0" u="none" strike="noStrike" kern="1200" cap="none" spc="0" normalizeH="0" baseline="0" noProof="0">
                <a:ln>
                  <a:noFill/>
                </a:ln>
                <a:solidFill>
                  <a:srgbClr val="00FF00"/>
                </a:solidFill>
                <a:effectLst/>
                <a:uLnTx/>
                <a:uFillTx/>
                <a:latin typeface="Arial" charset="0"/>
                <a:ea typeface="ＭＳ Ｐゴシック" charset="0"/>
                <a:cs typeface="Arial" charset="0"/>
              </a:rPr>
              <a:t>Genesis 11:9</a:t>
            </a:r>
          </a:p>
        </p:txBody>
      </p:sp>
    </p:spTree>
    <p:extLst>
      <p:ext uri="{BB962C8B-B14F-4D97-AF65-F5344CB8AC3E}">
        <p14:creationId xmlns:p14="http://schemas.microsoft.com/office/powerpoint/2010/main" val="1245625853"/>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2865" name="Picture 2"/>
          <p:cNvPicPr>
            <a:picLocks noChangeAspect="1" noChangeArrowheads="1"/>
          </p:cNvPicPr>
          <p:nvPr/>
        </p:nvPicPr>
        <p:blipFill>
          <a:blip r:embed="rId3">
            <a:lum bright="-20000" contrast="20000"/>
            <a:extLst>
              <a:ext uri="{28A0092B-C50C-407E-A947-70E740481C1C}">
                <a14:useLocalDpi xmlns:a14="http://schemas.microsoft.com/office/drawing/2010/main"/>
              </a:ext>
            </a:extLst>
          </a:blip>
          <a:srcRect/>
          <a:stretch>
            <a:fillRect/>
          </a:stretch>
        </p:blipFill>
        <p:spPr bwMode="auto">
          <a:xfrm>
            <a:off x="457200" y="533400"/>
            <a:ext cx="8305800" cy="6337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2866" name="Text Box 3"/>
          <p:cNvSpPr txBox="1">
            <a:spLocks noChangeArrowheads="1"/>
          </p:cNvSpPr>
          <p:nvPr/>
        </p:nvSpPr>
        <p:spPr bwMode="auto">
          <a:xfrm>
            <a:off x="8366133" y="41281"/>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132</a:t>
            </a:r>
          </a:p>
        </p:txBody>
      </p:sp>
      <p:sp>
        <p:nvSpPr>
          <p:cNvPr id="292867" name="Rectangle 4"/>
          <p:cNvSpPr>
            <a:spLocks noGrp="1" noChangeArrowheads="1"/>
          </p:cNvSpPr>
          <p:nvPr>
            <p:ph type="title" idx="4294967295"/>
          </p:nvPr>
        </p:nvSpPr>
        <p:spPr>
          <a:xfrm>
            <a:off x="468319" y="-1587"/>
            <a:ext cx="7920037" cy="522288"/>
          </a:xfrm>
          <a:solidFill>
            <a:schemeClr val="hlink"/>
          </a:solidFill>
        </p:spPr>
        <p:txBody>
          <a:bodyPr lIns="91334" tIns="45667" rIns="91334" bIns="45667">
            <a:spAutoFit/>
          </a:bodyPr>
          <a:lstStyle/>
          <a:p>
            <a:pPr eaLnBrk="1" hangingPunct="1"/>
            <a:r>
              <a:rPr lang="en-US" sz="2800" b="1">
                <a:solidFill>
                  <a:srgbClr val="FFFFFF"/>
                </a:solidFill>
                <a:latin typeface="Arial" charset="0"/>
                <a:ea typeface="ＭＳ Ｐゴシック" charset="0"/>
                <a:cs typeface="Arial" charset="0"/>
              </a:rPr>
              <a:t>The Jewish Diaspora at Pentecost</a:t>
            </a:r>
          </a:p>
        </p:txBody>
      </p:sp>
      <p:sp>
        <p:nvSpPr>
          <p:cNvPr id="6" name="Rectangle 2">
            <a:extLst>
              <a:ext uri="{FF2B5EF4-FFF2-40B4-BE49-F238E27FC236}">
                <a16:creationId xmlns:a16="http://schemas.microsoft.com/office/drawing/2014/main" id="{2F73C0FE-3F26-1042-A1CE-8D99D7461C5A}"/>
              </a:ext>
            </a:extLst>
          </p:cNvPr>
          <p:cNvSpPr txBox="1">
            <a:spLocks noChangeArrowheads="1"/>
          </p:cNvSpPr>
          <p:nvPr/>
        </p:nvSpPr>
        <p:spPr bwMode="auto">
          <a:xfrm>
            <a:off x="-14288" y="6088060"/>
            <a:ext cx="8672513" cy="7842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89" tIns="45695" rIns="91389" bIns="45695" numCol="1" anchor="ctr" anchorCtr="0" compatLnSpc="1">
            <a:prstTxWarp prst="textNoShape">
              <a:avLst/>
            </a:prstTxWarp>
          </a:bodyPr>
          <a:lstStyle>
            <a:defPPr>
              <a:defRPr lang="en-US"/>
            </a:defPPr>
            <a:lvl1pPr eaLnBrk="0" fontAlgn="base" hangingPunct="0">
              <a:spcBef>
                <a:spcPct val="0"/>
              </a:spcBef>
              <a:spcAft>
                <a:spcPct val="0"/>
              </a:spcAft>
              <a:defRPr sz="4400" b="1" i="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r" defTabSz="457177" rtl="0" eaLnBrk="0" fontAlgn="base" latinLnBrk="0" hangingPunct="0">
              <a:lnSpc>
                <a:spcPct val="100000"/>
              </a:lnSpc>
              <a:spcBef>
                <a:spcPct val="0"/>
              </a:spcBef>
              <a:spcAft>
                <a:spcPct val="0"/>
              </a:spcAft>
              <a:buClrTx/>
              <a:buSzTx/>
              <a:buFontTx/>
              <a:buNone/>
              <a:tabLst/>
              <a:defRPr/>
            </a:pPr>
            <a:r>
              <a:rPr kumimoji="0" lang="en-US" sz="44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Arial"/>
              </a:rPr>
              <a:t>Acts 2</a:t>
            </a:r>
          </a:p>
        </p:txBody>
      </p:sp>
    </p:spTree>
    <p:extLst>
      <p:ext uri="{BB962C8B-B14F-4D97-AF65-F5344CB8AC3E}">
        <p14:creationId xmlns:p14="http://schemas.microsoft.com/office/powerpoint/2010/main" val="130043794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holy spirit acts 2">
            <a:extLst>
              <a:ext uri="{FF2B5EF4-FFF2-40B4-BE49-F238E27FC236}">
                <a16:creationId xmlns:a16="http://schemas.microsoft.com/office/drawing/2014/main" id="{9AF808F3-FEE7-D14A-8DED-297D121FEBA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09603" name="Rectangle 3"/>
          <p:cNvSpPr>
            <a:spLocks noGrp="1" noChangeArrowheads="1"/>
          </p:cNvSpPr>
          <p:nvPr>
            <p:ph type="title"/>
          </p:nvPr>
        </p:nvSpPr>
        <p:spPr>
          <a:xfrm>
            <a:off x="0" y="179387"/>
            <a:ext cx="9144000" cy="1177925"/>
          </a:xfrm>
        </p:spPr>
        <p:txBody>
          <a:bodyPr/>
          <a:lstStyle/>
          <a:p>
            <a:pPr eaLnBrk="1" hangingPunct="1">
              <a:defRPr/>
            </a:pPr>
            <a:r>
              <a:rPr lang="en-US" sz="3600" b="1" dirty="0">
                <a:solidFill>
                  <a:schemeClr val="tx1"/>
                </a:solidFill>
                <a:latin typeface="Arial" charset="0"/>
                <a:ea typeface="ＭＳ Ｐゴシック" charset="0"/>
                <a:cs typeface="ＭＳ Ｐゴシック" charset="0"/>
              </a:rPr>
              <a:t>The Spirit Came at Pentecost </a:t>
            </a:r>
            <a:br>
              <a:rPr lang="en-US" sz="3600" b="1" dirty="0">
                <a:solidFill>
                  <a:schemeClr val="tx1"/>
                </a:solidFill>
                <a:latin typeface="Arial" charset="0"/>
                <a:ea typeface="ＭＳ Ｐゴシック" charset="0"/>
                <a:cs typeface="ＭＳ Ｐゴシック" charset="0"/>
              </a:rPr>
            </a:br>
            <a:r>
              <a:rPr lang="en-US" sz="3600" b="1" dirty="0">
                <a:solidFill>
                  <a:schemeClr val="tx1"/>
                </a:solidFill>
                <a:latin typeface="Arial" charset="0"/>
                <a:ea typeface="ＭＳ Ｐゴシック" charset="0"/>
                <a:cs typeface="ＭＳ Ｐゴシック" charset="0"/>
              </a:rPr>
              <a:t>(Acts 2:1-13)</a:t>
            </a:r>
            <a:endParaRPr lang="en-US" sz="3600" b="1" dirty="0">
              <a:solidFill>
                <a:schemeClr val="bg2"/>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521966076"/>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603" name="Rectangle 3"/>
          <p:cNvSpPr>
            <a:spLocks noGrp="1" noChangeArrowheads="1"/>
          </p:cNvSpPr>
          <p:nvPr>
            <p:ph type="title"/>
          </p:nvPr>
        </p:nvSpPr>
        <p:spPr>
          <a:xfrm>
            <a:off x="0" y="179388"/>
            <a:ext cx="9144000" cy="658812"/>
          </a:xfrm>
        </p:spPr>
        <p:txBody>
          <a:bodyPr/>
          <a:lstStyle/>
          <a:p>
            <a:pPr eaLnBrk="1" hangingPunct="1">
              <a:defRPr/>
            </a:pPr>
            <a:r>
              <a:rPr lang="en-US" sz="3600" b="1" dirty="0">
                <a:solidFill>
                  <a:schemeClr val="bg1"/>
                </a:solidFill>
                <a:latin typeface="Arial" charset="0"/>
                <a:ea typeface="ＭＳ Ｐゴシック" charset="0"/>
                <a:cs typeface="ＭＳ Ｐゴシック" charset="0"/>
              </a:rPr>
              <a:t>Wind filled the place (Acts 2:2)</a:t>
            </a:r>
          </a:p>
        </p:txBody>
      </p:sp>
      <p:pic>
        <p:nvPicPr>
          <p:cNvPr id="11266" name="Picture 2" descr="Image result for power of the holy spirit">
            <a:extLst>
              <a:ext uri="{FF2B5EF4-FFF2-40B4-BE49-F238E27FC236}">
                <a16:creationId xmlns:a16="http://schemas.microsoft.com/office/drawing/2014/main" id="{89AD4D9F-F9BB-BF46-A84F-5E5FB147493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89038"/>
            <a:ext cx="9144000" cy="4479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745379"/>
      </p:ext>
    </p:extLst>
  </p:cSld>
  <p:clrMapOvr>
    <a:overrideClrMapping bg1="lt1" tx1="dk1" bg2="lt2" tx2="dk2" accent1="accent1" accent2="accent2" accent3="accent3" accent4="accent4" accent5="accent5" accent6="accent6" hlink="hlink" folHlink="folHlink"/>
  </p:clrMapOvr>
  <p:transition>
    <p:fade/>
  </p:transition>
</p:sld>
</file>

<file path=ppt/slides/slide2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603" name="Rectangle 3"/>
          <p:cNvSpPr>
            <a:spLocks noGrp="1" noChangeArrowheads="1"/>
          </p:cNvSpPr>
          <p:nvPr>
            <p:ph type="title"/>
          </p:nvPr>
        </p:nvSpPr>
        <p:spPr>
          <a:xfrm>
            <a:off x="0" y="179388"/>
            <a:ext cx="9144000" cy="658812"/>
          </a:xfrm>
        </p:spPr>
        <p:txBody>
          <a:bodyPr/>
          <a:lstStyle/>
          <a:p>
            <a:pPr eaLnBrk="1" hangingPunct="1">
              <a:defRPr/>
            </a:pPr>
            <a:r>
              <a:rPr lang="en-US" sz="3600" b="1" dirty="0">
                <a:solidFill>
                  <a:schemeClr val="bg1"/>
                </a:solidFill>
                <a:latin typeface="Arial" charset="0"/>
                <a:ea typeface="ＭＳ Ｐゴシック" charset="0"/>
                <a:cs typeface="ＭＳ Ｐゴシック" charset="0"/>
              </a:rPr>
              <a:t>Tongues of Fire (Acts 2:3)</a:t>
            </a:r>
          </a:p>
        </p:txBody>
      </p:sp>
      <p:pic>
        <p:nvPicPr>
          <p:cNvPr id="7170" name="Picture 2" descr="Image result for holy spirit acts 2">
            <a:extLst>
              <a:ext uri="{FF2B5EF4-FFF2-40B4-BE49-F238E27FC236}">
                <a16:creationId xmlns:a16="http://schemas.microsoft.com/office/drawing/2014/main" id="{25A2BE56-9817-BD45-9334-4E56E3297DC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43000"/>
            <a:ext cx="9144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853710"/>
      </p:ext>
    </p:extLst>
  </p:cSld>
  <p:clrMapOvr>
    <a:overrideClrMapping bg1="lt1" tx1="dk1" bg2="lt2" tx2="dk2" accent1="accent1" accent2="accent2" accent3="accent3" accent4="accent4" accent5="accent5" accent6="accent6" hlink="hlink" folHlink="folHlink"/>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913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48132" name="Text Box 4"/>
          <p:cNvSpPr txBox="1">
            <a:spLocks noChangeArrowheads="1"/>
          </p:cNvSpPr>
          <p:nvPr/>
        </p:nvSpPr>
        <p:spPr bwMode="auto">
          <a:xfrm>
            <a:off x="144021" y="1524000"/>
            <a:ext cx="8964488" cy="4800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cap="sq">
                <a:solidFill>
                  <a:srgbClr val="000000"/>
                </a:solidFill>
                <a:miter lim="800000"/>
                <a:headEnd type="none" w="sm" len="sm"/>
                <a:tailEnd type="none" w="sm" len="sm"/>
              </a14:hiddenLine>
            </a:ext>
          </a:extLst>
        </p:spPr>
        <p:txBody>
          <a:bodyPr lIns="91334" tIns="45667" rIns="91334" bIns="45667"/>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971550" indent="-4572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buFontTx/>
              <a:buAutoNum type="arabicPeriod"/>
              <a:defRPr/>
            </a:pPr>
            <a:r>
              <a:rPr lang="en-US" altLang="zh-CN" b="1" u="sng" dirty="0">
                <a:solidFill>
                  <a:srgbClr val="000000"/>
                </a:solidFill>
                <a:effectLst>
                  <a:glow rad="101600">
                    <a:srgbClr val="FFFFFF">
                      <a:alpha val="93000"/>
                    </a:srgbClr>
                  </a:glow>
                </a:effectLst>
                <a:latin typeface="Arial" charset="0"/>
                <a:ea typeface="SimSun" charset="0"/>
                <a:cs typeface="SimSun" charset="0"/>
              </a:rPr>
              <a:t>Author</a:t>
            </a:r>
            <a:r>
              <a:rPr lang="uk-UA" altLang="zh-CN" b="1" u="sng" dirty="0">
                <a:solidFill>
                  <a:srgbClr val="000000"/>
                </a:solidFill>
                <a:effectLst>
                  <a:glow rad="101600">
                    <a:srgbClr val="FFFFFF">
                      <a:alpha val="93000"/>
                    </a:srgbClr>
                  </a:glow>
                </a:effectLst>
                <a:latin typeface="Arial" charset="0"/>
                <a:ea typeface="SimSun" charset="0"/>
                <a:cs typeface="SimSun" charset="0"/>
              </a:rPr>
              <a:t>'</a:t>
            </a:r>
            <a:r>
              <a:rPr lang="en-US" altLang="zh-CN" b="1" u="sng" dirty="0">
                <a:solidFill>
                  <a:srgbClr val="000000"/>
                </a:solidFill>
                <a:effectLst>
                  <a:glow rad="101600">
                    <a:srgbClr val="FFFFFF">
                      <a:alpha val="93000"/>
                    </a:srgbClr>
                  </a:glow>
                </a:effectLst>
                <a:latin typeface="Arial" charset="0"/>
                <a:ea typeface="SimSun" charset="0"/>
                <a:cs typeface="SimSun" charset="0"/>
              </a:rPr>
              <a:t>s intent</a:t>
            </a:r>
          </a:p>
          <a:p>
            <a:pPr lvl="1" algn="l" eaLnBrk="1" hangingPunct="1">
              <a:buFontTx/>
              <a:buChar char="•"/>
              <a:defRPr/>
            </a:pPr>
            <a:r>
              <a:rPr lang="en-US" altLang="zh-CN" b="1" dirty="0">
                <a:solidFill>
                  <a:srgbClr val="000000"/>
                </a:solidFill>
                <a:effectLst>
                  <a:glow rad="101600">
                    <a:srgbClr val="FFFFFF">
                      <a:alpha val="93000"/>
                    </a:srgbClr>
                  </a:glow>
                </a:effectLst>
                <a:latin typeface="Arial" charset="0"/>
                <a:ea typeface="SimSun" charset="0"/>
                <a:cs typeface="SimSun" charset="0"/>
              </a:rPr>
              <a:t>Is the author trying to teach something, or is he only describing an event (e.g., drawing lots in Acts 1)?</a:t>
            </a:r>
          </a:p>
          <a:p>
            <a:pPr algn="l" eaLnBrk="1" hangingPunct="1">
              <a:spcBef>
                <a:spcPct val="30000"/>
              </a:spcBef>
              <a:buFontTx/>
              <a:buAutoNum type="arabicPeriod"/>
              <a:defRPr/>
            </a:pPr>
            <a:r>
              <a:rPr lang="en-US" altLang="zh-CN" b="1" u="sng" dirty="0">
                <a:solidFill>
                  <a:srgbClr val="000000"/>
                </a:solidFill>
                <a:effectLst>
                  <a:glow rad="101600">
                    <a:srgbClr val="FFFFFF">
                      <a:alpha val="93000"/>
                    </a:srgbClr>
                  </a:glow>
                </a:effectLst>
                <a:latin typeface="Arial" charset="0"/>
                <a:ea typeface="SimSun" charset="0"/>
                <a:cs typeface="SimSun" charset="0"/>
              </a:rPr>
              <a:t>Support from other clearer biblical passages</a:t>
            </a:r>
          </a:p>
          <a:p>
            <a:pPr lvl="1" algn="l" eaLnBrk="1" hangingPunct="1">
              <a:buFontTx/>
              <a:buChar char="•"/>
              <a:defRPr/>
            </a:pPr>
            <a:r>
              <a:rPr lang="en-US" altLang="zh-CN" b="1" dirty="0">
                <a:solidFill>
                  <a:srgbClr val="000000"/>
                </a:solidFill>
                <a:effectLst>
                  <a:glow rad="101600">
                    <a:srgbClr val="FFFFFF">
                      <a:alpha val="93000"/>
                    </a:srgbClr>
                  </a:glow>
                </a:effectLst>
                <a:latin typeface="Arial" charset="0"/>
                <a:ea typeface="SimSun" charset="0"/>
                <a:cs typeface="SimSun" charset="0"/>
              </a:rPr>
              <a:t>Is the underlying principle clearly taught elsewhere (when the Spirit comes in Acts 2, 8, 10, and 19)?</a:t>
            </a:r>
          </a:p>
          <a:p>
            <a:pPr algn="l" eaLnBrk="1" hangingPunct="1">
              <a:spcBef>
                <a:spcPct val="30000"/>
              </a:spcBef>
              <a:buFontTx/>
              <a:buAutoNum type="arabicPeriod"/>
              <a:defRPr/>
            </a:pPr>
            <a:r>
              <a:rPr lang="en-US" altLang="zh-CN" b="1" u="sng" dirty="0">
                <a:solidFill>
                  <a:srgbClr val="000000"/>
                </a:solidFill>
                <a:effectLst>
                  <a:glow rad="101600">
                    <a:srgbClr val="FFFFFF">
                      <a:alpha val="93000"/>
                    </a:srgbClr>
                  </a:glow>
                </a:effectLst>
                <a:latin typeface="Arial" charset="0"/>
                <a:ea typeface="SimSun" charset="0"/>
                <a:cs typeface="SimSun" charset="0"/>
              </a:rPr>
              <a:t>Repeatable </a:t>
            </a:r>
            <a:r>
              <a:rPr lang="ru-RU" altLang="zh-CN" b="1" u="sng" dirty="0">
                <a:solidFill>
                  <a:srgbClr val="000000"/>
                </a:solidFill>
                <a:effectLst>
                  <a:glow rad="101600">
                    <a:srgbClr val="FFFFFF">
                      <a:alpha val="93000"/>
                    </a:srgbClr>
                  </a:glow>
                </a:effectLst>
                <a:latin typeface="Arial" charset="0"/>
                <a:ea typeface="SimSun" charset="0"/>
                <a:cs typeface="SimSun" charset="0"/>
              </a:rPr>
              <a:t>"</a:t>
            </a:r>
            <a:r>
              <a:rPr lang="en-US" altLang="zh-CN" b="1" u="sng" dirty="0">
                <a:solidFill>
                  <a:srgbClr val="000000"/>
                </a:solidFill>
                <a:effectLst>
                  <a:glow rad="101600">
                    <a:srgbClr val="FFFFFF">
                      <a:alpha val="93000"/>
                    </a:srgbClr>
                  </a:glow>
                </a:effectLst>
                <a:latin typeface="Arial" charset="0"/>
                <a:ea typeface="SimSun" charset="0"/>
                <a:cs typeface="SimSun" charset="0"/>
              </a:rPr>
              <a:t>patterns</a:t>
            </a:r>
            <a:r>
              <a:rPr lang="ru-RU" altLang="zh-CN" b="1" u="sng" dirty="0">
                <a:solidFill>
                  <a:srgbClr val="000000"/>
                </a:solidFill>
                <a:effectLst>
                  <a:glow rad="101600">
                    <a:srgbClr val="FFFFFF">
                      <a:alpha val="93000"/>
                    </a:srgbClr>
                  </a:glow>
                </a:effectLst>
                <a:latin typeface="Arial" charset="0"/>
                <a:ea typeface="SimSun" charset="0"/>
                <a:cs typeface="SimSun" charset="0"/>
              </a:rPr>
              <a:t>"</a:t>
            </a:r>
            <a:endParaRPr lang="en-US" altLang="zh-CN" b="1" u="sng" dirty="0">
              <a:solidFill>
                <a:srgbClr val="000000"/>
              </a:solidFill>
              <a:effectLst>
                <a:glow rad="101600">
                  <a:srgbClr val="FFFFFF">
                    <a:alpha val="93000"/>
                  </a:srgbClr>
                </a:glow>
              </a:effectLst>
              <a:latin typeface="Arial" charset="0"/>
              <a:ea typeface="SimSun" charset="0"/>
              <a:cs typeface="SimSun" charset="0"/>
            </a:endParaRPr>
          </a:p>
          <a:p>
            <a:pPr lvl="1" algn="l" eaLnBrk="1" hangingPunct="1">
              <a:buFontTx/>
              <a:buChar char="•"/>
              <a:defRPr/>
            </a:pPr>
            <a:r>
              <a:rPr lang="en-US" altLang="zh-CN" b="1" dirty="0">
                <a:solidFill>
                  <a:srgbClr val="000000"/>
                </a:solidFill>
                <a:effectLst>
                  <a:glow rad="101600">
                    <a:srgbClr val="FFFFFF">
                      <a:alpha val="93000"/>
                    </a:srgbClr>
                  </a:glow>
                </a:effectLst>
                <a:latin typeface="Arial" charset="0"/>
                <a:ea typeface="SimSun" charset="0"/>
                <a:cs typeface="SimSun" charset="0"/>
              </a:rPr>
              <a:t>Although it may not have been the author</a:t>
            </a:r>
            <a:r>
              <a:rPr lang="uk-UA" altLang="zh-CN" b="1" dirty="0">
                <a:solidFill>
                  <a:srgbClr val="000000"/>
                </a:solidFill>
                <a:effectLst>
                  <a:glow rad="101600">
                    <a:srgbClr val="FFFFFF">
                      <a:alpha val="93000"/>
                    </a:srgbClr>
                  </a:glow>
                </a:effectLst>
                <a:latin typeface="Arial" charset="0"/>
                <a:ea typeface="SimSun" charset="0"/>
                <a:cs typeface="SimSun" charset="0"/>
              </a:rPr>
              <a:t>'</a:t>
            </a:r>
            <a:r>
              <a:rPr lang="en-US" altLang="zh-CN" b="1" dirty="0">
                <a:solidFill>
                  <a:srgbClr val="000000"/>
                </a:solidFill>
                <a:effectLst>
                  <a:glow rad="101600">
                    <a:srgbClr val="FFFFFF">
                      <a:alpha val="93000"/>
                    </a:srgbClr>
                  </a:glow>
                </a:effectLst>
                <a:latin typeface="Arial" charset="0"/>
                <a:ea typeface="SimSun" charset="0"/>
                <a:cs typeface="SimSun" charset="0"/>
              </a:rPr>
              <a:t>s intent to teach, some things should be repeated (e.g., elders).</a:t>
            </a:r>
          </a:p>
          <a:p>
            <a:pPr lvl="1" algn="l" eaLnBrk="1" hangingPunct="1">
              <a:buFontTx/>
              <a:buChar char="•"/>
              <a:defRPr/>
            </a:pPr>
            <a:r>
              <a:rPr lang="en-US" altLang="zh-CN" b="1" dirty="0">
                <a:solidFill>
                  <a:srgbClr val="000000"/>
                </a:solidFill>
                <a:effectLst>
                  <a:glow rad="101600">
                    <a:srgbClr val="FFFFFF">
                      <a:alpha val="93000"/>
                    </a:srgbClr>
                  </a:glow>
                </a:effectLst>
                <a:latin typeface="Arial" charset="0"/>
                <a:ea typeface="SimSun" charset="0"/>
                <a:cs typeface="SimSun" charset="0"/>
              </a:rPr>
              <a:t>However, we must also consider cultural norms when trying to reproduce such </a:t>
            </a:r>
            <a:r>
              <a:rPr lang="ru-RU" altLang="zh-CN" b="1" dirty="0">
                <a:solidFill>
                  <a:srgbClr val="000000"/>
                </a:solidFill>
                <a:effectLst>
                  <a:glow rad="101600">
                    <a:srgbClr val="FFFFFF">
                      <a:alpha val="93000"/>
                    </a:srgbClr>
                  </a:glow>
                </a:effectLst>
                <a:latin typeface="Arial" charset="0"/>
                <a:ea typeface="SimSun" charset="0"/>
                <a:cs typeface="SimSun" charset="0"/>
              </a:rPr>
              <a:t>"</a:t>
            </a:r>
            <a:r>
              <a:rPr lang="en-US" altLang="zh-CN" b="1" dirty="0">
                <a:solidFill>
                  <a:srgbClr val="000000"/>
                </a:solidFill>
                <a:effectLst>
                  <a:glow rad="101600">
                    <a:srgbClr val="FFFFFF">
                      <a:alpha val="93000"/>
                    </a:srgbClr>
                  </a:glow>
                </a:effectLst>
                <a:latin typeface="Arial" charset="0"/>
                <a:ea typeface="SimSun" charset="0"/>
                <a:cs typeface="SimSun" charset="0"/>
              </a:rPr>
              <a:t>patterns.</a:t>
            </a:r>
            <a:r>
              <a:rPr lang="ru-RU" altLang="zh-CN" b="1" dirty="0">
                <a:solidFill>
                  <a:srgbClr val="000000"/>
                </a:solidFill>
                <a:effectLst>
                  <a:glow rad="101600">
                    <a:srgbClr val="FFFFFF">
                      <a:alpha val="93000"/>
                    </a:srgbClr>
                  </a:glow>
                </a:effectLst>
                <a:latin typeface="Arial" charset="0"/>
                <a:ea typeface="SimSun" charset="0"/>
                <a:cs typeface="SimSun" charset="0"/>
              </a:rPr>
              <a:t>"</a:t>
            </a:r>
            <a:endParaRPr lang="en-US" altLang="zh-CN" b="1" dirty="0">
              <a:solidFill>
                <a:srgbClr val="000000"/>
              </a:solidFill>
              <a:effectLst>
                <a:glow rad="101600">
                  <a:srgbClr val="FFFFFF">
                    <a:alpha val="93000"/>
                  </a:srgbClr>
                </a:glow>
              </a:effectLst>
              <a:latin typeface="Arial" charset="0"/>
              <a:ea typeface="SimSun" charset="0"/>
              <a:cs typeface="SimSun" charset="0"/>
            </a:endParaRPr>
          </a:p>
        </p:txBody>
      </p:sp>
      <p:sp>
        <p:nvSpPr>
          <p:cNvPr id="6" name="Text Box 3"/>
          <p:cNvSpPr txBox="1">
            <a:spLocks noChangeArrowheads="1"/>
          </p:cNvSpPr>
          <p:nvPr/>
        </p:nvSpPr>
        <p:spPr bwMode="auto">
          <a:xfrm>
            <a:off x="3429000" y="6477003"/>
            <a:ext cx="56388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algn="r">
              <a:spcBef>
                <a:spcPct val="50000"/>
              </a:spcBef>
              <a:defRPr/>
            </a:pPr>
            <a:r>
              <a:rPr lang="en-US" sz="1400" b="1" dirty="0">
                <a:solidFill>
                  <a:srgbClr val="000000"/>
                </a:solidFill>
                <a:latin typeface="Arial" charset="0"/>
                <a:ea typeface="Times New Roman" charset="0"/>
                <a:cs typeface="+mn-cs"/>
              </a:rPr>
              <a:t>Jeremy Chew, East Asia School of Theology, Singapore</a:t>
            </a:r>
          </a:p>
        </p:txBody>
      </p:sp>
      <p:sp>
        <p:nvSpPr>
          <p:cNvPr id="219141" name="Title 6"/>
          <p:cNvSpPr>
            <a:spLocks noGrp="1"/>
          </p:cNvSpPr>
          <p:nvPr>
            <p:ph type="title" idx="4294967295"/>
          </p:nvPr>
        </p:nvSpPr>
        <p:spPr>
          <a:xfrm>
            <a:off x="76200" y="228600"/>
            <a:ext cx="9067800" cy="1143000"/>
          </a:xfrm>
        </p:spPr>
        <p:txBody>
          <a:bodyPr/>
          <a:lstStyle/>
          <a:p>
            <a:r>
              <a:rPr lang="en-US" sz="3200" b="1" u="sng">
                <a:solidFill>
                  <a:srgbClr val="663300"/>
                </a:solidFill>
                <a:latin typeface="Arial" charset="0"/>
                <a:ea typeface="ＭＳ Ｐゴシック" charset="0"/>
                <a:cs typeface="Times New Roman" charset="0"/>
              </a:rPr>
              <a:t>Hermeneutical Considerations:</a:t>
            </a:r>
            <a:br>
              <a:rPr lang="en-US">
                <a:latin typeface="Times New Roman" charset="0"/>
                <a:ea typeface="ＭＳ Ｐゴシック" charset="0"/>
                <a:cs typeface="ＭＳ Ｐゴシック" charset="0"/>
              </a:rPr>
            </a:br>
            <a:r>
              <a:rPr lang="en-US" sz="3200" b="1" u="sng">
                <a:solidFill>
                  <a:srgbClr val="663300"/>
                </a:solidFill>
                <a:latin typeface="Arial" charset="0"/>
                <a:ea typeface="ＭＳ Ｐゴシック" charset="0"/>
                <a:cs typeface="Times New Roman" charset="0"/>
              </a:rPr>
              <a:t>Normative or Descriptive?</a:t>
            </a:r>
            <a:endParaRPr lang="en-US">
              <a:latin typeface="Times New Roman" charset="0"/>
              <a:ea typeface="ＭＳ Ｐゴシック" charset="0"/>
              <a:cs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8132">
                                            <p:txEl>
                                              <p:pRg st="0" end="0"/>
                                            </p:txEl>
                                          </p:spTgt>
                                        </p:tgtEl>
                                        <p:attrNameLst>
                                          <p:attrName>style.visibility</p:attrName>
                                        </p:attrNameLst>
                                      </p:cBhvr>
                                      <p:to>
                                        <p:strVal val="visible"/>
                                      </p:to>
                                    </p:set>
                                    <p:animEffect transition="in" filter="checkerboard(across)">
                                      <p:cBhvr>
                                        <p:cTn id="7" dur="500"/>
                                        <p:tgtEl>
                                          <p:spTgt spid="48132">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8132">
                                            <p:txEl>
                                              <p:pRg st="1" end="1"/>
                                            </p:txEl>
                                          </p:spTgt>
                                        </p:tgtEl>
                                        <p:attrNameLst>
                                          <p:attrName>style.visibility</p:attrName>
                                        </p:attrNameLst>
                                      </p:cBhvr>
                                      <p:to>
                                        <p:strVal val="visible"/>
                                      </p:to>
                                    </p:set>
                                    <p:animEffect transition="in" filter="checkerboard(across)">
                                      <p:cBhvr>
                                        <p:cTn id="10" dur="500"/>
                                        <p:tgtEl>
                                          <p:spTgt spid="4813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8132">
                                            <p:txEl>
                                              <p:pRg st="2" end="2"/>
                                            </p:txEl>
                                          </p:spTgt>
                                        </p:tgtEl>
                                        <p:attrNameLst>
                                          <p:attrName>style.visibility</p:attrName>
                                        </p:attrNameLst>
                                      </p:cBhvr>
                                      <p:to>
                                        <p:strVal val="visible"/>
                                      </p:to>
                                    </p:set>
                                    <p:animEffect transition="in" filter="checkerboard(across)">
                                      <p:cBhvr>
                                        <p:cTn id="15" dur="500"/>
                                        <p:tgtEl>
                                          <p:spTgt spid="48132">
                                            <p:txEl>
                                              <p:pRg st="2" end="2"/>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48132">
                                            <p:txEl>
                                              <p:pRg st="3" end="3"/>
                                            </p:txEl>
                                          </p:spTgt>
                                        </p:tgtEl>
                                        <p:attrNameLst>
                                          <p:attrName>style.visibility</p:attrName>
                                        </p:attrNameLst>
                                      </p:cBhvr>
                                      <p:to>
                                        <p:strVal val="visible"/>
                                      </p:to>
                                    </p:set>
                                    <p:animEffect transition="in" filter="checkerboard(across)">
                                      <p:cBhvr>
                                        <p:cTn id="18" dur="500"/>
                                        <p:tgtEl>
                                          <p:spTgt spid="48132">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48132">
                                            <p:txEl>
                                              <p:pRg st="4" end="4"/>
                                            </p:txEl>
                                          </p:spTgt>
                                        </p:tgtEl>
                                        <p:attrNameLst>
                                          <p:attrName>style.visibility</p:attrName>
                                        </p:attrNameLst>
                                      </p:cBhvr>
                                      <p:to>
                                        <p:strVal val="visible"/>
                                      </p:to>
                                    </p:set>
                                    <p:animEffect transition="in" filter="checkerboard(across)">
                                      <p:cBhvr>
                                        <p:cTn id="23" dur="500"/>
                                        <p:tgtEl>
                                          <p:spTgt spid="48132">
                                            <p:txEl>
                                              <p:pRg st="4" end="4"/>
                                            </p:txEl>
                                          </p:spTgt>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48132">
                                            <p:txEl>
                                              <p:pRg st="5" end="5"/>
                                            </p:txEl>
                                          </p:spTgt>
                                        </p:tgtEl>
                                        <p:attrNameLst>
                                          <p:attrName>style.visibility</p:attrName>
                                        </p:attrNameLst>
                                      </p:cBhvr>
                                      <p:to>
                                        <p:strVal val="visible"/>
                                      </p:to>
                                    </p:set>
                                    <p:animEffect transition="in" filter="checkerboard(across)">
                                      <p:cBhvr>
                                        <p:cTn id="26" dur="500"/>
                                        <p:tgtEl>
                                          <p:spTgt spid="48132">
                                            <p:txEl>
                                              <p:pRg st="5" end="5"/>
                                            </p:txEl>
                                          </p:spTgt>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48132">
                                            <p:txEl>
                                              <p:pRg st="6" end="6"/>
                                            </p:txEl>
                                          </p:spTgt>
                                        </p:tgtEl>
                                        <p:attrNameLst>
                                          <p:attrName>style.visibility</p:attrName>
                                        </p:attrNameLst>
                                      </p:cBhvr>
                                      <p:to>
                                        <p:strVal val="visible"/>
                                      </p:to>
                                    </p:set>
                                    <p:animEffect transition="in" filter="checkerboard(across)">
                                      <p:cBhvr>
                                        <p:cTn id="29" dur="500"/>
                                        <p:tgtEl>
                                          <p:spTgt spid="4813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build="p" autoUpdateAnimBg="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61" name="Group 2"/>
          <p:cNvGrpSpPr>
            <a:grpSpLocks/>
          </p:cNvGrpSpPr>
          <p:nvPr/>
        </p:nvGrpSpPr>
        <p:grpSpPr bwMode="auto">
          <a:xfrm>
            <a:off x="0" y="-76200"/>
            <a:ext cx="9144000" cy="6934200"/>
            <a:chOff x="-476" y="0"/>
            <a:chExt cx="6236" cy="4441"/>
          </a:xfrm>
        </p:grpSpPr>
        <p:pic>
          <p:nvPicPr>
            <p:cNvPr id="296963" name="Picture 3" descr="Pentecos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6" y="22"/>
              <a:ext cx="6236" cy="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96964" name="Picture 4" descr="Pentecost"/>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72" y="0"/>
              <a:ext cx="1436" cy="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6549" name="Rectangle 5"/>
          <p:cNvSpPr>
            <a:spLocks noGrp="1" noChangeArrowheads="1"/>
          </p:cNvSpPr>
          <p:nvPr>
            <p:ph type="title"/>
          </p:nvPr>
        </p:nvSpPr>
        <p:spPr>
          <a:xfrm>
            <a:off x="228600" y="152400"/>
            <a:ext cx="8839200" cy="990600"/>
          </a:xfrm>
        </p:spPr>
        <p:txBody>
          <a:bodyPr/>
          <a:lstStyle/>
          <a:p>
            <a:pPr eaLnBrk="1" hangingPunct="1">
              <a:defRPr/>
            </a:pPr>
            <a:r>
              <a:rPr lang="en-US" sz="4000" dirty="0">
                <a:solidFill>
                  <a:schemeClr val="bg2"/>
                </a:solidFill>
                <a:latin typeface="Arial" charset="0"/>
                <a:ea typeface="ＭＳ Ｐゴシック" charset="0"/>
                <a:cs typeface="ＭＳ Ｐゴシック" charset="0"/>
              </a:rPr>
              <a:t>Apostles praised God in languages they had never learned (Acts 2:4)</a:t>
            </a:r>
          </a:p>
        </p:txBody>
      </p:sp>
    </p:spTree>
    <p:extLst>
      <p:ext uri="{BB962C8B-B14F-4D97-AF65-F5344CB8AC3E}">
        <p14:creationId xmlns:p14="http://schemas.microsoft.com/office/powerpoint/2010/main" val="450766603"/>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033" name="Picture 62" descr="Acts 2 mediterranean map.jpg"/>
          <p:cNvPicPr>
            <a:picLocks noChangeAspect="1"/>
          </p:cNvPicPr>
          <p:nvPr/>
        </p:nvPicPr>
        <p:blipFill>
          <a:blip r:embed="rId3" cstate="screen">
            <a:extLst>
              <a:ext uri="{28A0092B-C50C-407E-A947-70E740481C1C}">
                <a14:useLocalDpi xmlns:a14="http://schemas.microsoft.com/office/drawing/2010/main"/>
              </a:ext>
            </a:extLst>
          </a:blip>
          <a:srcRect b="-1508"/>
          <a:stretch>
            <a:fillRect/>
          </a:stretch>
        </p:blipFill>
        <p:spPr bwMode="auto">
          <a:xfrm>
            <a:off x="0" y="0"/>
            <a:ext cx="9144000" cy="701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4978" name="Rectangle 4"/>
          <p:cNvSpPr>
            <a:spLocks noGrp="1" noChangeArrowheads="1"/>
          </p:cNvSpPr>
          <p:nvPr>
            <p:ph type="title" idx="4294967295"/>
          </p:nvPr>
        </p:nvSpPr>
        <p:spPr>
          <a:xfrm>
            <a:off x="0" y="0"/>
            <a:ext cx="9144000" cy="533400"/>
          </a:xfrm>
          <a:solidFill>
            <a:srgbClr val="000099"/>
          </a:solidFill>
        </p:spPr>
        <p:txBody>
          <a:bodyPr/>
          <a:lstStyle/>
          <a:p>
            <a:pPr algn="ctr">
              <a:defRPr/>
            </a:pPr>
            <a:r>
              <a:rPr lang="en-US" sz="3200" b="1" dirty="0">
                <a:solidFill>
                  <a:schemeClr val="bg1"/>
                </a:solidFill>
                <a:effectLst>
                  <a:outerShdw blurRad="38100" dist="38100" dir="2700000" algn="tl">
                    <a:srgbClr val="000000"/>
                  </a:outerShdw>
                </a:effectLst>
                <a:latin typeface="Arial" charset="0"/>
                <a:ea typeface="ＭＳ Ｐゴシック" charset="0"/>
                <a:cs typeface="Arial" charset="0"/>
              </a:rPr>
              <a:t>Jews at Pentecost––Acts 2:9-11</a:t>
            </a:r>
            <a:endParaRPr lang="en-US" sz="2400" b="1" dirty="0">
              <a:solidFill>
                <a:schemeClr val="bg1"/>
              </a:solidFill>
              <a:effectLst>
                <a:outerShdw blurRad="38100" dist="38100" dir="2700000" algn="tl">
                  <a:srgbClr val="000000"/>
                </a:outerShdw>
              </a:effectLst>
              <a:latin typeface="Arial" charset="0"/>
              <a:ea typeface="ＭＳ Ｐゴシック" charset="0"/>
              <a:cs typeface="Arial" charset="0"/>
            </a:endParaRPr>
          </a:p>
        </p:txBody>
      </p:sp>
      <p:sp>
        <p:nvSpPr>
          <p:cNvPr id="300035" name="Text Box 3"/>
          <p:cNvSpPr txBox="1">
            <a:spLocks noChangeArrowheads="1"/>
          </p:cNvSpPr>
          <p:nvPr/>
        </p:nvSpPr>
        <p:spPr bwMode="auto">
          <a:xfrm>
            <a:off x="8366404" y="41281"/>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132</a:t>
            </a:r>
          </a:p>
        </p:txBody>
      </p:sp>
      <p:sp>
        <p:nvSpPr>
          <p:cNvPr id="5" name="TextBox 4"/>
          <p:cNvSpPr txBox="1"/>
          <p:nvPr/>
        </p:nvSpPr>
        <p:spPr>
          <a:xfrm>
            <a:off x="124308" y="533401"/>
            <a:ext cx="1424614"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Rome (13)</a:t>
            </a:r>
          </a:p>
        </p:txBody>
      </p:sp>
      <p:sp>
        <p:nvSpPr>
          <p:cNvPr id="6" name="TextBox 5"/>
          <p:cNvSpPr txBox="1"/>
          <p:nvPr/>
        </p:nvSpPr>
        <p:spPr>
          <a:xfrm>
            <a:off x="2317093" y="4343401"/>
            <a:ext cx="1780906"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CYRENE (12)</a:t>
            </a:r>
          </a:p>
        </p:txBody>
      </p:sp>
      <p:sp>
        <p:nvSpPr>
          <p:cNvPr id="7" name="TextBox 6"/>
          <p:cNvSpPr txBox="1"/>
          <p:nvPr/>
        </p:nvSpPr>
        <p:spPr>
          <a:xfrm>
            <a:off x="4572261" y="1276350"/>
            <a:ext cx="1172642"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ASIA (8)</a:t>
            </a:r>
          </a:p>
        </p:txBody>
      </p:sp>
      <p:sp>
        <p:nvSpPr>
          <p:cNvPr id="8" name="TextBox 7"/>
          <p:cNvSpPr txBox="1"/>
          <p:nvPr/>
        </p:nvSpPr>
        <p:spPr>
          <a:xfrm>
            <a:off x="5334192" y="1733550"/>
            <a:ext cx="1718915"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PHRYGIA (9)</a:t>
            </a:r>
          </a:p>
        </p:txBody>
      </p:sp>
      <p:sp>
        <p:nvSpPr>
          <p:cNvPr id="9" name="TextBox 8"/>
          <p:cNvSpPr txBox="1"/>
          <p:nvPr/>
        </p:nvSpPr>
        <p:spPr>
          <a:xfrm>
            <a:off x="5257699" y="2209800"/>
            <a:ext cx="2094118"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PAMPHILIA (10)</a:t>
            </a:r>
          </a:p>
        </p:txBody>
      </p:sp>
      <p:sp>
        <p:nvSpPr>
          <p:cNvPr id="10" name="TextBox 9"/>
          <p:cNvSpPr txBox="1"/>
          <p:nvPr/>
        </p:nvSpPr>
        <p:spPr>
          <a:xfrm>
            <a:off x="6705757" y="1066801"/>
            <a:ext cx="2265063"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CAPPADOCIA (6)</a:t>
            </a:r>
          </a:p>
        </p:txBody>
      </p:sp>
      <p:sp>
        <p:nvSpPr>
          <p:cNvPr id="11" name="TextBox 10"/>
          <p:cNvSpPr txBox="1"/>
          <p:nvPr/>
        </p:nvSpPr>
        <p:spPr>
          <a:xfrm>
            <a:off x="6248497" y="533401"/>
            <a:ext cx="1638139"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PONTUS (7)</a:t>
            </a:r>
          </a:p>
        </p:txBody>
      </p:sp>
      <p:sp>
        <p:nvSpPr>
          <p:cNvPr id="12" name="TextBox 11"/>
          <p:cNvSpPr txBox="1"/>
          <p:nvPr/>
        </p:nvSpPr>
        <p:spPr>
          <a:xfrm>
            <a:off x="4952804" y="5334000"/>
            <a:ext cx="1567256"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EGYPT (11)</a:t>
            </a:r>
          </a:p>
        </p:txBody>
      </p:sp>
      <p:sp>
        <p:nvSpPr>
          <p:cNvPr id="13" name="TextBox 12"/>
          <p:cNvSpPr txBox="1"/>
          <p:nvPr/>
        </p:nvSpPr>
        <p:spPr>
          <a:xfrm>
            <a:off x="3123811" y="3048000"/>
            <a:ext cx="1643848"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1"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CRETE (14)</a:t>
            </a:r>
          </a:p>
        </p:txBody>
      </p:sp>
      <p:sp>
        <p:nvSpPr>
          <p:cNvPr id="14" name="TextBox 13"/>
          <p:cNvSpPr txBox="1"/>
          <p:nvPr/>
        </p:nvSpPr>
        <p:spPr>
          <a:xfrm>
            <a:off x="6324368" y="4572000"/>
            <a:ext cx="1429247"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JUDEA (5)</a:t>
            </a:r>
          </a:p>
        </p:txBody>
      </p:sp>
      <p:sp>
        <p:nvSpPr>
          <p:cNvPr id="15" name="TextBox 14"/>
          <p:cNvSpPr txBox="1"/>
          <p:nvPr/>
        </p:nvSpPr>
        <p:spPr>
          <a:xfrm>
            <a:off x="7443971" y="5943600"/>
            <a:ext cx="1699879"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ARABIA (15)</a:t>
            </a:r>
          </a:p>
        </p:txBody>
      </p:sp>
      <p:sp>
        <p:nvSpPr>
          <p:cNvPr id="16" name="TextBox 15"/>
          <p:cNvSpPr txBox="1"/>
          <p:nvPr/>
        </p:nvSpPr>
        <p:spPr>
          <a:xfrm>
            <a:off x="7718585" y="1981200"/>
            <a:ext cx="1501456"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1"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Parthia (1)</a:t>
            </a:r>
          </a:p>
        </p:txBody>
      </p:sp>
      <p:sp>
        <p:nvSpPr>
          <p:cNvPr id="17" name="TextBox 16"/>
          <p:cNvSpPr txBox="1"/>
          <p:nvPr/>
        </p:nvSpPr>
        <p:spPr>
          <a:xfrm>
            <a:off x="7861348" y="3124201"/>
            <a:ext cx="1358814"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1"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Media (2)</a:t>
            </a:r>
          </a:p>
        </p:txBody>
      </p:sp>
      <p:sp>
        <p:nvSpPr>
          <p:cNvPr id="18" name="TextBox 17"/>
          <p:cNvSpPr txBox="1"/>
          <p:nvPr/>
        </p:nvSpPr>
        <p:spPr>
          <a:xfrm>
            <a:off x="7975412" y="3581401"/>
            <a:ext cx="1244976"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1"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Elam (3)</a:t>
            </a:r>
          </a:p>
        </p:txBody>
      </p:sp>
      <p:sp>
        <p:nvSpPr>
          <p:cNvPr id="19" name="TextBox 18"/>
          <p:cNvSpPr txBox="1"/>
          <p:nvPr/>
        </p:nvSpPr>
        <p:spPr>
          <a:xfrm>
            <a:off x="6949695" y="2590801"/>
            <a:ext cx="2270897" cy="40011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1"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Mesopotamia (4)</a:t>
            </a:r>
          </a:p>
        </p:txBody>
      </p:sp>
      <p:sp>
        <p:nvSpPr>
          <p:cNvPr id="21" name="TextBox 20"/>
          <p:cNvSpPr txBox="1"/>
          <p:nvPr/>
        </p:nvSpPr>
        <p:spPr>
          <a:xfrm>
            <a:off x="103482" y="4992691"/>
            <a:ext cx="3423671" cy="341185"/>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glow rad="203200">
                    <a:srgbClr val="1C1C1C">
                      <a:alpha val="87000"/>
                    </a:srgbClr>
                  </a:glow>
                </a:effectLst>
                <a:uLnTx/>
                <a:uFillTx/>
                <a:latin typeface="Arial" charset="0"/>
                <a:ea typeface="ＭＳ Ｐゴシック" charset="0"/>
                <a:cs typeface="Arial" charset="0"/>
              </a:rPr>
              <a:t>ASIA––Roman Empire Provinces</a:t>
            </a:r>
          </a:p>
        </p:txBody>
      </p:sp>
      <p:sp>
        <p:nvSpPr>
          <p:cNvPr id="22" name="TextBox 21"/>
          <p:cNvSpPr txBox="1"/>
          <p:nvPr/>
        </p:nvSpPr>
        <p:spPr>
          <a:xfrm>
            <a:off x="101658" y="5221293"/>
            <a:ext cx="3654310" cy="341185"/>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1"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Media</a:t>
            </a:r>
            <a:r>
              <a:rPr kumimoji="0" lang="en-US" sz="16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––Parthian Empire Provinces</a:t>
            </a:r>
          </a:p>
        </p:txBody>
      </p:sp>
      <p:sp>
        <p:nvSpPr>
          <p:cNvPr id="23" name="TextBox 22"/>
          <p:cNvSpPr txBox="1"/>
          <p:nvPr/>
        </p:nvSpPr>
        <p:spPr>
          <a:xfrm>
            <a:off x="122964" y="5449891"/>
            <a:ext cx="1541601" cy="33850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Rome––Cities</a:t>
            </a:r>
          </a:p>
        </p:txBody>
      </p:sp>
      <p:sp>
        <p:nvSpPr>
          <p:cNvPr id="24" name="TextBox 23"/>
          <p:cNvSpPr txBox="1"/>
          <p:nvPr/>
        </p:nvSpPr>
        <p:spPr>
          <a:xfrm>
            <a:off x="113645" y="5711825"/>
            <a:ext cx="1844402" cy="341185"/>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1"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CRETE</a:t>
            </a:r>
            <a:r>
              <a:rPr kumimoji="0" lang="en-US" sz="16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––Islands</a:t>
            </a:r>
          </a:p>
        </p:txBody>
      </p:sp>
      <p:sp>
        <p:nvSpPr>
          <p:cNvPr id="25" name="TextBox 24"/>
          <p:cNvSpPr txBox="1"/>
          <p:nvPr/>
        </p:nvSpPr>
        <p:spPr>
          <a:xfrm>
            <a:off x="186794" y="6096002"/>
            <a:ext cx="653559" cy="308028"/>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Miles</a:t>
            </a:r>
          </a:p>
        </p:txBody>
      </p:sp>
      <p:sp>
        <p:nvSpPr>
          <p:cNvPr id="26" name="TextBox 25"/>
          <p:cNvSpPr txBox="1"/>
          <p:nvPr/>
        </p:nvSpPr>
        <p:spPr>
          <a:xfrm>
            <a:off x="187720" y="6400803"/>
            <a:ext cx="591352" cy="308028"/>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Kms</a:t>
            </a:r>
          </a:p>
        </p:txBody>
      </p:sp>
      <p:cxnSp>
        <p:nvCxnSpPr>
          <p:cNvPr id="300057" name="Straight Connector 27"/>
          <p:cNvCxnSpPr>
            <a:cxnSpLocks noChangeShapeType="1"/>
          </p:cNvCxnSpPr>
          <p:nvPr/>
        </p:nvCxnSpPr>
        <p:spPr bwMode="auto">
          <a:xfrm>
            <a:off x="914400" y="6397625"/>
            <a:ext cx="3200400" cy="1588"/>
          </a:xfrm>
          <a:prstGeom prst="line">
            <a:avLst/>
          </a:prstGeom>
          <a:noFill/>
          <a:ln w="12700" cap="sq">
            <a:solidFill>
              <a:srgbClr val="FFFFFF"/>
            </a:solidFill>
            <a:round/>
            <a:headEnd type="none" w="sm" len="sm"/>
            <a:tailEnd type="none" w="sm" len="sm"/>
          </a:ln>
          <a:extLst>
            <a:ext uri="{909E8E84-426E-40dd-AFC4-6F175D3DCCD1}">
              <a14:hiddenFill xmlns:a14="http://schemas.microsoft.com/office/drawing/2010/main" xmlns="">
                <a:noFill/>
              </a14:hiddenFill>
            </a:ext>
          </a:extLst>
        </p:spPr>
      </p:cxnSp>
      <p:grpSp>
        <p:nvGrpSpPr>
          <p:cNvPr id="2" name="Group 31"/>
          <p:cNvGrpSpPr/>
          <p:nvPr/>
        </p:nvGrpSpPr>
        <p:grpSpPr>
          <a:xfrm>
            <a:off x="1339505" y="6093023"/>
            <a:ext cx="420026" cy="305594"/>
            <a:chOff x="1219198" y="5715000"/>
            <a:chExt cx="420024" cy="305594"/>
          </a:xfrm>
          <a:noFill/>
          <a:effectLst/>
        </p:grpSpPr>
        <p:cxnSp>
          <p:nvCxnSpPr>
            <p:cNvPr id="30" name="Straight Connector 29"/>
            <p:cNvCxnSpPr/>
            <p:nvPr/>
          </p:nvCxnSpPr>
          <p:spPr bwMode="auto">
            <a:xfrm rot="5400000">
              <a:off x="1391113" y="5981700"/>
              <a:ext cx="76200" cy="1588"/>
            </a:xfrm>
            <a:prstGeom prst="line">
              <a:avLst/>
            </a:prstGeom>
            <a:grpFill/>
            <a:ln w="12700" cap="sq" cmpd="sng" algn="ctr">
              <a:solidFill>
                <a:srgbClr val="FFFFFF"/>
              </a:solidFill>
              <a:prstDash val="solid"/>
              <a:round/>
              <a:headEnd type="none" w="sm" len="sm"/>
              <a:tailEnd type="none" w="sm" len="sm"/>
            </a:ln>
            <a:effectLst/>
          </p:spPr>
        </p:cxnSp>
        <p:sp>
          <p:nvSpPr>
            <p:cNvPr id="31" name="TextBox 30"/>
            <p:cNvSpPr txBox="1"/>
            <p:nvPr/>
          </p:nvSpPr>
          <p:spPr>
            <a:xfrm>
              <a:off x="1219198" y="5715000"/>
              <a:ext cx="420024"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glow rad="203200">
                      <a:srgbClr val="1C1C1C">
                        <a:alpha val="87000"/>
                      </a:srgbClr>
                    </a:glow>
                  </a:effectLst>
                  <a:uLnTx/>
                  <a:uFillTx/>
                  <a:latin typeface="Arial"/>
                  <a:ea typeface="ＭＳ Ｐゴシック" charset="0"/>
                  <a:cs typeface="Arial"/>
                </a:rPr>
                <a:t>200</a:t>
              </a:r>
            </a:p>
          </p:txBody>
        </p:sp>
      </p:grpSp>
      <p:grpSp>
        <p:nvGrpSpPr>
          <p:cNvPr id="3" name="Group 32"/>
          <p:cNvGrpSpPr/>
          <p:nvPr/>
        </p:nvGrpSpPr>
        <p:grpSpPr>
          <a:xfrm>
            <a:off x="1949105" y="6093023"/>
            <a:ext cx="420026" cy="305594"/>
            <a:chOff x="1219199" y="5715000"/>
            <a:chExt cx="420024" cy="305594"/>
          </a:xfrm>
          <a:noFill/>
          <a:effectLst/>
        </p:grpSpPr>
        <p:cxnSp>
          <p:nvCxnSpPr>
            <p:cNvPr id="34" name="Straight Connector 33"/>
            <p:cNvCxnSpPr/>
            <p:nvPr/>
          </p:nvCxnSpPr>
          <p:spPr bwMode="auto">
            <a:xfrm rot="5400000">
              <a:off x="1391113" y="5981700"/>
              <a:ext cx="76200" cy="1588"/>
            </a:xfrm>
            <a:prstGeom prst="line">
              <a:avLst/>
            </a:prstGeom>
            <a:grpFill/>
            <a:ln w="12700" cap="sq" cmpd="sng" algn="ctr">
              <a:solidFill>
                <a:srgbClr val="FFFFFF"/>
              </a:solidFill>
              <a:prstDash val="solid"/>
              <a:round/>
              <a:headEnd type="none" w="sm" len="sm"/>
              <a:tailEnd type="none" w="sm" len="sm"/>
            </a:ln>
            <a:effectLst/>
          </p:spPr>
        </p:cxnSp>
        <p:sp>
          <p:nvSpPr>
            <p:cNvPr id="35" name="TextBox 34"/>
            <p:cNvSpPr txBox="1"/>
            <p:nvPr/>
          </p:nvSpPr>
          <p:spPr>
            <a:xfrm>
              <a:off x="1219199" y="5715000"/>
              <a:ext cx="420024"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glow rad="203200">
                      <a:srgbClr val="1C1C1C">
                        <a:alpha val="87000"/>
                      </a:srgbClr>
                    </a:glow>
                  </a:effectLst>
                  <a:uLnTx/>
                  <a:uFillTx/>
                  <a:latin typeface="Arial"/>
                  <a:ea typeface="ＭＳ Ｐゴシック" charset="0"/>
                  <a:cs typeface="Arial"/>
                </a:rPr>
                <a:t>400</a:t>
              </a:r>
            </a:p>
          </p:txBody>
        </p:sp>
      </p:grpSp>
      <p:grpSp>
        <p:nvGrpSpPr>
          <p:cNvPr id="4" name="Group 35"/>
          <p:cNvGrpSpPr/>
          <p:nvPr/>
        </p:nvGrpSpPr>
        <p:grpSpPr>
          <a:xfrm>
            <a:off x="2595893" y="6093023"/>
            <a:ext cx="420026" cy="305594"/>
            <a:chOff x="1219201" y="5715000"/>
            <a:chExt cx="420026" cy="305594"/>
          </a:xfrm>
          <a:noFill/>
          <a:effectLst/>
        </p:grpSpPr>
        <p:cxnSp>
          <p:nvCxnSpPr>
            <p:cNvPr id="37" name="Straight Connector 36"/>
            <p:cNvCxnSpPr/>
            <p:nvPr/>
          </p:nvCxnSpPr>
          <p:spPr bwMode="auto">
            <a:xfrm rot="5400000">
              <a:off x="1391113" y="5981700"/>
              <a:ext cx="76200" cy="1588"/>
            </a:xfrm>
            <a:prstGeom prst="line">
              <a:avLst/>
            </a:prstGeom>
            <a:grpFill/>
            <a:ln w="12700" cap="sq" cmpd="sng" algn="ctr">
              <a:solidFill>
                <a:srgbClr val="FFFFFF"/>
              </a:solidFill>
              <a:prstDash val="solid"/>
              <a:round/>
              <a:headEnd type="none" w="sm" len="sm"/>
              <a:tailEnd type="none" w="sm" len="sm"/>
            </a:ln>
            <a:effectLst/>
          </p:spPr>
        </p:cxnSp>
        <p:sp>
          <p:nvSpPr>
            <p:cNvPr id="38" name="TextBox 37"/>
            <p:cNvSpPr txBox="1"/>
            <p:nvPr/>
          </p:nvSpPr>
          <p:spPr>
            <a:xfrm>
              <a:off x="1219201" y="5715000"/>
              <a:ext cx="420026"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glow rad="203200">
                      <a:srgbClr val="1C1C1C">
                        <a:alpha val="87000"/>
                      </a:srgbClr>
                    </a:glow>
                  </a:effectLst>
                  <a:uLnTx/>
                  <a:uFillTx/>
                  <a:latin typeface="Arial"/>
                  <a:ea typeface="ＭＳ Ｐゴシック" charset="0"/>
                  <a:cs typeface="Arial"/>
                </a:rPr>
                <a:t>600</a:t>
              </a:r>
            </a:p>
          </p:txBody>
        </p:sp>
      </p:grpSp>
      <p:grpSp>
        <p:nvGrpSpPr>
          <p:cNvPr id="20" name="Group 38"/>
          <p:cNvGrpSpPr/>
          <p:nvPr/>
        </p:nvGrpSpPr>
        <p:grpSpPr>
          <a:xfrm>
            <a:off x="3852062" y="6093023"/>
            <a:ext cx="498479" cy="305594"/>
            <a:chOff x="1179974" y="5715000"/>
            <a:chExt cx="498479" cy="305594"/>
          </a:xfrm>
          <a:noFill/>
          <a:effectLst/>
        </p:grpSpPr>
        <p:cxnSp>
          <p:nvCxnSpPr>
            <p:cNvPr id="40" name="Straight Connector 39"/>
            <p:cNvCxnSpPr/>
            <p:nvPr/>
          </p:nvCxnSpPr>
          <p:spPr bwMode="auto">
            <a:xfrm rot="5400000">
              <a:off x="1391113" y="5981700"/>
              <a:ext cx="76200" cy="1588"/>
            </a:xfrm>
            <a:prstGeom prst="line">
              <a:avLst/>
            </a:prstGeom>
            <a:grpFill/>
            <a:ln w="12700" cap="sq" cmpd="sng" algn="ctr">
              <a:solidFill>
                <a:srgbClr val="FFFFFF"/>
              </a:solidFill>
              <a:prstDash val="solid"/>
              <a:round/>
              <a:headEnd type="none" w="sm" len="sm"/>
              <a:tailEnd type="none" w="sm" len="sm"/>
            </a:ln>
            <a:effectLst/>
          </p:spPr>
        </p:cxnSp>
        <p:sp>
          <p:nvSpPr>
            <p:cNvPr id="41" name="TextBox 40"/>
            <p:cNvSpPr txBox="1"/>
            <p:nvPr/>
          </p:nvSpPr>
          <p:spPr>
            <a:xfrm>
              <a:off x="1179974" y="5715000"/>
              <a:ext cx="498479"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glow rad="203200">
                      <a:srgbClr val="1C1C1C">
                        <a:alpha val="87000"/>
                      </a:srgbClr>
                    </a:glow>
                  </a:effectLst>
                  <a:uLnTx/>
                  <a:uFillTx/>
                  <a:latin typeface="Arial"/>
                  <a:ea typeface="ＭＳ Ｐゴシック" charset="0"/>
                  <a:cs typeface="Arial"/>
                </a:rPr>
                <a:t>1000</a:t>
              </a:r>
            </a:p>
          </p:txBody>
        </p:sp>
      </p:grpSp>
      <p:grpSp>
        <p:nvGrpSpPr>
          <p:cNvPr id="27" name="Group 41"/>
          <p:cNvGrpSpPr/>
          <p:nvPr/>
        </p:nvGrpSpPr>
        <p:grpSpPr>
          <a:xfrm>
            <a:off x="3244502" y="6093023"/>
            <a:ext cx="420026" cy="305594"/>
            <a:chOff x="1219199" y="5715000"/>
            <a:chExt cx="420024" cy="305594"/>
          </a:xfrm>
          <a:noFill/>
          <a:effectLst/>
        </p:grpSpPr>
        <p:cxnSp>
          <p:nvCxnSpPr>
            <p:cNvPr id="43" name="Straight Connector 42"/>
            <p:cNvCxnSpPr/>
            <p:nvPr/>
          </p:nvCxnSpPr>
          <p:spPr bwMode="auto">
            <a:xfrm rot="5400000">
              <a:off x="1391113" y="5981700"/>
              <a:ext cx="76200" cy="1588"/>
            </a:xfrm>
            <a:prstGeom prst="line">
              <a:avLst/>
            </a:prstGeom>
            <a:grpFill/>
            <a:ln w="12700" cap="sq" cmpd="sng" algn="ctr">
              <a:solidFill>
                <a:srgbClr val="FFFFFF"/>
              </a:solidFill>
              <a:prstDash val="solid"/>
              <a:round/>
              <a:headEnd type="none" w="sm" len="sm"/>
              <a:tailEnd type="none" w="sm" len="sm"/>
            </a:ln>
            <a:effectLst/>
          </p:spPr>
        </p:cxnSp>
        <p:sp>
          <p:nvSpPr>
            <p:cNvPr id="44" name="TextBox 43"/>
            <p:cNvSpPr txBox="1"/>
            <p:nvPr/>
          </p:nvSpPr>
          <p:spPr>
            <a:xfrm>
              <a:off x="1219199" y="5715000"/>
              <a:ext cx="420024"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glow rad="203200">
                      <a:srgbClr val="1C1C1C">
                        <a:alpha val="87000"/>
                      </a:srgbClr>
                    </a:glow>
                  </a:effectLst>
                  <a:uLnTx/>
                  <a:uFillTx/>
                  <a:latin typeface="Arial"/>
                  <a:ea typeface="ＭＳ Ｐゴシック" charset="0"/>
                  <a:cs typeface="Arial"/>
                </a:rPr>
                <a:t>800</a:t>
              </a:r>
            </a:p>
          </p:txBody>
        </p:sp>
      </p:grpSp>
      <p:sp>
        <p:nvSpPr>
          <p:cNvPr id="48" name="TextBox 47"/>
          <p:cNvSpPr txBox="1"/>
          <p:nvPr/>
        </p:nvSpPr>
        <p:spPr>
          <a:xfrm>
            <a:off x="809427" y="6092830"/>
            <a:ext cx="255987"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0</a:t>
            </a:r>
          </a:p>
        </p:txBody>
      </p:sp>
      <p:sp>
        <p:nvSpPr>
          <p:cNvPr id="49" name="TextBox 48"/>
          <p:cNvSpPr txBox="1"/>
          <p:nvPr/>
        </p:nvSpPr>
        <p:spPr>
          <a:xfrm>
            <a:off x="804667" y="6451601"/>
            <a:ext cx="255987"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0</a:t>
            </a:r>
          </a:p>
        </p:txBody>
      </p:sp>
      <p:grpSp>
        <p:nvGrpSpPr>
          <p:cNvPr id="29" name="Group 51"/>
          <p:cNvGrpSpPr/>
          <p:nvPr/>
        </p:nvGrpSpPr>
        <p:grpSpPr>
          <a:xfrm>
            <a:off x="1290049" y="6400781"/>
            <a:ext cx="420026" cy="312494"/>
            <a:chOff x="1169744" y="6023571"/>
            <a:chExt cx="420024" cy="312494"/>
          </a:xfrm>
          <a:noFill/>
          <a:effectLst/>
        </p:grpSpPr>
        <p:sp>
          <p:nvSpPr>
            <p:cNvPr id="50" name="TextBox 49"/>
            <p:cNvSpPr txBox="1"/>
            <p:nvPr/>
          </p:nvSpPr>
          <p:spPr>
            <a:xfrm>
              <a:off x="1169744" y="6074455"/>
              <a:ext cx="420024"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glow rad="203200">
                      <a:srgbClr val="1C1C1C">
                        <a:alpha val="87000"/>
                      </a:srgbClr>
                    </a:glow>
                  </a:effectLst>
                  <a:uLnTx/>
                  <a:uFillTx/>
                  <a:latin typeface="Arial"/>
                  <a:ea typeface="ＭＳ Ｐゴシック" charset="0"/>
                  <a:cs typeface="Arial"/>
                </a:rPr>
                <a:t>300</a:t>
              </a:r>
            </a:p>
          </p:txBody>
        </p:sp>
        <p:cxnSp>
          <p:nvCxnSpPr>
            <p:cNvPr id="51" name="Straight Connector 50"/>
            <p:cNvCxnSpPr/>
            <p:nvPr/>
          </p:nvCxnSpPr>
          <p:spPr bwMode="auto">
            <a:xfrm rot="5400000">
              <a:off x="1341658" y="6060877"/>
              <a:ext cx="76200" cy="1588"/>
            </a:xfrm>
            <a:prstGeom prst="line">
              <a:avLst/>
            </a:prstGeom>
            <a:grpFill/>
            <a:ln w="12700" cap="sq" cmpd="sng" algn="ctr">
              <a:solidFill>
                <a:srgbClr val="FFFFFF"/>
              </a:solidFill>
              <a:prstDash val="solid"/>
              <a:round/>
              <a:headEnd type="none" w="sm" len="sm"/>
              <a:tailEnd type="none" w="sm" len="sm"/>
            </a:ln>
            <a:effectLst/>
          </p:spPr>
        </p:cxnSp>
      </p:grpSp>
      <p:sp>
        <p:nvSpPr>
          <p:cNvPr id="53" name="TextBox 52"/>
          <p:cNvSpPr txBox="1"/>
          <p:nvPr/>
        </p:nvSpPr>
        <p:spPr>
          <a:xfrm>
            <a:off x="1878726" y="6451601"/>
            <a:ext cx="398629"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600</a:t>
            </a:r>
          </a:p>
        </p:txBody>
      </p:sp>
      <p:cxnSp>
        <p:nvCxnSpPr>
          <p:cNvPr id="300067" name="Straight Connector 53"/>
          <p:cNvCxnSpPr>
            <a:cxnSpLocks noChangeShapeType="1"/>
          </p:cNvCxnSpPr>
          <p:nvPr/>
        </p:nvCxnSpPr>
        <p:spPr bwMode="auto">
          <a:xfrm rot="5400000">
            <a:off x="2058194" y="6438110"/>
            <a:ext cx="76200" cy="1588"/>
          </a:xfrm>
          <a:prstGeom prst="line">
            <a:avLst/>
          </a:prstGeom>
          <a:noFill/>
          <a:ln w="12700" cap="sq">
            <a:solidFill>
              <a:srgbClr val="FFFFFF"/>
            </a:solidFill>
            <a:round/>
            <a:headEnd type="none" w="sm" len="sm"/>
            <a:tailEnd type="none" w="sm" len="sm"/>
          </a:ln>
          <a:extLst>
            <a:ext uri="{909E8E84-426E-40dd-AFC4-6F175D3DCCD1}">
              <a14:hiddenFill xmlns:a14="http://schemas.microsoft.com/office/drawing/2010/main" xmlns="">
                <a:noFill/>
              </a14:hiddenFill>
            </a:ext>
          </a:extLst>
        </p:spPr>
      </p:cxnSp>
      <p:sp>
        <p:nvSpPr>
          <p:cNvPr id="55" name="TextBox 54"/>
          <p:cNvSpPr txBox="1"/>
          <p:nvPr/>
        </p:nvSpPr>
        <p:spPr>
          <a:xfrm>
            <a:off x="2488326" y="6451601"/>
            <a:ext cx="398629"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900</a:t>
            </a:r>
          </a:p>
        </p:txBody>
      </p:sp>
      <p:cxnSp>
        <p:nvCxnSpPr>
          <p:cNvPr id="300069" name="Straight Connector 55"/>
          <p:cNvCxnSpPr>
            <a:cxnSpLocks noChangeShapeType="1"/>
          </p:cNvCxnSpPr>
          <p:nvPr/>
        </p:nvCxnSpPr>
        <p:spPr bwMode="auto">
          <a:xfrm rot="5400000">
            <a:off x="2667794" y="6438110"/>
            <a:ext cx="76200" cy="1588"/>
          </a:xfrm>
          <a:prstGeom prst="line">
            <a:avLst/>
          </a:prstGeom>
          <a:noFill/>
          <a:ln w="12700" cap="sq">
            <a:solidFill>
              <a:srgbClr val="FFFFFF"/>
            </a:solidFill>
            <a:round/>
            <a:headEnd type="none" w="sm" len="sm"/>
            <a:tailEnd type="none" w="sm" len="sm"/>
          </a:ln>
          <a:extLst>
            <a:ext uri="{909E8E84-426E-40dd-AFC4-6F175D3DCCD1}">
              <a14:hiddenFill xmlns:a14="http://schemas.microsoft.com/office/drawing/2010/main" xmlns="">
                <a:noFill/>
              </a14:hiddenFill>
            </a:ext>
          </a:extLst>
        </p:spPr>
      </p:cxnSp>
      <p:sp>
        <p:nvSpPr>
          <p:cNvPr id="57" name="TextBox 56"/>
          <p:cNvSpPr txBox="1"/>
          <p:nvPr/>
        </p:nvSpPr>
        <p:spPr>
          <a:xfrm>
            <a:off x="3032900" y="6451601"/>
            <a:ext cx="469950"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1200</a:t>
            </a:r>
          </a:p>
        </p:txBody>
      </p:sp>
      <p:cxnSp>
        <p:nvCxnSpPr>
          <p:cNvPr id="300071" name="Straight Connector 57"/>
          <p:cNvCxnSpPr>
            <a:cxnSpLocks noChangeShapeType="1"/>
          </p:cNvCxnSpPr>
          <p:nvPr/>
        </p:nvCxnSpPr>
        <p:spPr bwMode="auto">
          <a:xfrm rot="5400000">
            <a:off x="3250407" y="6438118"/>
            <a:ext cx="76200" cy="1587"/>
          </a:xfrm>
          <a:prstGeom prst="line">
            <a:avLst/>
          </a:prstGeom>
          <a:noFill/>
          <a:ln w="12700" cap="sq">
            <a:solidFill>
              <a:srgbClr val="FFFFFF"/>
            </a:solidFill>
            <a:round/>
            <a:headEnd type="none" w="sm" len="sm"/>
            <a:tailEnd type="none" w="sm" len="sm"/>
          </a:ln>
          <a:extLst>
            <a:ext uri="{909E8E84-426E-40dd-AFC4-6F175D3DCCD1}">
              <a14:hiddenFill xmlns:a14="http://schemas.microsoft.com/office/drawing/2010/main" xmlns="">
                <a:noFill/>
              </a14:hiddenFill>
            </a:ext>
          </a:extLst>
        </p:spPr>
      </p:cxnSp>
      <p:sp>
        <p:nvSpPr>
          <p:cNvPr id="59" name="TextBox 58"/>
          <p:cNvSpPr txBox="1"/>
          <p:nvPr/>
        </p:nvSpPr>
        <p:spPr>
          <a:xfrm>
            <a:off x="3642500" y="6451601"/>
            <a:ext cx="469950"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1500</a:t>
            </a:r>
          </a:p>
        </p:txBody>
      </p:sp>
      <p:cxnSp>
        <p:nvCxnSpPr>
          <p:cNvPr id="300073" name="Straight Connector 59"/>
          <p:cNvCxnSpPr>
            <a:cxnSpLocks noChangeShapeType="1"/>
          </p:cNvCxnSpPr>
          <p:nvPr/>
        </p:nvCxnSpPr>
        <p:spPr bwMode="auto">
          <a:xfrm rot="5400000">
            <a:off x="3860007" y="6438118"/>
            <a:ext cx="76200" cy="1587"/>
          </a:xfrm>
          <a:prstGeom prst="line">
            <a:avLst/>
          </a:prstGeom>
          <a:noFill/>
          <a:ln w="12700" cap="sq">
            <a:solidFill>
              <a:srgbClr val="FFFFFF"/>
            </a:solidFill>
            <a:round/>
            <a:headEnd type="none" w="sm" len="sm"/>
            <a:tailEnd type="none" w="sm" len="sm"/>
          </a:ln>
          <a:extLst>
            <a:ext uri="{909E8E84-426E-40dd-AFC4-6F175D3DCCD1}">
              <a14:hiddenFill xmlns:a14="http://schemas.microsoft.com/office/drawing/2010/main" xmlns="">
                <a:noFill/>
              </a14:hiddenFill>
            </a:ext>
          </a:extLst>
        </p:spPr>
      </p:cxnSp>
      <p:sp>
        <p:nvSpPr>
          <p:cNvPr id="61" name="TextBox 60"/>
          <p:cNvSpPr txBox="1"/>
          <p:nvPr/>
        </p:nvSpPr>
        <p:spPr>
          <a:xfrm>
            <a:off x="4419600" y="6105543"/>
            <a:ext cx="2590800" cy="523875"/>
          </a:xfrm>
          <a:prstGeom prst="rect">
            <a:avLst/>
          </a:prstGeom>
          <a:noFill/>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glow rad="203200">
                    <a:srgbClr val="1C1C1C">
                      <a:alpha val="87000"/>
                    </a:srgbClr>
                  </a:glow>
                </a:effectLst>
                <a:uLnTx/>
                <a:uFillTx/>
                <a:latin typeface="Arial" charset="0"/>
                <a:ea typeface="ＭＳ Ｐゴシック" charset="0"/>
                <a:cs typeface="Arial" charset="0"/>
              </a:rPr>
              <a:t>(1) (2) (3) etc. indicate sequence in Acts 2:9-11</a:t>
            </a:r>
          </a:p>
        </p:txBody>
      </p:sp>
      <p:sp>
        <p:nvSpPr>
          <p:cNvPr id="62" name="TextBox 61"/>
          <p:cNvSpPr txBox="1"/>
          <p:nvPr/>
        </p:nvSpPr>
        <p:spPr>
          <a:xfrm>
            <a:off x="6248859" y="4114808"/>
            <a:ext cx="1707255" cy="461558"/>
          </a:xfrm>
          <a:prstGeom prst="rect">
            <a:avLst/>
          </a:prstGeom>
          <a:solidFill>
            <a:schemeClr val="bg2"/>
          </a:solid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00"/>
                </a:solidFill>
                <a:effectLst>
                  <a:glow rad="203200">
                    <a:srgbClr val="1C1C1C">
                      <a:alpha val="87000"/>
                    </a:srgbClr>
                  </a:glow>
                </a:effectLst>
                <a:uLnTx/>
                <a:uFillTx/>
                <a:latin typeface="Arial" charset="0"/>
                <a:ea typeface="ＭＳ Ｐゴシック" charset="0"/>
                <a:cs typeface="Arial" charset="0"/>
              </a:rPr>
              <a:t>Jerusalem</a:t>
            </a:r>
          </a:p>
        </p:txBody>
      </p:sp>
      <p:cxnSp>
        <p:nvCxnSpPr>
          <p:cNvPr id="60" name="Straight Connector 59"/>
          <p:cNvCxnSpPr>
            <a:cxnSpLocks noChangeShapeType="1"/>
          </p:cNvCxnSpPr>
          <p:nvPr/>
        </p:nvCxnSpPr>
        <p:spPr bwMode="auto">
          <a:xfrm rot="5400000">
            <a:off x="6667500" y="2781300"/>
            <a:ext cx="1676400" cy="8382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63" name="Straight Connector 62"/>
          <p:cNvCxnSpPr>
            <a:cxnSpLocks noChangeShapeType="1"/>
          </p:cNvCxnSpPr>
          <p:nvPr/>
        </p:nvCxnSpPr>
        <p:spPr bwMode="auto">
          <a:xfrm rot="5400000">
            <a:off x="7315200" y="3505201"/>
            <a:ext cx="685800" cy="5334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65" name="Straight Connector 64"/>
          <p:cNvCxnSpPr>
            <a:cxnSpLocks noChangeShapeType="1"/>
          </p:cNvCxnSpPr>
          <p:nvPr/>
        </p:nvCxnSpPr>
        <p:spPr bwMode="auto">
          <a:xfrm rot="10800000" flipV="1">
            <a:off x="8001000" y="3962400"/>
            <a:ext cx="685800" cy="3048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68" name="Straight Connector 67"/>
          <p:cNvCxnSpPr>
            <a:cxnSpLocks noChangeShapeType="1"/>
          </p:cNvCxnSpPr>
          <p:nvPr/>
        </p:nvCxnSpPr>
        <p:spPr bwMode="auto">
          <a:xfrm rot="5400000">
            <a:off x="7048500" y="3162301"/>
            <a:ext cx="1066800" cy="6858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71" name="Straight Connector 70"/>
          <p:cNvCxnSpPr>
            <a:cxnSpLocks noChangeShapeType="1"/>
          </p:cNvCxnSpPr>
          <p:nvPr/>
        </p:nvCxnSpPr>
        <p:spPr bwMode="auto">
          <a:xfrm rot="5400000">
            <a:off x="6819900" y="4457700"/>
            <a:ext cx="228600" cy="1524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74" name="Straight Connector 73"/>
          <p:cNvCxnSpPr>
            <a:cxnSpLocks noChangeShapeType="1"/>
          </p:cNvCxnSpPr>
          <p:nvPr/>
        </p:nvCxnSpPr>
        <p:spPr bwMode="auto">
          <a:xfrm rot="5400000">
            <a:off x="5905500" y="2476500"/>
            <a:ext cx="2514600" cy="4572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77" name="Straight Connector 76"/>
          <p:cNvCxnSpPr>
            <a:cxnSpLocks noChangeShapeType="1"/>
          </p:cNvCxnSpPr>
          <p:nvPr/>
        </p:nvCxnSpPr>
        <p:spPr bwMode="auto">
          <a:xfrm rot="16200000" flipH="1">
            <a:off x="4419600" y="2133600"/>
            <a:ext cx="2286000" cy="15240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84" name="Straight Connector 83"/>
          <p:cNvCxnSpPr>
            <a:cxnSpLocks noChangeShapeType="1"/>
          </p:cNvCxnSpPr>
          <p:nvPr/>
        </p:nvCxnSpPr>
        <p:spPr bwMode="auto">
          <a:xfrm rot="16200000" flipH="1">
            <a:off x="5295900" y="2781301"/>
            <a:ext cx="1828800" cy="5334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86" name="Straight Connector 85"/>
          <p:cNvCxnSpPr>
            <a:cxnSpLocks noChangeShapeType="1"/>
          </p:cNvCxnSpPr>
          <p:nvPr/>
        </p:nvCxnSpPr>
        <p:spPr bwMode="auto">
          <a:xfrm rot="16200000" flipH="1">
            <a:off x="5867400" y="3124200"/>
            <a:ext cx="1447800" cy="2286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88" name="Straight Connector 87"/>
          <p:cNvCxnSpPr>
            <a:cxnSpLocks noChangeShapeType="1"/>
          </p:cNvCxnSpPr>
          <p:nvPr/>
        </p:nvCxnSpPr>
        <p:spPr bwMode="auto">
          <a:xfrm rot="5400000">
            <a:off x="5715000" y="4724400"/>
            <a:ext cx="685800" cy="5334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90" name="Straight Connector 89"/>
          <p:cNvCxnSpPr>
            <a:cxnSpLocks noChangeShapeType="1"/>
          </p:cNvCxnSpPr>
          <p:nvPr/>
        </p:nvCxnSpPr>
        <p:spPr bwMode="auto">
          <a:xfrm rot="10800000" flipV="1">
            <a:off x="4191000" y="4419601"/>
            <a:ext cx="1981200" cy="2286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92" name="Straight Connector 91"/>
          <p:cNvCxnSpPr>
            <a:cxnSpLocks noChangeShapeType="1"/>
          </p:cNvCxnSpPr>
          <p:nvPr/>
        </p:nvCxnSpPr>
        <p:spPr bwMode="auto">
          <a:xfrm rot="10800000">
            <a:off x="1295400" y="990600"/>
            <a:ext cx="4953000" cy="31242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95" name="Straight Connector 94"/>
          <p:cNvCxnSpPr>
            <a:cxnSpLocks noChangeShapeType="1"/>
          </p:cNvCxnSpPr>
          <p:nvPr/>
        </p:nvCxnSpPr>
        <p:spPr bwMode="auto">
          <a:xfrm rot="10800000">
            <a:off x="4114801" y="3429000"/>
            <a:ext cx="1981200" cy="8382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98" name="Straight Connector 97"/>
          <p:cNvCxnSpPr>
            <a:cxnSpLocks noChangeShapeType="1"/>
          </p:cNvCxnSpPr>
          <p:nvPr/>
        </p:nvCxnSpPr>
        <p:spPr bwMode="auto">
          <a:xfrm rot="16200000" flipV="1">
            <a:off x="7467600" y="5029201"/>
            <a:ext cx="1143000" cy="5334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cxnSp>
        <p:nvCxnSpPr>
          <p:cNvPr id="101" name="Straight Connector 100"/>
          <p:cNvCxnSpPr>
            <a:cxnSpLocks noChangeShapeType="1"/>
          </p:cNvCxnSpPr>
          <p:nvPr/>
        </p:nvCxnSpPr>
        <p:spPr bwMode="auto">
          <a:xfrm rot="5400000">
            <a:off x="5372100" y="2324100"/>
            <a:ext cx="3048000" cy="228600"/>
          </a:xfrm>
          <a:prstGeom prst="line">
            <a:avLst/>
          </a:prstGeom>
          <a:noFill/>
          <a:ln w="12700" cap="sq">
            <a:solidFill>
              <a:schemeClr val="bg1"/>
            </a:solidFill>
            <a:prstDash val="dash"/>
            <a:round/>
            <a:headEnd type="none" w="sm" len="sm"/>
            <a:tailEnd type="none" w="sm" len="sm"/>
          </a:ln>
          <a:extLst>
            <a:ext uri="{909E8E84-426E-40dd-AFC4-6F175D3DCCD1}">
              <a14:hiddenFill xmlns:a14="http://schemas.microsoft.com/office/drawing/2010/main" xmlns="">
                <a:noFill/>
              </a14:hiddenFill>
            </a:ext>
          </a:extLst>
        </p:spPr>
      </p:cxnSp>
    </p:spTree>
    <p:extLst>
      <p:ext uri="{BB962C8B-B14F-4D97-AF65-F5344CB8AC3E}">
        <p14:creationId xmlns:p14="http://schemas.microsoft.com/office/powerpoint/2010/main" val="3414843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1" fill="hold" nodeType="after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wipe(up)">
                                      <p:cBhvr>
                                        <p:cTn id="10" dur="500"/>
                                        <p:tgtEl>
                                          <p:spTgt spid="6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nodeType="afterGroup">
                            <p:stCondLst>
                              <p:cond delay="0"/>
                            </p:stCondLst>
                            <p:childTnLst>
                              <p:par>
                                <p:cTn id="16" presetID="22" presetClass="entr" presetSubtype="1" fill="hold" nodeType="after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wipe(up)">
                                      <p:cBhvr>
                                        <p:cTn id="18" dur="500"/>
                                        <p:tgtEl>
                                          <p:spTgt spid="6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par>
                          <p:cTn id="23" fill="hold" nodeType="afterGroup">
                            <p:stCondLst>
                              <p:cond delay="0"/>
                            </p:stCondLst>
                            <p:childTnLst>
                              <p:par>
                                <p:cTn id="24" presetID="22" presetClass="entr" presetSubtype="1" fill="hold" nodeType="after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wipe(up)">
                                      <p:cBhvr>
                                        <p:cTn id="26" dur="500"/>
                                        <p:tgtEl>
                                          <p:spTgt spid="6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par>
                          <p:cTn id="31" fill="hold" nodeType="afterGroup">
                            <p:stCondLst>
                              <p:cond delay="0"/>
                            </p:stCondLst>
                            <p:childTnLst>
                              <p:par>
                                <p:cTn id="32" presetID="22" presetClass="entr" presetSubtype="1" fill="hold" nodeType="after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wipe(up)">
                                      <p:cBhvr>
                                        <p:cTn id="34" dur="500"/>
                                        <p:tgtEl>
                                          <p:spTgt spid="6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par>
                          <p:cTn id="39" fill="hold" nodeType="afterGroup">
                            <p:stCondLst>
                              <p:cond delay="0"/>
                            </p:stCondLst>
                            <p:childTnLst>
                              <p:par>
                                <p:cTn id="40" presetID="22" presetClass="entr" presetSubtype="1" fill="hold" nodeType="afterEffect">
                                  <p:stCondLst>
                                    <p:cond delay="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500"/>
                                        <p:tgtEl>
                                          <p:spTgt spid="7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par>
                          <p:cTn id="47" fill="hold" nodeType="afterGroup">
                            <p:stCondLst>
                              <p:cond delay="0"/>
                            </p:stCondLst>
                            <p:childTnLst>
                              <p:par>
                                <p:cTn id="48" presetID="22" presetClass="entr" presetSubtype="1" fill="hold" nodeType="afterEffect">
                                  <p:stCondLst>
                                    <p:cond delay="0"/>
                                  </p:stCondLst>
                                  <p:childTnLst>
                                    <p:set>
                                      <p:cBhvr>
                                        <p:cTn id="49" dur="1" fill="hold">
                                          <p:stCondLst>
                                            <p:cond delay="0"/>
                                          </p:stCondLst>
                                        </p:cTn>
                                        <p:tgtEl>
                                          <p:spTgt spid="74"/>
                                        </p:tgtEl>
                                        <p:attrNameLst>
                                          <p:attrName>style.visibility</p:attrName>
                                        </p:attrNameLst>
                                      </p:cBhvr>
                                      <p:to>
                                        <p:strVal val="visible"/>
                                      </p:to>
                                    </p:set>
                                    <p:animEffect transition="in" filter="wipe(up)">
                                      <p:cBhvr>
                                        <p:cTn id="50" dur="500"/>
                                        <p:tgtEl>
                                          <p:spTgt spid="74"/>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par>
                          <p:cTn id="55" fill="hold" nodeType="afterGroup">
                            <p:stCondLst>
                              <p:cond delay="0"/>
                            </p:stCondLst>
                            <p:childTnLst>
                              <p:par>
                                <p:cTn id="56" presetID="22" presetClass="entr" presetSubtype="1" fill="hold" nodeType="afterEffect">
                                  <p:stCondLst>
                                    <p:cond delay="0"/>
                                  </p:stCondLst>
                                  <p:childTnLst>
                                    <p:set>
                                      <p:cBhvr>
                                        <p:cTn id="57" dur="1" fill="hold">
                                          <p:stCondLst>
                                            <p:cond delay="0"/>
                                          </p:stCondLst>
                                        </p:cTn>
                                        <p:tgtEl>
                                          <p:spTgt spid="101"/>
                                        </p:tgtEl>
                                        <p:attrNameLst>
                                          <p:attrName>style.visibility</p:attrName>
                                        </p:attrNameLst>
                                      </p:cBhvr>
                                      <p:to>
                                        <p:strVal val="visible"/>
                                      </p:to>
                                    </p:set>
                                    <p:animEffect transition="in" filter="wipe(up)">
                                      <p:cBhvr>
                                        <p:cTn id="58" dur="500"/>
                                        <p:tgtEl>
                                          <p:spTgt spid="101"/>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par>
                          <p:cTn id="63" fill="hold" nodeType="afterGroup">
                            <p:stCondLst>
                              <p:cond delay="0"/>
                            </p:stCondLst>
                            <p:childTnLst>
                              <p:par>
                                <p:cTn id="64" presetID="22" presetClass="entr" presetSubtype="1" fill="hold" nodeType="afterEffect">
                                  <p:stCondLst>
                                    <p:cond delay="0"/>
                                  </p:stCondLst>
                                  <p:childTnLst>
                                    <p:set>
                                      <p:cBhvr>
                                        <p:cTn id="65" dur="1" fill="hold">
                                          <p:stCondLst>
                                            <p:cond delay="0"/>
                                          </p:stCondLst>
                                        </p:cTn>
                                        <p:tgtEl>
                                          <p:spTgt spid="77"/>
                                        </p:tgtEl>
                                        <p:attrNameLst>
                                          <p:attrName>style.visibility</p:attrName>
                                        </p:attrNameLst>
                                      </p:cBhvr>
                                      <p:to>
                                        <p:strVal val="visible"/>
                                      </p:to>
                                    </p:set>
                                    <p:animEffect transition="in" filter="wipe(up)">
                                      <p:cBhvr>
                                        <p:cTn id="66" dur="500"/>
                                        <p:tgtEl>
                                          <p:spTgt spid="77"/>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8"/>
                                        </p:tgtEl>
                                        <p:attrNameLst>
                                          <p:attrName>style.visibility</p:attrName>
                                        </p:attrNameLst>
                                      </p:cBhvr>
                                      <p:to>
                                        <p:strVal val="visible"/>
                                      </p:to>
                                    </p:set>
                                  </p:childTnLst>
                                </p:cTn>
                              </p:par>
                            </p:childTnLst>
                          </p:cTn>
                        </p:par>
                        <p:par>
                          <p:cTn id="71" fill="hold" nodeType="afterGroup">
                            <p:stCondLst>
                              <p:cond delay="0"/>
                            </p:stCondLst>
                            <p:childTnLst>
                              <p:par>
                                <p:cTn id="72" presetID="22" presetClass="entr" presetSubtype="1" fill="hold" nodeType="afterEffect">
                                  <p:stCondLst>
                                    <p:cond delay="0"/>
                                  </p:stCondLst>
                                  <p:childTnLst>
                                    <p:set>
                                      <p:cBhvr>
                                        <p:cTn id="73" dur="1" fill="hold">
                                          <p:stCondLst>
                                            <p:cond delay="0"/>
                                          </p:stCondLst>
                                        </p:cTn>
                                        <p:tgtEl>
                                          <p:spTgt spid="84"/>
                                        </p:tgtEl>
                                        <p:attrNameLst>
                                          <p:attrName>style.visibility</p:attrName>
                                        </p:attrNameLst>
                                      </p:cBhvr>
                                      <p:to>
                                        <p:strVal val="visible"/>
                                      </p:to>
                                    </p:set>
                                    <p:animEffect transition="in" filter="wipe(up)">
                                      <p:cBhvr>
                                        <p:cTn id="74" dur="500"/>
                                        <p:tgtEl>
                                          <p:spTgt spid="84"/>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9"/>
                                        </p:tgtEl>
                                        <p:attrNameLst>
                                          <p:attrName>style.visibility</p:attrName>
                                        </p:attrNameLst>
                                      </p:cBhvr>
                                      <p:to>
                                        <p:strVal val="visible"/>
                                      </p:to>
                                    </p:set>
                                  </p:childTnLst>
                                </p:cTn>
                              </p:par>
                            </p:childTnLst>
                          </p:cTn>
                        </p:par>
                        <p:par>
                          <p:cTn id="79" fill="hold" nodeType="afterGroup">
                            <p:stCondLst>
                              <p:cond delay="0"/>
                            </p:stCondLst>
                            <p:childTnLst>
                              <p:par>
                                <p:cTn id="80" presetID="22" presetClass="entr" presetSubtype="1" fill="hold" nodeType="afterEffect">
                                  <p:stCondLst>
                                    <p:cond delay="0"/>
                                  </p:stCondLst>
                                  <p:childTnLst>
                                    <p:set>
                                      <p:cBhvr>
                                        <p:cTn id="81" dur="1" fill="hold">
                                          <p:stCondLst>
                                            <p:cond delay="0"/>
                                          </p:stCondLst>
                                        </p:cTn>
                                        <p:tgtEl>
                                          <p:spTgt spid="86"/>
                                        </p:tgtEl>
                                        <p:attrNameLst>
                                          <p:attrName>style.visibility</p:attrName>
                                        </p:attrNameLst>
                                      </p:cBhvr>
                                      <p:to>
                                        <p:strVal val="visible"/>
                                      </p:to>
                                    </p:set>
                                    <p:animEffect transition="in" filter="wipe(up)">
                                      <p:cBhvr>
                                        <p:cTn id="82" dur="500"/>
                                        <p:tgtEl>
                                          <p:spTgt spid="86"/>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nodeType="clickEffect">
                                  <p:stCondLst>
                                    <p:cond delay="0"/>
                                  </p:stCondLst>
                                  <p:childTnLst>
                                    <p:set>
                                      <p:cBhvr>
                                        <p:cTn id="86" dur="1" fill="hold">
                                          <p:stCondLst>
                                            <p:cond delay="0"/>
                                          </p:stCondLst>
                                        </p:cTn>
                                        <p:tgtEl>
                                          <p:spTgt spid="12"/>
                                        </p:tgtEl>
                                        <p:attrNameLst>
                                          <p:attrName>style.visibility</p:attrName>
                                        </p:attrNameLst>
                                      </p:cBhvr>
                                      <p:to>
                                        <p:strVal val="visible"/>
                                      </p:to>
                                    </p:set>
                                  </p:childTnLst>
                                </p:cTn>
                              </p:par>
                            </p:childTnLst>
                          </p:cTn>
                        </p:par>
                        <p:par>
                          <p:cTn id="87" fill="hold" nodeType="afterGroup">
                            <p:stCondLst>
                              <p:cond delay="0"/>
                            </p:stCondLst>
                            <p:childTnLst>
                              <p:par>
                                <p:cTn id="88" presetID="22" presetClass="entr" presetSubtype="4" fill="hold" nodeType="afterEffect">
                                  <p:stCondLst>
                                    <p:cond delay="0"/>
                                  </p:stCondLst>
                                  <p:childTnLst>
                                    <p:set>
                                      <p:cBhvr>
                                        <p:cTn id="89" dur="1" fill="hold">
                                          <p:stCondLst>
                                            <p:cond delay="0"/>
                                          </p:stCondLst>
                                        </p:cTn>
                                        <p:tgtEl>
                                          <p:spTgt spid="88"/>
                                        </p:tgtEl>
                                        <p:attrNameLst>
                                          <p:attrName>style.visibility</p:attrName>
                                        </p:attrNameLst>
                                      </p:cBhvr>
                                      <p:to>
                                        <p:strVal val="visible"/>
                                      </p:to>
                                    </p:set>
                                    <p:animEffect transition="in" filter="wipe(down)">
                                      <p:cBhvr>
                                        <p:cTn id="90" dur="500"/>
                                        <p:tgtEl>
                                          <p:spTgt spid="88"/>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nodeType="clickEffect">
                                  <p:stCondLst>
                                    <p:cond delay="0"/>
                                  </p:stCondLst>
                                  <p:childTnLst>
                                    <p:set>
                                      <p:cBhvr>
                                        <p:cTn id="94" dur="1" fill="hold">
                                          <p:stCondLst>
                                            <p:cond delay="0"/>
                                          </p:stCondLst>
                                        </p:cTn>
                                        <p:tgtEl>
                                          <p:spTgt spid="6"/>
                                        </p:tgtEl>
                                        <p:attrNameLst>
                                          <p:attrName>style.visibility</p:attrName>
                                        </p:attrNameLst>
                                      </p:cBhvr>
                                      <p:to>
                                        <p:strVal val="visible"/>
                                      </p:to>
                                    </p:set>
                                  </p:childTnLst>
                                </p:cTn>
                              </p:par>
                            </p:childTnLst>
                          </p:cTn>
                        </p:par>
                        <p:par>
                          <p:cTn id="95" fill="hold" nodeType="afterGroup">
                            <p:stCondLst>
                              <p:cond delay="0"/>
                            </p:stCondLst>
                            <p:childTnLst>
                              <p:par>
                                <p:cTn id="96" presetID="22" presetClass="entr" presetSubtype="8" fill="hold" nodeType="afterEffect">
                                  <p:stCondLst>
                                    <p:cond delay="0"/>
                                  </p:stCondLst>
                                  <p:childTnLst>
                                    <p:set>
                                      <p:cBhvr>
                                        <p:cTn id="97" dur="1" fill="hold">
                                          <p:stCondLst>
                                            <p:cond delay="0"/>
                                          </p:stCondLst>
                                        </p:cTn>
                                        <p:tgtEl>
                                          <p:spTgt spid="90"/>
                                        </p:tgtEl>
                                        <p:attrNameLst>
                                          <p:attrName>style.visibility</p:attrName>
                                        </p:attrNameLst>
                                      </p:cBhvr>
                                      <p:to>
                                        <p:strVal val="visible"/>
                                      </p:to>
                                    </p:set>
                                    <p:animEffect transition="in" filter="wipe(left)">
                                      <p:cBhvr>
                                        <p:cTn id="98" dur="500"/>
                                        <p:tgtEl>
                                          <p:spTgt spid="90"/>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 presetClass="entr" presetSubtype="0" fill="hold" nodeType="clickEffect">
                                  <p:stCondLst>
                                    <p:cond delay="0"/>
                                  </p:stCondLst>
                                  <p:childTnLst>
                                    <p:set>
                                      <p:cBhvr>
                                        <p:cTn id="102" dur="1" fill="hold">
                                          <p:stCondLst>
                                            <p:cond delay="0"/>
                                          </p:stCondLst>
                                        </p:cTn>
                                        <p:tgtEl>
                                          <p:spTgt spid="5"/>
                                        </p:tgtEl>
                                        <p:attrNameLst>
                                          <p:attrName>style.visibility</p:attrName>
                                        </p:attrNameLst>
                                      </p:cBhvr>
                                      <p:to>
                                        <p:strVal val="visible"/>
                                      </p:to>
                                    </p:set>
                                  </p:childTnLst>
                                </p:cTn>
                              </p:par>
                            </p:childTnLst>
                          </p:cTn>
                        </p:par>
                        <p:par>
                          <p:cTn id="103" fill="hold" nodeType="afterGroup">
                            <p:stCondLst>
                              <p:cond delay="0"/>
                            </p:stCondLst>
                            <p:childTnLst>
                              <p:par>
                                <p:cTn id="104" presetID="22" presetClass="entr" presetSubtype="1" fill="hold" nodeType="afterEffect">
                                  <p:stCondLst>
                                    <p:cond delay="0"/>
                                  </p:stCondLst>
                                  <p:childTnLst>
                                    <p:set>
                                      <p:cBhvr>
                                        <p:cTn id="105" dur="1" fill="hold">
                                          <p:stCondLst>
                                            <p:cond delay="0"/>
                                          </p:stCondLst>
                                        </p:cTn>
                                        <p:tgtEl>
                                          <p:spTgt spid="92"/>
                                        </p:tgtEl>
                                        <p:attrNameLst>
                                          <p:attrName>style.visibility</p:attrName>
                                        </p:attrNameLst>
                                      </p:cBhvr>
                                      <p:to>
                                        <p:strVal val="visible"/>
                                      </p:to>
                                    </p:set>
                                    <p:animEffect transition="in" filter="wipe(up)">
                                      <p:cBhvr>
                                        <p:cTn id="106" dur="500"/>
                                        <p:tgtEl>
                                          <p:spTgt spid="92"/>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 presetClass="entr" presetSubtype="0" fill="hold" nodeType="clickEffect">
                                  <p:stCondLst>
                                    <p:cond delay="0"/>
                                  </p:stCondLst>
                                  <p:childTnLst>
                                    <p:set>
                                      <p:cBhvr>
                                        <p:cTn id="110" dur="1" fill="hold">
                                          <p:stCondLst>
                                            <p:cond delay="0"/>
                                          </p:stCondLst>
                                        </p:cTn>
                                        <p:tgtEl>
                                          <p:spTgt spid="13"/>
                                        </p:tgtEl>
                                        <p:attrNameLst>
                                          <p:attrName>style.visibility</p:attrName>
                                        </p:attrNameLst>
                                      </p:cBhvr>
                                      <p:to>
                                        <p:strVal val="visible"/>
                                      </p:to>
                                    </p:set>
                                  </p:childTnLst>
                                </p:cTn>
                              </p:par>
                            </p:childTnLst>
                          </p:cTn>
                        </p:par>
                        <p:par>
                          <p:cTn id="111" fill="hold" nodeType="afterGroup">
                            <p:stCondLst>
                              <p:cond delay="0"/>
                            </p:stCondLst>
                            <p:childTnLst>
                              <p:par>
                                <p:cTn id="112" presetID="22" presetClass="entr" presetSubtype="1" fill="hold" nodeType="afterEffect">
                                  <p:stCondLst>
                                    <p:cond delay="0"/>
                                  </p:stCondLst>
                                  <p:childTnLst>
                                    <p:set>
                                      <p:cBhvr>
                                        <p:cTn id="113" dur="1" fill="hold">
                                          <p:stCondLst>
                                            <p:cond delay="0"/>
                                          </p:stCondLst>
                                        </p:cTn>
                                        <p:tgtEl>
                                          <p:spTgt spid="95"/>
                                        </p:tgtEl>
                                        <p:attrNameLst>
                                          <p:attrName>style.visibility</p:attrName>
                                        </p:attrNameLst>
                                      </p:cBhvr>
                                      <p:to>
                                        <p:strVal val="visible"/>
                                      </p:to>
                                    </p:set>
                                    <p:animEffect transition="in" filter="wipe(up)">
                                      <p:cBhvr>
                                        <p:cTn id="114" dur="500"/>
                                        <p:tgtEl>
                                          <p:spTgt spid="95"/>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 presetClass="entr" presetSubtype="0" fill="hold" nodeType="clickEffect">
                                  <p:stCondLst>
                                    <p:cond delay="0"/>
                                  </p:stCondLst>
                                  <p:childTnLst>
                                    <p:set>
                                      <p:cBhvr>
                                        <p:cTn id="118" dur="1" fill="hold">
                                          <p:stCondLst>
                                            <p:cond delay="0"/>
                                          </p:stCondLst>
                                        </p:cTn>
                                        <p:tgtEl>
                                          <p:spTgt spid="15"/>
                                        </p:tgtEl>
                                        <p:attrNameLst>
                                          <p:attrName>style.visibility</p:attrName>
                                        </p:attrNameLst>
                                      </p:cBhvr>
                                      <p:to>
                                        <p:strVal val="visible"/>
                                      </p:to>
                                    </p:set>
                                  </p:childTnLst>
                                </p:cTn>
                              </p:par>
                            </p:childTnLst>
                          </p:cTn>
                        </p:par>
                        <p:par>
                          <p:cTn id="119" fill="hold" nodeType="afterGroup">
                            <p:stCondLst>
                              <p:cond delay="0"/>
                            </p:stCondLst>
                            <p:childTnLst>
                              <p:par>
                                <p:cTn id="120" presetID="22" presetClass="entr" presetSubtype="4" fill="hold" nodeType="afterEffect">
                                  <p:stCondLst>
                                    <p:cond delay="0"/>
                                  </p:stCondLst>
                                  <p:childTnLst>
                                    <p:set>
                                      <p:cBhvr>
                                        <p:cTn id="121" dur="1" fill="hold">
                                          <p:stCondLst>
                                            <p:cond delay="0"/>
                                          </p:stCondLst>
                                        </p:cTn>
                                        <p:tgtEl>
                                          <p:spTgt spid="98"/>
                                        </p:tgtEl>
                                        <p:attrNameLst>
                                          <p:attrName>style.visibility</p:attrName>
                                        </p:attrNameLst>
                                      </p:cBhvr>
                                      <p:to>
                                        <p:strVal val="visible"/>
                                      </p:to>
                                    </p:set>
                                    <p:animEffect transition="in" filter="wipe(down)">
                                      <p:cBhvr>
                                        <p:cTn id="122" dur="500"/>
                                        <p:tgtEl>
                                          <p:spTgt spid="98"/>
                                        </p:tgtEl>
                                      </p:cBhvr>
                                    </p:animEffect>
                                  </p:childTnLst>
                                </p:cTn>
                              </p:par>
                            </p:childTnLst>
                          </p:cTn>
                        </p:par>
                        <p:par>
                          <p:cTn id="123" fill="hold" nodeType="afterGroup">
                            <p:stCondLst>
                              <p:cond delay="500"/>
                            </p:stCondLst>
                            <p:childTnLst>
                              <p:par>
                                <p:cTn id="124" presetID="22" presetClass="entr" presetSubtype="1" fill="hold" nodeType="afterEffect">
                                  <p:stCondLst>
                                    <p:cond delay="0"/>
                                  </p:stCondLst>
                                  <p:childTnLst>
                                    <p:set>
                                      <p:cBhvr>
                                        <p:cTn id="125" dur="1" fill="hold">
                                          <p:stCondLst>
                                            <p:cond delay="0"/>
                                          </p:stCondLst>
                                        </p:cTn>
                                        <p:tgtEl>
                                          <p:spTgt spid="101"/>
                                        </p:tgtEl>
                                        <p:attrNameLst>
                                          <p:attrName>style.visibility</p:attrName>
                                        </p:attrNameLst>
                                      </p:cBhvr>
                                      <p:to>
                                        <p:strVal val="visible"/>
                                      </p:to>
                                    </p:set>
                                    <p:animEffect transition="in" filter="wipe(up)">
                                      <p:cBhvr>
                                        <p:cTn id="126"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0434" name="Rectangle 2"/>
          <p:cNvSpPr>
            <a:spLocks noGrp="1" noChangeArrowheads="1"/>
          </p:cNvSpPr>
          <p:nvPr>
            <p:ph type="title" idx="4294967295"/>
          </p:nvPr>
        </p:nvSpPr>
        <p:spPr>
          <a:xfrm>
            <a:off x="685800" y="457200"/>
            <a:ext cx="7772400" cy="685800"/>
          </a:xfrm>
        </p:spPr>
        <p:txBody>
          <a:bodyPr/>
          <a:lstStyle/>
          <a:p>
            <a:pPr eaLnBrk="1" hangingPunct="1"/>
            <a:r>
              <a:rPr lang="en-US">
                <a:latin typeface="Times New Roman" charset="0"/>
                <a:ea typeface="ＭＳ Ｐゴシック" charset="0"/>
                <a:cs typeface="ＭＳ Ｐゴシック" charset="0"/>
              </a:rPr>
              <a:t>Are Tongues in Acts Normative?</a:t>
            </a:r>
          </a:p>
        </p:txBody>
      </p:sp>
      <p:sp>
        <p:nvSpPr>
          <p:cNvPr id="530435" name="Text Box 3"/>
          <p:cNvSpPr txBox="1">
            <a:spLocks noChangeArrowheads="1"/>
          </p:cNvSpPr>
          <p:nvPr/>
        </p:nvSpPr>
        <p:spPr bwMode="auto">
          <a:xfrm>
            <a:off x="8380657" y="5"/>
            <a:ext cx="766295" cy="461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11" tIns="45657" rIns="91311" bIns="45657">
            <a:spAutoFit/>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charset="0"/>
                <a:ea typeface="ＭＳ Ｐゴシック" charset="0"/>
              </a:rPr>
              <a:t>161l</a:t>
            </a:r>
          </a:p>
        </p:txBody>
      </p:sp>
      <p:sp>
        <p:nvSpPr>
          <p:cNvPr id="530436" name="Text Box 4"/>
          <p:cNvSpPr txBox="1">
            <a:spLocks noChangeArrowheads="1"/>
          </p:cNvSpPr>
          <p:nvPr/>
        </p:nvSpPr>
        <p:spPr bwMode="auto">
          <a:xfrm>
            <a:off x="0" y="533400"/>
            <a:ext cx="9144000" cy="590064"/>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311" tIns="45657" rIns="91311" bIns="45657">
            <a:spAutoFit/>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SimSun" charset="0"/>
                <a:cs typeface="SimSun" charset="0"/>
              </a:rPr>
              <a:t>Are tongues in Acts a pattern for today?</a:t>
            </a:r>
            <a:r>
              <a:rPr kumimoji="0" lang="en-US" altLang="zh-CN" sz="2400" b="1" i="0" u="none" strike="noStrike" kern="1200" cap="none" spc="0" normalizeH="0" baseline="0" noProof="0">
                <a:ln>
                  <a:noFill/>
                </a:ln>
                <a:solidFill>
                  <a:srgbClr val="FFFFFF"/>
                </a:solidFill>
                <a:effectLst/>
                <a:uLnTx/>
                <a:uFillTx/>
                <a:latin typeface="Arial" charset="0"/>
                <a:ea typeface="SimSun" charset="0"/>
                <a:cs typeface="SimSun" charset="0"/>
              </a:rPr>
              <a:t>	</a:t>
            </a:r>
          </a:p>
        </p:txBody>
      </p:sp>
      <p:graphicFrame>
        <p:nvGraphicFramePr>
          <p:cNvPr id="203781" name="Group 5"/>
          <p:cNvGraphicFramePr>
            <a:graphicFrameLocks noGrp="1"/>
          </p:cNvGraphicFramePr>
          <p:nvPr/>
        </p:nvGraphicFramePr>
        <p:xfrm>
          <a:off x="76201" y="1371605"/>
          <a:ext cx="8991600" cy="4900082"/>
        </p:xfrm>
        <a:graphic>
          <a:graphicData uri="http://schemas.openxmlformats.org/drawingml/2006/table">
            <a:tbl>
              <a:tblPr/>
              <a:tblGrid>
                <a:gridCol w="1408113">
                  <a:extLst>
                    <a:ext uri="{9D8B030D-6E8A-4147-A177-3AD203B41FA5}">
                      <a16:colId xmlns:a16="http://schemas.microsoft.com/office/drawing/2014/main" val="20000"/>
                    </a:ext>
                  </a:extLst>
                </a:gridCol>
                <a:gridCol w="1719262">
                  <a:extLst>
                    <a:ext uri="{9D8B030D-6E8A-4147-A177-3AD203B41FA5}">
                      <a16:colId xmlns:a16="http://schemas.microsoft.com/office/drawing/2014/main" val="20001"/>
                    </a:ext>
                  </a:extLst>
                </a:gridCol>
                <a:gridCol w="1876425">
                  <a:extLst>
                    <a:ext uri="{9D8B030D-6E8A-4147-A177-3AD203B41FA5}">
                      <a16:colId xmlns:a16="http://schemas.microsoft.com/office/drawing/2014/main" val="20002"/>
                    </a:ext>
                  </a:extLst>
                </a:gridCol>
                <a:gridCol w="1720850">
                  <a:extLst>
                    <a:ext uri="{9D8B030D-6E8A-4147-A177-3AD203B41FA5}">
                      <a16:colId xmlns:a16="http://schemas.microsoft.com/office/drawing/2014/main" val="20003"/>
                    </a:ext>
                  </a:extLst>
                </a:gridCol>
                <a:gridCol w="2266950">
                  <a:extLst>
                    <a:ext uri="{9D8B030D-6E8A-4147-A177-3AD203B41FA5}">
                      <a16:colId xmlns:a16="http://schemas.microsoft.com/office/drawing/2014/main" val="20004"/>
                    </a:ext>
                  </a:extLst>
                </a:gridCol>
              </a:tblGrid>
              <a:tr h="8229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1" i="1" u="none" strike="noStrike" cap="none" normalizeH="0" baseline="0" dirty="0">
                          <a:ln>
                            <a:noFill/>
                          </a:ln>
                          <a:solidFill>
                            <a:schemeClr val="bg1"/>
                          </a:solidFill>
                          <a:effectLst/>
                          <a:latin typeface="Arial Narrow" charset="0"/>
                          <a:ea typeface="SimSun" charset="0"/>
                          <a:cs typeface="SimSun" charset="0"/>
                        </a:rPr>
                        <a:t>Passage</a:t>
                      </a:r>
                      <a:endParaRPr kumimoji="0" lang="en-US" sz="2100" b="1" i="1" u="none" strike="noStrike" cap="none" normalizeH="0" baseline="0" dirty="0">
                        <a:ln>
                          <a:noFill/>
                        </a:ln>
                        <a:solidFill>
                          <a:schemeClr val="bg1"/>
                        </a:solidFill>
                        <a:effectLst/>
                        <a:latin typeface="Arial Narrow" charset="0"/>
                        <a:ea typeface="SimSun" charset="0"/>
                        <a:cs typeface="SimSun"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400" b="1" i="1" u="none" strike="noStrike" cap="none" normalizeH="0" baseline="0">
                          <a:ln>
                            <a:noFill/>
                          </a:ln>
                          <a:solidFill>
                            <a:schemeClr val="bg1"/>
                          </a:solidFill>
                          <a:effectLst/>
                          <a:latin typeface="Arial Narrow" charset="0"/>
                          <a:ea typeface="SimSun" charset="0"/>
                          <a:cs typeface="SimSun" charset="0"/>
                        </a:rPr>
                        <a:t>Speakers</a:t>
                      </a:r>
                      <a:endParaRPr kumimoji="0" lang="en-US" sz="2400" b="1" i="1" u="none" strike="noStrike" cap="none" normalizeH="0" baseline="0">
                        <a:ln>
                          <a:noFill/>
                        </a:ln>
                        <a:solidFill>
                          <a:schemeClr val="bg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400" b="1" i="1" u="none" strike="noStrike" cap="none" normalizeH="0" baseline="0">
                          <a:ln>
                            <a:noFill/>
                          </a:ln>
                          <a:solidFill>
                            <a:schemeClr val="bg1"/>
                          </a:solidFill>
                          <a:effectLst/>
                          <a:latin typeface="Arial Narrow" charset="0"/>
                          <a:ea typeface="SimSun" charset="0"/>
                          <a:cs typeface="SimSun" charset="0"/>
                        </a:rPr>
                        <a:t>Audience</a:t>
                      </a:r>
                      <a:endParaRPr kumimoji="0" lang="en-US" sz="2400" b="1" i="1" u="none" strike="noStrike" cap="none" normalizeH="0" baseline="0">
                        <a:ln>
                          <a:noFill/>
                        </a:ln>
                        <a:solidFill>
                          <a:schemeClr val="bg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1" i="1" u="none" strike="noStrike" cap="none" normalizeH="0" baseline="0">
                          <a:ln>
                            <a:noFill/>
                          </a:ln>
                          <a:solidFill>
                            <a:schemeClr val="bg1"/>
                          </a:solidFill>
                          <a:effectLst/>
                          <a:latin typeface="Arial Narrow" charset="0"/>
                          <a:ea typeface="SimSun" charset="0"/>
                          <a:cs typeface="SimSun" charset="0"/>
                        </a:rPr>
                        <a:t> Related to Salvation</a:t>
                      </a:r>
                      <a:endParaRPr kumimoji="0" lang="en-US" sz="3200" b="1" i="0" u="none" strike="noStrike" cap="none" normalizeH="0" baseline="0">
                        <a:ln>
                          <a:noFill/>
                        </a:ln>
                        <a:solidFill>
                          <a:schemeClr val="bg1"/>
                        </a:solidFill>
                        <a:effectLst/>
                        <a:latin typeface="Times New Roman"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400" b="1" i="1" u="none" strike="noStrike" cap="none" normalizeH="0" baseline="0">
                          <a:ln>
                            <a:noFill/>
                          </a:ln>
                          <a:solidFill>
                            <a:schemeClr val="bg1"/>
                          </a:solidFill>
                          <a:effectLst/>
                          <a:latin typeface="Arial Narrow" charset="0"/>
                          <a:ea typeface="SimSun" charset="0"/>
                          <a:cs typeface="SimSun" charset="0"/>
                        </a:rPr>
                        <a:t>Purpose</a:t>
                      </a:r>
                      <a:endParaRPr kumimoji="0" lang="en-US" sz="2400" b="1" i="1" u="none" strike="noStrike" cap="none" normalizeH="0" baseline="0">
                        <a:ln>
                          <a:noFill/>
                        </a:ln>
                        <a:solidFill>
                          <a:schemeClr val="bg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101928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2:1-4</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000" b="1" i="1" u="none" strike="noStrike" cap="none" normalizeH="0" baseline="0" dirty="0">
                          <a:ln>
                            <a:noFill/>
                          </a:ln>
                          <a:solidFill>
                            <a:schemeClr val="tx1"/>
                          </a:solidFill>
                          <a:effectLst/>
                          <a:latin typeface="Arial Narrow" charset="0"/>
                          <a:ea typeface="SimSun" charset="0"/>
                          <a:cs typeface="SimSun" charset="0"/>
                        </a:rPr>
                        <a:t>Apostles+</a:t>
                      </a:r>
                      <a:endParaRPr kumimoji="0" lang="en-US" sz="2800" b="1" i="0" u="none" strike="noStrike" cap="none" normalizeH="0" baseline="0" dirty="0">
                        <a:ln>
                          <a:noFill/>
                        </a:ln>
                        <a:solidFill>
                          <a:schemeClr val="tx1"/>
                        </a:solidFill>
                        <a:effectLst/>
                        <a:latin typeface="Times New Roman"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Unsaved Jews </a:t>
                      </a:r>
                      <a:endParaRPr kumimoji="0" lang="en-US" altLang="zh-CN" sz="2000" b="1" i="0" u="none" strike="noStrike" cap="none" normalizeH="0" baseline="0">
                        <a:ln>
                          <a:noFill/>
                        </a:ln>
                        <a:solidFill>
                          <a:schemeClr val="tx1"/>
                        </a:solidFill>
                        <a:effectLst/>
                        <a:latin typeface="Arial Narrow" charset="0"/>
                        <a:ea typeface="SimSun" charset="0"/>
                        <a:cs typeface="SimSun"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at Pentecost</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After salvation</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Validate for Jews the fulfillment of Joel 2</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928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8:14-17</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Samaritans</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dirty="0">
                          <a:ln>
                            <a:noFill/>
                          </a:ln>
                          <a:solidFill>
                            <a:schemeClr val="tx1"/>
                          </a:solidFill>
                          <a:effectLst/>
                          <a:latin typeface="Arial Narrow" charset="0"/>
                          <a:ea typeface="SimSun" charset="0"/>
                          <a:cs typeface="SimSun" charset="0"/>
                        </a:rPr>
                        <a:t>Saved Jews doubting God</a:t>
                      </a:r>
                      <a:r>
                        <a:rPr kumimoji="0" lang="uk-UA" altLang="zh-CN" sz="2000" b="1" i="1" u="none" strike="noStrike" cap="none" normalizeH="0" baseline="0" dirty="0">
                          <a:ln>
                            <a:noFill/>
                          </a:ln>
                          <a:solidFill>
                            <a:schemeClr val="tx1"/>
                          </a:solidFill>
                          <a:effectLst/>
                          <a:latin typeface="Arial Narrow" charset="0"/>
                          <a:ea typeface="SimSun" charset="0"/>
                          <a:cs typeface="SimSun" charset="0"/>
                        </a:rPr>
                        <a:t>'</a:t>
                      </a:r>
                      <a:r>
                        <a:rPr kumimoji="0" lang="en-US" altLang="zh-CN" sz="2000" b="1" i="1" u="none" strike="noStrike" cap="none" normalizeH="0" baseline="0" dirty="0">
                          <a:ln>
                            <a:noFill/>
                          </a:ln>
                          <a:solidFill>
                            <a:schemeClr val="tx1"/>
                          </a:solidFill>
                          <a:effectLst/>
                          <a:latin typeface="Arial Narrow" charset="0"/>
                          <a:ea typeface="SimSun" charset="0"/>
                          <a:cs typeface="SimSun" charset="0"/>
                        </a:rPr>
                        <a:t>s plan (Peter+)</a:t>
                      </a:r>
                      <a:endParaRPr kumimoji="0" lang="en-US" sz="2000" b="1" i="1" u="none" strike="noStrike" cap="none" normalizeH="0" baseline="0" dirty="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After salvation</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dirty="0">
                          <a:ln>
                            <a:noFill/>
                          </a:ln>
                          <a:solidFill>
                            <a:schemeClr val="tx1"/>
                          </a:solidFill>
                          <a:effectLst/>
                          <a:latin typeface="Arial Narrow" charset="0"/>
                          <a:ea typeface="SimSun" charset="0"/>
                          <a:cs typeface="SimSun" charset="0"/>
                        </a:rPr>
                        <a:t>Validate for Jews God</a:t>
                      </a:r>
                      <a:r>
                        <a:rPr kumimoji="0" lang="uk-UA" altLang="zh-CN" sz="2000" b="1" i="1" u="none" strike="noStrike" cap="none" normalizeH="0" baseline="0" dirty="0">
                          <a:ln>
                            <a:noFill/>
                          </a:ln>
                          <a:solidFill>
                            <a:schemeClr val="tx1"/>
                          </a:solidFill>
                          <a:effectLst/>
                          <a:latin typeface="Arial Narrow" charset="0"/>
                          <a:ea typeface="SimSun" charset="0"/>
                          <a:cs typeface="SimSun" charset="0"/>
                        </a:rPr>
                        <a:t>'</a:t>
                      </a:r>
                      <a:r>
                        <a:rPr kumimoji="0" lang="en-US" altLang="zh-CN" sz="2000" b="1" i="1" u="none" strike="noStrike" cap="none" normalizeH="0" baseline="0" dirty="0">
                          <a:ln>
                            <a:noFill/>
                          </a:ln>
                          <a:solidFill>
                            <a:schemeClr val="tx1"/>
                          </a:solidFill>
                          <a:effectLst/>
                          <a:latin typeface="Arial Narrow" charset="0"/>
                          <a:ea typeface="SimSun" charset="0"/>
                          <a:cs typeface="SimSun" charset="0"/>
                        </a:rPr>
                        <a:t>s acceptance of Samaritans</a:t>
                      </a:r>
                      <a:endParaRPr kumimoji="0" lang="en-US" sz="2000" b="1" i="1" u="none" strike="noStrike" cap="none" normalizeH="0" baseline="0" dirty="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1928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10:44-47</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Gentiles (Cornelius+)</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dirty="0">
                          <a:ln>
                            <a:noFill/>
                          </a:ln>
                          <a:solidFill>
                            <a:schemeClr val="tx1"/>
                          </a:solidFill>
                          <a:effectLst/>
                          <a:latin typeface="Arial Narrow" charset="0"/>
                          <a:ea typeface="SimSun" charset="0"/>
                          <a:cs typeface="SimSun" charset="0"/>
                        </a:rPr>
                        <a:t>Saved Jews doubting God</a:t>
                      </a:r>
                      <a:r>
                        <a:rPr kumimoji="0" lang="uk-UA" altLang="zh-CN" sz="2000" b="1" i="1" u="none" strike="noStrike" cap="none" normalizeH="0" baseline="0" dirty="0">
                          <a:ln>
                            <a:noFill/>
                          </a:ln>
                          <a:solidFill>
                            <a:schemeClr val="tx1"/>
                          </a:solidFill>
                          <a:effectLst/>
                          <a:latin typeface="Arial Narrow" charset="0"/>
                          <a:ea typeface="SimSun" charset="0"/>
                          <a:cs typeface="SimSun" charset="0"/>
                        </a:rPr>
                        <a:t>'</a:t>
                      </a:r>
                      <a:r>
                        <a:rPr kumimoji="0" lang="en-US" altLang="zh-CN" sz="2000" b="1" i="1" u="none" strike="noStrike" cap="none" normalizeH="0" baseline="0" dirty="0">
                          <a:ln>
                            <a:noFill/>
                          </a:ln>
                          <a:solidFill>
                            <a:schemeClr val="tx1"/>
                          </a:solidFill>
                          <a:effectLst/>
                          <a:latin typeface="Arial Narrow" charset="0"/>
                          <a:ea typeface="SimSun" charset="0"/>
                          <a:cs typeface="SimSun" charset="0"/>
                        </a:rPr>
                        <a:t>s plan (Peter+)</a:t>
                      </a:r>
                      <a:endParaRPr kumimoji="0" lang="en-US" sz="2000" b="1" i="1" u="none" strike="noStrike" cap="none" normalizeH="0" baseline="0" dirty="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At salvation</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dirty="0">
                          <a:ln>
                            <a:noFill/>
                          </a:ln>
                          <a:solidFill>
                            <a:schemeClr val="tx1"/>
                          </a:solidFill>
                          <a:effectLst/>
                          <a:latin typeface="Arial Narrow" charset="0"/>
                          <a:ea typeface="SimSun" charset="0"/>
                          <a:cs typeface="SimSun" charset="0"/>
                        </a:rPr>
                        <a:t>Validate for Jews God</a:t>
                      </a:r>
                      <a:r>
                        <a:rPr kumimoji="0" lang="uk-UA" altLang="zh-CN" sz="2000" b="1" i="1" u="none" strike="noStrike" cap="none" normalizeH="0" baseline="0" dirty="0">
                          <a:ln>
                            <a:noFill/>
                          </a:ln>
                          <a:solidFill>
                            <a:schemeClr val="tx1"/>
                          </a:solidFill>
                          <a:effectLst/>
                          <a:latin typeface="Arial Narrow" charset="0"/>
                          <a:ea typeface="SimSun" charset="0"/>
                          <a:cs typeface="SimSun" charset="0"/>
                        </a:rPr>
                        <a:t>'</a:t>
                      </a:r>
                      <a:r>
                        <a:rPr kumimoji="0" lang="en-US" altLang="zh-CN" sz="2000" b="1" i="1" u="none" strike="noStrike" cap="none" normalizeH="0" baseline="0" dirty="0">
                          <a:ln>
                            <a:noFill/>
                          </a:ln>
                          <a:solidFill>
                            <a:schemeClr val="tx1"/>
                          </a:solidFill>
                          <a:effectLst/>
                          <a:latin typeface="Arial Narrow" charset="0"/>
                          <a:ea typeface="SimSun" charset="0"/>
                          <a:cs typeface="SimSun" charset="0"/>
                        </a:rPr>
                        <a:t>s acceptance of Gentiles</a:t>
                      </a:r>
                      <a:endParaRPr kumimoji="0" lang="en-US" sz="2000" b="1" i="1" u="none" strike="noStrike" cap="none" normalizeH="0" baseline="0" dirty="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1928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19:1-7</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OT believers </a:t>
                      </a:r>
                      <a:endParaRPr kumimoji="0" lang="en-US" altLang="zh-CN" sz="2000" b="1" i="0" u="none" strike="noStrike" cap="none" normalizeH="0" baseline="0">
                        <a:ln>
                          <a:noFill/>
                        </a:ln>
                        <a:solidFill>
                          <a:schemeClr val="tx1"/>
                        </a:solidFill>
                        <a:effectLst/>
                        <a:latin typeface="Arial Narrow" charset="0"/>
                        <a:ea typeface="SimSun" charset="0"/>
                        <a:cs typeface="SimSun"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in Messiah</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Jews needing gospel message confirmed</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a:ln>
                            <a:noFill/>
                          </a:ln>
                          <a:solidFill>
                            <a:schemeClr val="tx1"/>
                          </a:solidFill>
                          <a:effectLst/>
                          <a:latin typeface="Arial Narrow" charset="0"/>
                          <a:ea typeface="SimSun" charset="0"/>
                          <a:cs typeface="SimSun" charset="0"/>
                        </a:rPr>
                        <a:t>At salvation</a:t>
                      </a:r>
                      <a:endParaRPr kumimoji="0" lang="en-US" sz="2000" b="1" i="1" u="none" strike="noStrike" cap="none" normalizeH="0" baseline="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1" i="1" u="none" strike="noStrike" cap="none" normalizeH="0" baseline="0" dirty="0">
                          <a:ln>
                            <a:noFill/>
                          </a:ln>
                          <a:solidFill>
                            <a:schemeClr val="tx1"/>
                          </a:solidFill>
                          <a:effectLst/>
                          <a:latin typeface="Arial Narrow" charset="0"/>
                          <a:ea typeface="SimSun" charset="0"/>
                          <a:cs typeface="SimSun" charset="0"/>
                        </a:rPr>
                        <a:t> Validate for Jews God</a:t>
                      </a:r>
                      <a:r>
                        <a:rPr kumimoji="0" lang="uk-UA" altLang="zh-CN" sz="2000" b="1" i="1" u="none" strike="noStrike" cap="none" normalizeH="0" baseline="0" dirty="0">
                          <a:ln>
                            <a:noFill/>
                          </a:ln>
                          <a:solidFill>
                            <a:schemeClr val="tx1"/>
                          </a:solidFill>
                          <a:effectLst/>
                          <a:latin typeface="Arial Narrow" charset="0"/>
                          <a:ea typeface="SimSun" charset="0"/>
                          <a:cs typeface="SimSun" charset="0"/>
                        </a:rPr>
                        <a:t>'</a:t>
                      </a:r>
                      <a:r>
                        <a:rPr kumimoji="0" lang="en-US" altLang="zh-CN" sz="2000" b="1" i="1" u="none" strike="noStrike" cap="none" normalizeH="0" baseline="0" dirty="0">
                          <a:ln>
                            <a:noFill/>
                          </a:ln>
                          <a:solidFill>
                            <a:schemeClr val="tx1"/>
                          </a:solidFill>
                          <a:effectLst/>
                          <a:latin typeface="Arial Narrow" charset="0"/>
                          <a:ea typeface="SimSun" charset="0"/>
                          <a:cs typeface="SimSun" charset="0"/>
                        </a:rPr>
                        <a:t>s message through Paul</a:t>
                      </a:r>
                      <a:endParaRPr kumimoji="0" lang="en-US" sz="2000" b="1" i="1" u="none" strike="noStrike" cap="none" normalizeH="0" baseline="0" dirty="0">
                        <a:ln>
                          <a:noFill/>
                        </a:ln>
                        <a:solidFill>
                          <a:schemeClr val="tx1"/>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530475" name="Text Box 43"/>
          <p:cNvSpPr txBox="1">
            <a:spLocks noChangeArrowheads="1"/>
          </p:cNvSpPr>
          <p:nvPr/>
        </p:nvSpPr>
        <p:spPr bwMode="auto">
          <a:xfrm>
            <a:off x="1295407" y="6320680"/>
            <a:ext cx="7712075" cy="308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11" tIns="45657" rIns="91311" bIns="45657" anchor="b">
            <a:spAutoFit/>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dirty="0">
                <a:ln>
                  <a:noFill/>
                </a:ln>
                <a:solidFill>
                  <a:srgbClr val="000000"/>
                </a:solidFill>
                <a:effectLst/>
                <a:uLnTx/>
                <a:uFillTx/>
                <a:latin typeface="Arial" charset="0"/>
                <a:ea typeface="SimSun" charset="0"/>
                <a:cs typeface="SimSun" charset="0"/>
              </a:rPr>
              <a:t>Adapted from Stanley Toussaint, </a:t>
            </a:r>
            <a:r>
              <a:rPr kumimoji="0" lang="ru-RU" altLang="zh-CN" sz="1400" b="1" i="0" u="none" strike="noStrike" kern="1200" cap="none" spc="0" normalizeH="0" baseline="0" noProof="0" dirty="0">
                <a:ln>
                  <a:noFill/>
                </a:ln>
                <a:solidFill>
                  <a:srgbClr val="000000"/>
                </a:solidFill>
                <a:effectLst/>
                <a:uLnTx/>
                <a:uFillTx/>
                <a:latin typeface="Arial" charset="0"/>
                <a:ea typeface="SimSun" charset="0"/>
                <a:cs typeface="SimSun" charset="0"/>
              </a:rPr>
              <a:t>"</a:t>
            </a:r>
            <a:r>
              <a:rPr kumimoji="0" lang="en-US" altLang="zh-CN" sz="1400" b="1" i="0" u="none" strike="noStrike" kern="1200" cap="none" spc="0" normalizeH="0" baseline="0" noProof="0" dirty="0">
                <a:ln>
                  <a:noFill/>
                </a:ln>
                <a:solidFill>
                  <a:srgbClr val="000000"/>
                </a:solidFill>
                <a:effectLst/>
                <a:uLnTx/>
                <a:uFillTx/>
                <a:latin typeface="Arial" charset="0"/>
                <a:ea typeface="SimSun" charset="0"/>
                <a:cs typeface="SimSun" charset="0"/>
              </a:rPr>
              <a:t>Acts,</a:t>
            </a:r>
            <a:r>
              <a:rPr kumimoji="0" lang="ru-RU" altLang="zh-CN" sz="1400" b="1" i="0" u="none" strike="noStrike" kern="1200" cap="none" spc="0" normalizeH="0" baseline="0" noProof="0" dirty="0">
                <a:ln>
                  <a:noFill/>
                </a:ln>
                <a:solidFill>
                  <a:srgbClr val="000000"/>
                </a:solidFill>
                <a:effectLst/>
                <a:uLnTx/>
                <a:uFillTx/>
                <a:latin typeface="Arial" charset="0"/>
                <a:ea typeface="SimSun" charset="0"/>
                <a:cs typeface="SimSun" charset="0"/>
              </a:rPr>
              <a:t>"</a:t>
            </a:r>
            <a:r>
              <a:rPr kumimoji="0" lang="en-US" altLang="zh-CN" sz="1400" b="1" i="0" u="none" strike="noStrike" kern="1200" cap="none" spc="0" normalizeH="0" baseline="0" noProof="0" dirty="0">
                <a:ln>
                  <a:noFill/>
                </a:ln>
                <a:solidFill>
                  <a:srgbClr val="000000"/>
                </a:solidFill>
                <a:effectLst/>
                <a:uLnTx/>
                <a:uFillTx/>
                <a:latin typeface="Arial" charset="0"/>
                <a:ea typeface="SimSun" charset="0"/>
                <a:cs typeface="SimSun" charset="0"/>
              </a:rPr>
              <a:t> in </a:t>
            </a:r>
            <a:r>
              <a:rPr kumimoji="0" lang="en-US" altLang="zh-CN" sz="1400" b="1" i="1" u="none" strike="noStrike" kern="1200" cap="none" spc="0" normalizeH="0" baseline="0" noProof="0" dirty="0">
                <a:ln>
                  <a:noFill/>
                </a:ln>
                <a:solidFill>
                  <a:srgbClr val="000000"/>
                </a:solidFill>
                <a:effectLst/>
                <a:uLnTx/>
                <a:uFillTx/>
                <a:latin typeface="Arial" charset="0"/>
                <a:ea typeface="SimSun" charset="0"/>
                <a:cs typeface="SimSun" charset="0"/>
              </a:rPr>
              <a:t>The Bible Knowledge Commentary</a:t>
            </a:r>
            <a:r>
              <a:rPr kumimoji="0" lang="en-US" altLang="zh-CN" sz="1400" b="1" i="0" u="none" strike="noStrike" kern="1200" cap="none" spc="0" normalizeH="0" baseline="0" noProof="0" dirty="0">
                <a:ln>
                  <a:noFill/>
                </a:ln>
                <a:solidFill>
                  <a:srgbClr val="000000"/>
                </a:solidFill>
                <a:effectLst/>
                <a:uLnTx/>
                <a:uFillTx/>
                <a:latin typeface="Arial" charset="0"/>
                <a:ea typeface="SimSun" charset="0"/>
                <a:cs typeface="SimSun" charset="0"/>
              </a:rPr>
              <a:t>, 2:408</a:t>
            </a:r>
            <a:endParaRPr kumimoji="0" lang="en-US" sz="1400" b="1" i="0" u="none" strike="noStrike" kern="1200" cap="none" spc="0" normalizeH="0" baseline="0" noProof="0" dirty="0">
              <a:ln>
                <a:noFill/>
              </a:ln>
              <a:solidFill>
                <a:srgbClr val="000000"/>
              </a:solidFill>
              <a:effectLst/>
              <a:uLnTx/>
              <a:uFillTx/>
              <a:latin typeface="Arial" charset="0"/>
              <a:ea typeface="SimSun" charset="0"/>
              <a:cs typeface="SimSun" charset="0"/>
            </a:endParaRPr>
          </a:p>
        </p:txBody>
      </p:sp>
    </p:spTree>
    <p:extLst>
      <p:ext uri="{BB962C8B-B14F-4D97-AF65-F5344CB8AC3E}">
        <p14:creationId xmlns:p14="http://schemas.microsoft.com/office/powerpoint/2010/main" val="132808861"/>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4"/>
          <p:cNvSpPr>
            <a:spLocks noChangeArrowheads="1"/>
          </p:cNvSpPr>
          <p:nvPr/>
        </p:nvSpPr>
        <p:spPr bwMode="auto">
          <a:xfrm>
            <a:off x="0" y="0"/>
            <a:ext cx="9144000" cy="6858000"/>
          </a:xfrm>
          <a:prstGeom prst="rect">
            <a:avLst/>
          </a:prstGeom>
          <a:solidFill>
            <a:srgbClr val="000000"/>
          </a:solidFill>
          <a:ln w="9525">
            <a:solidFill>
              <a:schemeClr val="tx1"/>
            </a:solidFill>
            <a:round/>
            <a:headEnd/>
            <a:tailEnd/>
          </a:ln>
        </p:spPr>
        <p:txBody>
          <a:bodyPr lIns="91311" tIns="45657" rIns="91311" bIns="45657"/>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32483" name="Rectangle 173"/>
          <p:cNvSpPr>
            <a:spLocks noGrp="1" noChangeArrowheads="1"/>
          </p:cNvSpPr>
          <p:nvPr>
            <p:ph type="title" idx="4294967295"/>
          </p:nvPr>
        </p:nvSpPr>
        <p:spPr>
          <a:xfrm>
            <a:off x="0" y="1"/>
            <a:ext cx="9144000" cy="525142"/>
          </a:xfrm>
          <a:gradFill rotWithShape="1">
            <a:gsLst>
              <a:gs pos="0">
                <a:srgbClr val="0000FF"/>
              </a:gs>
              <a:gs pos="100000">
                <a:schemeClr val="tx1"/>
              </a:gs>
            </a:gsLst>
            <a:path path="rect">
              <a:fillToRect l="100000" t="100000"/>
            </a:path>
          </a:gradFill>
        </p:spPr>
        <p:txBody>
          <a:bodyPr anchor="t">
            <a:spAutoFit/>
          </a:bodyPr>
          <a:lstStyle/>
          <a:p>
            <a:pPr algn="ctr" eaLnBrk="1" hangingPunct="1"/>
            <a:r>
              <a:rPr lang="en-US" sz="2800" b="1">
                <a:solidFill>
                  <a:srgbClr val="FFFFFF"/>
                </a:solidFill>
                <a:latin typeface="Arial" charset="0"/>
                <a:ea typeface="SimSun" charset="0"/>
                <a:cs typeface="SimSun" charset="0"/>
              </a:rPr>
              <a:t>Comparing Tongues in Acts &amp; 1 Corinthians</a:t>
            </a:r>
          </a:p>
        </p:txBody>
      </p:sp>
      <p:graphicFrame>
        <p:nvGraphicFramePr>
          <p:cNvPr id="55" name="Table 54"/>
          <p:cNvGraphicFramePr>
            <a:graphicFrameLocks noGrp="1"/>
          </p:cNvGraphicFramePr>
          <p:nvPr/>
        </p:nvGraphicFramePr>
        <p:xfrm>
          <a:off x="0" y="944564"/>
          <a:ext cx="9144000" cy="5120664"/>
        </p:xfrm>
        <a:graphic>
          <a:graphicData uri="http://schemas.openxmlformats.org/drawingml/2006/table">
            <a:tbl>
              <a:tblPr/>
              <a:tblGrid>
                <a:gridCol w="1981200">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4038600">
                  <a:extLst>
                    <a:ext uri="{9D8B030D-6E8A-4147-A177-3AD203B41FA5}">
                      <a16:colId xmlns:a16="http://schemas.microsoft.com/office/drawing/2014/main" val="20002"/>
                    </a:ext>
                  </a:extLst>
                </a:gridCol>
              </a:tblGrid>
              <a:tr h="4572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chemeClr val="bg1"/>
                          </a:solidFill>
                          <a:effectLst/>
                          <a:latin typeface="Arial Narrow" charset="0"/>
                          <a:ea typeface="SimSun" charset="0"/>
                          <a:cs typeface="SimSun" charset="0"/>
                        </a:rPr>
                        <a:t>Comparisons</a:t>
                      </a:r>
                      <a:endParaRPr kumimoji="0" lang="en-US" sz="2400" b="1" i="0" u="none" strike="noStrike" cap="none" normalizeH="0" baseline="0" dirty="0">
                        <a:ln>
                          <a:noFill/>
                        </a:ln>
                        <a:solidFill>
                          <a:srgbClr val="FFFFFF"/>
                        </a:solidFill>
                        <a:effectLst/>
                        <a:latin typeface="Times New Roman" charset="0"/>
                        <a:ea typeface="SimSun" charset="0"/>
                        <a:cs typeface="SimSun" charset="0"/>
                      </a:endParaRPr>
                    </a:p>
                  </a:txBody>
                  <a:tcPr marT="45723" marB="45723"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FFFFFF"/>
                          </a:solidFill>
                          <a:effectLst/>
                          <a:latin typeface="Arial" charset="0"/>
                          <a:ea typeface="ＭＳ Ｐゴシック" charset="0"/>
                          <a:cs typeface="Arial" charset="0"/>
                        </a:rPr>
                        <a:t>Tongues in Acts</a:t>
                      </a:r>
                    </a:p>
                  </a:txBody>
                  <a:tcPr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FFFFFF"/>
                          </a:solidFill>
                          <a:effectLst/>
                          <a:latin typeface="Arial" charset="0"/>
                          <a:ea typeface="ＭＳ Ｐゴシック" charset="0"/>
                          <a:cs typeface="Arial" charset="0"/>
                        </a:rPr>
                        <a:t>Tongues in 1 Corinthians</a:t>
                      </a:r>
                    </a:p>
                  </a:txBody>
                  <a:tcPr marT="45723" marB="45723"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15544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1" u="none" strike="noStrike" cap="none" normalizeH="0" baseline="0" dirty="0">
                          <a:ln>
                            <a:noFill/>
                          </a:ln>
                          <a:solidFill>
                            <a:srgbClr val="000000"/>
                          </a:solidFill>
                          <a:effectLst/>
                          <a:latin typeface="Arial Narrow" charset="0"/>
                          <a:ea typeface="SimSun" charset="0"/>
                          <a:cs typeface="SimSun" charset="0"/>
                        </a:rPr>
                        <a:t>Both spoken in known foreign languages</a:t>
                      </a:r>
                      <a:endParaRPr kumimoji="0" lang="en-US" altLang="zh-CN" sz="2400" b="1" i="0" u="none" strike="noStrike" cap="none" normalizeH="0" baseline="0" dirty="0">
                        <a:ln>
                          <a:noFill/>
                        </a:ln>
                        <a:solidFill>
                          <a:srgbClr val="000000"/>
                        </a:solidFill>
                        <a:effectLst/>
                        <a:latin typeface="Arial Narrow" charset="0"/>
                        <a:ea typeface="SimSun" charset="0"/>
                        <a:cs typeface="SimSun" charset="0"/>
                      </a:endParaRPr>
                    </a:p>
                  </a:txBody>
                  <a:tcPr marT="45723" marB="45723"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400" b="1" i="0" u="none" strike="noStrike" cap="none" normalizeH="0" baseline="0" dirty="0">
                          <a:ln>
                            <a:noFill/>
                          </a:ln>
                          <a:solidFill>
                            <a:srgbClr val="000000"/>
                          </a:solidFill>
                          <a:effectLst/>
                          <a:latin typeface="Arial Narrow" charset="0"/>
                          <a:ea typeface="SimSun" charset="0"/>
                          <a:cs typeface="SimSun" charset="0"/>
                        </a:rPr>
                        <a:t>Languages of the Roman world were spoken </a:t>
                      </a:r>
                      <a:br>
                        <a:rPr kumimoji="0" lang="en-US" altLang="zh-CN" sz="2400" b="1" i="0" u="none" strike="noStrike" cap="none" normalizeH="0" baseline="0" dirty="0">
                          <a:ln>
                            <a:noFill/>
                          </a:ln>
                          <a:solidFill>
                            <a:srgbClr val="000000"/>
                          </a:solidFill>
                          <a:effectLst/>
                          <a:latin typeface="Arial Narrow" charset="0"/>
                          <a:ea typeface="SimSun" charset="0"/>
                          <a:cs typeface="SimSun" charset="0"/>
                        </a:rPr>
                      </a:br>
                      <a:r>
                        <a:rPr kumimoji="0" lang="en-US" altLang="zh-CN" sz="2400" b="1" i="0" u="none" strike="noStrike" cap="none" normalizeH="0" baseline="0" dirty="0">
                          <a:ln>
                            <a:noFill/>
                          </a:ln>
                          <a:solidFill>
                            <a:srgbClr val="000000"/>
                          </a:solidFill>
                          <a:effectLst/>
                          <a:latin typeface="Arial Narrow" charset="0"/>
                          <a:ea typeface="SimSun" charset="0"/>
                          <a:cs typeface="SimSun" charset="0"/>
                        </a:rPr>
                        <a:t>(Acts 2:7-11)</a:t>
                      </a:r>
                    </a:p>
                  </a:txBody>
                  <a:tcPr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400" b="1" i="0" u="none" strike="noStrike" cap="none" normalizeH="0" baseline="0">
                          <a:ln>
                            <a:noFill/>
                          </a:ln>
                          <a:solidFill>
                            <a:srgbClr val="000000"/>
                          </a:solidFill>
                          <a:effectLst/>
                          <a:latin typeface="Arial Narrow" charset="0"/>
                          <a:ea typeface="SimSun" charset="0"/>
                          <a:cs typeface="SimSun" charset="0"/>
                        </a:rPr>
                        <a:t>Since the same term (</a:t>
                      </a:r>
                      <a:r>
                        <a:rPr kumimoji="0" lang="en-US" altLang="zh-CN" sz="2400" b="1" i="1" u="none" strike="noStrike" cap="none" normalizeH="0" baseline="0">
                          <a:ln>
                            <a:noFill/>
                          </a:ln>
                          <a:solidFill>
                            <a:srgbClr val="000000"/>
                          </a:solidFill>
                          <a:effectLst/>
                          <a:latin typeface="Arial Narrow" charset="0"/>
                          <a:ea typeface="SimSun" charset="0"/>
                          <a:cs typeface="SimSun" charset="0"/>
                        </a:rPr>
                        <a:t>glossa</a:t>
                      </a:r>
                      <a:r>
                        <a:rPr kumimoji="0" lang="en-US" altLang="zh-CN" sz="2400" b="1" i="0" u="none" strike="noStrike" cap="none" normalizeH="0" baseline="0">
                          <a:ln>
                            <a:noFill/>
                          </a:ln>
                          <a:solidFill>
                            <a:srgbClr val="000000"/>
                          </a:solidFill>
                          <a:effectLst/>
                          <a:latin typeface="Arial Narrow" charset="0"/>
                          <a:ea typeface="SimSun" charset="0"/>
                          <a:cs typeface="SimSun" charset="0"/>
                        </a:rPr>
                        <a:t>) is used, we should assume the nature of the gift is the same</a:t>
                      </a:r>
                    </a:p>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endParaRPr kumimoji="0" lang="en-US" altLang="zh-CN" sz="2400" b="1" i="0" u="none" strike="noStrike" cap="none" normalizeH="0" baseline="0">
                        <a:ln>
                          <a:noFill/>
                        </a:ln>
                        <a:solidFill>
                          <a:srgbClr val="000000"/>
                        </a:solidFill>
                        <a:effectLst/>
                        <a:latin typeface="Arial Narrow" charset="0"/>
                        <a:ea typeface="SimSun" charset="0"/>
                        <a:cs typeface="SimSun" charset="0"/>
                      </a:endParaRPr>
                    </a:p>
                  </a:txBody>
                  <a:tcPr marT="45723" marB="45723"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1"/>
                  </a:ext>
                </a:extLst>
              </a:tr>
              <a:tr h="15544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1" u="none" strike="noStrike" cap="none" normalizeH="0" baseline="0" dirty="0">
                          <a:ln>
                            <a:noFill/>
                          </a:ln>
                          <a:solidFill>
                            <a:srgbClr val="000000"/>
                          </a:solidFill>
                          <a:effectLst/>
                          <a:latin typeface="Arial Narrow" charset="0"/>
                          <a:ea typeface="SimSun" charset="0"/>
                          <a:cs typeface="SimSun" charset="0"/>
                        </a:rPr>
                        <a:t>Both functioned as a sign to unbelievers</a:t>
                      </a:r>
                      <a:endParaRPr kumimoji="0" lang="en-US" altLang="zh-CN" sz="2400" b="1" i="0" u="none" strike="noStrike" cap="none" normalizeH="0" baseline="0" dirty="0">
                        <a:ln>
                          <a:noFill/>
                        </a:ln>
                        <a:solidFill>
                          <a:srgbClr val="000000"/>
                        </a:solidFill>
                        <a:effectLst/>
                        <a:latin typeface="Arial Narrow" charset="0"/>
                        <a:ea typeface="SimSun" charset="0"/>
                        <a:cs typeface="SimSun" charset="0"/>
                      </a:endParaRPr>
                    </a:p>
                  </a:txBody>
                  <a:tcPr marT="45723" marB="45723"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400" b="1" i="0" u="none" strike="noStrike" cap="none" normalizeH="0" baseline="0">
                          <a:ln>
                            <a:noFill/>
                          </a:ln>
                          <a:solidFill>
                            <a:srgbClr val="000000"/>
                          </a:solidFill>
                          <a:effectLst/>
                          <a:latin typeface="Arial Narrow" charset="0"/>
                          <a:ea typeface="SimSun" charset="0"/>
                          <a:cs typeface="SimSun" charset="0"/>
                        </a:rPr>
                        <a:t>The listeners were exhorted to receive forgiveness </a:t>
                      </a:r>
                      <a:br>
                        <a:rPr kumimoji="0" lang="en-US" altLang="zh-CN" sz="2400" b="1" i="0" u="none" strike="noStrike" cap="none" normalizeH="0" baseline="0">
                          <a:ln>
                            <a:noFill/>
                          </a:ln>
                          <a:solidFill>
                            <a:srgbClr val="000000"/>
                          </a:solidFill>
                          <a:effectLst/>
                          <a:latin typeface="Arial Narrow" charset="0"/>
                          <a:ea typeface="SimSun" charset="0"/>
                          <a:cs typeface="SimSun" charset="0"/>
                        </a:rPr>
                      </a:br>
                      <a:r>
                        <a:rPr kumimoji="0" lang="en-US" altLang="zh-CN" sz="2400" b="1" i="0" u="none" strike="noStrike" cap="none" normalizeH="0" baseline="0">
                          <a:ln>
                            <a:noFill/>
                          </a:ln>
                          <a:solidFill>
                            <a:srgbClr val="000000"/>
                          </a:solidFill>
                          <a:effectLst/>
                          <a:latin typeface="Arial Narrow" charset="0"/>
                          <a:ea typeface="SimSun" charset="0"/>
                          <a:cs typeface="SimSun" charset="0"/>
                        </a:rPr>
                        <a:t>(Acts 2:38)</a:t>
                      </a:r>
                    </a:p>
                  </a:txBody>
                  <a:tcPr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400" b="1" i="0" u="none" strike="noStrike" cap="none" normalizeH="0" baseline="0">
                          <a:ln>
                            <a:noFill/>
                          </a:ln>
                          <a:solidFill>
                            <a:srgbClr val="000000"/>
                          </a:solidFill>
                          <a:effectLst/>
                          <a:latin typeface="Arial Narrow" charset="0"/>
                          <a:ea typeface="SimSun" charset="0"/>
                          <a:cs typeface="SimSun" charset="0"/>
                        </a:rPr>
                        <a:t>Unbelievers in the assembly needed translation for blessing </a:t>
                      </a:r>
                      <a:br>
                        <a:rPr kumimoji="0" lang="en-US" altLang="zh-CN" sz="2400" b="1" i="0" u="none" strike="noStrike" cap="none" normalizeH="0" baseline="0">
                          <a:ln>
                            <a:noFill/>
                          </a:ln>
                          <a:solidFill>
                            <a:srgbClr val="000000"/>
                          </a:solidFill>
                          <a:effectLst/>
                          <a:latin typeface="Arial Narrow" charset="0"/>
                          <a:ea typeface="SimSun" charset="0"/>
                          <a:cs typeface="SimSun" charset="0"/>
                        </a:rPr>
                      </a:br>
                      <a:r>
                        <a:rPr kumimoji="0" lang="en-US" altLang="zh-CN" sz="2400" b="1" i="0" u="none" strike="noStrike" cap="none" normalizeH="0" baseline="0">
                          <a:ln>
                            <a:noFill/>
                          </a:ln>
                          <a:solidFill>
                            <a:srgbClr val="000000"/>
                          </a:solidFill>
                          <a:effectLst/>
                          <a:latin typeface="Arial Narrow" charset="0"/>
                          <a:ea typeface="SimSun" charset="0"/>
                          <a:cs typeface="SimSun" charset="0"/>
                        </a:rPr>
                        <a:t>(1 Cor.14:21-22)</a:t>
                      </a:r>
                    </a:p>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endParaRPr kumimoji="0" lang="en-US" altLang="zh-CN" sz="2400" b="1" i="0" u="none" strike="noStrike" cap="none" normalizeH="0" baseline="0">
                        <a:ln>
                          <a:noFill/>
                        </a:ln>
                        <a:solidFill>
                          <a:srgbClr val="000000"/>
                        </a:solidFill>
                        <a:effectLst/>
                        <a:latin typeface="Arial Narrow" charset="0"/>
                        <a:ea typeface="SimSun" charset="0"/>
                        <a:cs typeface="SimSun" charset="0"/>
                      </a:endParaRPr>
                    </a:p>
                  </a:txBody>
                  <a:tcPr marT="45723" marB="45723"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5544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1" u="none" strike="noStrike" cap="none" normalizeH="0" baseline="0" dirty="0">
                          <a:ln>
                            <a:noFill/>
                          </a:ln>
                          <a:solidFill>
                            <a:srgbClr val="000000"/>
                          </a:solidFill>
                          <a:effectLst/>
                          <a:latin typeface="Arial Narrow" charset="0"/>
                          <a:ea typeface="SimSun" charset="0"/>
                          <a:cs typeface="SimSun" charset="0"/>
                        </a:rPr>
                        <a:t>Both have God as the Source rather than self</a:t>
                      </a:r>
                      <a:endParaRPr kumimoji="0" lang="en-US" altLang="zh-CN" sz="2400" b="1" i="0" u="none" strike="noStrike" cap="none" normalizeH="0" baseline="0" dirty="0">
                        <a:ln>
                          <a:noFill/>
                        </a:ln>
                        <a:solidFill>
                          <a:srgbClr val="000000"/>
                        </a:solidFill>
                        <a:effectLst/>
                        <a:latin typeface="Arial Narrow" charset="0"/>
                        <a:ea typeface="SimSun" charset="0"/>
                        <a:cs typeface="SimSun" charset="0"/>
                      </a:endParaRPr>
                    </a:p>
                  </a:txBody>
                  <a:tcPr marT="45723" marB="45723"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400" b="1" i="0" u="none" strike="noStrike" cap="none" normalizeH="0" baseline="0" dirty="0">
                          <a:ln>
                            <a:noFill/>
                          </a:ln>
                          <a:solidFill>
                            <a:srgbClr val="000000"/>
                          </a:solidFill>
                          <a:effectLst/>
                          <a:latin typeface="Arial Narrow" charset="0"/>
                          <a:ea typeface="SimSun" charset="0"/>
                          <a:cs typeface="SimSun" charset="0"/>
                        </a:rPr>
                        <a:t>The tongues speakers were not trying to get the gift </a:t>
                      </a:r>
                      <a:br>
                        <a:rPr kumimoji="0" lang="en-US" altLang="zh-CN" sz="2400" b="1" i="0" u="none" strike="noStrike" cap="none" normalizeH="0" baseline="0" dirty="0">
                          <a:ln>
                            <a:noFill/>
                          </a:ln>
                          <a:solidFill>
                            <a:srgbClr val="000000"/>
                          </a:solidFill>
                          <a:effectLst/>
                          <a:latin typeface="Arial Narrow" charset="0"/>
                          <a:ea typeface="SimSun" charset="0"/>
                          <a:cs typeface="SimSun" charset="0"/>
                        </a:rPr>
                      </a:br>
                      <a:r>
                        <a:rPr kumimoji="0" lang="en-US" altLang="zh-CN" sz="2400" b="1" i="0" u="none" strike="noStrike" cap="none" normalizeH="0" baseline="0" dirty="0">
                          <a:ln>
                            <a:noFill/>
                          </a:ln>
                          <a:solidFill>
                            <a:srgbClr val="000000"/>
                          </a:solidFill>
                          <a:effectLst/>
                          <a:latin typeface="Arial Narrow" charset="0"/>
                          <a:ea typeface="SimSun" charset="0"/>
                          <a:cs typeface="SimSun" charset="0"/>
                        </a:rPr>
                        <a:t>(Acts 2:2)</a:t>
                      </a:r>
                    </a:p>
                  </a:txBody>
                  <a:tcPr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400" b="1" i="0" u="none" strike="noStrike" cap="none" normalizeH="0" baseline="0" dirty="0">
                          <a:ln>
                            <a:noFill/>
                          </a:ln>
                          <a:solidFill>
                            <a:srgbClr val="000000"/>
                          </a:solidFill>
                          <a:effectLst/>
                          <a:latin typeface="Arial Narrow" charset="0"/>
                          <a:ea typeface="SimSun" charset="0"/>
                          <a:cs typeface="SimSun" charset="0"/>
                        </a:rPr>
                        <a:t>Tongues is among the gifts of the Spirit (1 Cor. 12–14)</a:t>
                      </a:r>
                    </a:p>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endParaRPr kumimoji="0" lang="en-US" altLang="zh-CN" sz="2400" b="1" i="0" u="none" strike="noStrike" cap="none" normalizeH="0" baseline="0" dirty="0">
                        <a:ln>
                          <a:noFill/>
                        </a:ln>
                        <a:solidFill>
                          <a:srgbClr val="000000"/>
                        </a:solidFill>
                        <a:effectLst/>
                        <a:latin typeface="Arial Narrow" charset="0"/>
                        <a:ea typeface="SimSun" charset="0"/>
                        <a:cs typeface="SimSun" charset="0"/>
                      </a:endParaRPr>
                    </a:p>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endParaRPr kumimoji="0" lang="en-US" altLang="zh-CN" sz="2400" b="1" i="0" u="none" strike="noStrike" cap="none" normalizeH="0" baseline="0" dirty="0">
                        <a:ln>
                          <a:noFill/>
                        </a:ln>
                        <a:solidFill>
                          <a:srgbClr val="000000"/>
                        </a:solidFill>
                        <a:effectLst/>
                        <a:latin typeface="Arial Narrow" charset="0"/>
                        <a:ea typeface="SimSun" charset="0"/>
                        <a:cs typeface="SimSun" charset="0"/>
                      </a:endParaRPr>
                    </a:p>
                  </a:txBody>
                  <a:tcPr marT="45723" marB="45723"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3"/>
                  </a:ext>
                </a:extLst>
              </a:tr>
            </a:tbl>
          </a:graphicData>
        </a:graphic>
      </p:graphicFrame>
      <p:sp>
        <p:nvSpPr>
          <p:cNvPr id="532504" name="Text Box 2"/>
          <p:cNvSpPr txBox="1">
            <a:spLocks noChangeArrowheads="1"/>
          </p:cNvSpPr>
          <p:nvPr/>
        </p:nvSpPr>
        <p:spPr bwMode="auto">
          <a:xfrm>
            <a:off x="8245837" y="-19046"/>
            <a:ext cx="897829" cy="400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11" tIns="45657" rIns="91311" bIns="45657">
            <a:spAutoFit/>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charset="0"/>
                <a:ea typeface="ＭＳ Ｐゴシック" charset="0"/>
              </a:rPr>
              <a:t>161cc</a:t>
            </a:r>
          </a:p>
        </p:txBody>
      </p:sp>
    </p:spTree>
    <p:extLst>
      <p:ext uri="{BB962C8B-B14F-4D97-AF65-F5344CB8AC3E}">
        <p14:creationId xmlns:p14="http://schemas.microsoft.com/office/powerpoint/2010/main" val="2723003417"/>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4"/>
          <p:cNvSpPr>
            <a:spLocks noChangeArrowheads="1"/>
          </p:cNvSpPr>
          <p:nvPr/>
        </p:nvSpPr>
        <p:spPr bwMode="auto">
          <a:xfrm>
            <a:off x="0" y="0"/>
            <a:ext cx="9144000" cy="6858000"/>
          </a:xfrm>
          <a:prstGeom prst="rect">
            <a:avLst/>
          </a:prstGeom>
          <a:solidFill>
            <a:srgbClr val="000000"/>
          </a:solidFill>
          <a:ln w="9525">
            <a:solidFill>
              <a:schemeClr val="tx1"/>
            </a:solidFill>
            <a:round/>
            <a:headEnd/>
            <a:tailEnd/>
          </a:ln>
        </p:spPr>
        <p:txBody>
          <a:bodyPr lIns="91311" tIns="45657" rIns="91311" bIns="45657"/>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34531" name="Rectangle 173"/>
          <p:cNvSpPr>
            <a:spLocks noGrp="1" noChangeArrowheads="1"/>
          </p:cNvSpPr>
          <p:nvPr>
            <p:ph type="title" idx="4294967295"/>
          </p:nvPr>
        </p:nvSpPr>
        <p:spPr>
          <a:xfrm>
            <a:off x="0" y="1"/>
            <a:ext cx="9144000" cy="525142"/>
          </a:xfrm>
          <a:gradFill rotWithShape="1">
            <a:gsLst>
              <a:gs pos="0">
                <a:srgbClr val="660066"/>
              </a:gs>
              <a:gs pos="100000">
                <a:schemeClr val="tx1"/>
              </a:gs>
            </a:gsLst>
            <a:path path="rect">
              <a:fillToRect l="100000" t="100000"/>
            </a:path>
          </a:gradFill>
        </p:spPr>
        <p:txBody>
          <a:bodyPr anchor="t">
            <a:spAutoFit/>
          </a:bodyPr>
          <a:lstStyle/>
          <a:p>
            <a:pPr algn="ctr" eaLnBrk="1" hangingPunct="1"/>
            <a:r>
              <a:rPr lang="en-US" sz="2800" b="1">
                <a:solidFill>
                  <a:srgbClr val="FFFFFF"/>
                </a:solidFill>
                <a:latin typeface="Arial" charset="0"/>
                <a:ea typeface="SimSun" charset="0"/>
                <a:cs typeface="SimSun" charset="0"/>
              </a:rPr>
              <a:t>Contrasting Tongues in Acts &amp; 1 Corinthians</a:t>
            </a:r>
          </a:p>
        </p:txBody>
      </p:sp>
      <p:graphicFrame>
        <p:nvGraphicFramePr>
          <p:cNvPr id="55" name="Table 54"/>
          <p:cNvGraphicFramePr>
            <a:graphicFrameLocks noGrp="1"/>
          </p:cNvGraphicFramePr>
          <p:nvPr/>
        </p:nvGraphicFramePr>
        <p:xfrm>
          <a:off x="0" y="771546"/>
          <a:ext cx="9144000" cy="5826988"/>
        </p:xfrm>
        <a:graphic>
          <a:graphicData uri="http://schemas.openxmlformats.org/drawingml/2006/table">
            <a:tbl>
              <a:tblPr/>
              <a:tblGrid>
                <a:gridCol w="16764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4038600">
                  <a:extLst>
                    <a:ext uri="{9D8B030D-6E8A-4147-A177-3AD203B41FA5}">
                      <a16:colId xmlns:a16="http://schemas.microsoft.com/office/drawing/2014/main" val="20002"/>
                    </a:ext>
                  </a:extLst>
                </a:gridCol>
              </a:tblGrid>
              <a:tr h="45719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chemeClr val="bg1"/>
                          </a:solidFill>
                          <a:effectLst/>
                          <a:latin typeface="Arial Narrow" charset="0"/>
                          <a:ea typeface="SimSun" charset="0"/>
                          <a:cs typeface="SimSun" charset="0"/>
                        </a:rPr>
                        <a:t>Contrasts</a:t>
                      </a:r>
                      <a:endParaRPr kumimoji="0" lang="en-US" sz="2400" b="1" i="0" u="none" strike="noStrike" cap="none" normalizeH="0" baseline="0" dirty="0">
                        <a:ln>
                          <a:noFill/>
                        </a:ln>
                        <a:solidFill>
                          <a:srgbClr val="FFFFFF"/>
                        </a:solidFill>
                        <a:effectLst/>
                        <a:latin typeface="Times New Roman"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FFFFFF"/>
                          </a:solidFill>
                          <a:effectLst/>
                          <a:latin typeface="Arial" charset="0"/>
                          <a:ea typeface="ＭＳ Ｐゴシック" charset="0"/>
                          <a:cs typeface="Arial" charset="0"/>
                        </a:rPr>
                        <a:t>Tongues in Acts</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FFFFFF"/>
                          </a:solidFill>
                          <a:effectLst/>
                          <a:latin typeface="Arial" charset="0"/>
                          <a:ea typeface="ＭＳ Ｐゴシック" charset="0"/>
                          <a:cs typeface="Arial" charset="0"/>
                        </a:rPr>
                        <a:t>Tongues in 1 Corinthians</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extLst>
                  <a:ext uri="{0D108BD9-81ED-4DB2-BD59-A6C34878D82A}">
                    <a16:rowId xmlns:a16="http://schemas.microsoft.com/office/drawing/2014/main" val="10000"/>
                  </a:ext>
                </a:extLst>
              </a:tr>
              <a:tr h="6487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1" u="none" strike="noStrike" cap="none" normalizeH="0" baseline="0" dirty="0">
                          <a:ln>
                            <a:noFill/>
                          </a:ln>
                          <a:solidFill>
                            <a:srgbClr val="000000"/>
                          </a:solidFill>
                          <a:effectLst/>
                          <a:latin typeface="Arial Narrow" charset="0"/>
                          <a:ea typeface="SimSun" charset="0"/>
                          <a:cs typeface="SimSun" charset="0"/>
                        </a:rPr>
                        <a:t>Speaker</a:t>
                      </a:r>
                      <a:r>
                        <a:rPr kumimoji="0" lang="uk-UA" altLang="zh-CN" sz="1800" b="1" i="1" u="none" strike="noStrike" cap="none" normalizeH="0" baseline="0" dirty="0">
                          <a:ln>
                            <a:noFill/>
                          </a:ln>
                          <a:solidFill>
                            <a:srgbClr val="000000"/>
                          </a:solidFill>
                          <a:effectLst/>
                          <a:latin typeface="Arial Narrow" charset="0"/>
                          <a:ea typeface="SimSun" charset="0"/>
                          <a:cs typeface="SimSun" charset="0"/>
                        </a:rPr>
                        <a:t>'</a:t>
                      </a:r>
                      <a:r>
                        <a:rPr kumimoji="0" lang="en-US" altLang="zh-CN" sz="1800" b="1" i="1" u="none" strike="noStrike" cap="none" normalizeH="0" baseline="0" dirty="0">
                          <a:ln>
                            <a:noFill/>
                          </a:ln>
                          <a:solidFill>
                            <a:srgbClr val="000000"/>
                          </a:solidFill>
                          <a:effectLst/>
                          <a:latin typeface="Arial Narrow" charset="0"/>
                          <a:ea typeface="SimSun" charset="0"/>
                          <a:cs typeface="SimSun" charset="0"/>
                        </a:rPr>
                        <a:t>s Control</a:t>
                      </a:r>
                      <a:endParaRPr kumimoji="0" lang="en-US" altLang="zh-CN" sz="1800" b="1" i="0" u="none" strike="noStrike" cap="none" normalizeH="0" baseline="0" dirty="0">
                        <a:ln>
                          <a:noFill/>
                        </a:ln>
                        <a:solidFill>
                          <a:srgbClr val="000000"/>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Controlled</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Uncontrolled</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1"/>
                  </a:ext>
                </a:extLst>
              </a:tr>
              <a:tr h="4007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000000"/>
                          </a:solidFill>
                          <a:effectLst/>
                          <a:latin typeface="Arial Narrow" charset="0"/>
                          <a:ea typeface="SimSun" charset="0"/>
                          <a:cs typeface="SimSun" charset="0"/>
                        </a:rPr>
                        <a:t>Given to...</a:t>
                      </a: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Groups only</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Individuals who are gifted</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0999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000000"/>
                          </a:solidFill>
                          <a:effectLst/>
                          <a:latin typeface="Arial Narrow" charset="0"/>
                          <a:ea typeface="SimSun" charset="0"/>
                          <a:cs typeface="SimSun" charset="0"/>
                        </a:rPr>
                        <a:t>Phenomenon</a:t>
                      </a: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Wind and fire the first time (Acts 2:2)</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None</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3"/>
                  </a:ext>
                </a:extLst>
              </a:tr>
              <a:tr h="6487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000000"/>
                          </a:solidFill>
                          <a:effectLst/>
                          <a:latin typeface="Arial Narrow" charset="0"/>
                          <a:ea typeface="SimSun" charset="0"/>
                          <a:cs typeface="SimSun" charset="0"/>
                        </a:rPr>
                        <a:t>Times per person</a:t>
                      </a: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One time</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Repeated</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6487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000000"/>
                          </a:solidFill>
                          <a:effectLst/>
                          <a:latin typeface="Arial Narrow" charset="0"/>
                          <a:ea typeface="SimSun" charset="0"/>
                          <a:cs typeface="SimSun" charset="0"/>
                        </a:rPr>
                        <a:t>Those who understand</a:t>
                      </a: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Native speakers</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Those gifted in interpretation</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5"/>
                  </a:ext>
                </a:extLst>
              </a:tr>
              <a:tr h="4007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000000"/>
                          </a:solidFill>
                          <a:effectLst/>
                          <a:latin typeface="Arial Narrow" charset="0"/>
                          <a:ea typeface="SimSun" charset="0"/>
                          <a:cs typeface="SimSun" charset="0"/>
                        </a:rPr>
                        <a:t>Interpretation</a:t>
                      </a: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No corollary gift</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Yes (corollary gift of interpretation)</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4007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000000"/>
                          </a:solidFill>
                          <a:effectLst/>
                          <a:latin typeface="Arial Narrow" charset="0"/>
                          <a:ea typeface="SimSun" charset="0"/>
                          <a:cs typeface="SimSun" charset="0"/>
                        </a:rPr>
                        <a:t>Dates</a:t>
                      </a: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AD 33-53 (Acts 2–19)</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AD 56</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7"/>
                  </a:ext>
                </a:extLst>
              </a:tr>
              <a:tr h="4007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1" u="none" strike="noStrike" cap="none" normalizeH="0" baseline="0">
                          <a:ln>
                            <a:noFill/>
                          </a:ln>
                          <a:solidFill>
                            <a:srgbClr val="000000"/>
                          </a:solidFill>
                          <a:effectLst/>
                          <a:latin typeface="Arial Narrow" charset="0"/>
                          <a:ea typeface="SimSun" charset="0"/>
                          <a:cs typeface="SimSun" charset="0"/>
                        </a:rPr>
                        <a:t>When occurred</a:t>
                      </a:r>
                      <a:endParaRPr kumimoji="0" lang="en-US" altLang="zh-CN" sz="1800" b="1" i="0" u="none" strike="noStrike" cap="none" normalizeH="0" baseline="0">
                        <a:ln>
                          <a:noFill/>
                        </a:ln>
                        <a:solidFill>
                          <a:srgbClr val="000000"/>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Generally at salvation</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Generally after salvation</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4007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000000"/>
                          </a:solidFill>
                          <a:effectLst/>
                          <a:latin typeface="Arial Narrow" charset="0"/>
                          <a:ea typeface="SimSun" charset="0"/>
                          <a:cs typeface="SimSun" charset="0"/>
                        </a:rPr>
                        <a:t>Use</a:t>
                      </a: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Always used properly</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Often misused</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9"/>
                  </a:ext>
                </a:extLst>
              </a:tr>
              <a:tr h="70999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1" u="none" strike="noStrike" cap="none" normalizeH="0" baseline="0" dirty="0">
                          <a:ln>
                            <a:noFill/>
                          </a:ln>
                          <a:solidFill>
                            <a:srgbClr val="000000"/>
                          </a:solidFill>
                          <a:effectLst/>
                          <a:latin typeface="Arial Narrow" charset="0"/>
                          <a:ea typeface="SimSun" charset="0"/>
                          <a:cs typeface="SimSun" charset="0"/>
                        </a:rPr>
                        <a:t>Restrictions</a:t>
                      </a:r>
                      <a:endParaRPr kumimoji="0" lang="en-US" altLang="zh-CN" sz="1800" b="1" i="0" u="none" strike="noStrike" cap="none" normalizeH="0" baseline="0" dirty="0">
                        <a:ln>
                          <a:noFill/>
                        </a:ln>
                        <a:solidFill>
                          <a:srgbClr val="000000"/>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a:ln>
                            <a:noFill/>
                          </a:ln>
                          <a:solidFill>
                            <a:srgbClr val="000000"/>
                          </a:solidFill>
                          <a:effectLst/>
                          <a:latin typeface="Arial Narrow" charset="0"/>
                          <a:ea typeface="SimSun" charset="0"/>
                          <a:cs typeface="SimSun" charset="0"/>
                        </a:rPr>
                        <a:t>None</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en-US" altLang="zh-CN" sz="2000" b="1" i="0" u="none" strike="noStrike" cap="none" normalizeH="0" baseline="0" dirty="0">
                          <a:ln>
                            <a:noFill/>
                          </a:ln>
                          <a:solidFill>
                            <a:srgbClr val="000000"/>
                          </a:solidFill>
                          <a:effectLst/>
                          <a:latin typeface="Arial Narrow" charset="0"/>
                          <a:ea typeface="SimSun" charset="0"/>
                          <a:cs typeface="SimSun" charset="0"/>
                        </a:rPr>
                        <a:t>Some: only 2-3 per service, each in turn, need interpreter (1 Cor. 14:27)</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bl>
          </a:graphicData>
        </a:graphic>
      </p:graphicFrame>
      <p:sp>
        <p:nvSpPr>
          <p:cNvPr id="534580" name="Text Box 2"/>
          <p:cNvSpPr txBox="1">
            <a:spLocks noChangeArrowheads="1"/>
          </p:cNvSpPr>
          <p:nvPr/>
        </p:nvSpPr>
        <p:spPr bwMode="auto">
          <a:xfrm>
            <a:off x="8322037" y="-76195"/>
            <a:ext cx="897829" cy="400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11" tIns="45657" rIns="91311" bIns="45657">
            <a:spAutoFit/>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charset="0"/>
                <a:ea typeface="ＭＳ Ｐゴシック" charset="0"/>
              </a:rPr>
              <a:t>161cc</a:t>
            </a:r>
          </a:p>
        </p:txBody>
      </p:sp>
    </p:spTree>
    <p:extLst>
      <p:ext uri="{BB962C8B-B14F-4D97-AF65-F5344CB8AC3E}">
        <p14:creationId xmlns:p14="http://schemas.microsoft.com/office/powerpoint/2010/main" val="2160235545"/>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4"/>
          <p:cNvSpPr>
            <a:spLocks noChangeArrowheads="1"/>
          </p:cNvSpPr>
          <p:nvPr/>
        </p:nvSpPr>
        <p:spPr bwMode="auto">
          <a:xfrm>
            <a:off x="0" y="0"/>
            <a:ext cx="9144000" cy="6858000"/>
          </a:xfrm>
          <a:prstGeom prst="rect">
            <a:avLst/>
          </a:prstGeom>
          <a:solidFill>
            <a:srgbClr val="000000"/>
          </a:solidFill>
          <a:ln w="9525">
            <a:solidFill>
              <a:schemeClr val="tx1"/>
            </a:solidFill>
            <a:round/>
            <a:headEnd/>
            <a:tailEnd/>
          </a:ln>
        </p:spPr>
        <p:txBody>
          <a:bodyPr lIns="91311" tIns="45657" rIns="91311" bIns="45657"/>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34531" name="Rectangle 173"/>
          <p:cNvSpPr>
            <a:spLocks noGrp="1" noChangeArrowheads="1"/>
          </p:cNvSpPr>
          <p:nvPr>
            <p:ph type="title" idx="4294967295"/>
          </p:nvPr>
        </p:nvSpPr>
        <p:spPr>
          <a:xfrm>
            <a:off x="0" y="1"/>
            <a:ext cx="9144000" cy="525142"/>
          </a:xfrm>
          <a:gradFill flip="none" rotWithShape="1">
            <a:gsLst>
              <a:gs pos="0">
                <a:srgbClr val="FF0000"/>
              </a:gs>
              <a:gs pos="100000">
                <a:schemeClr val="tx1"/>
              </a:gs>
            </a:gsLst>
            <a:path path="rect">
              <a:fillToRect l="50000" t="50000" r="50000" b="50000"/>
            </a:path>
            <a:tileRect/>
          </a:gradFill>
        </p:spPr>
        <p:txBody>
          <a:bodyPr anchor="t">
            <a:spAutoFit/>
          </a:bodyPr>
          <a:lstStyle/>
          <a:p>
            <a:pPr algn="ctr" eaLnBrk="1" hangingPunct="1"/>
            <a:r>
              <a:rPr lang="en-US" sz="2800" b="1" dirty="0">
                <a:solidFill>
                  <a:srgbClr val="FFFFFF"/>
                </a:solidFill>
                <a:effectLst>
                  <a:outerShdw blurRad="38100" dist="38100" dir="2700000" algn="tl">
                    <a:srgbClr val="000000">
                      <a:alpha val="43137"/>
                    </a:srgbClr>
                  </a:outerShdw>
                </a:effectLst>
                <a:latin typeface="Arial" charset="0"/>
                <a:ea typeface="SimSun" charset="0"/>
                <a:cs typeface="SimSun" charset="0"/>
              </a:rPr>
              <a:t>Tongues versus Prophecy</a:t>
            </a:r>
          </a:p>
        </p:txBody>
      </p:sp>
      <p:graphicFrame>
        <p:nvGraphicFramePr>
          <p:cNvPr id="55" name="Table 54"/>
          <p:cNvGraphicFramePr>
            <a:graphicFrameLocks noGrp="1"/>
          </p:cNvGraphicFramePr>
          <p:nvPr/>
        </p:nvGraphicFramePr>
        <p:xfrm>
          <a:off x="35496" y="620691"/>
          <a:ext cx="9144000" cy="6352681"/>
        </p:xfrm>
        <a:graphic>
          <a:graphicData uri="http://schemas.openxmlformats.org/drawingml/2006/table">
            <a:tbl>
              <a:tblPr/>
              <a:tblGrid>
                <a:gridCol w="16764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4038600">
                  <a:extLst>
                    <a:ext uri="{9D8B030D-6E8A-4147-A177-3AD203B41FA5}">
                      <a16:colId xmlns:a16="http://schemas.microsoft.com/office/drawing/2014/main" val="20002"/>
                    </a:ext>
                  </a:extLst>
                </a:gridCol>
              </a:tblGrid>
              <a:tr h="45719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chemeClr val="bg1"/>
                          </a:solidFill>
                          <a:effectLst/>
                          <a:latin typeface="Arial Narrow" charset="0"/>
                          <a:ea typeface="SimSun" charset="0"/>
                          <a:cs typeface="SimSun" charset="0"/>
                        </a:rPr>
                        <a:t>Contrasts</a:t>
                      </a:r>
                      <a:endParaRPr kumimoji="0" lang="en-US" sz="2400" b="1" i="0" u="none" strike="noStrike" cap="none" normalizeH="0" baseline="0" dirty="0">
                        <a:ln>
                          <a:noFill/>
                        </a:ln>
                        <a:solidFill>
                          <a:srgbClr val="FFFFFF"/>
                        </a:solidFill>
                        <a:effectLst/>
                        <a:latin typeface="Times New Roman"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FFFFFF"/>
                          </a:solidFill>
                          <a:effectLst/>
                          <a:latin typeface="Arial" charset="0"/>
                          <a:ea typeface="ＭＳ Ｐゴシック" charset="0"/>
                          <a:cs typeface="Arial" charset="0"/>
                        </a:rPr>
                        <a:t>Tongues</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FFFFFF"/>
                          </a:solidFill>
                          <a:effectLst/>
                          <a:latin typeface="Arial" charset="0"/>
                          <a:ea typeface="ＭＳ Ｐゴシック" charset="0"/>
                          <a:cs typeface="Arial" charset="0"/>
                        </a:rPr>
                        <a:t>Prophecy</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extLst>
                  <a:ext uri="{0D108BD9-81ED-4DB2-BD59-A6C34878D82A}">
                    <a16:rowId xmlns:a16="http://schemas.microsoft.com/office/drawing/2014/main" val="10000"/>
                  </a:ext>
                </a:extLst>
              </a:tr>
              <a:tr h="6487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1" u="none" strike="noStrike" cap="none" normalizeH="0" baseline="0" dirty="0">
                          <a:ln>
                            <a:noFill/>
                          </a:ln>
                          <a:solidFill>
                            <a:srgbClr val="000000"/>
                          </a:solidFill>
                          <a:effectLst/>
                          <a:latin typeface="Arial Narrow" charset="0"/>
                          <a:ea typeface="SimSun" charset="0"/>
                          <a:cs typeface="SimSun" charset="0"/>
                        </a:rPr>
                        <a:t>Speaker</a:t>
                      </a:r>
                      <a:r>
                        <a:rPr kumimoji="0" lang="uk-UA" altLang="zh-CN" sz="1800" b="1" i="1" u="none" strike="noStrike" cap="none" normalizeH="0" baseline="0" dirty="0">
                          <a:ln>
                            <a:noFill/>
                          </a:ln>
                          <a:solidFill>
                            <a:srgbClr val="000000"/>
                          </a:solidFill>
                          <a:effectLst/>
                          <a:latin typeface="Arial Narrow" charset="0"/>
                          <a:ea typeface="SimSun" charset="0"/>
                          <a:cs typeface="SimSun" charset="0"/>
                        </a:rPr>
                        <a:t>'</a:t>
                      </a:r>
                      <a:r>
                        <a:rPr kumimoji="0" lang="en-US" altLang="zh-CN" sz="1800" b="1" i="1" u="none" strike="noStrike" cap="none" normalizeH="0" baseline="0" dirty="0">
                          <a:ln>
                            <a:noFill/>
                          </a:ln>
                          <a:solidFill>
                            <a:srgbClr val="000000"/>
                          </a:solidFill>
                          <a:effectLst/>
                          <a:latin typeface="Arial Narrow" charset="0"/>
                          <a:ea typeface="SimSun" charset="0"/>
                          <a:cs typeface="SimSun" charset="0"/>
                        </a:rPr>
                        <a:t>s Control</a:t>
                      </a:r>
                      <a:endParaRPr kumimoji="0" lang="en-US" altLang="zh-CN" sz="1800" b="1" i="0" u="none" strike="noStrike" cap="none" normalizeH="0" baseline="0" dirty="0">
                        <a:ln>
                          <a:noFill/>
                        </a:ln>
                        <a:solidFill>
                          <a:srgbClr val="000000"/>
                        </a:solidFill>
                        <a:effectLst/>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en-US" altLang="zh-CN" sz="2000" b="1" dirty="0">
                          <a:latin typeface="Arial Narrow" charset="0"/>
                          <a:ea typeface="SimSun" charset="0"/>
                          <a:cs typeface="SimSun" charset="0"/>
                        </a:rPr>
                        <a:t>Inferior (14:5a)</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en-US" altLang="zh-CN" sz="2000" b="1" dirty="0">
                          <a:latin typeface="Arial Narrow" charset="0"/>
                          <a:ea typeface="SimSun" charset="0"/>
                          <a:cs typeface="SimSun" charset="0"/>
                        </a:rPr>
                        <a:t>Superior (14:1)</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1"/>
                  </a:ext>
                </a:extLst>
              </a:tr>
              <a:tr h="709999">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1800" b="1" i="1" dirty="0">
                          <a:latin typeface="Arial Narrow" charset="0"/>
                          <a:ea typeface="SimSun" charset="0"/>
                          <a:cs typeface="SimSun" charset="0"/>
                        </a:rPr>
                        <a:t>Relation to Other Gifts</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en-US" altLang="zh-CN" sz="2000" b="1" dirty="0">
                          <a:latin typeface="Arial Narrow" charset="0"/>
                          <a:ea typeface="SimSun" charset="0"/>
                          <a:cs typeface="SimSun" charset="0"/>
                        </a:rPr>
                        <a:t>The least important gift (12:28)</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en-US" altLang="zh-CN" sz="2000" b="1" dirty="0">
                          <a:latin typeface="Arial Narrow" charset="0"/>
                          <a:ea typeface="SimSun" charset="0"/>
                          <a:cs typeface="SimSun" charset="0"/>
                        </a:rPr>
                        <a:t>The second most important gift (12:28)</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51517">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1800" b="1" i="1" dirty="0">
                          <a:latin typeface="Arial Narrow" charset="0"/>
                          <a:ea typeface="SimSun" charset="0"/>
                          <a:cs typeface="SimSun" charset="0"/>
                        </a:rPr>
                        <a:t>Language Used</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Foreign (14:10)</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en-US" altLang="zh-CN" sz="2000" b="1" dirty="0">
                          <a:latin typeface="Arial Narrow" charset="0"/>
                          <a:ea typeface="SimSun" charset="0"/>
                          <a:cs typeface="SimSun" charset="0"/>
                        </a:rPr>
                        <a:t>Vernacular (14:19)</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3"/>
                  </a:ext>
                </a:extLst>
              </a:tr>
              <a:tr h="709999">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1800" b="1" i="1" dirty="0">
                          <a:latin typeface="Arial Narrow" charset="0"/>
                          <a:ea typeface="SimSun" charset="0"/>
                          <a:cs typeface="SimSun" charset="0"/>
                        </a:rPr>
                        <a:t>Corollary Gift</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en-US" altLang="zh-CN" sz="2000" b="1" dirty="0">
                          <a:latin typeface="Arial Narrow" charset="0"/>
                          <a:ea typeface="SimSun" charset="0"/>
                          <a:cs typeface="SimSun" charset="0"/>
                        </a:rPr>
                        <a:t>Interpretation of tongues (12:30; 14:27-28)</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Discerning of spirits </a:t>
                      </a:r>
                    </a:p>
                    <a:p>
                      <a:pPr eaLnBrk="0" hangingPunct="0">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(12:10; 14:29)</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328564">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1800" b="1" i="1" dirty="0">
                          <a:latin typeface="Arial Narrow" charset="0"/>
                          <a:ea typeface="SimSun" charset="0"/>
                          <a:cs typeface="SimSun" charset="0"/>
                        </a:rPr>
                        <a:t>Speaker</a:t>
                      </a:r>
                      <a:r>
                        <a:rPr lang="uk-UA" altLang="zh-CN" sz="1800" b="1" i="1" dirty="0">
                          <a:latin typeface="Arial Narrow" charset="0"/>
                          <a:ea typeface="SimSun" charset="0"/>
                          <a:cs typeface="SimSun" charset="0"/>
                        </a:rPr>
                        <a:t>'</a:t>
                      </a:r>
                      <a:r>
                        <a:rPr lang="en-US" altLang="zh-CN" sz="1800" b="1" i="1" dirty="0">
                          <a:latin typeface="Arial Narrow" charset="0"/>
                          <a:ea typeface="SimSun" charset="0"/>
                          <a:cs typeface="SimSun" charset="0"/>
                        </a:rPr>
                        <a:t>s Knowledge of the Language Being Spoken</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en-US" altLang="zh-CN" sz="2000" b="1" dirty="0">
                          <a:latin typeface="Arial Narrow" charset="0"/>
                          <a:ea typeface="SimSun" charset="0"/>
                          <a:cs typeface="SimSun" charset="0"/>
                        </a:rPr>
                        <a:t>Unknown: </a:t>
                      </a:r>
                      <a:r>
                        <a:rPr lang="ru-RU" altLang="zh-CN" sz="2000" b="1" dirty="0">
                          <a:latin typeface="Arial Narrow" charset="0"/>
                          <a:ea typeface="SimSun" charset="0"/>
                          <a:cs typeface="SimSun" charset="0"/>
                        </a:rPr>
                        <a:t>"</a:t>
                      </a:r>
                      <a:r>
                        <a:rPr lang="en-US" altLang="zh-CN" sz="2000" b="1" dirty="0">
                          <a:latin typeface="Arial Narrow" charset="0"/>
                          <a:ea typeface="SimSun" charset="0"/>
                          <a:cs typeface="SimSun" charset="0"/>
                        </a:rPr>
                        <a:t>utters mysteries with his spirit…my spirit prays but my mind is unfruitful</a:t>
                      </a:r>
                      <a:r>
                        <a:rPr lang="ru-RU" altLang="zh-CN" sz="2000" b="1" dirty="0">
                          <a:latin typeface="Arial Narrow" charset="0"/>
                          <a:ea typeface="SimSun" charset="0"/>
                          <a:cs typeface="SimSun" charset="0"/>
                        </a:rPr>
                        <a:t>"</a:t>
                      </a:r>
                      <a:r>
                        <a:rPr lang="en-US" altLang="zh-CN" sz="2000" b="1" dirty="0">
                          <a:latin typeface="Arial Narrow" charset="0"/>
                          <a:ea typeface="SimSun" charset="0"/>
                          <a:cs typeface="SimSun" charset="0"/>
                        </a:rPr>
                        <a:t> </a:t>
                      </a:r>
                      <a:br>
                        <a:rPr lang="en-US" altLang="zh-CN" sz="2000" b="1" dirty="0">
                          <a:latin typeface="Arial Narrow" charset="0"/>
                          <a:ea typeface="SimSun" charset="0"/>
                          <a:cs typeface="SimSun" charset="0"/>
                        </a:rPr>
                      </a:br>
                      <a:r>
                        <a:rPr lang="en-US" altLang="zh-CN" sz="2000" b="1" dirty="0">
                          <a:latin typeface="Arial Narrow" charset="0"/>
                          <a:ea typeface="SimSun" charset="0"/>
                          <a:cs typeface="SimSun" charset="0"/>
                        </a:rPr>
                        <a:t>(14:2b, 14)</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en-US" altLang="zh-CN" sz="2000" b="1" dirty="0">
                          <a:latin typeface="Arial Narrow" charset="0"/>
                          <a:ea typeface="SimSun" charset="0"/>
                          <a:cs typeface="SimSun" charset="0"/>
                        </a:rPr>
                        <a:t>Known: </a:t>
                      </a:r>
                      <a:r>
                        <a:rPr lang="ru-RU" altLang="zh-CN" sz="2000" b="1" dirty="0">
                          <a:latin typeface="Arial Narrow" charset="0"/>
                          <a:ea typeface="SimSun" charset="0"/>
                          <a:cs typeface="SimSun" charset="0"/>
                        </a:rPr>
                        <a:t>"</a:t>
                      </a:r>
                      <a:r>
                        <a:rPr lang="en-US" altLang="zh-CN" sz="2000" b="1" dirty="0">
                          <a:latin typeface="Arial Narrow" charset="0"/>
                          <a:ea typeface="SimSun" charset="0"/>
                          <a:cs typeface="SimSun" charset="0"/>
                        </a:rPr>
                        <a:t>pray with my spirit [and] with my mind</a:t>
                      </a:r>
                      <a:r>
                        <a:rPr lang="ru-RU" altLang="zh-CN" sz="2000" b="1" dirty="0">
                          <a:latin typeface="Arial Narrow" charset="0"/>
                          <a:ea typeface="SimSun" charset="0"/>
                          <a:cs typeface="SimSun" charset="0"/>
                        </a:rPr>
                        <a:t>"</a:t>
                      </a:r>
                      <a:r>
                        <a:rPr lang="en-US" altLang="zh-CN" sz="2000" b="1" dirty="0">
                          <a:latin typeface="Arial Narrow" charset="0"/>
                          <a:ea typeface="SimSun" charset="0"/>
                          <a:cs typeface="SimSun" charset="0"/>
                        </a:rPr>
                        <a:t> (14:15, 19)</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5"/>
                  </a:ext>
                </a:extLst>
              </a:tr>
              <a:tr h="101928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1800" b="1" i="1" dirty="0">
                          <a:latin typeface="Arial Narrow" charset="0"/>
                          <a:ea typeface="SimSun" charset="0"/>
                          <a:cs typeface="SimSun" charset="0"/>
                        </a:rPr>
                        <a:t>Value (without Interpretation)</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Harmful: people cannot understand and thus are not edified (14:16-17, 23, 28)</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Great: people can understand and thus are edified (14:5b, 24-25)</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927389">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1800" b="1" i="1" dirty="0">
                          <a:latin typeface="Arial Narrow" charset="0"/>
                          <a:ea typeface="SimSun" charset="0"/>
                          <a:cs typeface="SimSun" charset="0"/>
                        </a:rPr>
                        <a:t>Edification (without Interpretation)</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Self only (14:4a; cf. 10:24; 12:7, 11)</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Entire church (14:4b)</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7"/>
                  </a:ext>
                </a:extLst>
              </a:tr>
            </a:tbl>
          </a:graphicData>
        </a:graphic>
      </p:graphicFrame>
      <p:sp>
        <p:nvSpPr>
          <p:cNvPr id="534580" name="Text Box 2"/>
          <p:cNvSpPr txBox="1">
            <a:spLocks noChangeArrowheads="1"/>
          </p:cNvSpPr>
          <p:nvPr/>
        </p:nvSpPr>
        <p:spPr bwMode="auto">
          <a:xfrm>
            <a:off x="8350641" y="-76195"/>
            <a:ext cx="840596" cy="400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11" tIns="45657" rIns="91311" bIns="45657">
            <a:spAutoFit/>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charset="0"/>
                <a:ea typeface="ＭＳ Ｐゴシック" charset="0"/>
              </a:rPr>
              <a:t>161m</a:t>
            </a:r>
          </a:p>
        </p:txBody>
      </p:sp>
    </p:spTree>
    <p:extLst>
      <p:ext uri="{BB962C8B-B14F-4D97-AF65-F5344CB8AC3E}">
        <p14:creationId xmlns:p14="http://schemas.microsoft.com/office/powerpoint/2010/main" val="2857495753"/>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4"/>
          <p:cNvSpPr>
            <a:spLocks noChangeArrowheads="1"/>
          </p:cNvSpPr>
          <p:nvPr/>
        </p:nvSpPr>
        <p:spPr bwMode="auto">
          <a:xfrm>
            <a:off x="0" y="0"/>
            <a:ext cx="9144000" cy="6858000"/>
          </a:xfrm>
          <a:prstGeom prst="rect">
            <a:avLst/>
          </a:prstGeom>
          <a:solidFill>
            <a:srgbClr val="000000"/>
          </a:solidFill>
          <a:ln w="9525">
            <a:solidFill>
              <a:schemeClr val="tx1"/>
            </a:solidFill>
            <a:round/>
            <a:headEnd/>
            <a:tailEnd/>
          </a:ln>
        </p:spPr>
        <p:txBody>
          <a:bodyPr lIns="91311" tIns="45657" rIns="91311" bIns="45657"/>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34531" name="Rectangle 173"/>
          <p:cNvSpPr>
            <a:spLocks noGrp="1" noChangeArrowheads="1"/>
          </p:cNvSpPr>
          <p:nvPr>
            <p:ph type="title" idx="4294967295"/>
          </p:nvPr>
        </p:nvSpPr>
        <p:spPr>
          <a:xfrm>
            <a:off x="0" y="1"/>
            <a:ext cx="9144000" cy="525142"/>
          </a:xfrm>
          <a:gradFill flip="none" rotWithShape="1">
            <a:gsLst>
              <a:gs pos="0">
                <a:srgbClr val="FF0000"/>
              </a:gs>
              <a:gs pos="100000">
                <a:schemeClr val="tx1"/>
              </a:gs>
            </a:gsLst>
            <a:path path="rect">
              <a:fillToRect l="50000" t="50000" r="50000" b="50000"/>
            </a:path>
            <a:tileRect/>
          </a:gradFill>
        </p:spPr>
        <p:txBody>
          <a:bodyPr anchor="t">
            <a:spAutoFit/>
          </a:bodyPr>
          <a:lstStyle/>
          <a:p>
            <a:pPr algn="ctr" eaLnBrk="1" hangingPunct="1"/>
            <a:r>
              <a:rPr lang="en-US" sz="2800" b="1" dirty="0">
                <a:solidFill>
                  <a:srgbClr val="FFFFFF"/>
                </a:solidFill>
                <a:effectLst>
                  <a:outerShdw blurRad="38100" dist="38100" dir="2700000" algn="tl">
                    <a:srgbClr val="000000">
                      <a:alpha val="43137"/>
                    </a:srgbClr>
                  </a:outerShdw>
                </a:effectLst>
                <a:latin typeface="Arial" charset="0"/>
                <a:ea typeface="SimSun" charset="0"/>
                <a:cs typeface="SimSun" charset="0"/>
              </a:rPr>
              <a:t>Tongues versus Prophecy</a:t>
            </a:r>
          </a:p>
        </p:txBody>
      </p:sp>
      <p:graphicFrame>
        <p:nvGraphicFramePr>
          <p:cNvPr id="55" name="Table 54"/>
          <p:cNvGraphicFramePr>
            <a:graphicFrameLocks noGrp="1"/>
          </p:cNvGraphicFramePr>
          <p:nvPr/>
        </p:nvGraphicFramePr>
        <p:xfrm>
          <a:off x="-36512" y="620691"/>
          <a:ext cx="9144000" cy="6912338"/>
        </p:xfrm>
        <a:graphic>
          <a:graphicData uri="http://schemas.openxmlformats.org/drawingml/2006/table">
            <a:tbl>
              <a:tblPr/>
              <a:tblGrid>
                <a:gridCol w="16764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4038600">
                  <a:extLst>
                    <a:ext uri="{9D8B030D-6E8A-4147-A177-3AD203B41FA5}">
                      <a16:colId xmlns:a16="http://schemas.microsoft.com/office/drawing/2014/main" val="20002"/>
                    </a:ext>
                  </a:extLst>
                </a:gridCol>
              </a:tblGrid>
              <a:tr h="45719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chemeClr val="bg1"/>
                          </a:solidFill>
                          <a:effectLst/>
                          <a:latin typeface="Arial Narrow" charset="0"/>
                          <a:ea typeface="SimSun" charset="0"/>
                          <a:cs typeface="SimSun" charset="0"/>
                        </a:rPr>
                        <a:t>Contrasts</a:t>
                      </a:r>
                      <a:endParaRPr kumimoji="0" lang="en-US" sz="2400" b="1" i="0" u="none" strike="noStrike" cap="none" normalizeH="0" baseline="0" dirty="0">
                        <a:ln>
                          <a:noFill/>
                        </a:ln>
                        <a:solidFill>
                          <a:srgbClr val="FFFFFF"/>
                        </a:solidFill>
                        <a:effectLst/>
                        <a:latin typeface="Times New Roman"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FFFFFF"/>
                          </a:solidFill>
                          <a:effectLst/>
                          <a:latin typeface="Arial" charset="0"/>
                          <a:ea typeface="ＭＳ Ｐゴシック" charset="0"/>
                          <a:cs typeface="Arial" charset="0"/>
                        </a:rPr>
                        <a:t>Tongues</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FFFFFF"/>
                          </a:solidFill>
                          <a:effectLst/>
                          <a:latin typeface="Arial" charset="0"/>
                          <a:ea typeface="ＭＳ Ｐゴシック" charset="0"/>
                          <a:cs typeface="Arial" charset="0"/>
                        </a:rPr>
                        <a:t>Prophecy</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extLst>
                  <a:ext uri="{0D108BD9-81ED-4DB2-BD59-A6C34878D82A}">
                    <a16:rowId xmlns:a16="http://schemas.microsoft.com/office/drawing/2014/main" val="10000"/>
                  </a:ext>
                </a:extLst>
              </a:tr>
              <a:tr h="648737">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1800" b="1" i="1" dirty="0">
                          <a:latin typeface="Arial Narrow" charset="0"/>
                          <a:ea typeface="SimSun" charset="0"/>
                          <a:cs typeface="SimSun" charset="0"/>
                        </a:rPr>
                        <a:t>Direction of Speech is to…</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God (14:2)</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Men (14:3)</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1"/>
                  </a:ext>
                </a:extLst>
              </a:tr>
              <a:tr h="1019282">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1800" b="1" i="1" dirty="0">
                          <a:latin typeface="Arial Narrow" charset="0"/>
                          <a:ea typeface="SimSun" charset="0"/>
                          <a:cs typeface="SimSun" charset="0"/>
                        </a:rPr>
                        <a:t>Result in Others</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Revelation, knowledge, prophecy, word of instruction (14:6)</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Strengthening, encouragement, and comfort (14:3b)</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01928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1800" b="1" i="1" dirty="0">
                          <a:latin typeface="Arial Narrow" charset="0"/>
                          <a:ea typeface="SimSun" charset="0"/>
                          <a:cs typeface="SimSun" charset="0"/>
                        </a:rPr>
                        <a:t>Type of Communication</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Speaking (14:6), prayer (14:14), praise (14:16), singing? (14:15b)</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Foretelling the future, </a:t>
                      </a:r>
                      <a:r>
                        <a:rPr lang="ru-RU" altLang="zh-CN" sz="2000" b="1" dirty="0">
                          <a:latin typeface="Arial Narrow" charset="0"/>
                          <a:ea typeface="SimSun" charset="0"/>
                          <a:cs typeface="SimSun" charset="0"/>
                        </a:rPr>
                        <a:t>"</a:t>
                      </a:r>
                      <a:r>
                        <a:rPr lang="en-US" altLang="zh-CN" sz="2000" b="1" dirty="0" err="1">
                          <a:latin typeface="Arial Narrow" charset="0"/>
                          <a:ea typeface="SimSun" charset="0"/>
                          <a:cs typeface="SimSun" charset="0"/>
                        </a:rPr>
                        <a:t>forthtelling</a:t>
                      </a:r>
                      <a:r>
                        <a:rPr lang="ru-RU" altLang="zh-CN" sz="2000" b="1" dirty="0">
                          <a:latin typeface="Arial Narrow" charset="0"/>
                          <a:ea typeface="SimSun" charset="0"/>
                          <a:cs typeface="SimSun" charset="0"/>
                        </a:rPr>
                        <a:t>"</a:t>
                      </a:r>
                      <a:r>
                        <a:rPr lang="en-US" altLang="zh-CN" sz="2000" b="1" dirty="0">
                          <a:latin typeface="Arial Narrow" charset="0"/>
                          <a:ea typeface="SimSun" charset="0"/>
                          <a:cs typeface="SimSun" charset="0"/>
                        </a:rPr>
                        <a:t> or declaring doctrinal truth (14:19)</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3"/>
                  </a:ext>
                </a:extLst>
              </a:tr>
              <a:tr h="709999">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1800" b="1" i="1" dirty="0">
                          <a:latin typeface="Arial Narrow" charset="0"/>
                          <a:ea typeface="SimSun" charset="0"/>
                          <a:cs typeface="SimSun" charset="0"/>
                        </a:rPr>
                        <a:t>Purpose</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Sign to unbelieving Jews (14:21-22a)</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Message to believers (14:22b)</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637846">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1800" b="1" i="1" dirty="0">
                          <a:latin typeface="Arial Narrow" charset="0"/>
                          <a:ea typeface="SimSun" charset="0"/>
                          <a:cs typeface="SimSun" charset="0"/>
                        </a:rPr>
                        <a:t>Limitations</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Two or three tongues messages in each service (14:27a), speak in turn (14:27b), someone must interpret (14:27c-28)</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Two or three prophetic messages in each service (14:29a), speak in turn (14:30-31), weigh what is said (14:29b, 32)</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5"/>
                  </a:ext>
                </a:extLst>
              </a:tr>
              <a:tr h="709999">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1800" b="1" i="1" dirty="0">
                          <a:latin typeface="Arial Narrow" charset="0"/>
                          <a:ea typeface="SimSun" charset="0"/>
                          <a:cs typeface="SimSun" charset="0"/>
                        </a:rPr>
                        <a:t>Exhortation</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Negative: Do not forbid tongues (14:39b)</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Positive: Be eager to prophesy (14:39a)</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709999">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1800" b="1" i="1" dirty="0">
                          <a:latin typeface="Arial Narrow" charset="0"/>
                          <a:ea typeface="SimSun" charset="0"/>
                          <a:cs typeface="SimSun" charset="0"/>
                        </a:rPr>
                        <a:t>Agent of Cessation</a:t>
                      </a:r>
                      <a:endParaRPr lang="en-US" altLang="zh-CN" sz="1800" b="1" dirty="0">
                        <a:latin typeface="Arial Narrow" charset="0"/>
                        <a:ea typeface="SimSun" charset="0"/>
                        <a:cs typeface="SimSun"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Self: middle voice (13:8b)</a:t>
                      </a: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tabLst>
                          <a:tab pos="342813" algn="l"/>
                          <a:tab pos="571355" algn="l"/>
                          <a:tab pos="799895" algn="l"/>
                          <a:tab pos="1028436" algn="l"/>
                          <a:tab pos="1256980" algn="l"/>
                          <a:tab pos="1485520" algn="l"/>
                          <a:tab pos="1714061" algn="l"/>
                          <a:tab pos="4113747" algn="l"/>
                          <a:tab pos="4856506" algn="l"/>
                        </a:tabLst>
                      </a:pPr>
                      <a:r>
                        <a:rPr lang="en-US" altLang="zh-CN" sz="2000" b="1" dirty="0">
                          <a:latin typeface="Arial Narrow" charset="0"/>
                          <a:ea typeface="SimSun" charset="0"/>
                          <a:cs typeface="SimSun" charset="0"/>
                        </a:rPr>
                        <a:t>Someone other than self: passive voice (13:8a)</a:t>
                      </a: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7"/>
                  </a:ext>
                </a:extLst>
              </a:tr>
            </a:tbl>
          </a:graphicData>
        </a:graphic>
      </p:graphicFrame>
      <p:sp>
        <p:nvSpPr>
          <p:cNvPr id="534580" name="Text Box 2"/>
          <p:cNvSpPr txBox="1">
            <a:spLocks noChangeArrowheads="1"/>
          </p:cNvSpPr>
          <p:nvPr/>
        </p:nvSpPr>
        <p:spPr bwMode="auto">
          <a:xfrm>
            <a:off x="8350641" y="-76195"/>
            <a:ext cx="840596" cy="400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11" tIns="45657" rIns="91311" bIns="45657">
            <a:spAutoFit/>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charset="0"/>
                <a:ea typeface="ＭＳ Ｐゴシック" charset="0"/>
              </a:rPr>
              <a:t>161m</a:t>
            </a:r>
          </a:p>
        </p:txBody>
      </p:sp>
    </p:spTree>
    <p:extLst>
      <p:ext uri="{BB962C8B-B14F-4D97-AF65-F5344CB8AC3E}">
        <p14:creationId xmlns:p14="http://schemas.microsoft.com/office/powerpoint/2010/main" val="3454143708"/>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9BF4F-5065-5C4E-9520-52F3AF6DB9C7}"/>
              </a:ext>
            </a:extLst>
          </p:cNvPr>
          <p:cNvSpPr>
            <a:spLocks noGrp="1"/>
          </p:cNvSpPr>
          <p:nvPr>
            <p:ph type="title"/>
          </p:nvPr>
        </p:nvSpPr>
        <p:spPr/>
        <p:txBody>
          <a:bodyPr/>
          <a:lstStyle/>
          <a:p>
            <a:endParaRPr lang="en-US"/>
          </a:p>
        </p:txBody>
      </p:sp>
      <p:pic>
        <p:nvPicPr>
          <p:cNvPr id="4" name="Picture 3" descr="American curse: How many languages do you speak? | Pubs ...">
            <a:extLst>
              <a:ext uri="{FF2B5EF4-FFF2-40B4-BE49-F238E27FC236}">
                <a16:creationId xmlns:a16="http://schemas.microsoft.com/office/drawing/2014/main" id="{7D3F8EA4-1CDF-CC4D-852E-91E86AA8F84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143000" y="0"/>
            <a:ext cx="6858000" cy="6858000"/>
          </a:xfrm>
          <a:prstGeom prst="rect">
            <a:avLst/>
          </a:prstGeom>
        </p:spPr>
      </p:pic>
      <p:sp>
        <p:nvSpPr>
          <p:cNvPr id="5" name="TextBox 4">
            <a:extLst>
              <a:ext uri="{FF2B5EF4-FFF2-40B4-BE49-F238E27FC236}">
                <a16:creationId xmlns:a16="http://schemas.microsoft.com/office/drawing/2014/main" id="{5164C08D-7FD7-6F49-A4A5-C234951986E2}"/>
              </a:ext>
            </a:extLst>
          </p:cNvPr>
          <p:cNvSpPr txBox="1"/>
          <p:nvPr/>
        </p:nvSpPr>
        <p:spPr>
          <a:xfrm>
            <a:off x="1143000" y="6858000"/>
            <a:ext cx="6858000" cy="230832"/>
          </a:xfrm>
          <a:prstGeom prst="rect">
            <a:avLst/>
          </a:prstGeom>
          <a:noFill/>
        </p:spPr>
        <p:txBody>
          <a:bodyPr wrap="square" rtlCol="0">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Times New Roman"/>
                <a:ea typeface="ＭＳ Ｐゴシック"/>
                <a:cs typeface="Arial"/>
                <a:hlinkClick r:id="rId3" tooltip="https://www.blogs.hss.ed.ac.uk/pubs-and-publications/2015/12/14/american-curse-how-many-languages-do-you-speak/"/>
              </a:rPr>
              <a:t>This Photo</a:t>
            </a:r>
            <a:r>
              <a:rPr kumimoji="0" lang="en-US" sz="900" b="0" i="0" u="none" strike="noStrike" kern="1200" cap="none" spc="0" normalizeH="0" baseline="0" noProof="0">
                <a:ln>
                  <a:noFill/>
                </a:ln>
                <a:solidFill>
                  <a:srgbClr val="000000"/>
                </a:solidFill>
                <a:effectLst/>
                <a:uLnTx/>
                <a:uFillTx/>
                <a:latin typeface="Times New Roman"/>
                <a:ea typeface="ＭＳ Ｐゴシック"/>
                <a:cs typeface="Arial"/>
              </a:rPr>
              <a:t> by Unknown Author is licensed under </a:t>
            </a:r>
            <a:r>
              <a:rPr kumimoji="0" lang="en-US" sz="900" b="0" i="0" u="none" strike="noStrike" kern="1200" cap="none" spc="0" normalizeH="0" baseline="0" noProof="0">
                <a:ln>
                  <a:noFill/>
                </a:ln>
                <a:solidFill>
                  <a:srgbClr val="000000"/>
                </a:solidFill>
                <a:effectLst/>
                <a:uLnTx/>
                <a:uFillTx/>
                <a:latin typeface="Times New Roman"/>
                <a:ea typeface="ＭＳ Ｐゴシック"/>
                <a:cs typeface="Arial"/>
                <a:hlinkClick r:id="rId4" tooltip="https://creativecommons.org/licenses/by-nc-nd/3.0/"/>
              </a:rPr>
              <a:t>CC BY-NC-ND</a:t>
            </a:r>
            <a:endParaRPr kumimoji="0" lang="en-US" sz="900" b="0" i="0" u="none" strike="noStrike" kern="1200" cap="none" spc="0" normalizeH="0" baseline="0" noProof="0">
              <a:ln>
                <a:noFill/>
              </a:ln>
              <a:solidFill>
                <a:srgbClr val="000000"/>
              </a:solidFill>
              <a:effectLst/>
              <a:uLnTx/>
              <a:uFillTx/>
              <a:latin typeface="Times New Roman"/>
              <a:ea typeface="ＭＳ Ｐゴシック"/>
              <a:cs typeface="Arial"/>
            </a:endParaRPr>
          </a:p>
        </p:txBody>
      </p:sp>
    </p:spTree>
    <p:extLst>
      <p:ext uri="{BB962C8B-B14F-4D97-AF65-F5344CB8AC3E}">
        <p14:creationId xmlns:p14="http://schemas.microsoft.com/office/powerpoint/2010/main" val="3221475325"/>
      </p:ext>
    </p:extLst>
  </p:cSld>
  <p:clrMapOvr>
    <a:masterClrMapping/>
  </p:clrMapOvr>
  <p:transition>
    <p:fade/>
  </p:transition>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3" name="Picture 2" descr="TonguesPENTECOS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03" name="Rectangle 3"/>
          <p:cNvSpPr>
            <a:spLocks noGrp="1" noChangeArrowheads="1"/>
          </p:cNvSpPr>
          <p:nvPr>
            <p:ph type="title"/>
          </p:nvPr>
        </p:nvSpPr>
        <p:spPr>
          <a:xfrm>
            <a:off x="14287" y="35726"/>
            <a:ext cx="9129713" cy="658812"/>
          </a:xfrm>
          <a:solidFill>
            <a:srgbClr val="000000"/>
          </a:solidFill>
        </p:spPr>
        <p:txBody>
          <a:bodyPr/>
          <a:lstStyle/>
          <a:p>
            <a:pPr eaLnBrk="1" hangingPunct="1">
              <a:defRPr/>
            </a:pPr>
            <a:r>
              <a:rPr lang="en-US" sz="4000" b="1" dirty="0">
                <a:solidFill>
                  <a:schemeClr val="tx1"/>
                </a:solidFill>
                <a:effectLst>
                  <a:glow rad="228600">
                    <a:srgbClr val="000000"/>
                  </a:glow>
                  <a:outerShdw blurRad="38100" dist="38100" dir="2700000" algn="tl">
                    <a:srgbClr val="000000"/>
                  </a:outerShdw>
                </a:effectLst>
                <a:latin typeface="Arial" charset="0"/>
                <a:ea typeface="ＭＳ Ｐゴシック" charset="0"/>
                <a:cs typeface="ＭＳ Ｐゴシック" charset="0"/>
              </a:rPr>
              <a:t>Pentecost Reversed Babel</a:t>
            </a:r>
            <a:endParaRPr lang="en-US" sz="4000" b="1" dirty="0">
              <a:solidFill>
                <a:schemeClr val="bg2"/>
              </a:solidFill>
              <a:effectLst>
                <a:glow rad="228600">
                  <a:srgbClr val="000000"/>
                </a:glow>
                <a:outerShdw blurRad="38100" dist="38100" dir="2700000" algn="tl">
                  <a:srgbClr val="000000"/>
                </a:outerShdw>
              </a:effectLst>
              <a:latin typeface="Arial" charset="0"/>
              <a:ea typeface="ＭＳ Ｐゴシック" charset="0"/>
              <a:cs typeface="ＭＳ Ｐゴシック" charset="0"/>
            </a:endParaRPr>
          </a:p>
        </p:txBody>
      </p:sp>
      <p:sp>
        <p:nvSpPr>
          <p:cNvPr id="4" name="Rectangle 3">
            <a:extLst>
              <a:ext uri="{FF2B5EF4-FFF2-40B4-BE49-F238E27FC236}">
                <a16:creationId xmlns:a16="http://schemas.microsoft.com/office/drawing/2014/main" id="{CCC6258A-7C80-0D4A-8EA8-E07D3118093C}"/>
              </a:ext>
            </a:extLst>
          </p:cNvPr>
          <p:cNvSpPr txBox="1">
            <a:spLocks noChangeArrowheads="1"/>
          </p:cNvSpPr>
          <p:nvPr/>
        </p:nvSpPr>
        <p:spPr bwMode="auto">
          <a:xfrm>
            <a:off x="0" y="1522426"/>
            <a:ext cx="4571999"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rPr>
              <a:t>Scattered</a:t>
            </a:r>
            <a:endParaRPr kumimoji="0" lang="en-US" sz="3600" b="1" i="0"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endParaRPr>
          </a:p>
        </p:txBody>
      </p:sp>
      <p:sp>
        <p:nvSpPr>
          <p:cNvPr id="5" name="Rectangle 3">
            <a:extLst>
              <a:ext uri="{FF2B5EF4-FFF2-40B4-BE49-F238E27FC236}">
                <a16:creationId xmlns:a16="http://schemas.microsoft.com/office/drawing/2014/main" id="{8389A55E-FE14-4B4A-9870-6C6E4E4BBD0A}"/>
              </a:ext>
            </a:extLst>
          </p:cNvPr>
          <p:cNvSpPr txBox="1">
            <a:spLocks noChangeArrowheads="1"/>
          </p:cNvSpPr>
          <p:nvPr/>
        </p:nvSpPr>
        <p:spPr bwMode="auto">
          <a:xfrm>
            <a:off x="4571999" y="1522426"/>
            <a:ext cx="4486277"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rPr>
              <a:t>United</a:t>
            </a:r>
            <a:endParaRPr kumimoji="0" lang="en-US" sz="3600" b="1" i="0"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endParaRPr>
          </a:p>
        </p:txBody>
      </p:sp>
      <p:sp>
        <p:nvSpPr>
          <p:cNvPr id="2" name="Right Arrow 1">
            <a:extLst>
              <a:ext uri="{FF2B5EF4-FFF2-40B4-BE49-F238E27FC236}">
                <a16:creationId xmlns:a16="http://schemas.microsoft.com/office/drawing/2014/main" id="{0A5AC31D-8D86-CF4B-A712-1E5A389E7C74}"/>
              </a:ext>
            </a:extLst>
          </p:cNvPr>
          <p:cNvSpPr/>
          <p:nvPr/>
        </p:nvSpPr>
        <p:spPr bwMode="auto">
          <a:xfrm>
            <a:off x="4129087" y="1389076"/>
            <a:ext cx="900112" cy="101441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10" charset="0"/>
              <a:ea typeface="+mn-ea"/>
              <a:cs typeface="+mn-cs"/>
            </a:endParaRPr>
          </a:p>
        </p:txBody>
      </p:sp>
      <p:sp>
        <p:nvSpPr>
          <p:cNvPr id="7" name="Rectangle 3">
            <a:extLst>
              <a:ext uri="{FF2B5EF4-FFF2-40B4-BE49-F238E27FC236}">
                <a16:creationId xmlns:a16="http://schemas.microsoft.com/office/drawing/2014/main" id="{0748970B-322F-0A42-8980-D8F289C57A91}"/>
              </a:ext>
            </a:extLst>
          </p:cNvPr>
          <p:cNvSpPr txBox="1">
            <a:spLocks noChangeArrowheads="1"/>
          </p:cNvSpPr>
          <p:nvPr/>
        </p:nvSpPr>
        <p:spPr bwMode="auto">
          <a:xfrm>
            <a:off x="0" y="2536838"/>
            <a:ext cx="4571999"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rPr>
              <a:t>Confused</a:t>
            </a:r>
            <a:endParaRPr kumimoji="0" lang="en-US" sz="3600" b="1" i="0"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endParaRPr>
          </a:p>
        </p:txBody>
      </p:sp>
      <p:sp>
        <p:nvSpPr>
          <p:cNvPr id="8" name="Rectangle 3">
            <a:extLst>
              <a:ext uri="{FF2B5EF4-FFF2-40B4-BE49-F238E27FC236}">
                <a16:creationId xmlns:a16="http://schemas.microsoft.com/office/drawing/2014/main" id="{4BD28197-BF65-1345-9634-AAB74F819A7D}"/>
              </a:ext>
            </a:extLst>
          </p:cNvPr>
          <p:cNvSpPr txBox="1">
            <a:spLocks noChangeArrowheads="1"/>
          </p:cNvSpPr>
          <p:nvPr/>
        </p:nvSpPr>
        <p:spPr bwMode="auto">
          <a:xfrm>
            <a:off x="4571999" y="2536838"/>
            <a:ext cx="4486277"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rPr>
              <a:t>Understand</a:t>
            </a:r>
            <a:endParaRPr kumimoji="0" lang="en-US" sz="3600" b="1" i="0"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endParaRPr>
          </a:p>
        </p:txBody>
      </p:sp>
      <p:sp>
        <p:nvSpPr>
          <p:cNvPr id="9" name="Right Arrow 8">
            <a:extLst>
              <a:ext uri="{FF2B5EF4-FFF2-40B4-BE49-F238E27FC236}">
                <a16:creationId xmlns:a16="http://schemas.microsoft.com/office/drawing/2014/main" id="{AB80EA14-00A2-6844-827A-5F0A8BDC0422}"/>
              </a:ext>
            </a:extLst>
          </p:cNvPr>
          <p:cNvSpPr/>
          <p:nvPr/>
        </p:nvSpPr>
        <p:spPr bwMode="auto">
          <a:xfrm>
            <a:off x="4129087" y="2403488"/>
            <a:ext cx="900112" cy="101441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10" charset="0"/>
              <a:ea typeface="+mn-ea"/>
              <a:cs typeface="+mn-cs"/>
            </a:endParaRPr>
          </a:p>
        </p:txBody>
      </p:sp>
      <p:sp>
        <p:nvSpPr>
          <p:cNvPr id="10" name="Rectangle 3">
            <a:extLst>
              <a:ext uri="{FF2B5EF4-FFF2-40B4-BE49-F238E27FC236}">
                <a16:creationId xmlns:a16="http://schemas.microsoft.com/office/drawing/2014/main" id="{372459A7-7E69-C144-A934-D4F1BB5B4076}"/>
              </a:ext>
            </a:extLst>
          </p:cNvPr>
          <p:cNvSpPr txBox="1">
            <a:spLocks noChangeArrowheads="1"/>
          </p:cNvSpPr>
          <p:nvPr/>
        </p:nvSpPr>
        <p:spPr bwMode="auto">
          <a:xfrm>
            <a:off x="-14288" y="3565538"/>
            <a:ext cx="4571999"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rPr>
              <a:t>Praised Men</a:t>
            </a:r>
            <a:endParaRPr kumimoji="0" lang="en-US" sz="3600" b="1" i="0"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endParaRPr>
          </a:p>
        </p:txBody>
      </p:sp>
      <p:sp>
        <p:nvSpPr>
          <p:cNvPr id="11" name="Rectangle 3">
            <a:extLst>
              <a:ext uri="{FF2B5EF4-FFF2-40B4-BE49-F238E27FC236}">
                <a16:creationId xmlns:a16="http://schemas.microsoft.com/office/drawing/2014/main" id="{38A0F33E-3F57-A14C-9CEE-0D5CADA98E85}"/>
              </a:ext>
            </a:extLst>
          </p:cNvPr>
          <p:cNvSpPr txBox="1">
            <a:spLocks noChangeArrowheads="1"/>
          </p:cNvSpPr>
          <p:nvPr/>
        </p:nvSpPr>
        <p:spPr bwMode="auto">
          <a:xfrm>
            <a:off x="4557711" y="3565538"/>
            <a:ext cx="4486277"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rPr>
              <a:t>Praised God</a:t>
            </a:r>
            <a:endParaRPr kumimoji="0" lang="en-US" sz="3600" b="1" i="0"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endParaRPr>
          </a:p>
        </p:txBody>
      </p:sp>
      <p:sp>
        <p:nvSpPr>
          <p:cNvPr id="12" name="Right Arrow 11">
            <a:extLst>
              <a:ext uri="{FF2B5EF4-FFF2-40B4-BE49-F238E27FC236}">
                <a16:creationId xmlns:a16="http://schemas.microsoft.com/office/drawing/2014/main" id="{C9ABDF43-A1B8-D942-B68E-F674F425FCDC}"/>
              </a:ext>
            </a:extLst>
          </p:cNvPr>
          <p:cNvSpPr/>
          <p:nvPr/>
        </p:nvSpPr>
        <p:spPr bwMode="auto">
          <a:xfrm>
            <a:off x="4114799" y="3432188"/>
            <a:ext cx="900112" cy="101441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10" charset="0"/>
              <a:ea typeface="+mn-ea"/>
              <a:cs typeface="+mn-cs"/>
            </a:endParaRPr>
          </a:p>
        </p:txBody>
      </p:sp>
      <p:sp>
        <p:nvSpPr>
          <p:cNvPr id="13" name="Rectangle 3">
            <a:extLst>
              <a:ext uri="{FF2B5EF4-FFF2-40B4-BE49-F238E27FC236}">
                <a16:creationId xmlns:a16="http://schemas.microsoft.com/office/drawing/2014/main" id="{26015C86-C19C-3043-9681-3A07768EBF25}"/>
              </a:ext>
            </a:extLst>
          </p:cNvPr>
          <p:cNvSpPr txBox="1">
            <a:spLocks noChangeArrowheads="1"/>
          </p:cNvSpPr>
          <p:nvPr/>
        </p:nvSpPr>
        <p:spPr bwMode="auto">
          <a:xfrm>
            <a:off x="-14288" y="4594238"/>
            <a:ext cx="4571999"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rPr>
              <a:t>Rebellion</a:t>
            </a:r>
            <a:endParaRPr kumimoji="0" lang="en-US" sz="3600" b="1" i="0"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endParaRPr>
          </a:p>
        </p:txBody>
      </p:sp>
      <p:sp>
        <p:nvSpPr>
          <p:cNvPr id="14" name="Rectangle 3">
            <a:extLst>
              <a:ext uri="{FF2B5EF4-FFF2-40B4-BE49-F238E27FC236}">
                <a16:creationId xmlns:a16="http://schemas.microsoft.com/office/drawing/2014/main" id="{30C7FE8D-7B33-1746-9CA5-D968140A0B4E}"/>
              </a:ext>
            </a:extLst>
          </p:cNvPr>
          <p:cNvSpPr txBox="1">
            <a:spLocks noChangeArrowheads="1"/>
          </p:cNvSpPr>
          <p:nvPr/>
        </p:nvSpPr>
        <p:spPr bwMode="auto">
          <a:xfrm>
            <a:off x="4557711" y="4594238"/>
            <a:ext cx="4486277"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rPr>
              <a:t>Submission</a:t>
            </a:r>
            <a:endParaRPr kumimoji="0" lang="en-US" sz="3600" b="1" i="0"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charset="0"/>
              <a:ea typeface="ＭＳ Ｐゴシック" charset="0"/>
              <a:cs typeface="ＭＳ Ｐゴシック" charset="0"/>
            </a:endParaRPr>
          </a:p>
        </p:txBody>
      </p:sp>
      <p:sp>
        <p:nvSpPr>
          <p:cNvPr id="15" name="Right Arrow 14">
            <a:extLst>
              <a:ext uri="{FF2B5EF4-FFF2-40B4-BE49-F238E27FC236}">
                <a16:creationId xmlns:a16="http://schemas.microsoft.com/office/drawing/2014/main" id="{8425458F-602A-734A-AC9B-5F9026CEE435}"/>
              </a:ext>
            </a:extLst>
          </p:cNvPr>
          <p:cNvSpPr/>
          <p:nvPr/>
        </p:nvSpPr>
        <p:spPr bwMode="auto">
          <a:xfrm>
            <a:off x="4114799" y="4460888"/>
            <a:ext cx="900112" cy="101441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10" charset="0"/>
              <a:ea typeface="+mn-ea"/>
              <a:cs typeface="+mn-cs"/>
            </a:endParaRPr>
          </a:p>
        </p:txBody>
      </p:sp>
      <p:sp>
        <p:nvSpPr>
          <p:cNvPr id="17" name="Rectangle 16">
            <a:extLst>
              <a:ext uri="{FF2B5EF4-FFF2-40B4-BE49-F238E27FC236}">
                <a16:creationId xmlns:a16="http://schemas.microsoft.com/office/drawing/2014/main" id="{8D86E1D4-D0DA-BD4E-8A82-0701DB309EF0}"/>
              </a:ext>
            </a:extLst>
          </p:cNvPr>
          <p:cNvSpPr/>
          <p:nvPr/>
        </p:nvSpPr>
        <p:spPr>
          <a:xfrm>
            <a:off x="28456" y="6175948"/>
            <a:ext cx="9072797" cy="512514"/>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mn-cs"/>
              </a:rPr>
              <a:t>Warren Wiersbe, </a:t>
            </a:r>
            <a:r>
              <a:rPr kumimoji="0" lang="en-US" sz="2800" b="1" i="1"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mn-cs"/>
              </a:rPr>
              <a:t>Bible Exposition Commentary</a:t>
            </a:r>
            <a:endParaRPr kumimoji="0" lang="en-US" sz="2800" b="1" i="0"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charset="0"/>
              <a:ea typeface="ＭＳ Ｐゴシック" charset="0"/>
              <a:cs typeface="+mn-cs"/>
            </a:endParaRPr>
          </a:p>
        </p:txBody>
      </p:sp>
    </p:spTree>
    <p:extLst>
      <p:ext uri="{BB962C8B-B14F-4D97-AF65-F5344CB8AC3E}">
        <p14:creationId xmlns:p14="http://schemas.microsoft.com/office/powerpoint/2010/main" val="66416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500"/>
                                        <p:tgtEl>
                                          <p:spTgt spid="13"/>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left)">
                                      <p:cBhvr>
                                        <p:cTn id="43" dur="500"/>
                                        <p:tgtEl>
                                          <p:spTgt spid="15"/>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animBg="1"/>
      <p:bldP spid="7" grpId="0"/>
      <p:bldP spid="8" grpId="0"/>
      <p:bldP spid="9" grpId="0" animBg="1"/>
      <p:bldP spid="10" grpId="0"/>
      <p:bldP spid="11" grpId="0"/>
      <p:bldP spid="12" grpId="0" animBg="1"/>
      <p:bldP spid="13" grpId="0"/>
      <p:bldP spid="14" grpId="0"/>
      <p:bldP spid="15" grpId="0" animBg="1"/>
    </p:bldLst>
  </p:timing>
</p:sld>
</file>

<file path=ppt/slides/slide2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5"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1" y="0"/>
            <a:ext cx="9143999" cy="1448420"/>
          </a:xfrm>
          <a:effectLst/>
        </p:spPr>
        <p:txBody>
          <a:bodyPr/>
          <a:lstStyle/>
          <a:p>
            <a:pPr>
              <a:defRPr/>
            </a:pPr>
            <a:r>
              <a:rPr lang="en-US" sz="5400" b="1" dirty="0">
                <a:solidFill>
                  <a:schemeClr val="tx2"/>
                </a:solidFill>
                <a:effectLst>
                  <a:glow rad="127000">
                    <a:schemeClr val="bg1"/>
                  </a:glow>
                </a:effectLst>
                <a:latin typeface="Arial" charset="0"/>
                <a:ea typeface="ＭＳ Ｐゴシック" charset="0"/>
                <a:cs typeface="ＭＳ Ｐゴシック" charset="0"/>
              </a:rPr>
              <a:t>The Gospel is for the </a:t>
            </a:r>
            <a:br>
              <a:rPr lang="en-US" sz="5400" b="1" dirty="0">
                <a:solidFill>
                  <a:schemeClr val="tx2"/>
                </a:solidFill>
                <a:effectLst>
                  <a:glow rad="127000">
                    <a:schemeClr val="bg1"/>
                  </a:glow>
                </a:effectLst>
                <a:latin typeface="Arial" charset="0"/>
                <a:ea typeface="ＭＳ Ｐゴシック" charset="0"/>
                <a:cs typeface="ＭＳ Ｐゴシック" charset="0"/>
              </a:rPr>
            </a:br>
            <a:r>
              <a:rPr lang="en-US" sz="5400" b="1" dirty="0">
                <a:solidFill>
                  <a:schemeClr val="tx2"/>
                </a:solidFill>
                <a:effectLst>
                  <a:glow rad="127000">
                    <a:schemeClr val="bg1"/>
                  </a:glow>
                </a:effectLst>
                <a:latin typeface="Arial" charset="0"/>
                <a:ea typeface="ＭＳ Ｐゴシック" charset="0"/>
                <a:cs typeface="ＭＳ Ｐゴシック" charset="0"/>
              </a:rPr>
              <a:t>Whole World</a:t>
            </a:r>
          </a:p>
        </p:txBody>
      </p:sp>
      <p:pic>
        <p:nvPicPr>
          <p:cNvPr id="8194" name="Picture 2" descr="Image result for holy spirit acts 2">
            <a:extLst>
              <a:ext uri="{FF2B5EF4-FFF2-40B4-BE49-F238E27FC236}">
                <a16:creationId xmlns:a16="http://schemas.microsoft.com/office/drawing/2014/main" id="{F7598C27-17D4-794B-B40A-3C026617E4B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609570"/>
            <a:ext cx="9144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A87B746-DDFD-0B48-85E5-FACFF960CAEC}"/>
              </a:ext>
            </a:extLst>
          </p:cNvPr>
          <p:cNvSpPr/>
          <p:nvPr/>
        </p:nvSpPr>
        <p:spPr>
          <a:xfrm>
            <a:off x="41223" y="5038570"/>
            <a:ext cx="9072797" cy="1815882"/>
          </a:xfrm>
          <a:prstGeom prst="rect">
            <a:avLst/>
          </a:prstGeom>
        </p:spPr>
        <p:txBody>
          <a:bodyPr wrap="square">
            <a:spAutoFit/>
          </a:bodyPr>
          <a:lstStyle/>
          <a:p>
            <a:pPr marL="0" marR="0" lvl="0" indent="0" algn="ctr" defTabSz="4571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Arial"/>
              </a:rPr>
              <a:t>“The Spirit of Christ is the spirit of missions, and the nearer we get to Him, the more intensely missionary we must become.” </a:t>
            </a:r>
            <a:b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Arial"/>
              </a:rPr>
            </a:b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Arial"/>
              </a:rPr>
              <a:t>—Henry Martyn—</a:t>
            </a:r>
            <a:endParaRPr kumimoji="0" lang="en-US" sz="2800" b="1" i="0" u="none" strike="noStrike" kern="1200" cap="none" spc="0" normalizeH="0" baseline="0" noProof="0" dirty="0">
              <a:ln>
                <a:noFill/>
              </a:ln>
              <a:solidFill>
                <a:srgbClr val="FFFFFF"/>
              </a:solidFill>
              <a:effectLst/>
              <a:uLnTx/>
              <a:uFillTx/>
              <a:latin typeface="Candara"/>
              <a:ea typeface="ＭＳ Ｐゴシック"/>
              <a:cs typeface="Arial"/>
            </a:endParaRPr>
          </a:p>
        </p:txBody>
      </p:sp>
    </p:spTree>
    <p:extLst>
      <p:ext uri="{BB962C8B-B14F-4D97-AF65-F5344CB8AC3E}">
        <p14:creationId xmlns:p14="http://schemas.microsoft.com/office/powerpoint/2010/main" val="22697241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6898" name="Picture 2" descr="Sanhedrin at Night"/>
          <p:cNvPicPr>
            <a:picLocks noChangeAspect="1" noChangeArrowheads="1"/>
          </p:cNvPicPr>
          <p:nvPr/>
        </p:nvPicPr>
        <p:blipFill>
          <a:blip r:embed="rId3" cstate="screen">
            <a:lum bright="-12000"/>
            <a:extLst>
              <a:ext uri="{28A0092B-C50C-407E-A947-70E740481C1C}">
                <a14:useLocalDpi xmlns:a14="http://schemas.microsoft.com/office/drawing/2010/main"/>
              </a:ext>
            </a:extLst>
          </a:blip>
          <a:srcRect/>
          <a:stretch>
            <a:fillRect/>
          </a:stretch>
        </p:blipFill>
        <p:spPr bwMode="auto">
          <a:xfrm>
            <a:off x="0" y="0"/>
            <a:ext cx="9144000" cy="6980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3523" name="Rectangle 3"/>
          <p:cNvSpPr>
            <a:spLocks noGrp="1" noChangeArrowheads="1"/>
          </p:cNvSpPr>
          <p:nvPr>
            <p:ph type="title"/>
          </p:nvPr>
        </p:nvSpPr>
        <p:spPr>
          <a:xfrm>
            <a:off x="-304799" y="-76200"/>
            <a:ext cx="9296400" cy="1371600"/>
          </a:xfrm>
        </p:spPr>
        <p:txBody>
          <a:bodyPr/>
          <a:lstStyle/>
          <a:p>
            <a:pPr algn="l" eaLnBrk="1" hangingPunct="1"/>
            <a:r>
              <a:rPr lang="en-US">
                <a:latin typeface="Arial" charset="0"/>
                <a:ea typeface="ＭＳ Ｐゴシック" charset="0"/>
                <a:cs typeface="ＭＳ Ｐゴシック" charset="0"/>
              </a:rPr>
              <a:t>Elders led from the time of Moses</a:t>
            </a:r>
          </a:p>
        </p:txBody>
      </p:sp>
      <p:sp>
        <p:nvSpPr>
          <p:cNvPr id="363524" name="AutoShape 4"/>
          <p:cNvSpPr>
            <a:spLocks noChangeArrowheads="1"/>
          </p:cNvSpPr>
          <p:nvPr/>
        </p:nvSpPr>
        <p:spPr bwMode="auto">
          <a:xfrm>
            <a:off x="228601" y="3200400"/>
            <a:ext cx="2362200" cy="2590800"/>
          </a:xfrm>
          <a:prstGeom prst="verticalScroll">
            <a:avLst>
              <a:gd name="adj" fmla="val 12500"/>
            </a:avLst>
          </a:prstGeom>
          <a:solidFill>
            <a:schemeClr val="folHlink"/>
          </a:solidFill>
          <a:ln w="38100">
            <a:solidFill>
              <a:srgbClr val="000000"/>
            </a:solidFill>
            <a:round/>
            <a:headEnd/>
            <a:tailEnd/>
          </a:ln>
        </p:spPr>
        <p:txBody>
          <a:bodyPr wrap="none" lIns="91334" tIns="45667" rIns="91334" bIns="45667" anchor="ctr"/>
          <a:lstStyle/>
          <a:p>
            <a:r>
              <a:rPr lang="en-US" sz="3600" b="1">
                <a:solidFill>
                  <a:srgbClr val="614121"/>
                </a:solidFill>
                <a:latin typeface="Arial" charset="0"/>
              </a:rPr>
              <a:t>Elders</a:t>
            </a:r>
            <a:br>
              <a:rPr lang="en-US" sz="3600" b="1">
                <a:solidFill>
                  <a:srgbClr val="614121"/>
                </a:solidFill>
                <a:latin typeface="Arial" charset="0"/>
              </a:rPr>
            </a:br>
            <a:r>
              <a:rPr lang="en-US" sz="3600" b="1">
                <a:solidFill>
                  <a:srgbClr val="614121"/>
                </a:solidFill>
                <a:latin typeface="Arial" charset="0"/>
              </a:rPr>
              <a:t>led with</a:t>
            </a:r>
            <a:br>
              <a:rPr lang="en-US" sz="3600" b="1">
                <a:solidFill>
                  <a:srgbClr val="614121"/>
                </a:solidFill>
                <a:latin typeface="Arial" charset="0"/>
              </a:rPr>
            </a:br>
            <a:r>
              <a:rPr lang="en-US" sz="3600" b="1">
                <a:solidFill>
                  <a:srgbClr val="614121"/>
                </a:solidFill>
                <a:latin typeface="Arial" charset="0"/>
              </a:rPr>
              <a:t>Moses</a:t>
            </a:r>
          </a:p>
          <a:p>
            <a:r>
              <a:rPr lang="en-US" sz="3200" b="1">
                <a:solidFill>
                  <a:srgbClr val="614121"/>
                </a:solidFill>
                <a:latin typeface="Arial" charset="0"/>
              </a:rPr>
              <a:t>1400 BC</a:t>
            </a:r>
            <a:endParaRPr lang="en-US" sz="1800">
              <a:solidFill>
                <a:srgbClr val="FFFFFF"/>
              </a:solidFill>
              <a:latin typeface="Arial" charset="0"/>
            </a:endParaRPr>
          </a:p>
        </p:txBody>
      </p:sp>
      <p:sp>
        <p:nvSpPr>
          <p:cNvPr id="336901" name="Text Box 5"/>
          <p:cNvSpPr txBox="1">
            <a:spLocks noChangeArrowheads="1"/>
          </p:cNvSpPr>
          <p:nvPr/>
        </p:nvSpPr>
        <p:spPr bwMode="auto">
          <a:xfrm>
            <a:off x="3489330" y="1865326"/>
            <a:ext cx="184452" cy="4000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endParaRPr lang="en-US">
              <a:solidFill>
                <a:srgbClr val="FFFFFF"/>
              </a:solidFill>
              <a:cs typeface="Arial" charset="0"/>
            </a:endParaRPr>
          </a:p>
        </p:txBody>
      </p:sp>
      <p:sp>
        <p:nvSpPr>
          <p:cNvPr id="336902" name="Text Box 6"/>
          <p:cNvSpPr txBox="1">
            <a:spLocks noChangeArrowheads="1"/>
          </p:cNvSpPr>
          <p:nvPr/>
        </p:nvSpPr>
        <p:spPr bwMode="auto">
          <a:xfrm>
            <a:off x="3565530" y="2017724"/>
            <a:ext cx="184452" cy="4000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endParaRPr lang="en-US">
              <a:solidFill>
                <a:srgbClr val="FFFFFF"/>
              </a:solidFill>
              <a:cs typeface="Arial" charset="0"/>
            </a:endParaRPr>
          </a:p>
        </p:txBody>
      </p:sp>
      <p:sp>
        <p:nvSpPr>
          <p:cNvPr id="363527" name="AutoShape 7"/>
          <p:cNvSpPr>
            <a:spLocks noChangeArrowheads="1"/>
          </p:cNvSpPr>
          <p:nvPr/>
        </p:nvSpPr>
        <p:spPr bwMode="auto">
          <a:xfrm>
            <a:off x="3124200" y="3048000"/>
            <a:ext cx="5791200" cy="2743200"/>
          </a:xfrm>
          <a:prstGeom prst="wedgeEllipseCallout">
            <a:avLst>
              <a:gd name="adj1" fmla="val -62389"/>
              <a:gd name="adj2" fmla="val 17245"/>
            </a:avLst>
          </a:prstGeom>
          <a:solidFill>
            <a:schemeClr val="accent5">
              <a:lumMod val="60000"/>
              <a:lumOff val="40000"/>
            </a:schemeClr>
          </a:solidFill>
          <a:ln w="9525">
            <a:solidFill>
              <a:schemeClr val="tx1"/>
            </a:solidFill>
            <a:miter lim="800000"/>
            <a:headEnd/>
            <a:tailEnd/>
          </a:ln>
        </p:spPr>
        <p:txBody>
          <a:bodyPr wrap="none" lIns="91334" tIns="45667" rIns="91334" bIns="45667" anchor="ctr"/>
          <a:lstStyle/>
          <a:p>
            <a:endParaRPr lang="en-US" sz="1800">
              <a:solidFill>
                <a:srgbClr val="FFFFFF"/>
              </a:solidFill>
              <a:latin typeface="Arial" charset="0"/>
              <a:cs typeface="Arial" charset="0"/>
            </a:endParaRPr>
          </a:p>
        </p:txBody>
      </p:sp>
      <p:sp>
        <p:nvSpPr>
          <p:cNvPr id="363528" name="Text Box 8"/>
          <p:cNvSpPr txBox="1">
            <a:spLocks noChangeArrowheads="1"/>
          </p:cNvSpPr>
          <p:nvPr/>
        </p:nvSpPr>
        <p:spPr bwMode="auto">
          <a:xfrm>
            <a:off x="4038600" y="3429005"/>
            <a:ext cx="4495800" cy="20835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ru-RU" sz="3200" b="1" dirty="0">
                <a:solidFill>
                  <a:srgbClr val="01000A"/>
                </a:solidFill>
              </a:rPr>
              <a:t>"</a:t>
            </a:r>
            <a:r>
              <a:rPr lang="en-US" sz="3200" b="1" dirty="0">
                <a:solidFill>
                  <a:srgbClr val="01000A"/>
                </a:solidFill>
              </a:rPr>
              <a:t>Go, assemble the elders of Israel and say to them…</a:t>
            </a:r>
            <a:r>
              <a:rPr lang="ru-RU" sz="3200" b="1" dirty="0">
                <a:solidFill>
                  <a:srgbClr val="01000A"/>
                </a:solidFill>
              </a:rPr>
              <a:t>"</a:t>
            </a:r>
            <a:r>
              <a:rPr lang="en-US" sz="3200" b="1" dirty="0">
                <a:solidFill>
                  <a:srgbClr val="01000A"/>
                </a:solidFill>
              </a:rPr>
              <a:t> </a:t>
            </a:r>
            <a:br>
              <a:rPr lang="en-US" sz="3200" b="1" dirty="0">
                <a:solidFill>
                  <a:srgbClr val="01000A"/>
                </a:solidFill>
              </a:rPr>
            </a:br>
            <a:r>
              <a:rPr lang="en-US" sz="3200" b="1" dirty="0">
                <a:solidFill>
                  <a:srgbClr val="01000A"/>
                </a:solidFill>
              </a:rPr>
              <a:t>(Exod. 3:16)</a:t>
            </a:r>
          </a:p>
        </p:txBody>
      </p:sp>
      <p:sp>
        <p:nvSpPr>
          <p:cNvPr id="363530" name="Text Box 10"/>
          <p:cNvSpPr txBox="1">
            <a:spLocks noChangeArrowheads="1"/>
          </p:cNvSpPr>
          <p:nvPr/>
        </p:nvSpPr>
        <p:spPr bwMode="auto">
          <a:xfrm>
            <a:off x="9214793" y="76200"/>
            <a:ext cx="685800" cy="457200"/>
          </a:xfrm>
          <a:prstGeom prst="rect">
            <a:avLst/>
          </a:prstGeom>
          <a:noFill/>
          <a:ln>
            <a:noFill/>
          </a:ln>
          <a:effectLst>
            <a:outerShdw blurRad="63500" dist="35921" dir="2700000" algn="ctr" rotWithShape="0">
              <a:srgbClr val="000000">
                <a:alpha val="74998"/>
              </a:srgbClr>
            </a:outerShdw>
          </a:effec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2400" b="1" dirty="0">
                <a:solidFill>
                  <a:srgbClr val="FFFFFF"/>
                </a:solidFill>
              </a:rPr>
              <a:t>48</a:t>
            </a:r>
          </a:p>
        </p:txBody>
      </p:sp>
    </p:spTree>
    <p:extLst>
      <p:ext uri="{BB962C8B-B14F-4D97-AF65-F5344CB8AC3E}">
        <p14:creationId xmlns:p14="http://schemas.microsoft.com/office/powerpoint/2010/main" val="9267931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63524"/>
                                        </p:tgtEl>
                                        <p:attrNameLst>
                                          <p:attrName>style.visibility</p:attrName>
                                        </p:attrNameLst>
                                      </p:cBhvr>
                                      <p:to>
                                        <p:strVal val="visible"/>
                                      </p:to>
                                    </p:set>
                                    <p:animEffect transition="in" filter="dissolve">
                                      <p:cBhvr>
                                        <p:cTn id="7" dur="500"/>
                                        <p:tgtEl>
                                          <p:spTgt spid="363524"/>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3527"/>
                                        </p:tgtEl>
                                        <p:attrNameLst>
                                          <p:attrName>style.visibility</p:attrName>
                                        </p:attrNameLst>
                                      </p:cBhvr>
                                      <p:to>
                                        <p:strVal val="visible"/>
                                      </p:to>
                                    </p:set>
                                    <p:animEffect transition="in" filter="wipe(left)">
                                      <p:cBhvr>
                                        <p:cTn id="11" dur="500"/>
                                        <p:tgtEl>
                                          <p:spTgt spid="363527"/>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63528"/>
                                        </p:tgtEl>
                                        <p:attrNameLst>
                                          <p:attrName>style.visibility</p:attrName>
                                        </p:attrNameLst>
                                      </p:cBhvr>
                                      <p:to>
                                        <p:strVal val="visible"/>
                                      </p:to>
                                    </p:set>
                                    <p:animEffect transition="in" filter="wipe(up)">
                                      <p:cBhvr>
                                        <p:cTn id="15" dur="500"/>
                                        <p:tgtEl>
                                          <p:spTgt spid="363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4" grpId="0" animBg="1" autoUpdateAnimBg="0"/>
      <p:bldP spid="363527" grpId="0" animBg="1"/>
      <p:bldP spid="363528" grpId="0"/>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98658" name="Rectangle 2"/>
          <p:cNvSpPr>
            <a:spLocks noChangeArrowheads="1"/>
          </p:cNvSpPr>
          <p:nvPr/>
        </p:nvSpPr>
        <p:spPr bwMode="auto">
          <a:xfrm>
            <a:off x="0" y="116650"/>
            <a:ext cx="4355976" cy="1754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p>
            <a:pPr eaLnBrk="0" hangingPunct="0">
              <a:defRPr/>
            </a:pPr>
            <a:r>
              <a:rPr lang="en-US" sz="3600" b="1" dirty="0">
                <a:solidFill>
                  <a:srgbClr val="E8C567"/>
                </a:solidFill>
                <a:effectLst>
                  <a:glow rad="266700">
                    <a:srgbClr val="000000">
                      <a:alpha val="75000"/>
                    </a:srgbClr>
                  </a:glow>
                </a:effectLst>
                <a:latin typeface="Arial"/>
                <a:cs typeface="Arial"/>
              </a:rPr>
              <a:t>Pentecost (Acts 2) was a Corporate Indwelling</a:t>
            </a: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2" descr="34 Roman"/>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349375"/>
            <a:ext cx="9144000" cy="550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464" name="AutoShape 8" descr="Green marble"/>
          <p:cNvSpPr>
            <a:spLocks noChangeArrowheads="1"/>
          </p:cNvSpPr>
          <p:nvPr/>
        </p:nvSpPr>
        <p:spPr bwMode="auto">
          <a:xfrm>
            <a:off x="3124200" y="3429000"/>
            <a:ext cx="762000" cy="609600"/>
          </a:xfrm>
          <a:prstGeom prst="star5">
            <a:avLst/>
          </a:prstGeom>
          <a:blipFill dpi="0" rotWithShape="1">
            <a:blip r:embed="rId4"/>
            <a:srcRect/>
            <a:tile tx="0" ty="0" sx="100000" sy="100000" flip="none" algn="tl"/>
          </a:blip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itchFamily="-112" charset="0"/>
              <a:ea typeface="ＭＳ Ｐゴシック" charset="0"/>
              <a:cs typeface="+mn-cs"/>
            </a:endParaRPr>
          </a:p>
        </p:txBody>
      </p:sp>
      <p:sp>
        <p:nvSpPr>
          <p:cNvPr id="19470" name="Rectangle 14"/>
          <p:cNvSpPr>
            <a:spLocks noGrp="1" noRot="1" noChangeArrowheads="1"/>
          </p:cNvSpPr>
          <p:nvPr>
            <p:ph type="title"/>
          </p:nvPr>
        </p:nvSpPr>
        <p:spPr>
          <a:xfrm>
            <a:off x="0" y="366713"/>
            <a:ext cx="8763000" cy="685800"/>
          </a:xfrm>
        </p:spPr>
        <p:txBody>
          <a:bodyPr/>
          <a:lstStyle/>
          <a:p>
            <a:pPr eaLnBrk="1" hangingPunct="1">
              <a:defRPr/>
            </a:pPr>
            <a:r>
              <a:rPr lang="en-US" sz="4000" dirty="0">
                <a:latin typeface="Arial" charset="0"/>
              </a:rPr>
              <a:t>Population of Empire = 55 Million</a:t>
            </a:r>
          </a:p>
        </p:txBody>
      </p:sp>
      <p:sp>
        <p:nvSpPr>
          <p:cNvPr id="68613" name="WordArt 17"/>
          <p:cNvSpPr>
            <a:spLocks noChangeArrowheads="1" noChangeShapeType="1" noTextEdit="1"/>
          </p:cNvSpPr>
          <p:nvPr/>
        </p:nvSpPr>
        <p:spPr bwMode="auto">
          <a:xfrm>
            <a:off x="714375" y="2857500"/>
            <a:ext cx="5838825" cy="2476500"/>
          </a:xfrm>
          <a:prstGeom prst="rect">
            <a:avLst/>
          </a:prstGeom>
        </p:spPr>
        <p:txBody>
          <a:bodyPr wrap="none" fromWordArt="1">
            <a:prstTxWarp prst="textCascadeUp">
              <a:avLst>
                <a:gd name="adj" fmla="val 67500"/>
              </a:avLst>
            </a:prstTxWarp>
            <a:scene3d>
              <a:camera prst="legacyPerspectiveFront">
                <a:rot lat="20519980" lon="1080000" rev="0"/>
              </a:camera>
              <a:lightRig rig="legacyHarsh2" dir="b"/>
            </a:scene3d>
            <a:sp3d extrusionH="430200" prstMaterial="legacyMatte">
              <a:extrusionClr>
                <a:srgbClr val="FF6600"/>
              </a:extrusion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a:ln w="9525">
                  <a:round/>
                  <a:headEnd/>
                  <a:tailEnd/>
                </a:ln>
                <a:gradFill rotWithShape="1">
                  <a:gsLst>
                    <a:gs pos="0">
                      <a:srgbClr val="FFE701"/>
                    </a:gs>
                    <a:gs pos="100000">
                      <a:srgbClr val="FE3E02"/>
                    </a:gs>
                  </a:gsLst>
                  <a:lin ang="5400000" scaled="1"/>
                </a:gradFill>
                <a:effectLst/>
                <a:uLnTx/>
                <a:uFillTx/>
                <a:latin typeface="Impact"/>
                <a:ea typeface="Impact"/>
                <a:cs typeface="Impact"/>
              </a:rPr>
              <a:t>Gentiles - 51 million</a:t>
            </a:r>
          </a:p>
        </p:txBody>
      </p:sp>
      <p:sp>
        <p:nvSpPr>
          <p:cNvPr id="68614" name="WordArt 19"/>
          <p:cNvSpPr>
            <a:spLocks noChangeArrowheads="1" noChangeShapeType="1" noTextEdit="1"/>
          </p:cNvSpPr>
          <p:nvPr/>
        </p:nvSpPr>
        <p:spPr bwMode="auto">
          <a:xfrm>
            <a:off x="5940152" y="4365104"/>
            <a:ext cx="2448272" cy="1008112"/>
          </a:xfrm>
          <a:prstGeom prst="rect">
            <a:avLst/>
          </a:prstGeom>
        </p:spPr>
        <p:txBody>
          <a:bodyPr wrap="none" fromWordArt="1">
            <a:prstTxWarp prst="textDeflate">
              <a:avLst>
                <a:gd name="adj" fmla="val 26227"/>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a:ln w="9525">
                  <a:solidFill>
                    <a:srgbClr val="FFFFFF"/>
                  </a:solidFill>
                  <a:round/>
                  <a:headEnd/>
                  <a:tailEnd/>
                </a:ln>
                <a:solidFill>
                  <a:srgbClr val="000000"/>
                </a:solidFill>
                <a:effectLst>
                  <a:glow rad="228600">
                    <a:srgbClr val="FFFFFF">
                      <a:alpha val="75000"/>
                    </a:srgbClr>
                  </a:glow>
                </a:effectLst>
                <a:uLnTx/>
                <a:uFillTx/>
                <a:latin typeface="Impact"/>
                <a:ea typeface="Impact"/>
                <a:cs typeface="Impact"/>
              </a:rPr>
              <a:t>Jews - 4 million</a:t>
            </a:r>
          </a:p>
        </p:txBody>
      </p:sp>
      <p:sp>
        <p:nvSpPr>
          <p:cNvPr id="19476" name="Text Box 20"/>
          <p:cNvSpPr txBox="1">
            <a:spLocks noChangeArrowheads="1"/>
          </p:cNvSpPr>
          <p:nvPr/>
        </p:nvSpPr>
        <p:spPr bwMode="auto">
          <a:xfrm>
            <a:off x="8610600" y="17463"/>
            <a:ext cx="523875" cy="457200"/>
          </a:xfrm>
          <a:prstGeom prst="rect">
            <a:avLst/>
          </a:prstGeom>
          <a:noFill/>
          <a:ln w="9525">
            <a:noFill/>
            <a:miter lim="800000"/>
            <a:headEnd/>
            <a:tailEnd/>
          </a:ln>
          <a:effectLst>
            <a:outerShdw blurRad="63500" dist="35921" dir="2700000" algn="ctr" rotWithShape="0">
              <a:schemeClr val="bg2">
                <a:alpha val="74998"/>
              </a:schemeClr>
            </a:outerShdw>
          </a:effectLst>
        </p:spPr>
        <p:txBody>
          <a:bodyPr wrap="none">
            <a:spAutoFit/>
          </a:bodyPr>
          <a:lstStyle>
            <a:lvl1pPr>
              <a:defRPr sz="2400">
                <a:solidFill>
                  <a:schemeClr val="tx1"/>
                </a:solidFill>
                <a:latin typeface="Garamond" charset="0"/>
                <a:ea typeface="ＭＳ Ｐゴシック" charset="0"/>
                <a:cs typeface="ＭＳ Ｐゴシック" charset="0"/>
              </a:defRPr>
            </a:lvl1pPr>
            <a:lvl2pPr marL="37931725" indent="-37474525">
              <a:defRPr sz="2400">
                <a:solidFill>
                  <a:schemeClr val="tx1"/>
                </a:solidFill>
                <a:latin typeface="Garamond" charset="0"/>
                <a:ea typeface="ＭＳ Ｐゴシック" charset="0"/>
              </a:defRPr>
            </a:lvl2pPr>
            <a:lvl3pPr>
              <a:defRPr sz="2400">
                <a:solidFill>
                  <a:schemeClr val="tx1"/>
                </a:solidFill>
                <a:latin typeface="Garamond" charset="0"/>
                <a:ea typeface="ＭＳ Ｐゴシック" charset="0"/>
              </a:defRPr>
            </a:lvl3pPr>
            <a:lvl4pPr>
              <a:defRPr sz="2400">
                <a:solidFill>
                  <a:schemeClr val="tx1"/>
                </a:solidFill>
                <a:latin typeface="Garamond" charset="0"/>
                <a:ea typeface="ＭＳ Ｐゴシック" charset="0"/>
              </a:defRPr>
            </a:lvl4pPr>
            <a:lvl5pPr>
              <a:defRPr sz="2400">
                <a:solidFill>
                  <a:schemeClr val="tx1"/>
                </a:solidFill>
                <a:latin typeface="Garamond" charset="0"/>
                <a:ea typeface="ＭＳ Ｐゴシック" charset="0"/>
              </a:defRPr>
            </a:lvl5pPr>
            <a:lvl6pPr marL="457200" eaLnBrk="0" fontAlgn="base" hangingPunct="0">
              <a:spcBef>
                <a:spcPct val="0"/>
              </a:spcBef>
              <a:spcAft>
                <a:spcPct val="0"/>
              </a:spcAft>
              <a:defRPr sz="2400">
                <a:solidFill>
                  <a:schemeClr val="tx1"/>
                </a:solidFill>
                <a:latin typeface="Garamond" charset="0"/>
                <a:ea typeface="ＭＳ Ｐゴシック" charset="0"/>
              </a:defRPr>
            </a:lvl6pPr>
            <a:lvl7pPr marL="914400" eaLnBrk="0" fontAlgn="base" hangingPunct="0">
              <a:spcBef>
                <a:spcPct val="0"/>
              </a:spcBef>
              <a:spcAft>
                <a:spcPct val="0"/>
              </a:spcAft>
              <a:defRPr sz="2400">
                <a:solidFill>
                  <a:schemeClr val="tx1"/>
                </a:solidFill>
                <a:latin typeface="Garamond" charset="0"/>
                <a:ea typeface="ＭＳ Ｐゴシック" charset="0"/>
              </a:defRPr>
            </a:lvl7pPr>
            <a:lvl8pPr marL="1371600" eaLnBrk="0" fontAlgn="base" hangingPunct="0">
              <a:spcBef>
                <a:spcPct val="0"/>
              </a:spcBef>
              <a:spcAft>
                <a:spcPct val="0"/>
              </a:spcAft>
              <a:defRPr sz="2400">
                <a:solidFill>
                  <a:schemeClr val="tx1"/>
                </a:solidFill>
                <a:latin typeface="Garamond" charset="0"/>
                <a:ea typeface="ＭＳ Ｐゴシック" charset="0"/>
              </a:defRPr>
            </a:lvl8pPr>
            <a:lvl9pPr marL="1828800" eaLnBrk="0" fontAlgn="base" hangingPunct="0">
              <a:spcBef>
                <a:spcPct val="0"/>
              </a:spcBef>
              <a:spcAft>
                <a:spcPct val="0"/>
              </a:spcAft>
              <a:defRPr sz="2400">
                <a:solidFill>
                  <a:schemeClr val="tx1"/>
                </a:solidFill>
                <a:latin typeface="Garamond"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rPr>
              <a:t>97</a:t>
            </a:r>
            <a:endParaRPr kumimoji="0" lang="en-US" sz="1800" b="1" i="0" u="none" strike="noStrike" kern="1200" cap="none" spc="0" normalizeH="0" baseline="0" noProof="0">
              <a:ln>
                <a:noFill/>
              </a:ln>
              <a:solidFill>
                <a:srgbClr val="FFFFFF"/>
              </a:solidFill>
              <a:effectLst/>
              <a:uLnTx/>
              <a:uFillTx/>
              <a:latin typeface="Arial" charset="0"/>
              <a:ea typeface="ＭＳ Ｐゴシック" charset="0"/>
            </a:endParaRPr>
          </a:p>
        </p:txBody>
      </p:sp>
      <p:sp>
        <p:nvSpPr>
          <p:cNvPr id="9" name="Rectangle 8"/>
          <p:cNvSpPr/>
          <p:nvPr/>
        </p:nvSpPr>
        <p:spPr>
          <a:xfrm>
            <a:off x="4499992" y="1340768"/>
            <a:ext cx="4680520" cy="646331"/>
          </a:xfrm>
          <a:prstGeom prst="rect">
            <a:avLst/>
          </a:prstGeom>
          <a:solidFill>
            <a:srgbClr val="FF0000"/>
          </a:solidFill>
        </p:spPr>
        <p:txBody>
          <a:bodyPr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w="12700">
                  <a:solidFill>
                    <a:srgbClr val="E5E5FF">
                      <a:satMod val="155000"/>
                    </a:srgbClr>
                  </a:solidFill>
                  <a:prstDash val="solid"/>
                </a:ln>
                <a:solidFill>
                  <a:srgbClr val="FFFFFF"/>
                </a:solidFill>
                <a:effectLst>
                  <a:outerShdw blurRad="41275" dist="20320" dir="1800000" algn="tl" rotWithShape="0">
                    <a:srgbClr val="000000">
                      <a:alpha val="40000"/>
                    </a:srgbClr>
                  </a:outerShdw>
                </a:effectLst>
                <a:uLnTx/>
                <a:uFillTx/>
                <a:latin typeface="Arial"/>
                <a:ea typeface="ＭＳ Ｐゴシック" charset="0"/>
                <a:cs typeface="Arial"/>
              </a:rPr>
              <a:t>Roman Empire</a:t>
            </a:r>
          </a:p>
        </p:txBody>
      </p:sp>
      <p:sp>
        <p:nvSpPr>
          <p:cNvPr id="19465" name="AutoShape 9" descr="Brown marble"/>
          <p:cNvSpPr>
            <a:spLocks noChangeArrowheads="1"/>
          </p:cNvSpPr>
          <p:nvPr/>
        </p:nvSpPr>
        <p:spPr bwMode="auto">
          <a:xfrm>
            <a:off x="6477000" y="4876800"/>
            <a:ext cx="914400" cy="914400"/>
          </a:xfrm>
          <a:prstGeom prst="star4">
            <a:avLst>
              <a:gd name="adj" fmla="val 12500"/>
            </a:avLst>
          </a:prstGeom>
          <a:blipFill dpi="0" rotWithShape="1">
            <a:blip r:embed="rId5"/>
            <a:srcRect/>
            <a:tile tx="0" ty="0" sx="100000" sy="100000" flip="none" algn="tl"/>
          </a:blip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Tree>
    <p:extLst>
      <p:ext uri="{BB962C8B-B14F-4D97-AF65-F5344CB8AC3E}">
        <p14:creationId xmlns:p14="http://schemas.microsoft.com/office/powerpoint/2010/main" val="28662197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19464"/>
                                        </p:tgtEl>
                                        <p:attrNameLst>
                                          <p:attrName>style.visibility</p:attrName>
                                        </p:attrNameLst>
                                      </p:cBhvr>
                                      <p:to>
                                        <p:strVal val="visible"/>
                                      </p:to>
                                    </p:set>
                                    <p:animEffect transition="in" filter="wheel(4)">
                                      <p:cBhvr>
                                        <p:cTn id="7" dur="2000"/>
                                        <p:tgtEl>
                                          <p:spTgt spid="194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9465"/>
                                        </p:tgtEl>
                                        <p:attrNameLst>
                                          <p:attrName>style.visibility</p:attrName>
                                        </p:attrNameLst>
                                      </p:cBhvr>
                                      <p:to>
                                        <p:strVal val="visible"/>
                                      </p:to>
                                    </p:set>
                                    <p:animEffect transition="in" filter="wheel(4)">
                                      <p:cBhvr>
                                        <p:cTn id="12" dur="2000"/>
                                        <p:tgtEl>
                                          <p:spTgt spid="194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5" grpId="0" animBg="1"/>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xfrm>
            <a:off x="533400" y="1524000"/>
            <a:ext cx="7924800" cy="685800"/>
          </a:xfrm>
        </p:spPr>
        <p:txBody>
          <a:bodyPr/>
          <a:lstStyle/>
          <a:p>
            <a:pPr eaLnBrk="1" hangingPunct="1">
              <a:defRPr/>
            </a:pPr>
            <a:r>
              <a:rPr lang="en-US">
                <a:latin typeface="Garamond" charset="0"/>
              </a:rPr>
              <a:t>Languages of the Empire</a:t>
            </a:r>
          </a:p>
        </p:txBody>
      </p:sp>
      <p:pic>
        <p:nvPicPr>
          <p:cNvPr id="84994" name="Picture 3" descr="34 Roman"/>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349375"/>
            <a:ext cx="9144000" cy="550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892" name="AutoShape 4" descr="Green marble"/>
          <p:cNvSpPr>
            <a:spLocks noChangeArrowheads="1"/>
          </p:cNvSpPr>
          <p:nvPr/>
        </p:nvSpPr>
        <p:spPr bwMode="auto">
          <a:xfrm>
            <a:off x="3124200" y="3429000"/>
            <a:ext cx="762000" cy="609600"/>
          </a:xfrm>
          <a:prstGeom prst="star5">
            <a:avLst/>
          </a:prstGeom>
          <a:blipFill dpi="0" rotWithShape="1">
            <a:blip r:embed="rId4"/>
            <a:srcRect/>
            <a:tile tx="0" ty="0" sx="100000" sy="100000" flip="none" algn="tl"/>
          </a:blip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itchFamily="-112" charset="0"/>
              <a:ea typeface="ＭＳ Ｐゴシック" charset="0"/>
              <a:cs typeface="+mn-cs"/>
            </a:endParaRPr>
          </a:p>
        </p:txBody>
      </p:sp>
      <p:sp>
        <p:nvSpPr>
          <p:cNvPr id="37893" name="AutoShape 5" descr="Brown marble"/>
          <p:cNvSpPr>
            <a:spLocks noChangeArrowheads="1"/>
          </p:cNvSpPr>
          <p:nvPr/>
        </p:nvSpPr>
        <p:spPr bwMode="auto">
          <a:xfrm>
            <a:off x="6477000" y="4876800"/>
            <a:ext cx="914400" cy="914400"/>
          </a:xfrm>
          <a:prstGeom prst="star4">
            <a:avLst>
              <a:gd name="adj" fmla="val 12500"/>
            </a:avLst>
          </a:prstGeom>
          <a:blipFill dpi="0" rotWithShape="1">
            <a:blip r:embed="rId5"/>
            <a:srcRect/>
            <a:tile tx="0" ty="0" sx="100000" sy="100000" flip="none" algn="tl"/>
          </a:blip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charset="0"/>
              <a:ea typeface="ＭＳ Ｐゴシック" charset="0"/>
              <a:cs typeface="+mn-cs"/>
            </a:endParaRPr>
          </a:p>
        </p:txBody>
      </p:sp>
      <p:sp>
        <p:nvSpPr>
          <p:cNvPr id="84997" name="WordArt 7"/>
          <p:cNvSpPr>
            <a:spLocks noChangeArrowheads="1" noChangeShapeType="1" noTextEdit="1"/>
          </p:cNvSpPr>
          <p:nvPr/>
        </p:nvSpPr>
        <p:spPr bwMode="auto">
          <a:xfrm>
            <a:off x="34925" y="3357563"/>
            <a:ext cx="2971800" cy="1371600"/>
          </a:xfrm>
          <a:prstGeom prst="rect">
            <a:avLst/>
          </a:prstGeom>
        </p:spPr>
        <p:txBody>
          <a:bodyPr wrap="none" fromWordArt="1">
            <a:prstTxWarp prst="textCascadeUp">
              <a:avLst>
                <a:gd name="adj" fmla="val 67500"/>
              </a:avLst>
            </a:prstTxWarp>
            <a:scene3d>
              <a:camera prst="legacyPerspectiveFront">
                <a:rot lat="20519980" lon="1080000" rev="0"/>
              </a:camera>
              <a:lightRig rig="legacyHarsh2" dir="b"/>
            </a:scene3d>
            <a:sp3d extrusionH="430200" prstMaterial="legacyMatte">
              <a:extrusionClr>
                <a:srgbClr val="FF6600"/>
              </a:extrusion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a:ln w="9525">
                  <a:round/>
                  <a:headEnd/>
                  <a:tailEnd/>
                </a:ln>
                <a:gradFill rotWithShape="1">
                  <a:gsLst>
                    <a:gs pos="0">
                      <a:srgbClr val="FFE701"/>
                    </a:gs>
                    <a:gs pos="100000">
                      <a:srgbClr val="FE3E02"/>
                    </a:gs>
                  </a:gsLst>
                  <a:lin ang="5400000" scaled="1"/>
                </a:gradFill>
                <a:effectLst/>
                <a:uLnTx/>
                <a:uFillTx/>
                <a:latin typeface="Impact"/>
                <a:ea typeface="Impact"/>
                <a:cs typeface="Impact"/>
              </a:rPr>
              <a:t>Latin</a:t>
            </a:r>
          </a:p>
        </p:txBody>
      </p:sp>
      <p:sp>
        <p:nvSpPr>
          <p:cNvPr id="84998" name="WordArt 8"/>
          <p:cNvSpPr>
            <a:spLocks noChangeArrowheads="1" noChangeShapeType="1" noTextEdit="1"/>
          </p:cNvSpPr>
          <p:nvPr/>
        </p:nvSpPr>
        <p:spPr bwMode="auto">
          <a:xfrm>
            <a:off x="6324600" y="4419600"/>
            <a:ext cx="2133600" cy="762000"/>
          </a:xfrm>
          <a:prstGeom prst="rect">
            <a:avLst/>
          </a:prstGeom>
        </p:spPr>
        <p:txBody>
          <a:bodyPr wrap="none" fromWordArt="1">
            <a:prstTxWarp prst="textDeflate">
              <a:avLst>
                <a:gd name="adj" fmla="val 26227"/>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a:ln w="9525">
                  <a:solidFill>
                    <a:srgbClr val="FFFFFF"/>
                  </a:solidFill>
                  <a:round/>
                  <a:headEnd/>
                  <a:tailEnd/>
                </a:ln>
                <a:solidFill>
                  <a:srgbClr val="000000"/>
                </a:solidFill>
                <a:effectLst/>
                <a:uLnTx/>
                <a:uFillTx/>
                <a:latin typeface="Impact"/>
                <a:ea typeface="Impact"/>
                <a:cs typeface="Impact"/>
              </a:rPr>
              <a:t>Aramaic</a:t>
            </a:r>
          </a:p>
        </p:txBody>
      </p:sp>
      <p:sp>
        <p:nvSpPr>
          <p:cNvPr id="74759" name="WordArt 9"/>
          <p:cNvSpPr>
            <a:spLocks noChangeArrowheads="1" noChangeShapeType="1" noTextEdit="1"/>
          </p:cNvSpPr>
          <p:nvPr/>
        </p:nvSpPr>
        <p:spPr bwMode="auto">
          <a:xfrm>
            <a:off x="4267200" y="2971800"/>
            <a:ext cx="2971800" cy="1371600"/>
          </a:xfrm>
          <a:prstGeom prst="rect">
            <a:avLst/>
          </a:prstGeom>
          <a:effectLst>
            <a:outerShdw blurRad="50800" dist="38100" dir="2700000" algn="tl" rotWithShape="0">
              <a:schemeClr val="tx1">
                <a:alpha val="43000"/>
              </a:schemeClr>
            </a:outerShdw>
          </a:effectLst>
        </p:spPr>
        <p:txBody>
          <a:bodyPr wrap="none" fromWordArt="1">
            <a:prstTxWarp prst="textCascadeUp">
              <a:avLst>
                <a:gd name="adj" fmla="val 67500"/>
              </a:avLst>
            </a:prstTxWarp>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a:ln w="50800"/>
                <a:solidFill>
                  <a:srgbClr val="003399">
                    <a:shade val="50000"/>
                  </a:srgbClr>
                </a:solidFill>
                <a:effectLst/>
                <a:uLnTx/>
                <a:uFillTx/>
                <a:latin typeface="Impact"/>
                <a:ea typeface="Impact"/>
                <a:cs typeface="Impact"/>
              </a:rPr>
              <a:t>Greek</a:t>
            </a:r>
          </a:p>
        </p:txBody>
      </p:sp>
      <p:sp>
        <p:nvSpPr>
          <p:cNvPr id="85000" name="WordArt 11"/>
          <p:cNvSpPr>
            <a:spLocks noChangeArrowheads="1" noChangeShapeType="1" noTextEdit="1"/>
          </p:cNvSpPr>
          <p:nvPr/>
        </p:nvSpPr>
        <p:spPr bwMode="auto">
          <a:xfrm>
            <a:off x="990600" y="228600"/>
            <a:ext cx="7010400" cy="1066800"/>
          </a:xfrm>
          <a:prstGeom prst="rect">
            <a:avLst/>
          </a:prstGeom>
        </p:spPr>
        <p:txBody>
          <a:bodyPr wrap="none" fromWordArt="1">
            <a:prstTxWarp prst="textDoubleWave1">
              <a:avLst>
                <a:gd name="adj1" fmla="val 6500"/>
                <a:gd name="adj2" fmla="val 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a:ln w="12700">
                  <a:solidFill>
                    <a:srgbClr val="000099"/>
                  </a:solidFill>
                  <a:round/>
                  <a:headEnd/>
                  <a:tailEnd/>
                </a:ln>
                <a:solidFill>
                  <a:srgbClr val="33CCFF"/>
                </a:solidFill>
                <a:effectLst>
                  <a:outerShdw blurRad="63500" dist="125724" dir="18900000" algn="ctr" rotWithShape="0">
                    <a:srgbClr val="000099">
                      <a:alpha val="74997"/>
                    </a:srgbClr>
                  </a:outerShdw>
                </a:effectLst>
                <a:uLnTx/>
                <a:uFillTx/>
                <a:latin typeface="Impact"/>
                <a:ea typeface="Impact"/>
                <a:cs typeface="Impact"/>
              </a:rPr>
              <a:t>Languages of the Empire</a:t>
            </a:r>
          </a:p>
        </p:txBody>
      </p:sp>
      <p:sp>
        <p:nvSpPr>
          <p:cNvPr id="37900" name="Text Box 12"/>
          <p:cNvSpPr txBox="1">
            <a:spLocks noChangeArrowheads="1"/>
          </p:cNvSpPr>
          <p:nvPr/>
        </p:nvSpPr>
        <p:spPr bwMode="auto">
          <a:xfrm>
            <a:off x="8610600" y="17463"/>
            <a:ext cx="523875" cy="457200"/>
          </a:xfrm>
          <a:prstGeom prst="rect">
            <a:avLst/>
          </a:prstGeom>
          <a:noFill/>
          <a:ln w="9525">
            <a:noFill/>
            <a:miter lim="800000"/>
            <a:headEnd/>
            <a:tailEnd/>
          </a:ln>
          <a:effectLst>
            <a:outerShdw blurRad="63500" dist="35921" dir="2700000" algn="ctr" rotWithShape="0">
              <a:schemeClr val="bg2">
                <a:alpha val="74998"/>
              </a:schemeClr>
            </a:outerShdw>
          </a:effectLst>
        </p:spPr>
        <p:txBody>
          <a:bodyPr wrap="none">
            <a:spAutoFit/>
          </a:bodyPr>
          <a:lstStyle>
            <a:lvl1pPr>
              <a:defRPr sz="2400">
                <a:solidFill>
                  <a:schemeClr val="tx1"/>
                </a:solidFill>
                <a:latin typeface="Garamond" charset="0"/>
                <a:ea typeface="ＭＳ Ｐゴシック" charset="0"/>
                <a:cs typeface="ＭＳ Ｐゴシック" charset="0"/>
              </a:defRPr>
            </a:lvl1pPr>
            <a:lvl2pPr marL="37931725" indent="-37474525">
              <a:defRPr sz="2400">
                <a:solidFill>
                  <a:schemeClr val="tx1"/>
                </a:solidFill>
                <a:latin typeface="Garamond" charset="0"/>
                <a:ea typeface="ＭＳ Ｐゴシック" charset="0"/>
              </a:defRPr>
            </a:lvl2pPr>
            <a:lvl3pPr>
              <a:defRPr sz="2400">
                <a:solidFill>
                  <a:schemeClr val="tx1"/>
                </a:solidFill>
                <a:latin typeface="Garamond" charset="0"/>
                <a:ea typeface="ＭＳ Ｐゴシック" charset="0"/>
              </a:defRPr>
            </a:lvl3pPr>
            <a:lvl4pPr>
              <a:defRPr sz="2400">
                <a:solidFill>
                  <a:schemeClr val="tx1"/>
                </a:solidFill>
                <a:latin typeface="Garamond" charset="0"/>
                <a:ea typeface="ＭＳ Ｐゴシック" charset="0"/>
              </a:defRPr>
            </a:lvl4pPr>
            <a:lvl5pPr>
              <a:defRPr sz="2400">
                <a:solidFill>
                  <a:schemeClr val="tx1"/>
                </a:solidFill>
                <a:latin typeface="Garamond" charset="0"/>
                <a:ea typeface="ＭＳ Ｐゴシック" charset="0"/>
              </a:defRPr>
            </a:lvl5pPr>
            <a:lvl6pPr marL="457200" eaLnBrk="0" fontAlgn="base" hangingPunct="0">
              <a:spcBef>
                <a:spcPct val="0"/>
              </a:spcBef>
              <a:spcAft>
                <a:spcPct val="0"/>
              </a:spcAft>
              <a:defRPr sz="2400">
                <a:solidFill>
                  <a:schemeClr val="tx1"/>
                </a:solidFill>
                <a:latin typeface="Garamond" charset="0"/>
                <a:ea typeface="ＭＳ Ｐゴシック" charset="0"/>
              </a:defRPr>
            </a:lvl6pPr>
            <a:lvl7pPr marL="914400" eaLnBrk="0" fontAlgn="base" hangingPunct="0">
              <a:spcBef>
                <a:spcPct val="0"/>
              </a:spcBef>
              <a:spcAft>
                <a:spcPct val="0"/>
              </a:spcAft>
              <a:defRPr sz="2400">
                <a:solidFill>
                  <a:schemeClr val="tx1"/>
                </a:solidFill>
                <a:latin typeface="Garamond" charset="0"/>
                <a:ea typeface="ＭＳ Ｐゴシック" charset="0"/>
              </a:defRPr>
            </a:lvl7pPr>
            <a:lvl8pPr marL="1371600" eaLnBrk="0" fontAlgn="base" hangingPunct="0">
              <a:spcBef>
                <a:spcPct val="0"/>
              </a:spcBef>
              <a:spcAft>
                <a:spcPct val="0"/>
              </a:spcAft>
              <a:defRPr sz="2400">
                <a:solidFill>
                  <a:schemeClr val="tx1"/>
                </a:solidFill>
                <a:latin typeface="Garamond" charset="0"/>
                <a:ea typeface="ＭＳ Ｐゴシック" charset="0"/>
              </a:defRPr>
            </a:lvl8pPr>
            <a:lvl9pPr marL="1828800" eaLnBrk="0" fontAlgn="base" hangingPunct="0">
              <a:spcBef>
                <a:spcPct val="0"/>
              </a:spcBef>
              <a:spcAft>
                <a:spcPct val="0"/>
              </a:spcAft>
              <a:defRPr sz="2400">
                <a:solidFill>
                  <a:schemeClr val="tx1"/>
                </a:solidFill>
                <a:latin typeface="Garamond"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rPr>
              <a:t>97</a:t>
            </a:r>
            <a:endParaRPr kumimoji="0" lang="en-US" sz="1800" b="1" i="0" u="none" strike="noStrike" kern="1200" cap="none" spc="0" normalizeH="0" baseline="0" noProof="0">
              <a:ln>
                <a:noFill/>
              </a:ln>
              <a:solidFill>
                <a:srgbClr val="FFFFFF"/>
              </a:solidFill>
              <a:effectLst/>
              <a:uLnTx/>
              <a:uFillTx/>
              <a:latin typeface="Arial" charset="0"/>
              <a:ea typeface="ＭＳ Ｐゴシック" charset="0"/>
            </a:endParaRPr>
          </a:p>
        </p:txBody>
      </p:sp>
      <p:sp>
        <p:nvSpPr>
          <p:cNvPr id="11" name="Rectangle 10"/>
          <p:cNvSpPr/>
          <p:nvPr/>
        </p:nvSpPr>
        <p:spPr>
          <a:xfrm>
            <a:off x="4499992" y="1340768"/>
            <a:ext cx="4680520" cy="646331"/>
          </a:xfrm>
          <a:prstGeom prst="rect">
            <a:avLst/>
          </a:prstGeom>
          <a:solidFill>
            <a:srgbClr val="FF0000"/>
          </a:solidFill>
        </p:spPr>
        <p:txBody>
          <a:bodyPr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w="12700">
                  <a:solidFill>
                    <a:srgbClr val="E5E5FF">
                      <a:satMod val="155000"/>
                    </a:srgbClr>
                  </a:solidFill>
                  <a:prstDash val="solid"/>
                </a:ln>
                <a:solidFill>
                  <a:srgbClr val="FFFFFF"/>
                </a:solidFill>
                <a:effectLst>
                  <a:outerShdw blurRad="41275" dist="20320" dir="1800000" algn="tl" rotWithShape="0">
                    <a:srgbClr val="000000">
                      <a:alpha val="40000"/>
                    </a:srgbClr>
                  </a:outerShdw>
                </a:effectLst>
                <a:uLnTx/>
                <a:uFillTx/>
                <a:latin typeface="Arial"/>
                <a:ea typeface="ＭＳ Ｐゴシック" charset="0"/>
                <a:cs typeface="Arial"/>
              </a:rPr>
              <a:t>Roman Empire</a:t>
            </a:r>
          </a:p>
        </p:txBody>
      </p:sp>
      <p:sp>
        <p:nvSpPr>
          <p:cNvPr id="12" name="WordArt 10"/>
          <p:cNvSpPr>
            <a:spLocks noChangeArrowheads="1" noChangeShapeType="1" noTextEdit="1"/>
          </p:cNvSpPr>
          <p:nvPr/>
        </p:nvSpPr>
        <p:spPr bwMode="auto">
          <a:xfrm>
            <a:off x="6553200" y="5181600"/>
            <a:ext cx="838200" cy="2286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a:ln w="9525">
                  <a:solidFill>
                    <a:srgbClr val="000000"/>
                  </a:solidFill>
                  <a:round/>
                  <a:headEnd/>
                  <a:tailEnd/>
                </a:ln>
                <a:solidFill>
                  <a:srgbClr val="FFFFFF"/>
                </a:solidFill>
                <a:effectLst/>
                <a:uLnTx/>
                <a:uFillTx/>
                <a:latin typeface="Arial Black"/>
                <a:ea typeface="Arial Black"/>
                <a:cs typeface="Arial Black"/>
              </a:rPr>
              <a:t>Hebrew</a:t>
            </a:r>
          </a:p>
        </p:txBody>
      </p:sp>
    </p:spTree>
    <p:extLst>
      <p:ext uri="{BB962C8B-B14F-4D97-AF65-F5344CB8AC3E}">
        <p14:creationId xmlns:p14="http://schemas.microsoft.com/office/powerpoint/2010/main" val="20959181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wheel(4)">
                                      <p:cBhvr>
                                        <p:cTn id="7" dur="2000"/>
                                        <p:tgtEl>
                                          <p:spTgt spid="378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7893"/>
                                        </p:tgtEl>
                                        <p:attrNameLst>
                                          <p:attrName>style.visibility</p:attrName>
                                        </p:attrNameLst>
                                      </p:cBhvr>
                                      <p:to>
                                        <p:strVal val="visible"/>
                                      </p:to>
                                    </p:set>
                                    <p:animEffect transition="in" filter="wheel(4)">
                                      <p:cBhvr>
                                        <p:cTn id="12" dur="2000"/>
                                        <p:tgtEl>
                                          <p:spTgt spid="378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heckerboard(across)">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animBg="1"/>
      <p:bldP spid="12" grpId="0" animBg="1"/>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n Learning a New Language | Plato on-line">
            <a:extLst>
              <a:ext uri="{FF2B5EF4-FFF2-40B4-BE49-F238E27FC236}">
                <a16:creationId xmlns:a16="http://schemas.microsoft.com/office/drawing/2014/main" id="{64693B64-2B69-1E4F-A222-5886B337768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484414" y="0"/>
            <a:ext cx="6804561" cy="6804561"/>
          </a:xfrm>
          <a:prstGeom prst="rect">
            <a:avLst/>
          </a:prstGeom>
        </p:spPr>
      </p:pic>
    </p:spTree>
    <p:extLst>
      <p:ext uri="{BB962C8B-B14F-4D97-AF65-F5344CB8AC3E}">
        <p14:creationId xmlns:p14="http://schemas.microsoft.com/office/powerpoint/2010/main" val="128683827"/>
      </p:ext>
    </p:extLst>
  </p:cSld>
  <p:clrMapOvr>
    <a:masterClrMapping/>
  </p:clrMapOvr>
  <p:transition>
    <p:fade/>
  </p:transition>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9BF4F-5065-5C4E-9520-52F3AF6DB9C7}"/>
              </a:ext>
            </a:extLst>
          </p:cNvPr>
          <p:cNvSpPr>
            <a:spLocks noGrp="1"/>
          </p:cNvSpPr>
          <p:nvPr>
            <p:ph type="title"/>
          </p:nvPr>
        </p:nvSpPr>
        <p:spPr/>
        <p:txBody>
          <a:bodyPr/>
          <a:lstStyle/>
          <a:p>
            <a:endParaRPr lang="en-US"/>
          </a:p>
        </p:txBody>
      </p:sp>
      <p:pic>
        <p:nvPicPr>
          <p:cNvPr id="6" name="Picture 5" descr="Language - Wikimedia Commons">
            <a:extLst>
              <a:ext uri="{FF2B5EF4-FFF2-40B4-BE49-F238E27FC236}">
                <a16:creationId xmlns:a16="http://schemas.microsoft.com/office/drawing/2014/main" id="{FD8B0400-2263-424E-8C03-473CB094B18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62000" y="1606550"/>
            <a:ext cx="7620000" cy="3644900"/>
          </a:xfrm>
          <a:prstGeom prst="rect">
            <a:avLst/>
          </a:prstGeom>
        </p:spPr>
      </p:pic>
      <p:sp>
        <p:nvSpPr>
          <p:cNvPr id="7" name="TextBox 6">
            <a:extLst>
              <a:ext uri="{FF2B5EF4-FFF2-40B4-BE49-F238E27FC236}">
                <a16:creationId xmlns:a16="http://schemas.microsoft.com/office/drawing/2014/main" id="{929F2957-CC4A-FD4A-A1B8-AD3F8DD2D459}"/>
              </a:ext>
            </a:extLst>
          </p:cNvPr>
          <p:cNvSpPr txBox="1"/>
          <p:nvPr/>
        </p:nvSpPr>
        <p:spPr>
          <a:xfrm>
            <a:off x="762000" y="5251450"/>
            <a:ext cx="7620000" cy="230832"/>
          </a:xfrm>
          <a:prstGeom prst="rect">
            <a:avLst/>
          </a:prstGeom>
          <a:noFill/>
        </p:spPr>
        <p:txBody>
          <a:bodyPr wrap="square" rtlCol="0">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ndara"/>
                <a:ea typeface="ＭＳ Ｐゴシック"/>
                <a:cs typeface="Arial"/>
                <a:hlinkClick r:id="rId3" tooltip="https://commons.wikimedia.org/wiki/Language"/>
              </a:rPr>
              <a:t>This Photo</a:t>
            </a:r>
            <a:r>
              <a:rPr kumimoji="0" lang="en-US" sz="900" b="0" i="0" u="none" strike="noStrike" kern="1200" cap="none" spc="0" normalizeH="0" baseline="0" noProof="0">
                <a:ln>
                  <a:noFill/>
                </a:ln>
                <a:solidFill>
                  <a:srgbClr val="FFFFFF"/>
                </a:solidFill>
                <a:effectLst/>
                <a:uLnTx/>
                <a:uFillTx/>
                <a:latin typeface="Candara"/>
                <a:ea typeface="ＭＳ Ｐゴシック"/>
                <a:cs typeface="Arial"/>
              </a:rPr>
              <a:t> by Unknown Author is licensed under </a:t>
            </a:r>
            <a:r>
              <a:rPr kumimoji="0" lang="en-US" sz="900" b="0" i="0" u="none" strike="noStrike" kern="1200" cap="none" spc="0" normalizeH="0" baseline="0" noProof="0">
                <a:ln>
                  <a:noFill/>
                </a:ln>
                <a:solidFill>
                  <a:srgbClr val="FFFFFF"/>
                </a:solidFill>
                <a:effectLst/>
                <a:uLnTx/>
                <a:uFillTx/>
                <a:latin typeface="Candara"/>
                <a:ea typeface="ＭＳ Ｐゴシック"/>
                <a:cs typeface="Arial"/>
                <a:hlinkClick r:id="rId4" tooltip="https://creativecommons.org/licenses/by-sa/3.0/"/>
              </a:rPr>
              <a:t>CC BY-SA</a:t>
            </a:r>
            <a:endParaRPr kumimoji="0" lang="en-US" sz="900" b="0" i="0" u="none" strike="noStrike" kern="1200" cap="none" spc="0" normalizeH="0" baseline="0" noProof="0">
              <a:ln>
                <a:noFill/>
              </a:ln>
              <a:solidFill>
                <a:srgbClr val="FFFFFF"/>
              </a:solidFill>
              <a:effectLst/>
              <a:uLnTx/>
              <a:uFillTx/>
              <a:latin typeface="Candara"/>
              <a:ea typeface="ＭＳ Ｐゴシック"/>
              <a:cs typeface="Arial"/>
            </a:endParaRPr>
          </a:p>
        </p:txBody>
      </p:sp>
      <p:pic>
        <p:nvPicPr>
          <p:cNvPr id="15" name="Picture 14" descr="The 11 languages of South Africa - South Africa Gateway">
            <a:extLst>
              <a:ext uri="{FF2B5EF4-FFF2-40B4-BE49-F238E27FC236}">
                <a16:creationId xmlns:a16="http://schemas.microsoft.com/office/drawing/2014/main" id="{68F88DCA-C853-2F4E-B074-E0AEA36919CA}"/>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0" y="377791"/>
            <a:ext cx="9144000" cy="6102417"/>
          </a:xfrm>
          <a:prstGeom prst="rect">
            <a:avLst/>
          </a:prstGeom>
        </p:spPr>
      </p:pic>
      <p:sp>
        <p:nvSpPr>
          <p:cNvPr id="16" name="TextBox 15">
            <a:extLst>
              <a:ext uri="{FF2B5EF4-FFF2-40B4-BE49-F238E27FC236}">
                <a16:creationId xmlns:a16="http://schemas.microsoft.com/office/drawing/2014/main" id="{F5F5306D-6958-4343-999C-BF351EC0674A}"/>
              </a:ext>
            </a:extLst>
          </p:cNvPr>
          <p:cNvSpPr txBox="1"/>
          <p:nvPr/>
        </p:nvSpPr>
        <p:spPr>
          <a:xfrm>
            <a:off x="0" y="6480208"/>
            <a:ext cx="9144000" cy="230832"/>
          </a:xfrm>
          <a:prstGeom prst="rect">
            <a:avLst/>
          </a:prstGeom>
          <a:noFill/>
        </p:spPr>
        <p:txBody>
          <a:bodyPr wrap="square" rtlCol="0">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ndara"/>
                <a:ea typeface="ＭＳ Ｐゴシック"/>
                <a:cs typeface="Arial"/>
                <a:hlinkClick r:id="rId6" tooltip="https://southafrica-info.com/arts-culture/11-languages-south-africa/"/>
              </a:rPr>
              <a:t>This Photo</a:t>
            </a:r>
            <a:r>
              <a:rPr kumimoji="0" lang="en-US" sz="900" b="0" i="0" u="none" strike="noStrike" kern="1200" cap="none" spc="0" normalizeH="0" baseline="0" noProof="0">
                <a:ln>
                  <a:noFill/>
                </a:ln>
                <a:solidFill>
                  <a:srgbClr val="FFFFFF"/>
                </a:solidFill>
                <a:effectLst/>
                <a:uLnTx/>
                <a:uFillTx/>
                <a:latin typeface="Candara"/>
                <a:ea typeface="ＭＳ Ｐゴシック"/>
                <a:cs typeface="Arial"/>
              </a:rPr>
              <a:t> by Unknown Author is licensed under </a:t>
            </a:r>
            <a:r>
              <a:rPr kumimoji="0" lang="en-US" sz="900" b="0" i="0" u="none" strike="noStrike" kern="1200" cap="none" spc="0" normalizeH="0" baseline="0" noProof="0">
                <a:ln>
                  <a:noFill/>
                </a:ln>
                <a:solidFill>
                  <a:srgbClr val="FFFFFF"/>
                </a:solidFill>
                <a:effectLst/>
                <a:uLnTx/>
                <a:uFillTx/>
                <a:latin typeface="Candara"/>
                <a:ea typeface="ＭＳ Ｐゴシック"/>
                <a:cs typeface="Arial"/>
                <a:hlinkClick r:id="rId7" tooltip="https://creativecommons.org/licenses/by/3.0/"/>
              </a:rPr>
              <a:t>CC BY</a:t>
            </a:r>
            <a:endParaRPr kumimoji="0" lang="en-US" sz="900" b="0" i="0" u="none" strike="noStrike" kern="1200" cap="none" spc="0" normalizeH="0" baseline="0" noProof="0">
              <a:ln>
                <a:noFill/>
              </a:ln>
              <a:solidFill>
                <a:srgbClr val="FFFFFF"/>
              </a:solidFill>
              <a:effectLst/>
              <a:uLnTx/>
              <a:uFillTx/>
              <a:latin typeface="Candara"/>
              <a:ea typeface="ＭＳ Ｐゴシック"/>
              <a:cs typeface="Arial"/>
            </a:endParaRPr>
          </a:p>
        </p:txBody>
      </p:sp>
    </p:spTree>
    <p:extLst>
      <p:ext uri="{BB962C8B-B14F-4D97-AF65-F5344CB8AC3E}">
        <p14:creationId xmlns:p14="http://schemas.microsoft.com/office/powerpoint/2010/main" val="2580601306"/>
      </p:ext>
    </p:extLst>
  </p:cSld>
  <p:clrMapOvr>
    <a:masterClrMapping/>
  </p:clrMapOvr>
  <p:transition>
    <p:fade/>
  </p:transition>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1329" name="Picture 4" descr="Asia Map"/>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225" y="0"/>
            <a:ext cx="9202738" cy="690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1477" name="Rectangle 5"/>
          <p:cNvSpPr>
            <a:spLocks noGrp="1" noChangeArrowheads="1"/>
          </p:cNvSpPr>
          <p:nvPr>
            <p:ph type="title"/>
          </p:nvPr>
        </p:nvSpPr>
        <p:spPr>
          <a:xfrm>
            <a:off x="-71438" y="5943600"/>
            <a:ext cx="9251951" cy="990600"/>
          </a:xfrm>
          <a:solidFill>
            <a:srgbClr val="000000"/>
          </a:solidFill>
        </p:spPr>
        <p:txBody>
          <a:bodyPr/>
          <a:lstStyle/>
          <a:p>
            <a:pPr eaLnBrk="1" hangingPunct="1">
              <a:defRPr/>
            </a:pPr>
            <a:r>
              <a:rPr lang="en-US" b="1" dirty="0">
                <a:cs typeface="+mj-cs"/>
              </a:rPr>
              <a:t>Singapore Bible College Students</a:t>
            </a:r>
          </a:p>
        </p:txBody>
      </p:sp>
      <p:grpSp>
        <p:nvGrpSpPr>
          <p:cNvPr id="2" name="Group 1"/>
          <p:cNvGrpSpPr>
            <a:grpSpLocks/>
          </p:cNvGrpSpPr>
          <p:nvPr/>
        </p:nvGrpSpPr>
        <p:grpSpPr bwMode="auto">
          <a:xfrm>
            <a:off x="3771900" y="1620838"/>
            <a:ext cx="3154363" cy="4424362"/>
            <a:chOff x="3771900" y="1620838"/>
            <a:chExt cx="3153576" cy="4424362"/>
          </a:xfrm>
        </p:grpSpPr>
        <p:sp>
          <p:nvSpPr>
            <p:cNvPr id="361476" name="AutoShape 4"/>
            <p:cNvSpPr>
              <a:spLocks noChangeArrowheads="1"/>
            </p:cNvSpPr>
            <p:nvPr/>
          </p:nvSpPr>
          <p:spPr bwMode="auto">
            <a:xfrm rot="18984757">
              <a:off x="3771900" y="2466975"/>
              <a:ext cx="380905" cy="3578225"/>
            </a:xfrm>
            <a:prstGeom prst="upArrow">
              <a:avLst>
                <a:gd name="adj1" fmla="val 50000"/>
                <a:gd name="adj2" fmla="val 23479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361479" name="AutoShape 7"/>
            <p:cNvSpPr>
              <a:spLocks noChangeArrowheads="1"/>
            </p:cNvSpPr>
            <p:nvPr/>
          </p:nvSpPr>
          <p:spPr bwMode="auto">
            <a:xfrm rot="-2225631">
              <a:off x="4346432" y="2987675"/>
              <a:ext cx="380905" cy="2971800"/>
            </a:xfrm>
            <a:prstGeom prst="upArrow">
              <a:avLst>
                <a:gd name="adj1" fmla="val 50000"/>
                <a:gd name="adj2" fmla="val 19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361480" name="AutoShape 8"/>
            <p:cNvSpPr>
              <a:spLocks noChangeArrowheads="1"/>
            </p:cNvSpPr>
            <p:nvPr/>
          </p:nvSpPr>
          <p:spPr bwMode="auto">
            <a:xfrm rot="2496691">
              <a:off x="6544571" y="3249613"/>
              <a:ext cx="380905" cy="2614612"/>
            </a:xfrm>
            <a:prstGeom prst="upArrow">
              <a:avLst>
                <a:gd name="adj1" fmla="val 50000"/>
                <a:gd name="adj2" fmla="val 14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361481" name="AutoShape 9"/>
            <p:cNvSpPr>
              <a:spLocks noChangeArrowheads="1"/>
            </p:cNvSpPr>
            <p:nvPr/>
          </p:nvSpPr>
          <p:spPr bwMode="auto">
            <a:xfrm>
              <a:off x="5181248" y="1620838"/>
              <a:ext cx="380905" cy="4114800"/>
            </a:xfrm>
            <a:prstGeom prst="upArrow">
              <a:avLst>
                <a:gd name="adj1" fmla="val 50000"/>
                <a:gd name="adj2" fmla="val 27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grpSp>
      <p:sp>
        <p:nvSpPr>
          <p:cNvPr id="361489" name="Text Box 17"/>
          <p:cNvSpPr txBox="1">
            <a:spLocks noChangeArrowheads="1"/>
          </p:cNvSpPr>
          <p:nvPr/>
        </p:nvSpPr>
        <p:spPr bwMode="auto">
          <a:xfrm>
            <a:off x="3995738" y="1268413"/>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MONGOLIA</a:t>
            </a:r>
          </a:p>
        </p:txBody>
      </p:sp>
      <p:sp>
        <p:nvSpPr>
          <p:cNvPr id="361491" name="Text Box 19"/>
          <p:cNvSpPr txBox="1">
            <a:spLocks noChangeArrowheads="1"/>
          </p:cNvSpPr>
          <p:nvPr/>
        </p:nvSpPr>
        <p:spPr bwMode="auto">
          <a:xfrm>
            <a:off x="2019300" y="3716338"/>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INDIA</a:t>
            </a:r>
          </a:p>
        </p:txBody>
      </p:sp>
      <p:sp>
        <p:nvSpPr>
          <p:cNvPr id="361493" name="Text Box 21"/>
          <p:cNvSpPr txBox="1">
            <a:spLocks noChangeArrowheads="1"/>
          </p:cNvSpPr>
          <p:nvPr/>
        </p:nvSpPr>
        <p:spPr bwMode="auto">
          <a:xfrm>
            <a:off x="3635375" y="3284538"/>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MYANMAR</a:t>
            </a:r>
          </a:p>
        </p:txBody>
      </p:sp>
      <p:sp>
        <p:nvSpPr>
          <p:cNvPr id="361498" name="Line 26"/>
          <p:cNvSpPr>
            <a:spLocks noChangeShapeType="1"/>
          </p:cNvSpPr>
          <p:nvPr/>
        </p:nvSpPr>
        <p:spPr bwMode="auto">
          <a:xfrm flipV="1">
            <a:off x="0" y="5729288"/>
            <a:ext cx="9144000" cy="76200"/>
          </a:xfrm>
          <a:prstGeom prst="line">
            <a:avLst/>
          </a:prstGeom>
          <a:noFill/>
          <a:ln w="76200">
            <a:solidFill>
              <a:srgbClr val="FF0000"/>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611336" name="Text Box 28"/>
          <p:cNvSpPr txBox="1">
            <a:spLocks noChangeArrowheads="1"/>
          </p:cNvSpPr>
          <p:nvPr/>
        </p:nvSpPr>
        <p:spPr bwMode="auto">
          <a:xfrm>
            <a:off x="4575175" y="5410200"/>
            <a:ext cx="1676400" cy="366713"/>
          </a:xfrm>
          <a:prstGeom prst="rect">
            <a:avLst/>
          </a:prstGeom>
          <a:solidFill>
            <a:srgbClr val="8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charset="0"/>
                <a:ea typeface="ＭＳ Ｐゴシック" charset="0"/>
              </a:rPr>
              <a:t>SBC</a:t>
            </a:r>
          </a:p>
        </p:txBody>
      </p:sp>
      <p:sp>
        <p:nvSpPr>
          <p:cNvPr id="361496" name="Text Box 24"/>
          <p:cNvSpPr txBox="1">
            <a:spLocks noChangeArrowheads="1"/>
          </p:cNvSpPr>
          <p:nvPr/>
        </p:nvSpPr>
        <p:spPr bwMode="auto">
          <a:xfrm>
            <a:off x="4572000" y="5075238"/>
            <a:ext cx="1655763" cy="369887"/>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SINGAPORE</a:t>
            </a:r>
          </a:p>
        </p:txBody>
      </p:sp>
      <p:sp>
        <p:nvSpPr>
          <p:cNvPr id="23" name="Text Box 17"/>
          <p:cNvSpPr txBox="1">
            <a:spLocks noChangeArrowheads="1"/>
          </p:cNvSpPr>
          <p:nvPr/>
        </p:nvSpPr>
        <p:spPr bwMode="auto">
          <a:xfrm>
            <a:off x="7239000" y="188913"/>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USA</a:t>
            </a:r>
          </a:p>
        </p:txBody>
      </p:sp>
      <p:sp>
        <p:nvSpPr>
          <p:cNvPr id="24" name="Text Box 17"/>
          <p:cNvSpPr txBox="1">
            <a:spLocks noChangeArrowheads="1"/>
          </p:cNvSpPr>
          <p:nvPr/>
        </p:nvSpPr>
        <p:spPr bwMode="auto">
          <a:xfrm>
            <a:off x="4140200" y="2349500"/>
            <a:ext cx="2160588"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CHINA</a:t>
            </a:r>
          </a:p>
        </p:txBody>
      </p:sp>
      <p:sp>
        <p:nvSpPr>
          <p:cNvPr id="25" name="Text Box 17"/>
          <p:cNvSpPr txBox="1">
            <a:spLocks noChangeArrowheads="1"/>
          </p:cNvSpPr>
          <p:nvPr/>
        </p:nvSpPr>
        <p:spPr bwMode="auto">
          <a:xfrm>
            <a:off x="5076825" y="4179888"/>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VIETNAM</a:t>
            </a:r>
          </a:p>
        </p:txBody>
      </p:sp>
      <p:sp>
        <p:nvSpPr>
          <p:cNvPr id="26" name="Text Box 17"/>
          <p:cNvSpPr txBox="1">
            <a:spLocks noChangeArrowheads="1"/>
          </p:cNvSpPr>
          <p:nvPr/>
        </p:nvSpPr>
        <p:spPr bwMode="auto">
          <a:xfrm>
            <a:off x="4572000" y="4627563"/>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MALAYSIA</a:t>
            </a:r>
          </a:p>
        </p:txBody>
      </p:sp>
      <p:pic>
        <p:nvPicPr>
          <p:cNvPr id="611342" name="Picture 2" descr="SBC logo (revised).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0"/>
            <a:ext cx="2782888" cy="2782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 name="Text Box 17"/>
          <p:cNvSpPr txBox="1">
            <a:spLocks noChangeArrowheads="1"/>
          </p:cNvSpPr>
          <p:nvPr/>
        </p:nvSpPr>
        <p:spPr bwMode="auto">
          <a:xfrm>
            <a:off x="6948488" y="1341438"/>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JAPAN</a:t>
            </a:r>
          </a:p>
        </p:txBody>
      </p:sp>
      <p:sp>
        <p:nvSpPr>
          <p:cNvPr id="28" name="Text Box 21"/>
          <p:cNvSpPr txBox="1">
            <a:spLocks noChangeArrowheads="1"/>
          </p:cNvSpPr>
          <p:nvPr/>
        </p:nvSpPr>
        <p:spPr bwMode="auto">
          <a:xfrm>
            <a:off x="4427538" y="3732213"/>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THAILAND</a:t>
            </a:r>
          </a:p>
        </p:txBody>
      </p:sp>
      <p:sp>
        <p:nvSpPr>
          <p:cNvPr id="29" name="Text Box 17"/>
          <p:cNvSpPr txBox="1">
            <a:spLocks noChangeArrowheads="1"/>
          </p:cNvSpPr>
          <p:nvPr/>
        </p:nvSpPr>
        <p:spPr bwMode="auto">
          <a:xfrm>
            <a:off x="7059613" y="4070350"/>
            <a:ext cx="1905000"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PHILIPPINES</a:t>
            </a:r>
          </a:p>
        </p:txBody>
      </p:sp>
      <p:sp>
        <p:nvSpPr>
          <p:cNvPr id="30" name="Text Box 17"/>
          <p:cNvSpPr txBox="1">
            <a:spLocks noChangeArrowheads="1"/>
          </p:cNvSpPr>
          <p:nvPr/>
        </p:nvSpPr>
        <p:spPr bwMode="auto">
          <a:xfrm>
            <a:off x="6372225" y="5373688"/>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INDONESIA</a:t>
            </a:r>
          </a:p>
        </p:txBody>
      </p:sp>
      <p:sp>
        <p:nvSpPr>
          <p:cNvPr id="31" name="Text Box 17"/>
          <p:cNvSpPr txBox="1">
            <a:spLocks noChangeArrowheads="1"/>
          </p:cNvSpPr>
          <p:nvPr/>
        </p:nvSpPr>
        <p:spPr bwMode="auto">
          <a:xfrm>
            <a:off x="6227763" y="1773238"/>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KOREA</a:t>
            </a:r>
          </a:p>
        </p:txBody>
      </p:sp>
      <p:sp>
        <p:nvSpPr>
          <p:cNvPr id="32" name="Text Box 17"/>
          <p:cNvSpPr txBox="1">
            <a:spLocks noChangeArrowheads="1"/>
          </p:cNvSpPr>
          <p:nvPr/>
        </p:nvSpPr>
        <p:spPr bwMode="auto">
          <a:xfrm>
            <a:off x="6227763" y="2708275"/>
            <a:ext cx="1905000"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charset="0"/>
                <a:cs typeface="+mn-cs"/>
              </a:rPr>
              <a:t>HONG KONG</a:t>
            </a:r>
          </a:p>
        </p:txBody>
      </p:sp>
    </p:spTree>
    <p:extLst>
      <p:ext uri="{BB962C8B-B14F-4D97-AF65-F5344CB8AC3E}">
        <p14:creationId xmlns:p14="http://schemas.microsoft.com/office/powerpoint/2010/main" val="459378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199"/>
                                          </p:stCondLst>
                                        </p:cTn>
                                        <p:tgtEl>
                                          <p:spTgt spid="36148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149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14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149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489" grpId="0" animBg="1"/>
      <p:bldP spid="361491" grpId="0" animBg="1"/>
      <p:bldP spid="361493" grpId="0" animBg="1"/>
      <p:bldP spid="361496"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43000" y="242888"/>
            <a:ext cx="6858000" cy="6615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5266" name="Rectangle 2"/>
          <p:cNvSpPr>
            <a:spLocks noGrp="1" noChangeArrowheads="1"/>
          </p:cNvSpPr>
          <p:nvPr>
            <p:ph type="ctrTitle"/>
          </p:nvPr>
        </p:nvSpPr>
        <p:spPr>
          <a:xfrm>
            <a:off x="17463" y="0"/>
            <a:ext cx="9126537" cy="981075"/>
          </a:xfrm>
          <a:solidFill>
            <a:srgbClr val="000000"/>
          </a:solidFill>
        </p:spPr>
        <p:txBody>
          <a:bodyPr/>
          <a:lstStyle/>
          <a:p>
            <a:pPr eaLnBrk="1" hangingPunct="1"/>
            <a:r>
              <a:rPr lang="en-US" b="1">
                <a:solidFill>
                  <a:schemeClr val="bg1"/>
                </a:solidFill>
                <a:latin typeface="Arial" charset="0"/>
                <a:ea typeface="ＭＳ Ｐゴシック" charset="0"/>
              </a:rPr>
              <a:t>Assignment File System</a:t>
            </a:r>
          </a:p>
        </p:txBody>
      </p:sp>
    </p:spTree>
    <p:extLst>
      <p:ext uri="{BB962C8B-B14F-4D97-AF65-F5344CB8AC3E}">
        <p14:creationId xmlns:p14="http://schemas.microsoft.com/office/powerpoint/2010/main" val="250066540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EF56E1-2E37-1D4A-A327-B741F168DA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3024" y="0"/>
            <a:ext cx="8697951" cy="6858000"/>
          </a:xfrm>
          <a:prstGeom prst="rect">
            <a:avLst/>
          </a:prstGeom>
        </p:spPr>
      </p:pic>
      <p:sp>
        <p:nvSpPr>
          <p:cNvPr id="342017" name="Rectangle 1026"/>
          <p:cNvSpPr>
            <a:spLocks noGrp="1" noChangeArrowheads="1"/>
          </p:cNvSpPr>
          <p:nvPr>
            <p:ph type="ctrTitle"/>
          </p:nvPr>
        </p:nvSpPr>
        <p:spPr>
          <a:xfrm>
            <a:off x="223024" y="692696"/>
            <a:ext cx="9144000" cy="685800"/>
          </a:xfrm>
        </p:spPr>
        <p:txBody>
          <a:bodyPr/>
          <a:lstStyle/>
          <a:p>
            <a:pPr eaLnBrk="1" hangingPunct="1"/>
            <a:r>
              <a:rPr lang="en-US" sz="4000" b="1" dirty="0">
                <a:solidFill>
                  <a:schemeClr val="tx1"/>
                </a:solidFill>
                <a:latin typeface="Arial" charset="0"/>
                <a:ea typeface="ＭＳ Ｐゴシック" charset="0"/>
                <a:cs typeface="ＭＳ Ｐゴシック" charset="0"/>
              </a:rPr>
              <a:t>BibleStudyDownloads.org</a:t>
            </a:r>
            <a:endParaRPr lang="en-US" sz="1400" b="1" dirty="0">
              <a:solidFill>
                <a:schemeClr val="tx1"/>
              </a:solidFill>
              <a:latin typeface="Arial" charset="0"/>
              <a:ea typeface="ＭＳ Ｐゴシック" charset="0"/>
              <a:cs typeface="ＭＳ Ｐゴシック" charset="0"/>
            </a:endParaRPr>
          </a:p>
        </p:txBody>
      </p:sp>
      <p:sp>
        <p:nvSpPr>
          <p:cNvPr id="4" name="Rectangle 3"/>
          <p:cNvSpPr txBox="1">
            <a:spLocks noChangeArrowheads="1"/>
          </p:cNvSpPr>
          <p:nvPr/>
        </p:nvSpPr>
        <p:spPr bwMode="auto">
          <a:xfrm>
            <a:off x="8411882" y="0"/>
            <a:ext cx="732118" cy="488577"/>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nchor="ct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26" charset="0"/>
                <a:ea typeface="ＭＳ Ｐゴシック" charset="0"/>
              </a:defRPr>
            </a:lvl6pPr>
            <a:lvl7pPr marL="914400" algn="ctr" rtl="0" fontAlgn="base">
              <a:spcBef>
                <a:spcPct val="0"/>
              </a:spcBef>
              <a:spcAft>
                <a:spcPct val="0"/>
              </a:spcAft>
              <a:defRPr sz="4400">
                <a:solidFill>
                  <a:schemeClr val="tx2"/>
                </a:solidFill>
                <a:latin typeface="26" charset="0"/>
                <a:ea typeface="ＭＳ Ｐゴシック" charset="0"/>
              </a:defRPr>
            </a:lvl7pPr>
            <a:lvl8pPr marL="1371600" algn="ctr" rtl="0" fontAlgn="base">
              <a:spcBef>
                <a:spcPct val="0"/>
              </a:spcBef>
              <a:spcAft>
                <a:spcPct val="0"/>
              </a:spcAft>
              <a:defRPr sz="4400">
                <a:solidFill>
                  <a:schemeClr val="tx2"/>
                </a:solidFill>
                <a:latin typeface="26" charset="0"/>
                <a:ea typeface="ＭＳ Ｐゴシック" charset="0"/>
              </a:defRPr>
            </a:lvl8pPr>
            <a:lvl9pPr marL="1828800" algn="ctr" rtl="0" fontAlgn="base">
              <a:spcBef>
                <a:spcPct val="0"/>
              </a:spcBef>
              <a:spcAft>
                <a:spcPct val="0"/>
              </a:spcAft>
              <a:defRPr sz="4400">
                <a:solidFill>
                  <a:schemeClr val="tx2"/>
                </a:solidFill>
                <a:latin typeface="26"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FFFFFF"/>
                </a:solidFill>
                <a:effectLst>
                  <a:glow rad="266700">
                    <a:srgbClr val="000000">
                      <a:alpha val="75000"/>
                    </a:srgbClr>
                  </a:glow>
                </a:effectLst>
                <a:uLnTx/>
                <a:uFillTx/>
                <a:latin typeface="Arial" charset="0"/>
                <a:ea typeface="ＭＳ Ｐゴシック"/>
              </a:rPr>
              <a:t>7</a:t>
            </a:r>
          </a:p>
        </p:txBody>
      </p:sp>
    </p:spTree>
    <p:extLst>
      <p:ext uri="{BB962C8B-B14F-4D97-AF65-F5344CB8AC3E}">
        <p14:creationId xmlns:p14="http://schemas.microsoft.com/office/powerpoint/2010/main" val="4255208736"/>
      </p:ext>
    </p:extLst>
  </p:cSld>
  <p:clrMapOvr>
    <a:masterClrMapping/>
  </p:clrMapOvr>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62792A-B786-ED45-9A19-B2C25E2034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0980" y="-44624"/>
            <a:ext cx="7822039" cy="6858000"/>
          </a:xfrm>
          <a:prstGeom prst="rect">
            <a:avLst/>
          </a:prstGeom>
        </p:spPr>
      </p:pic>
      <p:sp>
        <p:nvSpPr>
          <p:cNvPr id="342017" name="Rectangle 1026"/>
          <p:cNvSpPr>
            <a:spLocks noGrp="1" noChangeArrowheads="1"/>
          </p:cNvSpPr>
          <p:nvPr>
            <p:ph type="ctrTitle"/>
          </p:nvPr>
        </p:nvSpPr>
        <p:spPr>
          <a:xfrm>
            <a:off x="0" y="6172200"/>
            <a:ext cx="9144000" cy="685800"/>
          </a:xfrm>
          <a:solidFill>
            <a:schemeClr val="tx1"/>
          </a:solidFill>
        </p:spPr>
        <p:txBody>
          <a:bodyPr/>
          <a:lstStyle/>
          <a:p>
            <a:pPr eaLnBrk="1" hangingPunct="1"/>
            <a:r>
              <a:rPr lang="en-US" sz="4000" b="1" dirty="0">
                <a:solidFill>
                  <a:schemeClr val="bg1"/>
                </a:solidFill>
                <a:latin typeface="Arial" charset="0"/>
                <a:ea typeface="ＭＳ Ｐゴシック" charset="0"/>
                <a:cs typeface="ＭＳ Ｐゴシック" charset="0"/>
              </a:rPr>
              <a:t>BibleStudyDownloads.org</a:t>
            </a:r>
            <a:endParaRPr lang="en-US" sz="1400" b="1" dirty="0">
              <a:solidFill>
                <a:schemeClr val="bg1"/>
              </a:solidFill>
              <a:latin typeface="Arial" charset="0"/>
              <a:ea typeface="ＭＳ Ｐゴシック" charset="0"/>
              <a:cs typeface="ＭＳ Ｐゴシック" charset="0"/>
            </a:endParaRPr>
          </a:p>
        </p:txBody>
      </p:sp>
      <p:sp>
        <p:nvSpPr>
          <p:cNvPr id="4" name="Rectangle 3"/>
          <p:cNvSpPr txBox="1">
            <a:spLocks noChangeArrowheads="1"/>
          </p:cNvSpPr>
          <p:nvPr/>
        </p:nvSpPr>
        <p:spPr bwMode="auto">
          <a:xfrm>
            <a:off x="8411882" y="0"/>
            <a:ext cx="732118" cy="488577"/>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nchor="ct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26" charset="0"/>
                <a:ea typeface="ＭＳ Ｐゴシック" charset="0"/>
              </a:defRPr>
            </a:lvl6pPr>
            <a:lvl7pPr marL="914400" algn="ctr" rtl="0" fontAlgn="base">
              <a:spcBef>
                <a:spcPct val="0"/>
              </a:spcBef>
              <a:spcAft>
                <a:spcPct val="0"/>
              </a:spcAft>
              <a:defRPr sz="4400">
                <a:solidFill>
                  <a:schemeClr val="tx2"/>
                </a:solidFill>
                <a:latin typeface="26" charset="0"/>
                <a:ea typeface="ＭＳ Ｐゴシック" charset="0"/>
              </a:defRPr>
            </a:lvl7pPr>
            <a:lvl8pPr marL="1371600" algn="ctr" rtl="0" fontAlgn="base">
              <a:spcBef>
                <a:spcPct val="0"/>
              </a:spcBef>
              <a:spcAft>
                <a:spcPct val="0"/>
              </a:spcAft>
              <a:defRPr sz="4400">
                <a:solidFill>
                  <a:schemeClr val="tx2"/>
                </a:solidFill>
                <a:latin typeface="26" charset="0"/>
                <a:ea typeface="ＭＳ Ｐゴシック" charset="0"/>
              </a:defRPr>
            </a:lvl8pPr>
            <a:lvl9pPr marL="1828800" algn="ctr" rtl="0" fontAlgn="base">
              <a:spcBef>
                <a:spcPct val="0"/>
              </a:spcBef>
              <a:spcAft>
                <a:spcPct val="0"/>
              </a:spcAft>
              <a:defRPr sz="4400">
                <a:solidFill>
                  <a:schemeClr val="tx2"/>
                </a:solidFill>
                <a:latin typeface="26"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FFFFFF"/>
                </a:solidFill>
                <a:effectLst>
                  <a:glow rad="266700">
                    <a:srgbClr val="000000">
                      <a:alpha val="75000"/>
                    </a:srgbClr>
                  </a:glow>
                </a:effectLst>
                <a:uLnTx/>
                <a:uFillTx/>
                <a:latin typeface="Arial" charset="0"/>
                <a:ea typeface="ＭＳ Ｐゴシック"/>
              </a:rPr>
              <a:t>7</a:t>
            </a:r>
          </a:p>
        </p:txBody>
      </p:sp>
      <p:sp>
        <p:nvSpPr>
          <p:cNvPr id="6" name="Rectangle 1026">
            <a:extLst>
              <a:ext uri="{FF2B5EF4-FFF2-40B4-BE49-F238E27FC236}">
                <a16:creationId xmlns:a16="http://schemas.microsoft.com/office/drawing/2014/main" id="{FFB603DB-0EF3-8C49-958D-6100047716AE}"/>
              </a:ext>
            </a:extLst>
          </p:cNvPr>
          <p:cNvSpPr txBox="1">
            <a:spLocks noChangeArrowheads="1"/>
          </p:cNvSpPr>
          <p:nvPr/>
        </p:nvSpPr>
        <p:spPr bwMode="auto">
          <a:xfrm>
            <a:off x="28575" y="2023120"/>
            <a:ext cx="9144000" cy="685800"/>
          </a:xfrm>
          <a:prstGeom prst="rect">
            <a:avLst/>
          </a:prstGeom>
          <a:solidFill>
            <a:schemeClr val="tx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FFFFFF"/>
                </a:solidFill>
                <a:effectLst/>
                <a:uLnTx/>
                <a:uFillTx/>
                <a:latin typeface="Arial" charset="0"/>
                <a:ea typeface="ＭＳ Ｐゴシック" charset="0"/>
                <a:cs typeface="ＭＳ Ｐゴシック" charset="0"/>
              </a:rPr>
              <a:t>Translations in 54 Languages</a:t>
            </a:r>
            <a:endParaRPr kumimoji="0" lang="en-US" sz="1400" b="1" i="0" u="none" strike="noStrike" kern="0" cap="none" spc="0" normalizeH="0" baseline="0" noProof="0" dirty="0">
              <a:ln>
                <a:noFill/>
              </a:ln>
              <a:solidFill>
                <a:srgbClr val="FFFFFF"/>
              </a:solidFill>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2676368855"/>
      </p:ext>
    </p:extLst>
  </p:cSld>
  <p:clrMapOvr>
    <a:masterClrMapping/>
  </p:clrMapOvr>
  <p:transition/>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8A22E83A-6C16-0A4C-A545-D2E948A6F26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700" y="1092200"/>
            <a:ext cx="9144000" cy="50387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12700" y="1333500"/>
            <a:ext cx="9144000" cy="787400"/>
          </a:xfrm>
          <a:effectLst/>
        </p:spPr>
        <p:txBody>
          <a:bodyPr anchor="ctr"/>
          <a:lstStyle/>
          <a:p>
            <a:pPr marL="350838" indent="-350838" algn="l">
              <a:buFont typeface="Arial" panose="020B0604020202020204" pitchFamily="34" charset="0"/>
              <a:buChar char="•"/>
              <a:defRPr/>
            </a:pPr>
            <a:r>
              <a:rPr lang="en-US" b="1" dirty="0">
                <a:effectLst>
                  <a:glow rad="127000">
                    <a:schemeClr val="bg1"/>
                  </a:glow>
                </a:effectLst>
                <a:latin typeface="Arial" charset="0"/>
                <a:ea typeface="ＭＳ Ｐゴシック" charset="0"/>
                <a:cs typeface="ＭＳ Ｐゴシック" charset="0"/>
              </a:rPr>
              <a:t>The Spirit </a:t>
            </a:r>
            <a:r>
              <a:rPr lang="en-US" b="1" dirty="0">
                <a:solidFill>
                  <a:srgbClr val="FFFF00"/>
                </a:solidFill>
                <a:effectLst>
                  <a:glow rad="127000">
                    <a:schemeClr val="bg1"/>
                  </a:glow>
                </a:effectLst>
                <a:latin typeface="Arial" charset="0"/>
                <a:ea typeface="ＭＳ Ｐゴシック" charset="0"/>
                <a:cs typeface="ＭＳ Ｐゴシック" charset="0"/>
              </a:rPr>
              <a:t>reverses</a:t>
            </a:r>
            <a:r>
              <a:rPr lang="en-US" b="1" dirty="0">
                <a:effectLst>
                  <a:glow rad="127000">
                    <a:schemeClr val="bg1"/>
                  </a:glow>
                </a:effectLst>
                <a:latin typeface="Arial" charset="0"/>
                <a:ea typeface="ＭＳ Ｐゴシック" charset="0"/>
                <a:cs typeface="ＭＳ Ｐゴシック" charset="0"/>
              </a:rPr>
              <a:t> Babel (1-13)</a:t>
            </a:r>
          </a:p>
        </p:txBody>
      </p:sp>
      <p:sp>
        <p:nvSpPr>
          <p:cNvPr id="4" name="Rectangle 2">
            <a:extLst>
              <a:ext uri="{FF2B5EF4-FFF2-40B4-BE49-F238E27FC236}">
                <a16:creationId xmlns:a16="http://schemas.microsoft.com/office/drawing/2014/main" id="{BC66059C-7841-7449-9690-26A97348566A}"/>
              </a:ext>
            </a:extLst>
          </p:cNvPr>
          <p:cNvSpPr txBox="1">
            <a:spLocks noChangeArrowheads="1"/>
          </p:cNvSpPr>
          <p:nvPr/>
        </p:nvSpPr>
        <p:spPr bwMode="auto">
          <a:xfrm>
            <a:off x="114300" y="63500"/>
            <a:ext cx="9144000" cy="965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Why submit to the Spirit?</a:t>
            </a:r>
            <a:endParaRPr kumimoji="0" lang="en-US" sz="4800" b="1" i="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
        <p:nvSpPr>
          <p:cNvPr id="5" name="Rectangle 2">
            <a:extLst>
              <a:ext uri="{FF2B5EF4-FFF2-40B4-BE49-F238E27FC236}">
                <a16:creationId xmlns:a16="http://schemas.microsoft.com/office/drawing/2014/main" id="{82815C1A-E76D-E34A-9D31-6FCCFEB01623}"/>
              </a:ext>
            </a:extLst>
          </p:cNvPr>
          <p:cNvSpPr txBox="1">
            <a:spLocks noChangeArrowheads="1"/>
          </p:cNvSpPr>
          <p:nvPr/>
        </p:nvSpPr>
        <p:spPr bwMode="auto">
          <a:xfrm>
            <a:off x="-12700" y="2178844"/>
            <a:ext cx="9144000" cy="787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350838" marR="0" lvl="0" indent="-350838"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 Spirit </a:t>
            </a:r>
            <a:r>
              <a:rPr kumimoji="0" lang="en-US" sz="4400" b="1" i="0" u="none" strike="noStrike" kern="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proves</a:t>
            </a:r>
            <a:r>
              <a:rPr kumimoji="0" lang="en-US" sz="44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Jesus (14-41).</a:t>
            </a:r>
          </a:p>
        </p:txBody>
      </p:sp>
      <p:sp>
        <p:nvSpPr>
          <p:cNvPr id="2" name="Rectangle 2">
            <a:extLst>
              <a:ext uri="{FF2B5EF4-FFF2-40B4-BE49-F238E27FC236}">
                <a16:creationId xmlns:a16="http://schemas.microsoft.com/office/drawing/2014/main" id="{AB45B72B-52F7-6E49-0050-0C31EB02160E}"/>
              </a:ext>
            </a:extLst>
          </p:cNvPr>
          <p:cNvSpPr txBox="1">
            <a:spLocks noChangeArrowheads="1"/>
          </p:cNvSpPr>
          <p:nvPr/>
        </p:nvSpPr>
        <p:spPr bwMode="auto">
          <a:xfrm>
            <a:off x="197428" y="6237312"/>
            <a:ext cx="8695052" cy="57513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2</a:t>
            </a:r>
            <a:endParaRPr kumimoji="0" lang="en-US" b="1" i="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29828562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946" name="Picture 2" descr="synagogueatmeiron(reconstruct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8"/>
            <a:ext cx="9144000" cy="6907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7619" name="Rectangle 3"/>
          <p:cNvSpPr>
            <a:spLocks noGrp="1" noChangeArrowheads="1"/>
          </p:cNvSpPr>
          <p:nvPr>
            <p:ph type="title"/>
          </p:nvPr>
        </p:nvSpPr>
        <p:spPr>
          <a:xfrm>
            <a:off x="76200" y="76201"/>
            <a:ext cx="7391400" cy="1017588"/>
          </a:xfrm>
        </p:spPr>
        <p:txBody>
          <a:bodyPr/>
          <a:lstStyle/>
          <a:p>
            <a:pPr eaLnBrk="1" hangingPunct="1"/>
            <a:r>
              <a:rPr lang="en-US">
                <a:solidFill>
                  <a:srgbClr val="060400"/>
                </a:solidFill>
                <a:effectLst>
                  <a:outerShdw blurRad="38100" dist="38100" dir="2700000" algn="tl">
                    <a:srgbClr val="FFFFFF"/>
                  </a:outerShdw>
                </a:effectLst>
                <a:latin typeface="Tahoma" charset="0"/>
                <a:ea typeface="ＭＳ Ｐゴシック" charset="0"/>
                <a:cs typeface="ＭＳ Ｐゴシック" charset="0"/>
              </a:rPr>
              <a:t>Who Led the Synagogue?</a:t>
            </a:r>
          </a:p>
        </p:txBody>
      </p:sp>
      <p:sp>
        <p:nvSpPr>
          <p:cNvPr id="367620" name="AutoShape 4"/>
          <p:cNvSpPr>
            <a:spLocks noChangeArrowheads="1"/>
          </p:cNvSpPr>
          <p:nvPr/>
        </p:nvSpPr>
        <p:spPr bwMode="auto">
          <a:xfrm>
            <a:off x="228601" y="3200400"/>
            <a:ext cx="2362200" cy="2590800"/>
          </a:xfrm>
          <a:prstGeom prst="verticalScroll">
            <a:avLst>
              <a:gd name="adj" fmla="val 12500"/>
            </a:avLst>
          </a:prstGeom>
          <a:solidFill>
            <a:schemeClr val="hlink"/>
          </a:solidFill>
          <a:ln w="38100">
            <a:solidFill>
              <a:srgbClr val="000000"/>
            </a:solidFill>
            <a:round/>
            <a:headEnd/>
            <a:tailEnd/>
          </a:ln>
        </p:spPr>
        <p:txBody>
          <a:bodyPr wrap="none" lIns="91334" tIns="45667" rIns="91334" bIns="45667" anchor="ctr"/>
          <a:lstStyle/>
          <a:p>
            <a:r>
              <a:rPr lang="en-US" sz="3600" b="1">
                <a:solidFill>
                  <a:srgbClr val="614121"/>
                </a:solidFill>
                <a:latin typeface="Arial" charset="0"/>
              </a:rPr>
              <a:t>Elders</a:t>
            </a:r>
            <a:br>
              <a:rPr lang="en-US" sz="3600" b="1">
                <a:solidFill>
                  <a:srgbClr val="614121"/>
                </a:solidFill>
                <a:latin typeface="Arial" charset="0"/>
              </a:rPr>
            </a:br>
            <a:r>
              <a:rPr lang="en-US" sz="3600" b="1">
                <a:solidFill>
                  <a:srgbClr val="614121"/>
                </a:solidFill>
                <a:latin typeface="Arial" charset="0"/>
              </a:rPr>
              <a:t>led with</a:t>
            </a:r>
            <a:br>
              <a:rPr lang="en-US" sz="3600" b="1">
                <a:solidFill>
                  <a:srgbClr val="614121"/>
                </a:solidFill>
                <a:latin typeface="Arial" charset="0"/>
              </a:rPr>
            </a:br>
            <a:r>
              <a:rPr lang="en-US" sz="3600" b="1">
                <a:solidFill>
                  <a:srgbClr val="614121"/>
                </a:solidFill>
                <a:latin typeface="Arial" charset="0"/>
              </a:rPr>
              <a:t>Moses</a:t>
            </a:r>
          </a:p>
          <a:p>
            <a:r>
              <a:rPr lang="en-US" sz="3200" b="1">
                <a:solidFill>
                  <a:srgbClr val="614121"/>
                </a:solidFill>
                <a:latin typeface="Arial" charset="0"/>
              </a:rPr>
              <a:t>1400 BC</a:t>
            </a:r>
            <a:endParaRPr lang="en-US" sz="1800">
              <a:solidFill>
                <a:srgbClr val="FFFFFF"/>
              </a:solidFill>
              <a:latin typeface="Arial" charset="0"/>
            </a:endParaRPr>
          </a:p>
        </p:txBody>
      </p:sp>
      <p:sp>
        <p:nvSpPr>
          <p:cNvPr id="367621" name="AutoShape 5"/>
          <p:cNvSpPr>
            <a:spLocks noChangeArrowheads="1"/>
          </p:cNvSpPr>
          <p:nvPr/>
        </p:nvSpPr>
        <p:spPr bwMode="auto">
          <a:xfrm>
            <a:off x="2667000" y="3276600"/>
            <a:ext cx="2895600" cy="2514600"/>
          </a:xfrm>
          <a:prstGeom prst="homePlate">
            <a:avLst>
              <a:gd name="adj" fmla="val 28788"/>
            </a:avLst>
          </a:prstGeom>
          <a:solidFill>
            <a:schemeClr val="accent1"/>
          </a:solidFill>
          <a:ln w="9525">
            <a:solidFill>
              <a:schemeClr val="tx1"/>
            </a:solidFill>
            <a:miter lim="800000"/>
            <a:headEnd/>
            <a:tailEnd/>
          </a:ln>
        </p:spPr>
        <p:txBody>
          <a:bodyPr wrap="none" lIns="91334" tIns="45667" rIns="91334" bIns="45667" anchor="ctr"/>
          <a:lstStyle/>
          <a:p>
            <a:r>
              <a:rPr lang="en-US" sz="3200" b="1">
                <a:solidFill>
                  <a:srgbClr val="FFFFFF"/>
                </a:solidFill>
                <a:latin typeface="Arial" charset="0"/>
                <a:cs typeface="Arial" charset="0"/>
              </a:rPr>
              <a:t>Elders</a:t>
            </a:r>
            <a:br>
              <a:rPr lang="en-US" sz="3200" b="1">
                <a:solidFill>
                  <a:srgbClr val="FFFFFF"/>
                </a:solidFill>
                <a:latin typeface="Arial" charset="0"/>
                <a:cs typeface="Arial" charset="0"/>
              </a:rPr>
            </a:br>
            <a:r>
              <a:rPr lang="en-US" sz="3200" b="1">
                <a:solidFill>
                  <a:srgbClr val="FFFFFF"/>
                </a:solidFill>
                <a:latin typeface="Arial" charset="0"/>
                <a:cs typeface="Arial" charset="0"/>
              </a:rPr>
              <a:t>led</a:t>
            </a:r>
            <a:br>
              <a:rPr lang="en-US" sz="3200" b="1">
                <a:solidFill>
                  <a:srgbClr val="FFFFFF"/>
                </a:solidFill>
                <a:latin typeface="Arial" charset="0"/>
                <a:cs typeface="Arial" charset="0"/>
              </a:rPr>
            </a:br>
            <a:r>
              <a:rPr lang="en-US" sz="3200" b="1">
                <a:solidFill>
                  <a:srgbClr val="FFFFFF"/>
                </a:solidFill>
                <a:latin typeface="Arial" charset="0"/>
                <a:cs typeface="Arial" charset="0"/>
              </a:rPr>
              <a:t>Synagogues</a:t>
            </a:r>
            <a:br>
              <a:rPr lang="en-US" sz="3200" b="1">
                <a:solidFill>
                  <a:srgbClr val="FFFFFF"/>
                </a:solidFill>
                <a:latin typeface="Arial" charset="0"/>
                <a:cs typeface="Arial" charset="0"/>
              </a:rPr>
            </a:br>
            <a:r>
              <a:rPr lang="en-US" sz="3200" b="1">
                <a:solidFill>
                  <a:srgbClr val="FFFFFF"/>
                </a:solidFill>
                <a:latin typeface="Arial" charset="0"/>
                <a:cs typeface="Arial" charset="0"/>
              </a:rPr>
              <a:t>600 BC</a:t>
            </a:r>
          </a:p>
        </p:txBody>
      </p:sp>
      <p:sp>
        <p:nvSpPr>
          <p:cNvPr id="367622" name="Text Box 6"/>
          <p:cNvSpPr txBox="1">
            <a:spLocks noChangeArrowheads="1"/>
          </p:cNvSpPr>
          <p:nvPr/>
        </p:nvSpPr>
        <p:spPr bwMode="auto">
          <a:xfrm>
            <a:off x="9214793" y="76200"/>
            <a:ext cx="685800" cy="457200"/>
          </a:xfrm>
          <a:prstGeom prst="rect">
            <a:avLst/>
          </a:prstGeom>
          <a:noFill/>
          <a:ln>
            <a:noFill/>
          </a:ln>
          <a:effectLst>
            <a:outerShdw blurRad="63500" dist="35921" dir="2700000" algn="ctr" rotWithShape="0">
              <a:srgbClr val="FFFFFF">
                <a:alpha val="74998"/>
              </a:srgbClr>
            </a:outerShdw>
          </a:effec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2400" b="1">
                <a:solidFill>
                  <a:srgbClr val="720000"/>
                </a:solidFill>
              </a:rPr>
              <a:t>51</a:t>
            </a:r>
          </a:p>
        </p:txBody>
      </p:sp>
    </p:spTree>
    <p:extLst>
      <p:ext uri="{BB962C8B-B14F-4D97-AF65-F5344CB8AC3E}">
        <p14:creationId xmlns:p14="http://schemas.microsoft.com/office/powerpoint/2010/main" val="33834829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67620"/>
                                        </p:tgtEl>
                                        <p:attrNameLst>
                                          <p:attrName>style.visibility</p:attrName>
                                        </p:attrNameLst>
                                      </p:cBhvr>
                                      <p:to>
                                        <p:strVal val="visible"/>
                                      </p:to>
                                    </p:set>
                                    <p:animEffect transition="in" filter="dissolve">
                                      <p:cBhvr>
                                        <p:cTn id="7" dur="500"/>
                                        <p:tgtEl>
                                          <p:spTgt spid="36762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7621"/>
                                        </p:tgtEl>
                                        <p:attrNameLst>
                                          <p:attrName>style.visibility</p:attrName>
                                        </p:attrNameLst>
                                      </p:cBhvr>
                                      <p:to>
                                        <p:strVal val="visible"/>
                                      </p:to>
                                    </p:set>
                                    <p:animEffect transition="in" filter="wipe(left)">
                                      <p:cBhvr>
                                        <p:cTn id="11" dur="3000"/>
                                        <p:tgtEl>
                                          <p:spTgt spid="367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20" grpId="0" animBg="1"/>
      <p:bldP spid="367621" grpId="0" animBg="1"/>
    </p:bldLst>
  </p:timing>
</p:sld>
</file>

<file path=ppt/slides/slide28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327319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6353" name="Picture 2" descr="Upper Room Service 1.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5778" name="Rectangle 2"/>
          <p:cNvSpPr>
            <a:spLocks noGrp="1" noChangeArrowheads="1"/>
          </p:cNvSpPr>
          <p:nvPr>
            <p:ph type="ctrTitle"/>
          </p:nvPr>
        </p:nvSpPr>
        <p:spPr>
          <a:xfrm>
            <a:off x="0" y="0"/>
            <a:ext cx="9144000" cy="1143000"/>
          </a:xfrm>
          <a:effectLst>
            <a:outerShdw blurRad="63500" dist="35921" dir="2700000" algn="ctr" rotWithShape="0">
              <a:srgbClr val="000000">
                <a:alpha val="74998"/>
              </a:srgbClr>
            </a:outerShdw>
          </a:effectLst>
        </p:spPr>
        <p:txBody>
          <a:bodyPr/>
          <a:lstStyle/>
          <a:p>
            <a:pPr eaLnBrk="1" hangingPunct="1">
              <a:defRPr/>
            </a:pPr>
            <a:r>
              <a:rPr lang="en-US" sz="6600">
                <a:solidFill>
                  <a:schemeClr val="bg1"/>
                </a:solidFill>
                <a:latin typeface="Arial" charset="0"/>
                <a:ea typeface="ＭＳ Ｐゴシック" charset="0"/>
              </a:rPr>
              <a:t>Our People</a:t>
            </a:r>
            <a:endParaRPr lang="en-US" sz="6600">
              <a:latin typeface="Arial" charset="0"/>
              <a:ea typeface="ＭＳ Ｐゴシック" charset="0"/>
            </a:endParaRPr>
          </a:p>
        </p:txBody>
      </p:sp>
      <p:pic>
        <p:nvPicPr>
          <p:cNvPr id="356355" name="Picture 7" descr="Crossroads-Logo.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09600" y="17463"/>
            <a:ext cx="7772400" cy="1722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2"/>
          <p:cNvSpPr txBox="1">
            <a:spLocks noChangeArrowheads="1"/>
          </p:cNvSpPr>
          <p:nvPr/>
        </p:nvSpPr>
        <p:spPr bwMode="auto">
          <a:xfrm>
            <a:off x="11113" y="1412776"/>
            <a:ext cx="9144000" cy="1143000"/>
          </a:xfrm>
          <a:prstGeom prst="rect">
            <a:avLst/>
          </a:prstGeom>
          <a:noFill/>
          <a:ln w="9525">
            <a:noFill/>
            <a:miter lim="800000"/>
            <a:headEnd/>
            <a:tailEnd/>
          </a:ln>
          <a:effectLst/>
        </p:spPr>
        <p:txBody>
          <a:bodyPr anchor="ctr"/>
          <a:lstStyle>
            <a:lvl1pPr eaLnBrk="0" hangingPunct="0">
              <a:defRPr sz="4000">
                <a:solidFill>
                  <a:schemeClr val="tx1"/>
                </a:solidFill>
                <a:latin typeface="Times New Roman" charset="0"/>
                <a:ea typeface="ＭＳ Ｐゴシック" charset="0"/>
                <a:cs typeface="ＭＳ Ｐゴシック" charset="0"/>
              </a:defRPr>
            </a:lvl1pPr>
            <a:lvl2pPr marL="37931725" indent="-37474525" eaLnBrk="0" hangingPunct="0">
              <a:defRPr sz="4000">
                <a:solidFill>
                  <a:schemeClr val="tx1"/>
                </a:solidFill>
                <a:latin typeface="Times New Roman" charset="0"/>
                <a:ea typeface="ＭＳ Ｐゴシック" charset="0"/>
              </a:defRPr>
            </a:lvl2pPr>
            <a:lvl3pPr eaLnBrk="0" hangingPunct="0">
              <a:defRPr sz="4000">
                <a:solidFill>
                  <a:schemeClr val="tx1"/>
                </a:solidFill>
                <a:latin typeface="Times New Roman" charset="0"/>
                <a:ea typeface="ＭＳ Ｐゴシック" charset="0"/>
              </a:defRPr>
            </a:lvl3pPr>
            <a:lvl4pPr eaLnBrk="0" hangingPunct="0">
              <a:defRPr sz="4000">
                <a:solidFill>
                  <a:schemeClr val="tx1"/>
                </a:solidFill>
                <a:latin typeface="Times New Roman" charset="0"/>
                <a:ea typeface="ＭＳ Ｐゴシック" charset="0"/>
              </a:defRPr>
            </a:lvl4pPr>
            <a:lvl5pPr eaLnBrk="0" hangingPunct="0">
              <a:defRPr sz="4000">
                <a:solidFill>
                  <a:schemeClr val="tx1"/>
                </a:solidFill>
                <a:latin typeface="Times New Roman" charset="0"/>
                <a:ea typeface="ＭＳ Ｐゴシック" charset="0"/>
              </a:defRPr>
            </a:lvl5pPr>
            <a:lvl6pPr marL="457200" eaLnBrk="0" fontAlgn="base" hangingPunct="0">
              <a:spcBef>
                <a:spcPct val="0"/>
              </a:spcBef>
              <a:spcAft>
                <a:spcPct val="0"/>
              </a:spcAft>
              <a:defRPr sz="4000">
                <a:solidFill>
                  <a:schemeClr val="tx1"/>
                </a:solidFill>
                <a:latin typeface="Times New Roman" charset="0"/>
                <a:ea typeface="ＭＳ Ｐゴシック" charset="0"/>
              </a:defRPr>
            </a:lvl6pPr>
            <a:lvl7pPr marL="914400" eaLnBrk="0" fontAlgn="base" hangingPunct="0">
              <a:spcBef>
                <a:spcPct val="0"/>
              </a:spcBef>
              <a:spcAft>
                <a:spcPct val="0"/>
              </a:spcAft>
              <a:defRPr sz="4000">
                <a:solidFill>
                  <a:schemeClr val="tx1"/>
                </a:solidFill>
                <a:latin typeface="Times New Roman" charset="0"/>
                <a:ea typeface="ＭＳ Ｐゴシック" charset="0"/>
              </a:defRPr>
            </a:lvl7pPr>
            <a:lvl8pPr marL="1371600" eaLnBrk="0" fontAlgn="base" hangingPunct="0">
              <a:spcBef>
                <a:spcPct val="0"/>
              </a:spcBef>
              <a:spcAft>
                <a:spcPct val="0"/>
              </a:spcAft>
              <a:defRPr sz="4000">
                <a:solidFill>
                  <a:schemeClr val="tx1"/>
                </a:solidFill>
                <a:latin typeface="Times New Roman" charset="0"/>
                <a:ea typeface="ＭＳ Ｐゴシック" charset="0"/>
              </a:defRPr>
            </a:lvl8pPr>
            <a:lvl9pPr marL="1828800" eaLnBrk="0" fontAlgn="base" hangingPunct="0">
              <a:spcBef>
                <a:spcPct val="0"/>
              </a:spcBef>
              <a:spcAft>
                <a:spcPct val="0"/>
              </a:spcAft>
              <a:defRPr sz="40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FFFF"/>
                </a:solidFill>
                <a:effectLst>
                  <a:glow rad="139700">
                    <a:srgbClr val="000000"/>
                  </a:glow>
                </a:effectLst>
                <a:uLnTx/>
                <a:uFillTx/>
                <a:latin typeface="Arial" charset="0"/>
                <a:ea typeface="ＭＳ Ｐゴシック" charset="0"/>
              </a:rPr>
              <a:t>100 people from 16 nations</a:t>
            </a:r>
            <a:endParaRPr kumimoji="0" lang="en-US" sz="4400" b="1" i="0" u="none" strike="noStrike" kern="1200" cap="none" spc="0" normalizeH="0" baseline="0" noProof="0" dirty="0">
              <a:ln>
                <a:noFill/>
              </a:ln>
              <a:solidFill>
                <a:srgbClr val="000000"/>
              </a:solidFill>
              <a:effectLst>
                <a:glow rad="139700">
                  <a:srgbClr val="000000"/>
                </a:glow>
              </a:effectLst>
              <a:uLnTx/>
              <a:uFillTx/>
              <a:latin typeface="Arial" charset="0"/>
              <a:ea typeface="ＭＳ Ｐゴシック" charset="0"/>
            </a:endParaRPr>
          </a:p>
        </p:txBody>
      </p:sp>
      <p:sp>
        <p:nvSpPr>
          <p:cNvPr id="7" name="Rectangle 2"/>
          <p:cNvSpPr txBox="1">
            <a:spLocks noChangeArrowheads="1"/>
          </p:cNvSpPr>
          <p:nvPr/>
        </p:nvSpPr>
        <p:spPr bwMode="auto">
          <a:xfrm>
            <a:off x="0" y="5517232"/>
            <a:ext cx="9144000" cy="1143000"/>
          </a:xfrm>
          <a:prstGeom prst="rect">
            <a:avLst/>
          </a:prstGeom>
          <a:noFill/>
          <a:ln w="9525">
            <a:noFill/>
            <a:miter lim="800000"/>
            <a:headEnd/>
            <a:tailEnd/>
          </a:ln>
          <a:effectLst/>
        </p:spPr>
        <p:txBody>
          <a:bodyPr anchor="ctr"/>
          <a:lstStyle>
            <a:lvl1pPr eaLnBrk="0" hangingPunct="0">
              <a:defRPr sz="4000">
                <a:solidFill>
                  <a:schemeClr val="tx1"/>
                </a:solidFill>
                <a:latin typeface="Times New Roman" charset="0"/>
                <a:ea typeface="ＭＳ Ｐゴシック" charset="0"/>
                <a:cs typeface="ＭＳ Ｐゴシック" charset="0"/>
              </a:defRPr>
            </a:lvl1pPr>
            <a:lvl2pPr marL="37931725" indent="-37474525" eaLnBrk="0" hangingPunct="0">
              <a:defRPr sz="4000">
                <a:solidFill>
                  <a:schemeClr val="tx1"/>
                </a:solidFill>
                <a:latin typeface="Times New Roman" charset="0"/>
                <a:ea typeface="ＭＳ Ｐゴシック" charset="0"/>
              </a:defRPr>
            </a:lvl2pPr>
            <a:lvl3pPr eaLnBrk="0" hangingPunct="0">
              <a:defRPr sz="4000">
                <a:solidFill>
                  <a:schemeClr val="tx1"/>
                </a:solidFill>
                <a:latin typeface="Times New Roman" charset="0"/>
                <a:ea typeface="ＭＳ Ｐゴシック" charset="0"/>
              </a:defRPr>
            </a:lvl3pPr>
            <a:lvl4pPr eaLnBrk="0" hangingPunct="0">
              <a:defRPr sz="4000">
                <a:solidFill>
                  <a:schemeClr val="tx1"/>
                </a:solidFill>
                <a:latin typeface="Times New Roman" charset="0"/>
                <a:ea typeface="ＭＳ Ｐゴシック" charset="0"/>
              </a:defRPr>
            </a:lvl4pPr>
            <a:lvl5pPr eaLnBrk="0" hangingPunct="0">
              <a:defRPr sz="4000">
                <a:solidFill>
                  <a:schemeClr val="tx1"/>
                </a:solidFill>
                <a:latin typeface="Times New Roman" charset="0"/>
                <a:ea typeface="ＭＳ Ｐゴシック" charset="0"/>
              </a:defRPr>
            </a:lvl5pPr>
            <a:lvl6pPr marL="457200" eaLnBrk="0" fontAlgn="base" hangingPunct="0">
              <a:spcBef>
                <a:spcPct val="0"/>
              </a:spcBef>
              <a:spcAft>
                <a:spcPct val="0"/>
              </a:spcAft>
              <a:defRPr sz="4000">
                <a:solidFill>
                  <a:schemeClr val="tx1"/>
                </a:solidFill>
                <a:latin typeface="Times New Roman" charset="0"/>
                <a:ea typeface="ＭＳ Ｐゴシック" charset="0"/>
              </a:defRPr>
            </a:lvl6pPr>
            <a:lvl7pPr marL="914400" eaLnBrk="0" fontAlgn="base" hangingPunct="0">
              <a:spcBef>
                <a:spcPct val="0"/>
              </a:spcBef>
              <a:spcAft>
                <a:spcPct val="0"/>
              </a:spcAft>
              <a:defRPr sz="4000">
                <a:solidFill>
                  <a:schemeClr val="tx1"/>
                </a:solidFill>
                <a:latin typeface="Times New Roman" charset="0"/>
                <a:ea typeface="ＭＳ Ｐゴシック" charset="0"/>
              </a:defRPr>
            </a:lvl7pPr>
            <a:lvl8pPr marL="1371600" eaLnBrk="0" fontAlgn="base" hangingPunct="0">
              <a:spcBef>
                <a:spcPct val="0"/>
              </a:spcBef>
              <a:spcAft>
                <a:spcPct val="0"/>
              </a:spcAft>
              <a:defRPr sz="4000">
                <a:solidFill>
                  <a:schemeClr val="tx1"/>
                </a:solidFill>
                <a:latin typeface="Times New Roman" charset="0"/>
                <a:ea typeface="ＭＳ Ｐゴシック" charset="0"/>
              </a:defRPr>
            </a:lvl8pPr>
            <a:lvl9pPr marL="1828800" eaLnBrk="0" fontAlgn="base" hangingPunct="0">
              <a:spcBef>
                <a:spcPct val="0"/>
              </a:spcBef>
              <a:spcAft>
                <a:spcPct val="0"/>
              </a:spcAft>
              <a:defRPr sz="40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glow rad="139700">
                    <a:srgbClr val="000000"/>
                  </a:glow>
                </a:effectLst>
                <a:uLnTx/>
                <a:uFillTx/>
                <a:latin typeface="Arial" charset="0"/>
                <a:ea typeface="ＭＳ Ｐゴシック" charset="0"/>
              </a:rPr>
              <a:t>The Spirit’s indwelling shows that God accepts anyone—not a select few (14-21).</a:t>
            </a:r>
            <a:endParaRPr kumimoji="0" lang="en-US" sz="3200" b="1" i="0" u="none" strike="noStrike" kern="1200" cap="none" spc="0" normalizeH="0" baseline="0" noProof="0" dirty="0">
              <a:ln>
                <a:noFill/>
              </a:ln>
              <a:solidFill>
                <a:srgbClr val="000000"/>
              </a:solidFill>
              <a:effectLst>
                <a:glow rad="139700">
                  <a:srgbClr val="000000"/>
                </a:glow>
              </a:effectLst>
              <a:uLnTx/>
              <a:uFillTx/>
              <a:latin typeface="Arial" charset="0"/>
              <a:ea typeface="ＭＳ Ｐゴシック" charset="0"/>
            </a:endParaRPr>
          </a:p>
        </p:txBody>
      </p:sp>
      <p:sp>
        <p:nvSpPr>
          <p:cNvPr id="8" name="Rectangle 3"/>
          <p:cNvSpPr txBox="1">
            <a:spLocks noChangeArrowheads="1"/>
          </p:cNvSpPr>
          <p:nvPr/>
        </p:nvSpPr>
        <p:spPr bwMode="auto">
          <a:xfrm>
            <a:off x="8411882" y="0"/>
            <a:ext cx="732118" cy="488577"/>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nchor="ct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26" charset="0"/>
                <a:ea typeface="ＭＳ Ｐゴシック" charset="0"/>
              </a:defRPr>
            </a:lvl6pPr>
            <a:lvl7pPr marL="914400" algn="ctr" rtl="0" fontAlgn="base">
              <a:spcBef>
                <a:spcPct val="0"/>
              </a:spcBef>
              <a:spcAft>
                <a:spcPct val="0"/>
              </a:spcAft>
              <a:defRPr sz="4400">
                <a:solidFill>
                  <a:schemeClr val="tx2"/>
                </a:solidFill>
                <a:latin typeface="26" charset="0"/>
                <a:ea typeface="ＭＳ Ｐゴシック" charset="0"/>
              </a:defRPr>
            </a:lvl7pPr>
            <a:lvl8pPr marL="1371600" algn="ctr" rtl="0" fontAlgn="base">
              <a:spcBef>
                <a:spcPct val="0"/>
              </a:spcBef>
              <a:spcAft>
                <a:spcPct val="0"/>
              </a:spcAft>
              <a:defRPr sz="4400">
                <a:solidFill>
                  <a:schemeClr val="tx2"/>
                </a:solidFill>
                <a:latin typeface="26" charset="0"/>
                <a:ea typeface="ＭＳ Ｐゴシック" charset="0"/>
              </a:defRPr>
            </a:lvl8pPr>
            <a:lvl9pPr marL="1828800" algn="ctr" rtl="0" fontAlgn="base">
              <a:spcBef>
                <a:spcPct val="0"/>
              </a:spcBef>
              <a:spcAft>
                <a:spcPct val="0"/>
              </a:spcAft>
              <a:defRPr sz="4400">
                <a:solidFill>
                  <a:schemeClr val="tx2"/>
                </a:solidFill>
                <a:latin typeface="26"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266700">
                    <a:srgbClr val="000000">
                      <a:alpha val="75000"/>
                    </a:srgbClr>
                  </a:glow>
                </a:effectLst>
                <a:uLnTx/>
                <a:uFillTx/>
                <a:latin typeface="Arial" charset="0"/>
                <a:ea typeface="ＭＳ Ｐゴシック"/>
              </a:rPr>
              <a:t>9</a:t>
            </a:r>
          </a:p>
        </p:txBody>
      </p:sp>
      <p:sp>
        <p:nvSpPr>
          <p:cNvPr id="9" name="Rectangle 2">
            <a:extLst>
              <a:ext uri="{FF2B5EF4-FFF2-40B4-BE49-F238E27FC236}">
                <a16:creationId xmlns:a16="http://schemas.microsoft.com/office/drawing/2014/main" id="{D438CE71-DD62-934B-B4A9-21812AF77F83}"/>
              </a:ext>
            </a:extLst>
          </p:cNvPr>
          <p:cNvSpPr txBox="1">
            <a:spLocks noChangeArrowheads="1"/>
          </p:cNvSpPr>
          <p:nvPr/>
        </p:nvSpPr>
        <p:spPr bwMode="auto">
          <a:xfrm>
            <a:off x="-41563" y="6722577"/>
            <a:ext cx="9144000" cy="1143000"/>
          </a:xfrm>
          <a:prstGeom prst="rect">
            <a:avLst/>
          </a:prstGeom>
          <a:noFill/>
          <a:ln w="9525">
            <a:noFill/>
            <a:miter lim="800000"/>
            <a:headEnd/>
            <a:tailEnd/>
          </a:ln>
          <a:effectLst/>
        </p:spPr>
        <p:txBody>
          <a:bodyPr anchor="ctr"/>
          <a:lstStyle>
            <a:lvl1pPr eaLnBrk="0" hangingPunct="0">
              <a:defRPr sz="4000">
                <a:solidFill>
                  <a:schemeClr val="tx1"/>
                </a:solidFill>
                <a:latin typeface="Times New Roman" charset="0"/>
                <a:ea typeface="ＭＳ Ｐゴシック" charset="0"/>
                <a:cs typeface="ＭＳ Ｐゴシック" charset="0"/>
              </a:defRPr>
            </a:lvl1pPr>
            <a:lvl2pPr marL="37931725" indent="-37474525" eaLnBrk="0" hangingPunct="0">
              <a:defRPr sz="4000">
                <a:solidFill>
                  <a:schemeClr val="tx1"/>
                </a:solidFill>
                <a:latin typeface="Times New Roman" charset="0"/>
                <a:ea typeface="ＭＳ Ｐゴシック" charset="0"/>
              </a:defRPr>
            </a:lvl2pPr>
            <a:lvl3pPr eaLnBrk="0" hangingPunct="0">
              <a:defRPr sz="4000">
                <a:solidFill>
                  <a:schemeClr val="tx1"/>
                </a:solidFill>
                <a:latin typeface="Times New Roman" charset="0"/>
                <a:ea typeface="ＭＳ Ｐゴシック" charset="0"/>
              </a:defRPr>
            </a:lvl3pPr>
            <a:lvl4pPr eaLnBrk="0" hangingPunct="0">
              <a:defRPr sz="4000">
                <a:solidFill>
                  <a:schemeClr val="tx1"/>
                </a:solidFill>
                <a:latin typeface="Times New Roman" charset="0"/>
                <a:ea typeface="ＭＳ Ｐゴシック" charset="0"/>
              </a:defRPr>
            </a:lvl4pPr>
            <a:lvl5pPr eaLnBrk="0" hangingPunct="0">
              <a:defRPr sz="4000">
                <a:solidFill>
                  <a:schemeClr val="tx1"/>
                </a:solidFill>
                <a:latin typeface="Times New Roman" charset="0"/>
                <a:ea typeface="ＭＳ Ｐゴシック" charset="0"/>
              </a:defRPr>
            </a:lvl5pPr>
            <a:lvl6pPr marL="457200" eaLnBrk="0" fontAlgn="base" hangingPunct="0">
              <a:spcBef>
                <a:spcPct val="0"/>
              </a:spcBef>
              <a:spcAft>
                <a:spcPct val="0"/>
              </a:spcAft>
              <a:defRPr sz="4000">
                <a:solidFill>
                  <a:schemeClr val="tx1"/>
                </a:solidFill>
                <a:latin typeface="Times New Roman" charset="0"/>
                <a:ea typeface="ＭＳ Ｐゴシック" charset="0"/>
              </a:defRPr>
            </a:lvl6pPr>
            <a:lvl7pPr marL="914400" eaLnBrk="0" fontAlgn="base" hangingPunct="0">
              <a:spcBef>
                <a:spcPct val="0"/>
              </a:spcBef>
              <a:spcAft>
                <a:spcPct val="0"/>
              </a:spcAft>
              <a:defRPr sz="4000">
                <a:solidFill>
                  <a:schemeClr val="tx1"/>
                </a:solidFill>
                <a:latin typeface="Times New Roman" charset="0"/>
                <a:ea typeface="ＭＳ Ｐゴシック" charset="0"/>
              </a:defRPr>
            </a:lvl7pPr>
            <a:lvl8pPr marL="1371600" eaLnBrk="0" fontAlgn="base" hangingPunct="0">
              <a:spcBef>
                <a:spcPct val="0"/>
              </a:spcBef>
              <a:spcAft>
                <a:spcPct val="0"/>
              </a:spcAft>
              <a:defRPr sz="4000">
                <a:solidFill>
                  <a:schemeClr val="tx1"/>
                </a:solidFill>
                <a:latin typeface="Times New Roman" charset="0"/>
                <a:ea typeface="ＭＳ Ｐゴシック" charset="0"/>
              </a:defRPr>
            </a:lvl8pPr>
            <a:lvl9pPr marL="1828800" eaLnBrk="0" fontAlgn="base" hangingPunct="0">
              <a:spcBef>
                <a:spcPct val="0"/>
              </a:spcBef>
              <a:spcAft>
                <a:spcPct val="0"/>
              </a:spcAft>
              <a:defRPr sz="40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FFFF"/>
                </a:solidFill>
                <a:effectLst>
                  <a:glow rad="139700">
                    <a:srgbClr val="000000"/>
                  </a:glow>
                </a:effectLst>
                <a:uLnTx/>
                <a:uFillTx/>
                <a:latin typeface="Arial" charset="0"/>
                <a:ea typeface="ＭＳ Ｐゴシック" charset="0"/>
              </a:rPr>
              <a:t>February 2021</a:t>
            </a:r>
            <a:endParaRPr kumimoji="0" lang="en-US" sz="4400" b="1" i="0" u="none" strike="noStrike" kern="1200" cap="none" spc="0" normalizeH="0" baseline="0" noProof="0" dirty="0">
              <a:ln>
                <a:noFill/>
              </a:ln>
              <a:solidFill>
                <a:srgbClr val="000000"/>
              </a:solidFill>
              <a:effectLst>
                <a:glow rad="139700">
                  <a:srgbClr val="000000"/>
                </a:glow>
              </a:effectLst>
              <a:uLnTx/>
              <a:uFillTx/>
              <a:latin typeface="Arial" charset="0"/>
              <a:ea typeface="ＭＳ Ｐゴシック" charset="0"/>
            </a:endParaRPr>
          </a:p>
        </p:txBody>
      </p:sp>
    </p:spTree>
    <p:extLst>
      <p:ext uri="{BB962C8B-B14F-4D97-AF65-F5344CB8AC3E}">
        <p14:creationId xmlns:p14="http://schemas.microsoft.com/office/powerpoint/2010/main" val="2739918069"/>
      </p:ext>
    </p:extLst>
  </p:cSld>
  <p:clrMapOvr>
    <a:masterClrMapping/>
  </p:clrMapOvr>
  <p:transition spd="slow"/>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7" name="Picture 4" descr="Asia Map"/>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225" y="0"/>
            <a:ext cx="9202738" cy="690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Text Box 17"/>
          <p:cNvSpPr txBox="1">
            <a:spLocks noChangeArrowheads="1"/>
          </p:cNvSpPr>
          <p:nvPr/>
        </p:nvSpPr>
        <p:spPr bwMode="auto">
          <a:xfrm>
            <a:off x="7239000" y="3494088"/>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USA</a:t>
            </a:r>
          </a:p>
        </p:txBody>
      </p:sp>
      <p:sp>
        <p:nvSpPr>
          <p:cNvPr id="361477" name="Rectangle 5"/>
          <p:cNvSpPr>
            <a:spLocks noGrp="1" noChangeArrowheads="1"/>
          </p:cNvSpPr>
          <p:nvPr>
            <p:ph type="title"/>
          </p:nvPr>
        </p:nvSpPr>
        <p:spPr>
          <a:xfrm>
            <a:off x="-71438" y="5943600"/>
            <a:ext cx="9251951" cy="990600"/>
          </a:xfrm>
          <a:solidFill>
            <a:srgbClr val="800000"/>
          </a:solidFill>
        </p:spPr>
        <p:txBody>
          <a:bodyPr/>
          <a:lstStyle/>
          <a:p>
            <a:pPr eaLnBrk="1" hangingPunct="1">
              <a:defRPr/>
            </a:pPr>
            <a:r>
              <a:rPr lang="en-US" b="1" dirty="0">
                <a:cs typeface="+mj-cs"/>
              </a:rPr>
              <a:t>Crossroads People • </a:t>
            </a:r>
            <a:r>
              <a:rPr lang="en-US" b="1">
                <a:cs typeface="+mj-cs"/>
              </a:rPr>
              <a:t>Feb 2021</a:t>
            </a:r>
            <a:endParaRPr lang="en-US" b="1" dirty="0">
              <a:cs typeface="+mj-cs"/>
            </a:endParaRPr>
          </a:p>
        </p:txBody>
      </p:sp>
      <p:grpSp>
        <p:nvGrpSpPr>
          <p:cNvPr id="2" name="Group 1"/>
          <p:cNvGrpSpPr>
            <a:grpSpLocks/>
          </p:cNvGrpSpPr>
          <p:nvPr/>
        </p:nvGrpSpPr>
        <p:grpSpPr bwMode="auto">
          <a:xfrm>
            <a:off x="3771900" y="2348880"/>
            <a:ext cx="3154363" cy="3696320"/>
            <a:chOff x="3771900" y="1620838"/>
            <a:chExt cx="3153576" cy="4424362"/>
          </a:xfrm>
        </p:grpSpPr>
        <p:sp>
          <p:nvSpPr>
            <p:cNvPr id="361476" name="AutoShape 4"/>
            <p:cNvSpPr>
              <a:spLocks noChangeArrowheads="1"/>
            </p:cNvSpPr>
            <p:nvPr/>
          </p:nvSpPr>
          <p:spPr bwMode="auto">
            <a:xfrm rot="18984757">
              <a:off x="3771900" y="2466975"/>
              <a:ext cx="380905" cy="3578225"/>
            </a:xfrm>
            <a:prstGeom prst="upArrow">
              <a:avLst>
                <a:gd name="adj1" fmla="val 50000"/>
                <a:gd name="adj2" fmla="val 23479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ＭＳ Ｐゴシック"/>
                <a:cs typeface="+mn-cs"/>
              </a:endParaRPr>
            </a:p>
          </p:txBody>
        </p:sp>
        <p:sp>
          <p:nvSpPr>
            <p:cNvPr id="361479" name="AutoShape 7"/>
            <p:cNvSpPr>
              <a:spLocks noChangeArrowheads="1"/>
            </p:cNvSpPr>
            <p:nvPr/>
          </p:nvSpPr>
          <p:spPr bwMode="auto">
            <a:xfrm rot="-2225631">
              <a:off x="4346432" y="2987675"/>
              <a:ext cx="380905" cy="2971800"/>
            </a:xfrm>
            <a:prstGeom prst="upArrow">
              <a:avLst>
                <a:gd name="adj1" fmla="val 50000"/>
                <a:gd name="adj2" fmla="val 19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ＭＳ Ｐゴシック"/>
                <a:cs typeface="+mn-cs"/>
              </a:endParaRPr>
            </a:p>
          </p:txBody>
        </p:sp>
        <p:sp>
          <p:nvSpPr>
            <p:cNvPr id="361480" name="AutoShape 8"/>
            <p:cNvSpPr>
              <a:spLocks noChangeArrowheads="1"/>
            </p:cNvSpPr>
            <p:nvPr/>
          </p:nvSpPr>
          <p:spPr bwMode="auto">
            <a:xfrm rot="2496691">
              <a:off x="6544571" y="3249613"/>
              <a:ext cx="380905" cy="2614612"/>
            </a:xfrm>
            <a:prstGeom prst="upArrow">
              <a:avLst>
                <a:gd name="adj1" fmla="val 50000"/>
                <a:gd name="adj2" fmla="val 14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ＭＳ Ｐゴシック"/>
                <a:cs typeface="+mn-cs"/>
              </a:endParaRPr>
            </a:p>
          </p:txBody>
        </p:sp>
        <p:sp>
          <p:nvSpPr>
            <p:cNvPr id="361481" name="AutoShape 9"/>
            <p:cNvSpPr>
              <a:spLocks noChangeArrowheads="1"/>
            </p:cNvSpPr>
            <p:nvPr/>
          </p:nvSpPr>
          <p:spPr bwMode="auto">
            <a:xfrm>
              <a:off x="5181248" y="1620838"/>
              <a:ext cx="380905" cy="4114800"/>
            </a:xfrm>
            <a:prstGeom prst="upArrow">
              <a:avLst>
                <a:gd name="adj1" fmla="val 50000"/>
                <a:gd name="adj2" fmla="val 27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ＭＳ Ｐゴシック"/>
                <a:cs typeface="+mn-cs"/>
              </a:endParaRPr>
            </a:p>
          </p:txBody>
        </p:sp>
      </p:grpSp>
      <p:sp>
        <p:nvSpPr>
          <p:cNvPr id="361485" name="Text Box 13"/>
          <p:cNvSpPr txBox="1">
            <a:spLocks noChangeArrowheads="1"/>
          </p:cNvSpPr>
          <p:nvPr/>
        </p:nvSpPr>
        <p:spPr bwMode="auto">
          <a:xfrm>
            <a:off x="-2296493" y="658126"/>
            <a:ext cx="2087563"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FRANCE</a:t>
            </a:r>
          </a:p>
        </p:txBody>
      </p:sp>
      <p:sp>
        <p:nvSpPr>
          <p:cNvPr id="361491" name="Text Box 19"/>
          <p:cNvSpPr txBox="1">
            <a:spLocks noChangeArrowheads="1"/>
          </p:cNvSpPr>
          <p:nvPr/>
        </p:nvSpPr>
        <p:spPr bwMode="auto">
          <a:xfrm>
            <a:off x="1979613" y="3573463"/>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INDIA</a:t>
            </a:r>
          </a:p>
        </p:txBody>
      </p:sp>
      <p:sp>
        <p:nvSpPr>
          <p:cNvPr id="361493" name="Text Box 21"/>
          <p:cNvSpPr txBox="1">
            <a:spLocks noChangeArrowheads="1"/>
          </p:cNvSpPr>
          <p:nvPr/>
        </p:nvSpPr>
        <p:spPr bwMode="auto">
          <a:xfrm>
            <a:off x="4762819" y="3672781"/>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THAILAND</a:t>
            </a:r>
          </a:p>
        </p:txBody>
      </p:sp>
      <p:sp>
        <p:nvSpPr>
          <p:cNvPr id="361498" name="Line 26"/>
          <p:cNvSpPr>
            <a:spLocks noChangeShapeType="1"/>
          </p:cNvSpPr>
          <p:nvPr/>
        </p:nvSpPr>
        <p:spPr bwMode="auto">
          <a:xfrm flipV="1">
            <a:off x="0" y="5729288"/>
            <a:ext cx="9144000" cy="76200"/>
          </a:xfrm>
          <a:prstGeom prst="line">
            <a:avLst/>
          </a:prstGeom>
          <a:noFill/>
          <a:ln w="76200">
            <a:solidFill>
              <a:srgbClr val="FF0000"/>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charset="0"/>
              <a:ea typeface="ＭＳ Ｐゴシック"/>
              <a:cs typeface="+mn-cs"/>
            </a:endParaRPr>
          </a:p>
        </p:txBody>
      </p:sp>
      <p:sp>
        <p:nvSpPr>
          <p:cNvPr id="357385" name="Text Box 28"/>
          <p:cNvSpPr txBox="1">
            <a:spLocks noChangeArrowheads="1"/>
          </p:cNvSpPr>
          <p:nvPr/>
        </p:nvSpPr>
        <p:spPr bwMode="auto">
          <a:xfrm>
            <a:off x="4575175" y="5410200"/>
            <a:ext cx="1676400" cy="366713"/>
          </a:xfrm>
          <a:prstGeom prst="rect">
            <a:avLst/>
          </a:prstGeom>
          <a:solidFill>
            <a:srgbClr val="8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457200" eaLnBrk="0" hangingPunct="0">
              <a:defRPr sz="2400">
                <a:solidFill>
                  <a:schemeClr val="tx1"/>
                </a:solidFill>
                <a:latin typeface="Times New Roman" charset="0"/>
                <a:ea typeface="ＭＳ Ｐゴシック" charset="0"/>
                <a:cs typeface="ＭＳ Ｐゴシック" charset="0"/>
              </a:defRPr>
            </a:lvl1pPr>
            <a:lvl2pPr marL="742950" indent="-285750" defTabSz="457200" eaLnBrk="0" hangingPunct="0">
              <a:defRPr sz="2400">
                <a:solidFill>
                  <a:schemeClr val="tx1"/>
                </a:solidFill>
                <a:latin typeface="Times New Roman" charset="0"/>
                <a:ea typeface="ＭＳ Ｐゴシック" charset="0"/>
              </a:defRPr>
            </a:lvl2pPr>
            <a:lvl3pPr marL="1143000" indent="-228600" defTabSz="457200" eaLnBrk="0" hangingPunct="0">
              <a:defRPr sz="2400">
                <a:solidFill>
                  <a:schemeClr val="tx1"/>
                </a:solidFill>
                <a:latin typeface="Times New Roman" charset="0"/>
                <a:ea typeface="ＭＳ Ｐゴシック" charset="0"/>
              </a:defRPr>
            </a:lvl3pPr>
            <a:lvl4pPr marL="1600200" indent="-228600" defTabSz="457200" eaLnBrk="0" hangingPunct="0">
              <a:defRPr sz="2400">
                <a:solidFill>
                  <a:schemeClr val="tx1"/>
                </a:solidFill>
                <a:latin typeface="Times New Roman" charset="0"/>
                <a:ea typeface="ＭＳ Ｐゴシック" charset="0"/>
              </a:defRPr>
            </a:lvl4pPr>
            <a:lvl5pPr marL="2057400" indent="-228600" defTabSz="4572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200" rtl="0" eaLnBrk="0" fontAlgn="base" latinLnBrk="0" hangingPunct="0">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charset="0"/>
                <a:ea typeface="ＭＳ Ｐゴシック" charset="0"/>
              </a:rPr>
              <a:t>CIC</a:t>
            </a:r>
          </a:p>
        </p:txBody>
      </p:sp>
      <p:sp>
        <p:nvSpPr>
          <p:cNvPr id="361496" name="Text Box 24"/>
          <p:cNvSpPr txBox="1">
            <a:spLocks noChangeArrowheads="1"/>
          </p:cNvSpPr>
          <p:nvPr/>
        </p:nvSpPr>
        <p:spPr bwMode="auto">
          <a:xfrm>
            <a:off x="4572000" y="5075238"/>
            <a:ext cx="1655763" cy="369887"/>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SINGAPORE</a:t>
            </a:r>
          </a:p>
        </p:txBody>
      </p:sp>
      <p:sp>
        <p:nvSpPr>
          <p:cNvPr id="357387" name="Rounded Rectangle 1"/>
          <p:cNvSpPr>
            <a:spLocks noChangeArrowheads="1"/>
          </p:cNvSpPr>
          <p:nvPr/>
        </p:nvSpPr>
        <p:spPr bwMode="auto">
          <a:xfrm>
            <a:off x="2627313" y="90041"/>
            <a:ext cx="2160587" cy="2186831"/>
          </a:xfrm>
          <a:prstGeom prst="roundRect">
            <a:avLst>
              <a:gd name="adj" fmla="val 16667"/>
            </a:avLst>
          </a:prstGeom>
          <a:solidFill>
            <a:schemeClr val="tx1"/>
          </a:solidFill>
          <a:ln w="9525">
            <a:solidFill>
              <a:schemeClr val="tx1"/>
            </a:solidFill>
            <a:round/>
            <a:headEnd/>
            <a:tailEnd/>
          </a:ln>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21" name="Text Box 13"/>
          <p:cNvSpPr txBox="1">
            <a:spLocks noChangeArrowheads="1"/>
          </p:cNvSpPr>
          <p:nvPr/>
        </p:nvSpPr>
        <p:spPr bwMode="auto">
          <a:xfrm>
            <a:off x="9409905" y="4708526"/>
            <a:ext cx="1906587"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PHILIPPINES</a:t>
            </a:r>
          </a:p>
        </p:txBody>
      </p:sp>
      <p:sp>
        <p:nvSpPr>
          <p:cNvPr id="22" name="Text Box 13"/>
          <p:cNvSpPr txBox="1">
            <a:spLocks noChangeArrowheads="1"/>
          </p:cNvSpPr>
          <p:nvPr/>
        </p:nvSpPr>
        <p:spPr bwMode="auto">
          <a:xfrm>
            <a:off x="-2340768" y="2780928"/>
            <a:ext cx="2089151"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GERMANY</a:t>
            </a:r>
          </a:p>
        </p:txBody>
      </p:sp>
      <p:sp>
        <p:nvSpPr>
          <p:cNvPr id="25" name="Text Box 13"/>
          <p:cNvSpPr txBox="1">
            <a:spLocks noChangeArrowheads="1"/>
          </p:cNvSpPr>
          <p:nvPr/>
        </p:nvSpPr>
        <p:spPr bwMode="auto">
          <a:xfrm>
            <a:off x="140330" y="706720"/>
            <a:ext cx="2087563" cy="369887"/>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NETHERLANDS</a:t>
            </a:r>
          </a:p>
        </p:txBody>
      </p:sp>
      <p:sp>
        <p:nvSpPr>
          <p:cNvPr id="26" name="Text Box 17"/>
          <p:cNvSpPr txBox="1">
            <a:spLocks noChangeArrowheads="1"/>
          </p:cNvSpPr>
          <p:nvPr/>
        </p:nvSpPr>
        <p:spPr bwMode="auto">
          <a:xfrm>
            <a:off x="6290302" y="1247854"/>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KOREA</a:t>
            </a:r>
          </a:p>
        </p:txBody>
      </p:sp>
      <p:sp>
        <p:nvSpPr>
          <p:cNvPr id="24" name="Text Box 17"/>
          <p:cNvSpPr txBox="1">
            <a:spLocks noChangeArrowheads="1"/>
          </p:cNvSpPr>
          <p:nvPr/>
        </p:nvSpPr>
        <p:spPr bwMode="auto">
          <a:xfrm>
            <a:off x="9481913" y="1200820"/>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HONG KONG</a:t>
            </a:r>
          </a:p>
        </p:txBody>
      </p:sp>
      <p:sp>
        <p:nvSpPr>
          <p:cNvPr id="27" name="Text Box 17"/>
          <p:cNvSpPr txBox="1">
            <a:spLocks noChangeArrowheads="1"/>
          </p:cNvSpPr>
          <p:nvPr/>
        </p:nvSpPr>
        <p:spPr bwMode="auto">
          <a:xfrm>
            <a:off x="9390063" y="2400300"/>
            <a:ext cx="1905000"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TAIWAN</a:t>
            </a:r>
          </a:p>
        </p:txBody>
      </p:sp>
      <p:sp>
        <p:nvSpPr>
          <p:cNvPr id="28" name="Text Box 21"/>
          <p:cNvSpPr txBox="1">
            <a:spLocks noChangeArrowheads="1"/>
          </p:cNvSpPr>
          <p:nvPr/>
        </p:nvSpPr>
        <p:spPr bwMode="auto">
          <a:xfrm>
            <a:off x="4250434" y="2355704"/>
            <a:ext cx="1905000"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CHINA</a:t>
            </a:r>
          </a:p>
        </p:txBody>
      </p:sp>
      <p:sp>
        <p:nvSpPr>
          <p:cNvPr id="29" name="Text Box 21"/>
          <p:cNvSpPr txBox="1">
            <a:spLocks noChangeArrowheads="1"/>
          </p:cNvSpPr>
          <p:nvPr/>
        </p:nvSpPr>
        <p:spPr bwMode="auto">
          <a:xfrm>
            <a:off x="6276976" y="4982095"/>
            <a:ext cx="1905000"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INDONESIA</a:t>
            </a:r>
          </a:p>
        </p:txBody>
      </p:sp>
      <p:sp>
        <p:nvSpPr>
          <p:cNvPr id="30" name="Text Box 21"/>
          <p:cNvSpPr txBox="1">
            <a:spLocks noChangeArrowheads="1"/>
          </p:cNvSpPr>
          <p:nvPr/>
        </p:nvSpPr>
        <p:spPr bwMode="auto">
          <a:xfrm>
            <a:off x="9731151" y="4067674"/>
            <a:ext cx="1655762"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MALAYSIA</a:t>
            </a:r>
          </a:p>
        </p:txBody>
      </p:sp>
      <p:sp>
        <p:nvSpPr>
          <p:cNvPr id="31" name="Text Box 21"/>
          <p:cNvSpPr txBox="1">
            <a:spLocks noChangeArrowheads="1"/>
          </p:cNvSpPr>
          <p:nvPr/>
        </p:nvSpPr>
        <p:spPr bwMode="auto">
          <a:xfrm>
            <a:off x="7229476" y="7008771"/>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NEW ZEALAND</a:t>
            </a:r>
          </a:p>
        </p:txBody>
      </p:sp>
      <p:sp>
        <p:nvSpPr>
          <p:cNvPr id="32" name="Text Box 13"/>
          <p:cNvSpPr txBox="1">
            <a:spLocks noChangeArrowheads="1"/>
          </p:cNvSpPr>
          <p:nvPr/>
        </p:nvSpPr>
        <p:spPr bwMode="auto">
          <a:xfrm>
            <a:off x="-2268091" y="1844824"/>
            <a:ext cx="2087563" cy="369888"/>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LEBANON</a:t>
            </a:r>
          </a:p>
        </p:txBody>
      </p:sp>
      <p:sp>
        <p:nvSpPr>
          <p:cNvPr id="33" name="Text Box 13"/>
          <p:cNvSpPr txBox="1">
            <a:spLocks noChangeArrowheads="1"/>
          </p:cNvSpPr>
          <p:nvPr/>
        </p:nvSpPr>
        <p:spPr bwMode="auto">
          <a:xfrm>
            <a:off x="-2484784" y="4797152"/>
            <a:ext cx="2089150" cy="368300"/>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ZIMBABWE</a:t>
            </a:r>
          </a:p>
        </p:txBody>
      </p:sp>
      <p:sp>
        <p:nvSpPr>
          <p:cNvPr id="34" name="Text Box 17"/>
          <p:cNvSpPr txBox="1">
            <a:spLocks noChangeArrowheads="1"/>
          </p:cNvSpPr>
          <p:nvPr/>
        </p:nvSpPr>
        <p:spPr bwMode="auto">
          <a:xfrm>
            <a:off x="7020272" y="-575381"/>
            <a:ext cx="1905000"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JAPAN</a:t>
            </a:r>
          </a:p>
        </p:txBody>
      </p:sp>
      <p:sp>
        <p:nvSpPr>
          <p:cNvPr id="35" name="Text Box 13"/>
          <p:cNvSpPr txBox="1">
            <a:spLocks noChangeArrowheads="1"/>
          </p:cNvSpPr>
          <p:nvPr/>
        </p:nvSpPr>
        <p:spPr bwMode="auto">
          <a:xfrm>
            <a:off x="-2412776" y="1196752"/>
            <a:ext cx="2089151"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ITALY</a:t>
            </a:r>
          </a:p>
        </p:txBody>
      </p:sp>
      <p:sp>
        <p:nvSpPr>
          <p:cNvPr id="36" name="Text Box 17"/>
          <p:cNvSpPr txBox="1">
            <a:spLocks noChangeArrowheads="1"/>
          </p:cNvSpPr>
          <p:nvPr/>
        </p:nvSpPr>
        <p:spPr bwMode="auto">
          <a:xfrm>
            <a:off x="9396536" y="5287"/>
            <a:ext cx="1905000"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RUSSIA</a:t>
            </a:r>
          </a:p>
        </p:txBody>
      </p:sp>
      <p:sp>
        <p:nvSpPr>
          <p:cNvPr id="37" name="Text Box 21"/>
          <p:cNvSpPr txBox="1">
            <a:spLocks noChangeArrowheads="1"/>
          </p:cNvSpPr>
          <p:nvPr/>
        </p:nvSpPr>
        <p:spPr bwMode="auto">
          <a:xfrm>
            <a:off x="9583209" y="3050630"/>
            <a:ext cx="1905000"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CANADA</a:t>
            </a:r>
          </a:p>
        </p:txBody>
      </p:sp>
      <p:sp>
        <p:nvSpPr>
          <p:cNvPr id="38" name="Text Box 13"/>
          <p:cNvSpPr txBox="1">
            <a:spLocks noChangeArrowheads="1"/>
          </p:cNvSpPr>
          <p:nvPr/>
        </p:nvSpPr>
        <p:spPr bwMode="auto">
          <a:xfrm>
            <a:off x="0" y="-580753"/>
            <a:ext cx="2089151"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GERMANY</a:t>
            </a:r>
          </a:p>
        </p:txBody>
      </p:sp>
      <p:sp>
        <p:nvSpPr>
          <p:cNvPr id="39" name="Text Box 13"/>
          <p:cNvSpPr txBox="1">
            <a:spLocks noChangeArrowheads="1"/>
          </p:cNvSpPr>
          <p:nvPr/>
        </p:nvSpPr>
        <p:spPr bwMode="auto">
          <a:xfrm>
            <a:off x="-2484784" y="3573016"/>
            <a:ext cx="2089150" cy="368300"/>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EGYPT</a:t>
            </a:r>
          </a:p>
        </p:txBody>
      </p:sp>
      <p:sp>
        <p:nvSpPr>
          <p:cNvPr id="40" name="Text Box 17"/>
          <p:cNvSpPr txBox="1">
            <a:spLocks noChangeArrowheads="1"/>
          </p:cNvSpPr>
          <p:nvPr/>
        </p:nvSpPr>
        <p:spPr bwMode="auto">
          <a:xfrm>
            <a:off x="9252520" y="620688"/>
            <a:ext cx="1905000" cy="366713"/>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MONGOLIA</a:t>
            </a:r>
          </a:p>
        </p:txBody>
      </p:sp>
      <p:pic>
        <p:nvPicPr>
          <p:cNvPr id="4" name="Picture 3" descr="Crossroads-Logo-Only.gi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627784" y="116632"/>
            <a:ext cx="2117270" cy="2117270"/>
          </a:xfrm>
          <a:prstGeom prst="rect">
            <a:avLst/>
          </a:prstGeom>
        </p:spPr>
      </p:pic>
      <p:sp>
        <p:nvSpPr>
          <p:cNvPr id="41" name="Text Box 13">
            <a:extLst>
              <a:ext uri="{FF2B5EF4-FFF2-40B4-BE49-F238E27FC236}">
                <a16:creationId xmlns:a16="http://schemas.microsoft.com/office/drawing/2014/main" id="{8E09A645-542F-264D-886B-27BDC51F1814}"/>
              </a:ext>
            </a:extLst>
          </p:cNvPr>
          <p:cNvSpPr txBox="1">
            <a:spLocks noChangeArrowheads="1"/>
          </p:cNvSpPr>
          <p:nvPr/>
        </p:nvSpPr>
        <p:spPr bwMode="auto">
          <a:xfrm>
            <a:off x="-2342355" y="4185084"/>
            <a:ext cx="2089150" cy="368300"/>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ETHIOPIA</a:t>
            </a:r>
          </a:p>
        </p:txBody>
      </p:sp>
      <p:sp>
        <p:nvSpPr>
          <p:cNvPr id="42" name="Text Box 21">
            <a:extLst>
              <a:ext uri="{FF2B5EF4-FFF2-40B4-BE49-F238E27FC236}">
                <a16:creationId xmlns:a16="http://schemas.microsoft.com/office/drawing/2014/main" id="{FEFF8652-9E1E-1542-8990-6848F8DBDC00}"/>
              </a:ext>
            </a:extLst>
          </p:cNvPr>
          <p:cNvSpPr txBox="1">
            <a:spLocks noChangeArrowheads="1"/>
          </p:cNvSpPr>
          <p:nvPr/>
        </p:nvSpPr>
        <p:spPr bwMode="auto">
          <a:xfrm>
            <a:off x="4250434" y="3138588"/>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MYANMAR</a:t>
            </a:r>
          </a:p>
        </p:txBody>
      </p:sp>
      <p:sp>
        <p:nvSpPr>
          <p:cNvPr id="43" name="Text Box 13">
            <a:extLst>
              <a:ext uri="{FF2B5EF4-FFF2-40B4-BE49-F238E27FC236}">
                <a16:creationId xmlns:a16="http://schemas.microsoft.com/office/drawing/2014/main" id="{6F33562E-4EBD-0741-880B-3B009E5F101D}"/>
              </a:ext>
            </a:extLst>
          </p:cNvPr>
          <p:cNvSpPr txBox="1">
            <a:spLocks noChangeArrowheads="1"/>
          </p:cNvSpPr>
          <p:nvPr/>
        </p:nvSpPr>
        <p:spPr bwMode="auto">
          <a:xfrm>
            <a:off x="-2193897" y="5482769"/>
            <a:ext cx="2089150" cy="368300"/>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SOUTH AFRICA</a:t>
            </a:r>
          </a:p>
        </p:txBody>
      </p:sp>
      <p:sp>
        <p:nvSpPr>
          <p:cNvPr id="44" name="Text Box 21">
            <a:extLst>
              <a:ext uri="{FF2B5EF4-FFF2-40B4-BE49-F238E27FC236}">
                <a16:creationId xmlns:a16="http://schemas.microsoft.com/office/drawing/2014/main" id="{7E853FA9-D67E-7A44-BA57-90E422367ADD}"/>
              </a:ext>
            </a:extLst>
          </p:cNvPr>
          <p:cNvSpPr txBox="1">
            <a:spLocks noChangeArrowheads="1"/>
          </p:cNvSpPr>
          <p:nvPr/>
        </p:nvSpPr>
        <p:spPr bwMode="auto">
          <a:xfrm>
            <a:off x="6810000" y="5366154"/>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AUSTRALIA</a:t>
            </a:r>
          </a:p>
        </p:txBody>
      </p:sp>
      <p:sp>
        <p:nvSpPr>
          <p:cNvPr id="45" name="Text Box 13">
            <a:extLst>
              <a:ext uri="{FF2B5EF4-FFF2-40B4-BE49-F238E27FC236}">
                <a16:creationId xmlns:a16="http://schemas.microsoft.com/office/drawing/2014/main" id="{873F3133-8016-9B41-AD8F-F1A3CC46D5AA}"/>
              </a:ext>
            </a:extLst>
          </p:cNvPr>
          <p:cNvSpPr txBox="1">
            <a:spLocks noChangeArrowheads="1"/>
          </p:cNvSpPr>
          <p:nvPr/>
        </p:nvSpPr>
        <p:spPr bwMode="auto">
          <a:xfrm>
            <a:off x="46471" y="83087"/>
            <a:ext cx="2580842"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UNITED KINGDOM</a:t>
            </a:r>
          </a:p>
        </p:txBody>
      </p:sp>
      <p:sp>
        <p:nvSpPr>
          <p:cNvPr id="46" name="Text Box 17">
            <a:extLst>
              <a:ext uri="{FF2B5EF4-FFF2-40B4-BE49-F238E27FC236}">
                <a16:creationId xmlns:a16="http://schemas.microsoft.com/office/drawing/2014/main" id="{775E5FB2-085D-8647-B745-827D8BD9042A}"/>
              </a:ext>
            </a:extLst>
          </p:cNvPr>
          <p:cNvSpPr txBox="1">
            <a:spLocks noChangeArrowheads="1"/>
          </p:cNvSpPr>
          <p:nvPr/>
        </p:nvSpPr>
        <p:spPr bwMode="auto">
          <a:xfrm>
            <a:off x="6845461" y="2767013"/>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TAIWAN</a:t>
            </a:r>
          </a:p>
        </p:txBody>
      </p:sp>
      <p:sp>
        <p:nvSpPr>
          <p:cNvPr id="48" name="Text Box 13">
            <a:extLst>
              <a:ext uri="{FF2B5EF4-FFF2-40B4-BE49-F238E27FC236}">
                <a16:creationId xmlns:a16="http://schemas.microsoft.com/office/drawing/2014/main" id="{A960F8FF-74F4-C747-A841-3179B9441AAF}"/>
              </a:ext>
            </a:extLst>
          </p:cNvPr>
          <p:cNvSpPr txBox="1">
            <a:spLocks noChangeArrowheads="1"/>
          </p:cNvSpPr>
          <p:nvPr/>
        </p:nvSpPr>
        <p:spPr bwMode="auto">
          <a:xfrm>
            <a:off x="17596" y="4736800"/>
            <a:ext cx="2089150" cy="368300"/>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SOUTH AFRICA</a:t>
            </a:r>
          </a:p>
        </p:txBody>
      </p:sp>
      <p:sp>
        <p:nvSpPr>
          <p:cNvPr id="49" name="Text Box 21">
            <a:extLst>
              <a:ext uri="{FF2B5EF4-FFF2-40B4-BE49-F238E27FC236}">
                <a16:creationId xmlns:a16="http://schemas.microsoft.com/office/drawing/2014/main" id="{7F2E99E5-37A7-FE40-82CC-914DA6B8B189}"/>
              </a:ext>
            </a:extLst>
          </p:cNvPr>
          <p:cNvSpPr txBox="1">
            <a:spLocks noChangeArrowheads="1"/>
          </p:cNvSpPr>
          <p:nvPr/>
        </p:nvSpPr>
        <p:spPr bwMode="auto">
          <a:xfrm>
            <a:off x="4319011" y="-595088"/>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MALAYSIA</a:t>
            </a:r>
          </a:p>
        </p:txBody>
      </p:sp>
      <p:sp>
        <p:nvSpPr>
          <p:cNvPr id="50" name="Text Box 19">
            <a:extLst>
              <a:ext uri="{FF2B5EF4-FFF2-40B4-BE49-F238E27FC236}">
                <a16:creationId xmlns:a16="http://schemas.microsoft.com/office/drawing/2014/main" id="{E2FA4644-A867-D242-9DAA-DEBF6FE32F93}"/>
              </a:ext>
            </a:extLst>
          </p:cNvPr>
          <p:cNvSpPr txBox="1">
            <a:spLocks noChangeArrowheads="1"/>
          </p:cNvSpPr>
          <p:nvPr/>
        </p:nvSpPr>
        <p:spPr bwMode="auto">
          <a:xfrm>
            <a:off x="2395249" y="2825318"/>
            <a:ext cx="1905000" cy="36671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NEPAL</a:t>
            </a:r>
          </a:p>
        </p:txBody>
      </p:sp>
      <p:sp>
        <p:nvSpPr>
          <p:cNvPr id="51" name="Text Box 13">
            <a:extLst>
              <a:ext uri="{FF2B5EF4-FFF2-40B4-BE49-F238E27FC236}">
                <a16:creationId xmlns:a16="http://schemas.microsoft.com/office/drawing/2014/main" id="{4AD75E7E-6410-1F4B-B6B3-105B97143777}"/>
              </a:ext>
            </a:extLst>
          </p:cNvPr>
          <p:cNvSpPr txBox="1">
            <a:spLocks noChangeArrowheads="1"/>
          </p:cNvSpPr>
          <p:nvPr/>
        </p:nvSpPr>
        <p:spPr bwMode="auto">
          <a:xfrm>
            <a:off x="3742" y="4307309"/>
            <a:ext cx="2089150" cy="368300"/>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KENYA</a:t>
            </a:r>
          </a:p>
        </p:txBody>
      </p:sp>
      <p:sp>
        <p:nvSpPr>
          <p:cNvPr id="52" name="Text Box 13">
            <a:extLst>
              <a:ext uri="{FF2B5EF4-FFF2-40B4-BE49-F238E27FC236}">
                <a16:creationId xmlns:a16="http://schemas.microsoft.com/office/drawing/2014/main" id="{B450E752-1BB3-B646-9933-BD8BE66597E2}"/>
              </a:ext>
            </a:extLst>
          </p:cNvPr>
          <p:cNvSpPr txBox="1">
            <a:spLocks noChangeArrowheads="1"/>
          </p:cNvSpPr>
          <p:nvPr/>
        </p:nvSpPr>
        <p:spPr bwMode="auto">
          <a:xfrm>
            <a:off x="140330" y="1302466"/>
            <a:ext cx="2087563" cy="369887"/>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ＭＳ Ｐゴシック"/>
                <a:cs typeface="+mn-cs"/>
              </a:rPr>
              <a:t>FRANCE</a:t>
            </a:r>
          </a:p>
        </p:txBody>
      </p:sp>
    </p:spTree>
    <p:extLst>
      <p:ext uri="{BB962C8B-B14F-4D97-AF65-F5344CB8AC3E}">
        <p14:creationId xmlns:p14="http://schemas.microsoft.com/office/powerpoint/2010/main" val="23486744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299"/>
                                          </p:stCondLst>
                                        </p:cTn>
                                        <p:tgtEl>
                                          <p:spTgt spid="36148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149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149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149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par>
                          <p:cTn id="23" fill="hold" nodeType="afterGroup">
                            <p:stCondLst>
                              <p:cond delay="800"/>
                            </p:stCondLst>
                            <p:childTnLst>
                              <p:par>
                                <p:cTn id="24" presetID="1" presetClass="entr" presetSubtype="0" fill="hold" grpId="0" nodeType="afterEffect">
                                  <p:stCondLst>
                                    <p:cond delay="0"/>
                                  </p:stCondLst>
                                  <p:childTnLst>
                                    <p:set>
                                      <p:cBhvr>
                                        <p:cTn id="25" dur="1" fill="hold">
                                          <p:stCondLst>
                                            <p:cond delay="299"/>
                                          </p:stCondLst>
                                        </p:cTn>
                                        <p:tgtEl>
                                          <p:spTgt spid="2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childTnLst>
                                </p:cTn>
                              </p:par>
                            </p:childTnLst>
                          </p:cTn>
                        </p:par>
                        <p:par>
                          <p:cTn id="40" fill="hold" nodeType="afterGroup">
                            <p:stCondLst>
                              <p:cond delay="1100"/>
                            </p:stCondLst>
                            <p:childTnLst>
                              <p:par>
                                <p:cTn id="41" presetID="1" presetClass="entr" presetSubtype="0" fill="hold" grpId="0" nodeType="afterEffect">
                                  <p:stCondLst>
                                    <p:cond delay="0"/>
                                  </p:stCondLst>
                                  <p:childTnLst>
                                    <p:set>
                                      <p:cBhvr>
                                        <p:cTn id="42" dur="1" fill="hold">
                                          <p:stCondLst>
                                            <p:cond delay="299"/>
                                          </p:stCondLst>
                                        </p:cTn>
                                        <p:tgtEl>
                                          <p:spTgt spid="3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childTnLst>
                          </p:cTn>
                        </p:par>
                        <p:par>
                          <p:cTn id="67" fill="hold">
                            <p:stCondLst>
                              <p:cond delay="1400"/>
                            </p:stCondLst>
                            <p:childTnLst>
                              <p:par>
                                <p:cTn id="68" presetID="1" presetClass="entr" presetSubtype="0" fill="hold" grpId="0" nodeType="afterEffect">
                                  <p:stCondLst>
                                    <p:cond delay="0"/>
                                  </p:stCondLst>
                                  <p:childTnLst>
                                    <p:set>
                                      <p:cBhvr>
                                        <p:cTn id="69" dur="1" fill="hold">
                                          <p:stCondLst>
                                            <p:cond delay="299"/>
                                          </p:stCondLst>
                                        </p:cTn>
                                        <p:tgtEl>
                                          <p:spTgt spid="45"/>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46"/>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48"/>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50"/>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51"/>
                                        </p:tgtEl>
                                        <p:attrNameLst>
                                          <p:attrName>style.visibility</p:attrName>
                                        </p:attrNameLst>
                                      </p:cBhvr>
                                      <p:to>
                                        <p:strVal val="visible"/>
                                      </p:to>
                                    </p:set>
                                  </p:childTnLst>
                                </p:cTn>
                              </p:par>
                            </p:childTnLst>
                          </p:cTn>
                        </p:par>
                        <p:par>
                          <p:cTn id="80" fill="hold">
                            <p:stCondLst>
                              <p:cond delay="1700"/>
                            </p:stCondLst>
                            <p:childTnLst>
                              <p:par>
                                <p:cTn id="81" presetID="1" presetClass="entr" presetSubtype="0" fill="hold" grpId="0" nodeType="afterEffect">
                                  <p:stCondLst>
                                    <p:cond delay="0"/>
                                  </p:stCondLst>
                                  <p:childTnLst>
                                    <p:set>
                                      <p:cBhvr>
                                        <p:cTn id="82" dur="1" fill="hold">
                                          <p:stCondLst>
                                            <p:cond delay="299"/>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61485" grpId="0" animBg="1"/>
      <p:bldP spid="361491" grpId="0" animBg="1"/>
      <p:bldP spid="361493" grpId="0" animBg="1"/>
      <p:bldP spid="361496" grpId="0" animBg="1"/>
      <p:bldP spid="21" grpId="0" animBg="1"/>
      <p:bldP spid="22" grpId="0" animBg="1"/>
      <p:bldP spid="25" grpId="0" animBg="1"/>
      <p:bldP spid="26" grpId="0" animBg="1"/>
      <p:bldP spid="24"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8" grpId="0" animBg="1"/>
      <p:bldP spid="49" grpId="0" animBg="1"/>
      <p:bldP spid="50" grpId="0" animBg="1"/>
      <p:bldP spid="51" grpId="0" animBg="1"/>
      <p:bldP spid="52" grpId="0" animBg="1"/>
    </p:bldLst>
  </p:timing>
</p:sld>
</file>

<file path=ppt/slides/slide2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61" name="Rectangle 5"/>
          <p:cNvSpPr>
            <a:spLocks noChangeArrowheads="1"/>
          </p:cNvSpPr>
          <p:nvPr/>
        </p:nvSpPr>
        <p:spPr bwMode="auto">
          <a:xfrm>
            <a:off x="-36513" y="-26988"/>
            <a:ext cx="9251951" cy="6956426"/>
          </a:xfrm>
          <a:prstGeom prst="rect">
            <a:avLst/>
          </a:prstGeom>
          <a:solidFill>
            <a:srgbClr val="000000"/>
          </a:solidFill>
          <a:ln w="9525">
            <a:solidFill>
              <a:schemeClr val="tx1"/>
            </a:solidFill>
            <a:miter lim="800000"/>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194562" name="Rectangle 2"/>
          <p:cNvSpPr>
            <a:spLocks noGrp="1" noChangeArrowheads="1"/>
          </p:cNvSpPr>
          <p:nvPr>
            <p:ph type="title"/>
          </p:nvPr>
        </p:nvSpPr>
        <p:spPr>
          <a:xfrm>
            <a:off x="26988" y="115888"/>
            <a:ext cx="8486775" cy="685800"/>
          </a:xfrm>
        </p:spPr>
        <p:txBody>
          <a:bodyPr anchor="t"/>
          <a:lstStyle/>
          <a:p>
            <a:pPr eaLnBrk="1" hangingPunct="1"/>
            <a:r>
              <a:rPr lang="en-US" sz="3600" dirty="0">
                <a:solidFill>
                  <a:schemeClr val="bg1"/>
                </a:solidFill>
                <a:latin typeface="Arial" charset="0"/>
                <a:ea typeface="ＭＳ Ｐゴシック" charset="0"/>
                <a:cs typeface="Times New Roman" charset="0"/>
              </a:rPr>
              <a:t>Joel 2:28-29 in Acts 2:16-21</a:t>
            </a:r>
          </a:p>
        </p:txBody>
      </p:sp>
      <p:sp>
        <p:nvSpPr>
          <p:cNvPr id="194563" name="TextBox 5"/>
          <p:cNvSpPr txBox="1">
            <a:spLocks noChangeArrowheads="1"/>
          </p:cNvSpPr>
          <p:nvPr/>
        </p:nvSpPr>
        <p:spPr bwMode="auto">
          <a:xfrm>
            <a:off x="83693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rPr>
              <a:t>579</a:t>
            </a:r>
          </a:p>
        </p:txBody>
      </p:sp>
      <p:pic>
        <p:nvPicPr>
          <p:cNvPr id="194564" name="Picture 4" descr="Screen Shot 2012-10-19 at 9.18.40 A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908050"/>
            <a:ext cx="9131300" cy="4870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565" name="Rounded Rectangular Callout 6"/>
          <p:cNvSpPr>
            <a:spLocks noChangeArrowheads="1"/>
          </p:cNvSpPr>
          <p:nvPr/>
        </p:nvSpPr>
        <p:spPr bwMode="auto">
          <a:xfrm rot="10800000">
            <a:off x="971550" y="5084763"/>
            <a:ext cx="6192838" cy="1789112"/>
          </a:xfrm>
          <a:prstGeom prst="wedgeRoundRectCallout">
            <a:avLst>
              <a:gd name="adj1" fmla="val -17356"/>
              <a:gd name="adj2" fmla="val 65847"/>
              <a:gd name="adj3" fmla="val 16667"/>
            </a:avLst>
          </a:prstGeom>
          <a:solidFill>
            <a:schemeClr val="accent1"/>
          </a:solidFill>
          <a:ln w="9525">
            <a:solidFill>
              <a:schemeClr val="tx1"/>
            </a:solidFill>
            <a:miter lim="800000"/>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89827" name="Rectangle 3"/>
          <p:cNvSpPr>
            <a:spLocks noGrp="1" noChangeArrowheads="1"/>
          </p:cNvSpPr>
          <p:nvPr>
            <p:ph type="body" sz="half" idx="1"/>
          </p:nvPr>
        </p:nvSpPr>
        <p:spPr>
          <a:xfrm>
            <a:off x="827088" y="5283200"/>
            <a:ext cx="6408737" cy="1746250"/>
          </a:xfrm>
        </p:spPr>
        <p:txBody>
          <a:bodyPr/>
          <a:lstStyle/>
          <a:p>
            <a:pPr marL="0" indent="0" algn="ctr" eaLnBrk="1" hangingPunct="1">
              <a:buFontTx/>
              <a:buNone/>
            </a:pPr>
            <a:r>
              <a:rPr lang="ru-RU" altLang="ja-JP">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This is that which was spoken by the prophet Joel…</a:t>
            </a:r>
            <a:r>
              <a:rPr lang="ru-RU" altLang="ja-JP">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 </a:t>
            </a:r>
            <a:br>
              <a:rPr lang="en-US" altLang="ja-JP">
                <a:latin typeface="Arial" charset="0"/>
                <a:ea typeface="ＭＳ Ｐゴシック" charset="0"/>
                <a:cs typeface="ＭＳ Ｐゴシック" charset="0"/>
              </a:rPr>
            </a:br>
            <a:r>
              <a:rPr lang="en-US" altLang="ja-JP">
                <a:latin typeface="Arial" charset="0"/>
                <a:ea typeface="ＭＳ Ｐゴシック" charset="0"/>
                <a:cs typeface="ＭＳ Ｐゴシック" charset="0"/>
              </a:rPr>
              <a:t>(Acts 2:16)</a:t>
            </a:r>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858592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89827">
                                            <p:txEl>
                                              <p:pRg st="0" end="0"/>
                                            </p:txEl>
                                          </p:spTgt>
                                        </p:tgtEl>
                                        <p:attrNameLst>
                                          <p:attrName>style.visibility</p:attrName>
                                        </p:attrNameLst>
                                      </p:cBhvr>
                                      <p:to>
                                        <p:strVal val="visible"/>
                                      </p:to>
                                    </p:set>
                                    <p:anim calcmode="lin" valueType="num">
                                      <p:cBhvr additive="base">
                                        <p:cTn id="7" dur="500" fill="hold"/>
                                        <p:tgtEl>
                                          <p:spTgt spid="5898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8982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9827" grpId="0" build="p" autoUpdateAnimBg="0"/>
    </p:bldLst>
  </p:timing>
</p:sld>
</file>

<file path=ppt/slides/slide2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3537"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3538" name="Rectangle 2"/>
          <p:cNvSpPr>
            <a:spLocks noGrp="1" noChangeArrowheads="1"/>
          </p:cNvSpPr>
          <p:nvPr>
            <p:ph type="title"/>
          </p:nvPr>
        </p:nvSpPr>
        <p:spPr>
          <a:xfrm>
            <a:off x="2627785" y="6165850"/>
            <a:ext cx="6516216" cy="719138"/>
          </a:xfrm>
        </p:spPr>
        <p:txBody>
          <a:bodyPr anchor="t"/>
          <a:lstStyle/>
          <a:p>
            <a:pPr eaLnBrk="1" hangingPunct="1"/>
            <a:r>
              <a:rPr lang="en-US" sz="3200" dirty="0">
                <a:solidFill>
                  <a:schemeClr val="bg1"/>
                </a:solidFill>
                <a:effectLst>
                  <a:glow rad="228600">
                    <a:schemeClr val="accent4">
                      <a:satMod val="175000"/>
                      <a:alpha val="79000"/>
                    </a:schemeClr>
                  </a:glow>
                </a:effectLst>
                <a:latin typeface="Arial" charset="0"/>
                <a:ea typeface="ＭＳ Ｐゴシック" charset="0"/>
                <a:cs typeface="Times New Roman" charset="0"/>
              </a:rPr>
              <a:t>Joel 2:28-29; Acts 2:17-18 </a:t>
            </a:r>
            <a:r>
              <a:rPr lang="en-US" sz="2800" dirty="0">
                <a:solidFill>
                  <a:schemeClr val="bg1"/>
                </a:solidFill>
                <a:effectLst>
                  <a:glow rad="228600">
                    <a:schemeClr val="accent4">
                      <a:satMod val="175000"/>
                      <a:alpha val="79000"/>
                    </a:schemeClr>
                  </a:glow>
                </a:effectLst>
                <a:latin typeface="Arial" charset="0"/>
                <a:ea typeface="ＭＳ Ｐゴシック" charset="0"/>
                <a:cs typeface="Times New Roman" charset="0"/>
              </a:rPr>
              <a:t>NLT</a:t>
            </a:r>
            <a:endParaRPr lang="en-US" sz="3200" dirty="0">
              <a:solidFill>
                <a:schemeClr val="bg1"/>
              </a:solidFill>
              <a:effectLst>
                <a:glow rad="228600">
                  <a:schemeClr val="accent4">
                    <a:satMod val="175000"/>
                    <a:alpha val="79000"/>
                  </a:schemeClr>
                </a:glow>
              </a:effectLst>
              <a:latin typeface="Arial" charset="0"/>
              <a:ea typeface="ＭＳ Ｐゴシック" charset="0"/>
              <a:cs typeface="Times New Roman" charset="0"/>
            </a:endParaRPr>
          </a:p>
        </p:txBody>
      </p:sp>
      <p:sp>
        <p:nvSpPr>
          <p:cNvPr id="193539" name="TextBox 5"/>
          <p:cNvSpPr txBox="1">
            <a:spLocks noChangeArrowheads="1"/>
          </p:cNvSpPr>
          <p:nvPr/>
        </p:nvSpPr>
        <p:spPr bwMode="auto">
          <a:xfrm>
            <a:off x="83693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rPr>
              <a:t>579</a:t>
            </a:r>
          </a:p>
        </p:txBody>
      </p:sp>
      <p:sp>
        <p:nvSpPr>
          <p:cNvPr id="193540" name="Rounded Rectangular Callout 6"/>
          <p:cNvSpPr>
            <a:spLocks noChangeArrowheads="1"/>
          </p:cNvSpPr>
          <p:nvPr/>
        </p:nvSpPr>
        <p:spPr bwMode="auto">
          <a:xfrm rot="10800000">
            <a:off x="71437" y="115888"/>
            <a:ext cx="5437187" cy="4681264"/>
          </a:xfrm>
          <a:prstGeom prst="wedgeRoundRectCallout">
            <a:avLst>
              <a:gd name="adj1" fmla="val -75662"/>
              <a:gd name="adj2" fmla="val 3727"/>
              <a:gd name="adj3" fmla="val 16667"/>
            </a:avLst>
          </a:prstGeom>
          <a:solidFill>
            <a:schemeClr val="accent1"/>
          </a:solidFill>
          <a:ln w="9525">
            <a:solidFill>
              <a:schemeClr val="tx1"/>
            </a:solidFill>
            <a:miter lim="800000"/>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89827" name="Rectangle 3"/>
          <p:cNvSpPr>
            <a:spLocks noGrp="1" noChangeArrowheads="1"/>
          </p:cNvSpPr>
          <p:nvPr>
            <p:ph type="body" sz="half" idx="1"/>
          </p:nvPr>
        </p:nvSpPr>
        <p:spPr>
          <a:xfrm>
            <a:off x="215900" y="287338"/>
            <a:ext cx="5219700" cy="3789362"/>
          </a:xfrm>
        </p:spPr>
        <p:txBody>
          <a:bodyPr/>
          <a:lstStyle/>
          <a:p>
            <a:pPr marL="0" indent="0" algn="ctr" eaLnBrk="1" hangingPunct="1">
              <a:buFontTx/>
              <a:buNone/>
            </a:pPr>
            <a:r>
              <a:rPr lang="ru-RU" altLang="ja-JP">
                <a:latin typeface="Arial" charset="0"/>
                <a:ea typeface="ＭＳ Ｐゴシック" charset="0"/>
                <a:cs typeface="ＭＳ Ｐゴシック" charset="0"/>
              </a:rPr>
              <a:t>"</a:t>
            </a:r>
            <a:r>
              <a:rPr lang="en-US" altLang="ja-JP">
                <a:latin typeface="Arial" charset="0"/>
                <a:ea typeface="ＭＳ Ｐゴシック" charset="0"/>
                <a:cs typeface="ＭＳ Ｐゴシック" charset="0"/>
              </a:rPr>
              <a:t>Then, after doing all those things, I will pour out my Spirit upon all people.  Your sons and daughters will prophesy. Your old men will dream dreams, and your young men will see visions. </a:t>
            </a:r>
          </a:p>
          <a:p>
            <a:pPr marL="0" indent="0" algn="ctr" eaLnBrk="1" hangingPunct="1">
              <a:buFontTx/>
              <a:buNone/>
            </a:pPr>
            <a:r>
              <a:rPr lang="en-US" altLang="ja-JP" baseline="30000">
                <a:latin typeface="Arial" charset="0"/>
                <a:ea typeface="ＭＳ Ｐゴシック" charset="0"/>
                <a:cs typeface="ＭＳ Ｐゴシック" charset="0"/>
              </a:rPr>
              <a:t>29</a:t>
            </a:r>
            <a:r>
              <a:rPr lang="en-US" altLang="ja-JP">
                <a:latin typeface="Arial" charset="0"/>
                <a:ea typeface="ＭＳ Ｐゴシック" charset="0"/>
                <a:cs typeface="ＭＳ Ｐゴシック" charset="0"/>
              </a:rPr>
              <a:t>In those days I will pour out my Spirit even on servants—men and women alike.</a:t>
            </a:r>
            <a:r>
              <a:rPr lang="ru-RU" altLang="ja-JP">
                <a:latin typeface="Arial" charset="0"/>
                <a:ea typeface="ＭＳ Ｐゴシック" charset="0"/>
                <a:cs typeface="ＭＳ Ｐゴシック" charset="0"/>
              </a:rPr>
              <a:t>"</a:t>
            </a:r>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3628603685"/>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467544" y="2834084"/>
            <a:ext cx="8208912" cy="4051300"/>
          </a:xfrm>
          <a:prstGeom prst="rect">
            <a:avLst/>
          </a:prstGeom>
        </p:spPr>
      </p:pic>
      <p:sp>
        <p:nvSpPr>
          <p:cNvPr id="196610" name="Rectangle 2"/>
          <p:cNvSpPr>
            <a:spLocks noGrp="1" noChangeArrowheads="1"/>
          </p:cNvSpPr>
          <p:nvPr>
            <p:ph type="title"/>
          </p:nvPr>
        </p:nvSpPr>
        <p:spPr>
          <a:xfrm>
            <a:off x="251521" y="6165850"/>
            <a:ext cx="8892480" cy="719138"/>
          </a:xfrm>
          <a:noFill/>
          <a:ln>
            <a:noFill/>
          </a:ln>
        </p:spPr>
        <p:txBody>
          <a:bodyPr vert="horz" wrap="square" lIns="91440" tIns="45720" rIns="91440" bIns="45720" numCol="1" anchor="t" anchorCtr="0" compatLnSpc="1">
            <a:prstTxWarp prst="textNoShape">
              <a:avLst/>
            </a:prstTxWarp>
          </a:bodyPr>
          <a:lstStyle/>
          <a:p>
            <a:pPr algn="r" eaLnBrk="1" hangingPunct="1"/>
            <a:r>
              <a:rPr lang="en-US" sz="3200" dirty="0">
                <a:effectLst>
                  <a:glow rad="228600">
                    <a:schemeClr val="accent4">
                      <a:satMod val="175000"/>
                      <a:alpha val="79000"/>
                    </a:schemeClr>
                  </a:glow>
                </a:effectLst>
                <a:latin typeface="Arial" charset="0"/>
                <a:ea typeface="ＭＳ Ｐゴシック" charset="0"/>
                <a:cs typeface="Times New Roman" charset="0"/>
              </a:rPr>
              <a:t>Joel 2:30-31; Acts 2:19-20 NLT</a:t>
            </a:r>
          </a:p>
        </p:txBody>
      </p:sp>
      <p:sp>
        <p:nvSpPr>
          <p:cNvPr id="196611" name="TextBox 5"/>
          <p:cNvSpPr txBox="1">
            <a:spLocks noChangeArrowheads="1"/>
          </p:cNvSpPr>
          <p:nvPr/>
        </p:nvSpPr>
        <p:spPr bwMode="auto">
          <a:xfrm>
            <a:off x="83693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rPr>
              <a:t>579</a:t>
            </a:r>
          </a:p>
        </p:txBody>
      </p:sp>
      <p:sp>
        <p:nvSpPr>
          <p:cNvPr id="196612" name="Rounded Rectangular Callout 6"/>
          <p:cNvSpPr>
            <a:spLocks noChangeArrowheads="1"/>
          </p:cNvSpPr>
          <p:nvPr/>
        </p:nvSpPr>
        <p:spPr bwMode="auto">
          <a:xfrm rot="10800000">
            <a:off x="-36512" y="0"/>
            <a:ext cx="6552727" cy="3501008"/>
          </a:xfrm>
          <a:prstGeom prst="wedgeRoundRectCallout">
            <a:avLst>
              <a:gd name="adj1" fmla="val -65233"/>
              <a:gd name="adj2" fmla="val -4680"/>
              <a:gd name="adj3" fmla="val 16667"/>
            </a:avLst>
          </a:prstGeom>
          <a:solidFill>
            <a:schemeClr val="accent1"/>
          </a:solidFill>
          <a:ln w="9525">
            <a:solidFill>
              <a:schemeClr val="tx1"/>
            </a:solidFill>
            <a:miter lim="800000"/>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589827" name="Rectangle 3"/>
          <p:cNvSpPr>
            <a:spLocks noGrp="1" noChangeArrowheads="1"/>
          </p:cNvSpPr>
          <p:nvPr>
            <p:ph type="body" sz="half" idx="1"/>
          </p:nvPr>
        </p:nvSpPr>
        <p:spPr>
          <a:xfrm>
            <a:off x="-1" y="116632"/>
            <a:ext cx="6372201" cy="3240360"/>
          </a:xfrm>
        </p:spPr>
        <p:txBody>
          <a:bodyPr/>
          <a:lstStyle/>
          <a:p>
            <a:pPr marL="0" indent="0" algn="ctr" eaLnBrk="1" hangingPunct="1">
              <a:buFontTx/>
              <a:buNone/>
              <a:defRPr/>
            </a:pPr>
            <a:r>
              <a:rPr lang="ru-RU" altLang="ja-JP" sz="2800" b="1" dirty="0">
                <a:latin typeface="Arial" charset="0"/>
                <a:ea typeface="ＭＳ Ｐゴシック" charset="0"/>
                <a:cs typeface="ＭＳ Ｐゴシック" charset="0"/>
              </a:rPr>
              <a:t>"</a:t>
            </a:r>
            <a:r>
              <a:rPr lang="en-US" altLang="ja-JP" sz="2800" b="1" dirty="0">
                <a:latin typeface="Arial" charset="0"/>
                <a:ea typeface="ＭＳ Ｐゴシック" charset="0"/>
                <a:cs typeface="ＭＳ Ｐゴシック" charset="0"/>
              </a:rPr>
              <a:t>And I will cause wonders in the heavens and on the earth—</a:t>
            </a:r>
            <a:r>
              <a:rPr lang="en-US" altLang="ja-JP" sz="2800" b="1" dirty="0">
                <a:solidFill>
                  <a:srgbClr val="FF0000"/>
                </a:solidFill>
                <a:latin typeface="Arial" charset="0"/>
                <a:ea typeface="ＭＳ Ｐゴシック" charset="0"/>
                <a:cs typeface="ＭＳ Ｐゴシック" charset="0"/>
              </a:rPr>
              <a:t>blood and fire</a:t>
            </a:r>
            <a:r>
              <a:rPr lang="en-US" altLang="ja-JP" sz="2800" b="1" dirty="0">
                <a:latin typeface="Arial" charset="0"/>
                <a:ea typeface="ＭＳ Ｐゴシック" charset="0"/>
                <a:cs typeface="ＭＳ Ｐゴシック" charset="0"/>
              </a:rPr>
              <a:t> and columns of smoke. </a:t>
            </a:r>
          </a:p>
          <a:p>
            <a:pPr marL="0" indent="0" algn="ctr" eaLnBrk="1" hangingPunct="1">
              <a:buFontTx/>
              <a:buNone/>
              <a:defRPr/>
            </a:pPr>
            <a:r>
              <a:rPr lang="en-US" altLang="ja-JP" sz="2800" b="1" baseline="30000" dirty="0">
                <a:latin typeface="Arial" charset="0"/>
                <a:ea typeface="ＭＳ Ｐゴシック" charset="0"/>
                <a:cs typeface="ＭＳ Ｐゴシック" charset="0"/>
              </a:rPr>
              <a:t>31</a:t>
            </a:r>
            <a:r>
              <a:rPr lang="en-US" altLang="ja-JP" sz="2800" b="1" dirty="0">
                <a:solidFill>
                  <a:schemeClr val="bg1"/>
                </a:solidFill>
                <a:effectLst>
                  <a:glow rad="266700">
                    <a:srgbClr val="000000">
                      <a:alpha val="88000"/>
                    </a:srgbClr>
                  </a:glow>
                </a:effectLst>
                <a:latin typeface="Arial" charset="0"/>
                <a:ea typeface="ＭＳ Ｐゴシック" charset="0"/>
                <a:cs typeface="ＭＳ Ｐゴシック" charset="0"/>
              </a:rPr>
              <a:t>The sun will become dark</a:t>
            </a:r>
            <a:r>
              <a:rPr lang="en-US" altLang="ja-JP" sz="2800" b="1" dirty="0">
                <a:latin typeface="Arial" charset="0"/>
                <a:ea typeface="ＭＳ Ｐゴシック" charset="0"/>
                <a:cs typeface="ＭＳ Ｐゴシック" charset="0"/>
              </a:rPr>
              <a:t>, and the </a:t>
            </a:r>
            <a:r>
              <a:rPr lang="en-US" altLang="ja-JP" sz="2800" b="1" dirty="0">
                <a:solidFill>
                  <a:srgbClr val="FF0000"/>
                </a:solidFill>
                <a:latin typeface="Arial" charset="0"/>
                <a:ea typeface="ＭＳ Ｐゴシック" charset="0"/>
                <a:cs typeface="ＭＳ Ｐゴシック" charset="0"/>
              </a:rPr>
              <a:t>moon will turn blood red</a:t>
            </a:r>
            <a:r>
              <a:rPr lang="en-US" altLang="ja-JP" sz="2800" b="1" dirty="0">
                <a:latin typeface="Arial" charset="0"/>
                <a:ea typeface="ＭＳ Ｐゴシック" charset="0"/>
                <a:cs typeface="ＭＳ Ｐゴシック" charset="0"/>
              </a:rPr>
              <a:t> before that great and terrible day of the L</a:t>
            </a:r>
            <a:r>
              <a:rPr lang="en-US" altLang="ja-JP" sz="2400" b="1" dirty="0">
                <a:latin typeface="Arial" charset="0"/>
                <a:ea typeface="ＭＳ Ｐゴシック" charset="0"/>
                <a:cs typeface="ＭＳ Ｐゴシック" charset="0"/>
              </a:rPr>
              <a:t>ORD</a:t>
            </a:r>
            <a:r>
              <a:rPr lang="en-US" altLang="ja-JP" sz="2800" b="1" dirty="0">
                <a:latin typeface="Arial" charset="0"/>
                <a:ea typeface="ＭＳ Ｐゴシック" charset="0"/>
                <a:cs typeface="ＭＳ Ｐゴシック" charset="0"/>
              </a:rPr>
              <a:t> arrives.</a:t>
            </a:r>
            <a:r>
              <a:rPr lang="ru-RU" altLang="ja-JP" sz="2800" b="1" dirty="0">
                <a:latin typeface="Arial" charset="0"/>
                <a:ea typeface="ＭＳ Ｐゴシック" charset="0"/>
                <a:cs typeface="ＭＳ Ｐゴシック" charset="0"/>
              </a:rPr>
              <a:t>"</a:t>
            </a:r>
            <a:endParaRPr lang="en-US" altLang="ja-JP" sz="2800" b="1"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652678806"/>
      </p:ext>
    </p:extLst>
  </p:cSld>
  <p:clrMapOvr>
    <a:overrideClrMapping bg1="lt1" tx1="dk1" bg2="lt2" tx2="dk2" accent1="accent1" accent2="accent2" accent3="accent3" accent4="accent4" accent5="accent5" accent6="accent6" hlink="hlink" folHlink="folHlink"/>
  </p:clrMapOvr>
</p:sld>
</file>

<file path=ppt/slides/slide2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6609"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6610" name="Rectangle 2"/>
          <p:cNvSpPr>
            <a:spLocks noGrp="1" noChangeArrowheads="1"/>
          </p:cNvSpPr>
          <p:nvPr>
            <p:ph type="title"/>
          </p:nvPr>
        </p:nvSpPr>
        <p:spPr>
          <a:xfrm>
            <a:off x="251521" y="6165850"/>
            <a:ext cx="8892480" cy="719138"/>
          </a:xfrm>
          <a:noFill/>
          <a:ln>
            <a:noFill/>
          </a:ln>
        </p:spPr>
        <p:txBody>
          <a:bodyPr vert="horz" wrap="square" lIns="91440" tIns="45720" rIns="91440" bIns="45720" numCol="1" anchor="t" anchorCtr="0" compatLnSpc="1">
            <a:prstTxWarp prst="textNoShape">
              <a:avLst/>
            </a:prstTxWarp>
          </a:bodyPr>
          <a:lstStyle/>
          <a:p>
            <a:pPr algn="r" eaLnBrk="1" hangingPunct="1"/>
            <a:r>
              <a:rPr lang="en-US" sz="3200" dirty="0">
                <a:solidFill>
                  <a:schemeClr val="bg1"/>
                </a:solidFill>
                <a:effectLst>
                  <a:glow rad="228600">
                    <a:schemeClr val="accent4">
                      <a:satMod val="175000"/>
                      <a:alpha val="79000"/>
                    </a:schemeClr>
                  </a:glow>
                </a:effectLst>
                <a:latin typeface="Arial" charset="0"/>
                <a:ea typeface="ＭＳ Ｐゴシック" charset="0"/>
                <a:cs typeface="Times New Roman" charset="0"/>
              </a:rPr>
              <a:t>Joel 2:32; Acts 2:21 NLT</a:t>
            </a:r>
          </a:p>
        </p:txBody>
      </p:sp>
      <p:sp>
        <p:nvSpPr>
          <p:cNvPr id="196611" name="TextBox 5"/>
          <p:cNvSpPr txBox="1">
            <a:spLocks noChangeArrowheads="1"/>
          </p:cNvSpPr>
          <p:nvPr/>
        </p:nvSpPr>
        <p:spPr bwMode="auto">
          <a:xfrm>
            <a:off x="8369300" y="76200"/>
            <a:ext cx="6985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rPr>
              <a:t>579</a:t>
            </a:r>
          </a:p>
        </p:txBody>
      </p:sp>
      <p:sp>
        <p:nvSpPr>
          <p:cNvPr id="196612" name="Rounded Rectangular Callout 6"/>
          <p:cNvSpPr>
            <a:spLocks noChangeArrowheads="1"/>
          </p:cNvSpPr>
          <p:nvPr/>
        </p:nvSpPr>
        <p:spPr bwMode="auto">
          <a:xfrm rot="10800000">
            <a:off x="-36511" y="0"/>
            <a:ext cx="6012730" cy="3284984"/>
          </a:xfrm>
          <a:prstGeom prst="wedgeRoundRectCallout">
            <a:avLst>
              <a:gd name="adj1" fmla="val -67038"/>
              <a:gd name="adj2" fmla="val -4059"/>
              <a:gd name="adj3" fmla="val 16667"/>
            </a:avLst>
          </a:prstGeom>
          <a:solidFill>
            <a:schemeClr val="accent1"/>
          </a:solidFill>
          <a:ln w="9525">
            <a:solidFill>
              <a:schemeClr val="tx1"/>
            </a:solidFill>
            <a:miter lim="800000"/>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89827" name="Rectangle 3"/>
          <p:cNvSpPr>
            <a:spLocks noGrp="1" noChangeArrowheads="1"/>
          </p:cNvSpPr>
          <p:nvPr>
            <p:ph type="body" sz="half" idx="1"/>
          </p:nvPr>
        </p:nvSpPr>
        <p:spPr>
          <a:xfrm>
            <a:off x="0" y="116632"/>
            <a:ext cx="5796136" cy="3240360"/>
          </a:xfrm>
        </p:spPr>
        <p:txBody>
          <a:bodyPr/>
          <a:lstStyle/>
          <a:p>
            <a:pPr marL="0" indent="0" algn="ctr" eaLnBrk="1" hangingPunct="1">
              <a:buFontTx/>
              <a:buNone/>
              <a:defRPr/>
            </a:pPr>
            <a:r>
              <a:rPr lang="ru-RU" altLang="ja-JP" dirty="0">
                <a:latin typeface="Arial" charset="0"/>
                <a:ea typeface="ＭＳ Ｐゴシック" charset="0"/>
                <a:cs typeface="ＭＳ Ｐゴシック" charset="0"/>
              </a:rPr>
              <a:t>"</a:t>
            </a:r>
            <a:r>
              <a:rPr lang="en-US" altLang="ja-JP" dirty="0">
                <a:latin typeface="Arial" charset="0"/>
                <a:ea typeface="ＭＳ Ｐゴシック" charset="0"/>
                <a:cs typeface="ＭＳ Ｐゴシック" charset="0"/>
              </a:rPr>
              <a:t>But everyone who calls on the name of the L</a:t>
            </a:r>
            <a:r>
              <a:rPr lang="en-US" altLang="ja-JP" sz="2400" dirty="0">
                <a:latin typeface="Arial" charset="0"/>
                <a:ea typeface="ＭＳ Ｐゴシック" charset="0"/>
                <a:cs typeface="ＭＳ Ｐゴシック" charset="0"/>
              </a:rPr>
              <a:t>ORD</a:t>
            </a:r>
            <a:r>
              <a:rPr lang="en-US" altLang="ja-JP" dirty="0">
                <a:latin typeface="Arial" charset="0"/>
                <a:ea typeface="ＭＳ Ｐゴシック" charset="0"/>
                <a:cs typeface="ＭＳ Ｐゴシック" charset="0"/>
              </a:rPr>
              <a:t> will be saved, [Joel: for some on Mount Zion in Jerusalem will escape, just as the L</a:t>
            </a:r>
            <a:r>
              <a:rPr lang="en-US" altLang="ja-JP" sz="2400" dirty="0">
                <a:latin typeface="Arial" charset="0"/>
                <a:ea typeface="ＭＳ Ｐゴシック" charset="0"/>
                <a:cs typeface="ＭＳ Ｐゴシック" charset="0"/>
              </a:rPr>
              <a:t>ORD</a:t>
            </a:r>
            <a:r>
              <a:rPr lang="en-US" altLang="ja-JP" dirty="0">
                <a:latin typeface="Arial" charset="0"/>
                <a:ea typeface="ＭＳ Ｐゴシック" charset="0"/>
                <a:cs typeface="ＭＳ Ｐゴシック" charset="0"/>
              </a:rPr>
              <a:t> has said.  These will be among the survivors whom the L</a:t>
            </a:r>
            <a:r>
              <a:rPr lang="en-US" altLang="ja-JP" sz="2400" dirty="0">
                <a:latin typeface="Arial" charset="0"/>
                <a:ea typeface="ＭＳ Ｐゴシック" charset="0"/>
                <a:cs typeface="ＭＳ Ｐゴシック" charset="0"/>
              </a:rPr>
              <a:t>ORD</a:t>
            </a:r>
            <a:r>
              <a:rPr lang="en-US" altLang="ja-JP" dirty="0">
                <a:latin typeface="Arial" charset="0"/>
                <a:ea typeface="ＭＳ Ｐゴシック" charset="0"/>
                <a:cs typeface="ＭＳ Ｐゴシック" charset="0"/>
              </a:rPr>
              <a:t> has called.]</a:t>
            </a:r>
            <a:r>
              <a:rPr lang="ru-RU" altLang="ja-JP" dirty="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045433948"/>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Far more can be mended than you know | TB Joshua Watch">
            <a:extLst>
              <a:ext uri="{FF2B5EF4-FFF2-40B4-BE49-F238E27FC236}">
                <a16:creationId xmlns:a16="http://schemas.microsoft.com/office/drawing/2014/main" id="{2000E647-97A5-E640-A102-8396144BFE76}"/>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0" y="44450"/>
            <a:ext cx="9144000" cy="6864626"/>
          </a:xfrm>
        </p:spPr>
      </p:pic>
      <p:sp>
        <p:nvSpPr>
          <p:cNvPr id="2" name="Title 1">
            <a:extLst>
              <a:ext uri="{FF2B5EF4-FFF2-40B4-BE49-F238E27FC236}">
                <a16:creationId xmlns:a16="http://schemas.microsoft.com/office/drawing/2014/main" id="{D0A1E97F-1C25-4C49-95AC-16B246755C6E}"/>
              </a:ext>
            </a:extLst>
          </p:cNvPr>
          <p:cNvSpPr>
            <a:spLocks noGrp="1"/>
          </p:cNvSpPr>
          <p:nvPr>
            <p:ph type="title"/>
          </p:nvPr>
        </p:nvSpPr>
        <p:spPr>
          <a:xfrm>
            <a:off x="4358244" y="44450"/>
            <a:ext cx="4750831" cy="3007508"/>
          </a:xfrm>
        </p:spPr>
        <p:txBody>
          <a:bodyPr/>
          <a:lstStyle/>
          <a:p>
            <a:r>
              <a:rPr lang="en-US" sz="5400" b="1" dirty="0"/>
              <a:t>Resurrection Focus</a:t>
            </a:r>
            <a:br>
              <a:rPr lang="en-US" b="1" dirty="0"/>
            </a:br>
            <a:r>
              <a:rPr lang="en-US" b="1" dirty="0"/>
              <a:t>(Acts 2:22-36)</a:t>
            </a:r>
          </a:p>
        </p:txBody>
      </p:sp>
      <p:sp>
        <p:nvSpPr>
          <p:cNvPr id="7" name="Rectangle 2">
            <a:extLst>
              <a:ext uri="{FF2B5EF4-FFF2-40B4-BE49-F238E27FC236}">
                <a16:creationId xmlns:a16="http://schemas.microsoft.com/office/drawing/2014/main" id="{7D27EB5C-526E-614E-B238-77B0E1136EFA}"/>
              </a:ext>
            </a:extLst>
          </p:cNvPr>
          <p:cNvSpPr txBox="1">
            <a:spLocks noChangeArrowheads="1"/>
          </p:cNvSpPr>
          <p:nvPr/>
        </p:nvSpPr>
        <p:spPr bwMode="auto">
          <a:xfrm>
            <a:off x="0" y="5517232"/>
            <a:ext cx="9144000" cy="1143000"/>
          </a:xfrm>
          <a:prstGeom prst="rect">
            <a:avLst/>
          </a:prstGeom>
          <a:noFill/>
          <a:ln w="9525">
            <a:noFill/>
            <a:miter lim="800000"/>
            <a:headEnd/>
            <a:tailEnd/>
          </a:ln>
          <a:effectLst/>
        </p:spPr>
        <p:txBody>
          <a:bodyPr anchor="ctr"/>
          <a:lstStyle>
            <a:lvl1pPr eaLnBrk="0" hangingPunct="0">
              <a:defRPr sz="4000">
                <a:solidFill>
                  <a:schemeClr val="tx1"/>
                </a:solidFill>
                <a:latin typeface="Times New Roman" charset="0"/>
                <a:ea typeface="ＭＳ Ｐゴシック" charset="0"/>
                <a:cs typeface="ＭＳ Ｐゴシック" charset="0"/>
              </a:defRPr>
            </a:lvl1pPr>
            <a:lvl2pPr marL="37931725" indent="-37474525" eaLnBrk="0" hangingPunct="0">
              <a:defRPr sz="4000">
                <a:solidFill>
                  <a:schemeClr val="tx1"/>
                </a:solidFill>
                <a:latin typeface="Times New Roman" charset="0"/>
                <a:ea typeface="ＭＳ Ｐゴシック" charset="0"/>
              </a:defRPr>
            </a:lvl2pPr>
            <a:lvl3pPr eaLnBrk="0" hangingPunct="0">
              <a:defRPr sz="4000">
                <a:solidFill>
                  <a:schemeClr val="tx1"/>
                </a:solidFill>
                <a:latin typeface="Times New Roman" charset="0"/>
                <a:ea typeface="ＭＳ Ｐゴシック" charset="0"/>
              </a:defRPr>
            </a:lvl3pPr>
            <a:lvl4pPr eaLnBrk="0" hangingPunct="0">
              <a:defRPr sz="4000">
                <a:solidFill>
                  <a:schemeClr val="tx1"/>
                </a:solidFill>
                <a:latin typeface="Times New Roman" charset="0"/>
                <a:ea typeface="ＭＳ Ｐゴシック" charset="0"/>
              </a:defRPr>
            </a:lvl4pPr>
            <a:lvl5pPr eaLnBrk="0" hangingPunct="0">
              <a:defRPr sz="4000">
                <a:solidFill>
                  <a:schemeClr val="tx1"/>
                </a:solidFill>
                <a:latin typeface="Times New Roman" charset="0"/>
                <a:ea typeface="ＭＳ Ｐゴシック" charset="0"/>
              </a:defRPr>
            </a:lvl5pPr>
            <a:lvl6pPr marL="457200" eaLnBrk="0" fontAlgn="base" hangingPunct="0">
              <a:spcBef>
                <a:spcPct val="0"/>
              </a:spcBef>
              <a:spcAft>
                <a:spcPct val="0"/>
              </a:spcAft>
              <a:defRPr sz="4000">
                <a:solidFill>
                  <a:schemeClr val="tx1"/>
                </a:solidFill>
                <a:latin typeface="Times New Roman" charset="0"/>
                <a:ea typeface="ＭＳ Ｐゴシック" charset="0"/>
              </a:defRPr>
            </a:lvl6pPr>
            <a:lvl7pPr marL="914400" eaLnBrk="0" fontAlgn="base" hangingPunct="0">
              <a:spcBef>
                <a:spcPct val="0"/>
              </a:spcBef>
              <a:spcAft>
                <a:spcPct val="0"/>
              </a:spcAft>
              <a:defRPr sz="4000">
                <a:solidFill>
                  <a:schemeClr val="tx1"/>
                </a:solidFill>
                <a:latin typeface="Times New Roman" charset="0"/>
                <a:ea typeface="ＭＳ Ｐゴシック" charset="0"/>
              </a:defRPr>
            </a:lvl7pPr>
            <a:lvl8pPr marL="1371600" eaLnBrk="0" fontAlgn="base" hangingPunct="0">
              <a:spcBef>
                <a:spcPct val="0"/>
              </a:spcBef>
              <a:spcAft>
                <a:spcPct val="0"/>
              </a:spcAft>
              <a:defRPr sz="4000">
                <a:solidFill>
                  <a:schemeClr val="tx1"/>
                </a:solidFill>
                <a:latin typeface="Times New Roman" charset="0"/>
                <a:ea typeface="ＭＳ Ｐゴシック" charset="0"/>
              </a:defRPr>
            </a:lvl8pPr>
            <a:lvl9pPr marL="1828800" eaLnBrk="0" fontAlgn="base" hangingPunct="0">
              <a:spcBef>
                <a:spcPct val="0"/>
              </a:spcBef>
              <a:spcAft>
                <a:spcPct val="0"/>
              </a:spcAft>
              <a:defRPr sz="40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glow rad="139700">
                    <a:srgbClr val="000000"/>
                  </a:glow>
                </a:effectLst>
                <a:uLnTx/>
                <a:uFillTx/>
                <a:latin typeface="Arial" charset="0"/>
                <a:ea typeface="ＭＳ Ｐゴシック" charset="0"/>
              </a:rPr>
              <a:t>The Spirit’s indwelling proved that Jesus as Messiah was raised to life (22-36).</a:t>
            </a:r>
            <a:endParaRPr kumimoji="0" lang="en-US" sz="3200" b="1" i="0" u="none" strike="noStrike" kern="1200" cap="none" spc="0" normalizeH="0" baseline="0" noProof="0" dirty="0">
              <a:ln>
                <a:noFill/>
              </a:ln>
              <a:solidFill>
                <a:srgbClr val="000000"/>
              </a:solidFill>
              <a:effectLst>
                <a:glow rad="139700">
                  <a:srgbClr val="000000"/>
                </a:glow>
              </a:effectLst>
              <a:uLnTx/>
              <a:uFillTx/>
              <a:latin typeface="Arial" charset="0"/>
              <a:ea typeface="ＭＳ Ｐゴシック" charset="0"/>
            </a:endParaRPr>
          </a:p>
        </p:txBody>
      </p:sp>
    </p:spTree>
    <p:extLst>
      <p:ext uri="{BB962C8B-B14F-4D97-AF65-F5344CB8AC3E}">
        <p14:creationId xmlns:p14="http://schemas.microsoft.com/office/powerpoint/2010/main" val="1323323273"/>
      </p:ext>
    </p:extLst>
  </p:cSld>
  <p:clrMapOvr>
    <a:masterClrMapping/>
  </p:clrMapOvr>
  <p:transition>
    <p:fade/>
  </p:transition>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Psalm 16:1-11 How to Build Confidence in My Relationship with God | Jim  Erwin">
            <a:extLst>
              <a:ext uri="{FF2B5EF4-FFF2-40B4-BE49-F238E27FC236}">
                <a16:creationId xmlns:a16="http://schemas.microsoft.com/office/drawing/2014/main" id="{269325ED-F26C-5941-8325-BA8A957A9D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8" y="0"/>
            <a:ext cx="9128125" cy="6858000"/>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70"/>
            <a:ext cx="9144000" cy="2251718"/>
          </a:xfrm>
          <a:effectLst>
            <a:outerShdw blurRad="63500" dist="35921" dir="2700000" algn="ctr" rotWithShape="0">
              <a:schemeClr val="tx2">
                <a:alpha val="74998"/>
              </a:schemeClr>
            </a:outerShdw>
          </a:effectLst>
        </p:spPr>
        <p:txBody>
          <a:bodyPr anchor="t"/>
          <a:lstStyle/>
          <a:p>
            <a:pPr>
              <a:defRPr/>
            </a:pPr>
            <a:r>
              <a:rPr lang="ru-RU" sz="3200" b="1" dirty="0">
                <a:effectLst>
                  <a:glow rad="127000">
                    <a:schemeClr val="tx1"/>
                  </a:glow>
                </a:effectLst>
                <a:latin typeface="Arial" charset="0"/>
                <a:ea typeface="ＭＳ Ｐゴシック" charset="0"/>
                <a:cs typeface="ＭＳ Ｐゴシック" charset="0"/>
              </a:rPr>
              <a:t>"</a:t>
            </a:r>
            <a:r>
              <a:rPr lang="en-US" sz="3200" b="1" dirty="0">
                <a:effectLst>
                  <a:glow rad="127000">
                    <a:schemeClr val="tx1"/>
                  </a:glow>
                </a:effectLst>
                <a:latin typeface="Arial" charset="0"/>
                <a:ea typeface="ＭＳ Ｐゴシック" charset="0"/>
                <a:cs typeface="ＭＳ Ｐゴシック" charset="0"/>
              </a:rPr>
              <a:t>For you will not leave my soul among the dead or allow your holy one to rot in the grave</a:t>
            </a:r>
            <a:r>
              <a:rPr lang="ru-RU" sz="3200" b="1" dirty="0">
                <a:effectLst>
                  <a:glow rad="127000">
                    <a:schemeClr val="tx1"/>
                  </a:glow>
                </a:effectLst>
                <a:latin typeface="Arial" charset="0"/>
                <a:ea typeface="ＭＳ Ｐゴシック" charset="0"/>
                <a:cs typeface="ＭＳ Ｐゴシック" charset="0"/>
              </a:rPr>
              <a:t>"</a:t>
            </a:r>
            <a:r>
              <a:rPr lang="en-US" sz="3200" b="1" dirty="0">
                <a:effectLst>
                  <a:glow rad="127000">
                    <a:schemeClr val="tx1"/>
                  </a:glow>
                </a:effectLst>
                <a:latin typeface="Arial" charset="0"/>
                <a:ea typeface="ＭＳ Ｐゴシック" charset="0"/>
                <a:cs typeface="ＭＳ Ｐゴシック" charset="0"/>
              </a:rPr>
              <a:t> (Psalm 16:10 </a:t>
            </a:r>
            <a:r>
              <a:rPr lang="en-US" sz="2800" b="1" dirty="0">
                <a:effectLst>
                  <a:glow rad="127000">
                    <a:schemeClr val="tx1"/>
                  </a:glow>
                </a:effectLst>
                <a:latin typeface="Arial" charset="0"/>
                <a:ea typeface="ＭＳ Ｐゴシック" charset="0"/>
                <a:cs typeface="ＭＳ Ｐゴシック" charset="0"/>
              </a:rPr>
              <a:t>NLT</a:t>
            </a:r>
            <a:r>
              <a:rPr lang="en-US" sz="3200" b="1" dirty="0">
                <a:effectLst>
                  <a:glow rad="127000">
                    <a:schemeClr val="tx1"/>
                  </a:glow>
                </a:effectLst>
                <a:latin typeface="Arial" charset="0"/>
                <a:ea typeface="ＭＳ Ｐゴシック" charset="0"/>
                <a:cs typeface="ＭＳ Ｐゴシック" charset="0"/>
              </a:rPr>
              <a:t>).</a:t>
            </a:r>
          </a:p>
        </p:txBody>
      </p:sp>
      <p:sp>
        <p:nvSpPr>
          <p:cNvPr id="5" name="Rectangle 2">
            <a:extLst>
              <a:ext uri="{FF2B5EF4-FFF2-40B4-BE49-F238E27FC236}">
                <a16:creationId xmlns:a16="http://schemas.microsoft.com/office/drawing/2014/main" id="{5CFA3351-5BBC-5541-8D51-3088284FCED7}"/>
              </a:ext>
            </a:extLst>
          </p:cNvPr>
          <p:cNvSpPr txBox="1">
            <a:spLocks noChangeArrowheads="1"/>
          </p:cNvSpPr>
          <p:nvPr/>
        </p:nvSpPr>
        <p:spPr bwMode="auto">
          <a:xfrm>
            <a:off x="-9625" y="5601902"/>
            <a:ext cx="9144000" cy="1241659"/>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Peter noted this as predictive prophecy of the resurrection of Christ (Acts 2:27)</a:t>
            </a:r>
          </a:p>
        </p:txBody>
      </p:sp>
    </p:spTree>
    <p:extLst>
      <p:ext uri="{BB962C8B-B14F-4D97-AF65-F5344CB8AC3E}">
        <p14:creationId xmlns:p14="http://schemas.microsoft.com/office/powerpoint/2010/main" val="857817852"/>
      </p:ext>
    </p:extLst>
  </p:cSld>
  <p:clrMapOvr>
    <a:masterClrMapping/>
  </p:clrMapOvr>
  <p:transition/>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marR="0" lvl="0" indent="-758825" algn="ctr"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4400" b="1" i="0" u="none" strike="noStrike" kern="1200" cap="none" spc="0" normalizeH="0" baseline="0" noProof="0" dirty="0">
                <a:ln>
                  <a:noFill/>
                </a:ln>
                <a:solidFill>
                  <a:srgbClr val="FFFFFF"/>
                </a:solidFill>
                <a:effectLst>
                  <a:glow rad="190500">
                    <a:srgbClr val="000000">
                      <a:alpha val="75000"/>
                    </a:srgbClr>
                  </a:glow>
                </a:effectLst>
                <a:uLnTx/>
                <a:uFillTx/>
                <a:latin typeface="Arial" panose="020B0604020202020204" pitchFamily="34" charset="0"/>
                <a:ea typeface="ＭＳ Ｐゴシック"/>
                <a:cs typeface="Arial" panose="020B0604020202020204" pitchFamily="34" charset="0"/>
                <a:sym typeface="Arial"/>
              </a:rPr>
              <a:t>Acts 2:36-37 (NLT)</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209550" y="338118"/>
            <a:ext cx="8724900" cy="6075341"/>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36</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“So let everyone in Israel know for certain that God has made this Jesus, whom you crucified, to be both Lord and Messiah!”</a:t>
            </a:r>
          </a:p>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endPar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endParaRPr>
          </a:p>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37</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Peter’s words pierced their hearts, and they said to him and to the other apostles, “Brothers, what should we do?”</a:t>
            </a:r>
          </a:p>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endPar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endParaRPr>
          </a:p>
        </p:txBody>
      </p:sp>
    </p:spTree>
    <p:extLst>
      <p:ext uri="{BB962C8B-B14F-4D97-AF65-F5344CB8AC3E}">
        <p14:creationId xmlns:p14="http://schemas.microsoft.com/office/powerpoint/2010/main" val="2537983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0994" name="Picture 2" descr="Paula at Rom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62542" y="1"/>
            <a:ext cx="4181475" cy="495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9667" name="Rectangle 3"/>
          <p:cNvSpPr>
            <a:spLocks noGrp="1" noChangeArrowheads="1"/>
          </p:cNvSpPr>
          <p:nvPr>
            <p:ph type="title"/>
          </p:nvPr>
        </p:nvSpPr>
        <p:spPr>
          <a:xfrm>
            <a:off x="152400" y="228600"/>
            <a:ext cx="4876800" cy="2590800"/>
          </a:xfrm>
        </p:spPr>
        <p:txBody>
          <a:bodyPr/>
          <a:lstStyle/>
          <a:p>
            <a:pPr algn="l" eaLnBrk="1" hangingPunct="1"/>
            <a:r>
              <a:rPr lang="en-US" sz="4000" b="1" dirty="0">
                <a:latin typeface="Arial"/>
                <a:ea typeface="ＭＳ Ｐゴシック" charset="0"/>
                <a:cs typeface="Arial"/>
              </a:rPr>
              <a:t>God has advocated group leadership through the ages</a:t>
            </a:r>
          </a:p>
        </p:txBody>
      </p:sp>
      <p:sp>
        <p:nvSpPr>
          <p:cNvPr id="369668" name="AutoShape 4"/>
          <p:cNvSpPr>
            <a:spLocks noChangeArrowheads="1"/>
          </p:cNvSpPr>
          <p:nvPr/>
        </p:nvSpPr>
        <p:spPr bwMode="auto">
          <a:xfrm>
            <a:off x="228601" y="3200400"/>
            <a:ext cx="2362200" cy="2590800"/>
          </a:xfrm>
          <a:prstGeom prst="verticalScroll">
            <a:avLst>
              <a:gd name="adj" fmla="val 12500"/>
            </a:avLst>
          </a:prstGeom>
          <a:solidFill>
            <a:schemeClr val="hlink"/>
          </a:solidFill>
          <a:ln w="38100">
            <a:solidFill>
              <a:srgbClr val="000000"/>
            </a:solidFill>
            <a:round/>
            <a:headEnd/>
            <a:tailEnd/>
          </a:ln>
        </p:spPr>
        <p:txBody>
          <a:bodyPr wrap="none" lIns="91334" tIns="45667" rIns="91334" bIns="45667" anchor="ctr"/>
          <a:lstStyle/>
          <a:p>
            <a:r>
              <a:rPr lang="en-US" sz="3600" b="1">
                <a:solidFill>
                  <a:srgbClr val="614121"/>
                </a:solidFill>
                <a:latin typeface="Arial" charset="0"/>
              </a:rPr>
              <a:t>Elders</a:t>
            </a:r>
            <a:br>
              <a:rPr lang="en-US" sz="3600" b="1">
                <a:solidFill>
                  <a:srgbClr val="614121"/>
                </a:solidFill>
                <a:latin typeface="Arial" charset="0"/>
              </a:rPr>
            </a:br>
            <a:r>
              <a:rPr lang="en-US" sz="3600" b="1">
                <a:solidFill>
                  <a:srgbClr val="614121"/>
                </a:solidFill>
                <a:latin typeface="Arial" charset="0"/>
              </a:rPr>
              <a:t>led with</a:t>
            </a:r>
            <a:br>
              <a:rPr lang="en-US" sz="3600" b="1">
                <a:solidFill>
                  <a:srgbClr val="614121"/>
                </a:solidFill>
                <a:latin typeface="Arial" charset="0"/>
              </a:rPr>
            </a:br>
            <a:r>
              <a:rPr lang="en-US" sz="3600" b="1">
                <a:solidFill>
                  <a:srgbClr val="614121"/>
                </a:solidFill>
                <a:latin typeface="Arial" charset="0"/>
              </a:rPr>
              <a:t>Moses</a:t>
            </a:r>
          </a:p>
          <a:p>
            <a:r>
              <a:rPr lang="en-US" sz="3200" b="1">
                <a:solidFill>
                  <a:srgbClr val="614121"/>
                </a:solidFill>
                <a:latin typeface="Arial" charset="0"/>
              </a:rPr>
              <a:t>1400 BC</a:t>
            </a:r>
            <a:endParaRPr lang="en-US" sz="1800">
              <a:solidFill>
                <a:srgbClr val="FFFFFF"/>
              </a:solidFill>
              <a:latin typeface="Arial" charset="0"/>
            </a:endParaRPr>
          </a:p>
        </p:txBody>
      </p:sp>
      <p:sp>
        <p:nvSpPr>
          <p:cNvPr id="369669" name="AutoShape 5"/>
          <p:cNvSpPr>
            <a:spLocks noChangeArrowheads="1"/>
          </p:cNvSpPr>
          <p:nvPr/>
        </p:nvSpPr>
        <p:spPr bwMode="auto">
          <a:xfrm>
            <a:off x="2667000" y="3276600"/>
            <a:ext cx="2895600" cy="2514600"/>
          </a:xfrm>
          <a:prstGeom prst="homePlate">
            <a:avLst>
              <a:gd name="adj" fmla="val 28788"/>
            </a:avLst>
          </a:prstGeom>
          <a:solidFill>
            <a:schemeClr val="accent1"/>
          </a:solidFill>
          <a:ln w="9525">
            <a:solidFill>
              <a:schemeClr val="tx1"/>
            </a:solidFill>
            <a:miter lim="800000"/>
            <a:headEnd/>
            <a:tailEnd/>
          </a:ln>
        </p:spPr>
        <p:txBody>
          <a:bodyPr wrap="none" lIns="91334" tIns="45667" rIns="91334" bIns="45667" anchor="ctr"/>
          <a:lstStyle/>
          <a:p>
            <a:r>
              <a:rPr lang="en-US" sz="3200" b="1">
                <a:solidFill>
                  <a:srgbClr val="FFFFFF"/>
                </a:solidFill>
                <a:latin typeface="Arial" charset="0"/>
                <a:cs typeface="Arial" charset="0"/>
              </a:rPr>
              <a:t>Elders</a:t>
            </a:r>
            <a:br>
              <a:rPr lang="en-US" sz="3200" b="1">
                <a:solidFill>
                  <a:srgbClr val="FFFFFF"/>
                </a:solidFill>
                <a:latin typeface="Arial" charset="0"/>
                <a:cs typeface="Arial" charset="0"/>
              </a:rPr>
            </a:br>
            <a:r>
              <a:rPr lang="en-US" sz="3200" b="1">
                <a:solidFill>
                  <a:srgbClr val="FFFFFF"/>
                </a:solidFill>
                <a:latin typeface="Arial" charset="0"/>
                <a:cs typeface="Arial" charset="0"/>
              </a:rPr>
              <a:t>led</a:t>
            </a:r>
            <a:br>
              <a:rPr lang="en-US" sz="3200" b="1">
                <a:solidFill>
                  <a:srgbClr val="FFFFFF"/>
                </a:solidFill>
                <a:latin typeface="Arial" charset="0"/>
                <a:cs typeface="Arial" charset="0"/>
              </a:rPr>
            </a:br>
            <a:r>
              <a:rPr lang="en-US" sz="3200" b="1">
                <a:solidFill>
                  <a:srgbClr val="FFFFFF"/>
                </a:solidFill>
                <a:latin typeface="Arial" charset="0"/>
                <a:cs typeface="Arial" charset="0"/>
              </a:rPr>
              <a:t>Synagogues</a:t>
            </a:r>
            <a:br>
              <a:rPr lang="en-US" sz="3200" b="1">
                <a:solidFill>
                  <a:srgbClr val="FFFFFF"/>
                </a:solidFill>
                <a:latin typeface="Arial" charset="0"/>
                <a:cs typeface="Arial" charset="0"/>
              </a:rPr>
            </a:br>
            <a:r>
              <a:rPr lang="en-US" sz="3200" b="1">
                <a:solidFill>
                  <a:srgbClr val="FFFFFF"/>
                </a:solidFill>
                <a:latin typeface="Arial" charset="0"/>
                <a:cs typeface="Arial" charset="0"/>
              </a:rPr>
              <a:t>600 BC</a:t>
            </a:r>
          </a:p>
        </p:txBody>
      </p:sp>
      <p:grpSp>
        <p:nvGrpSpPr>
          <p:cNvPr id="2" name="Group 6"/>
          <p:cNvGrpSpPr>
            <a:grpSpLocks/>
          </p:cNvGrpSpPr>
          <p:nvPr/>
        </p:nvGrpSpPr>
        <p:grpSpPr bwMode="auto">
          <a:xfrm>
            <a:off x="6019801" y="2895600"/>
            <a:ext cx="2286000" cy="3200400"/>
            <a:chOff x="3792" y="2016"/>
            <a:chExt cx="1440" cy="2016"/>
          </a:xfrm>
        </p:grpSpPr>
        <p:sp>
          <p:nvSpPr>
            <p:cNvPr id="341000" name="AutoShape 7"/>
            <p:cNvSpPr>
              <a:spLocks noChangeArrowheads="1"/>
            </p:cNvSpPr>
            <p:nvPr/>
          </p:nvSpPr>
          <p:spPr bwMode="auto">
            <a:xfrm>
              <a:off x="3792" y="2016"/>
              <a:ext cx="1440" cy="1440"/>
            </a:xfrm>
            <a:prstGeom prst="plus">
              <a:avLst>
                <a:gd name="adj" fmla="val 25000"/>
              </a:avLst>
            </a:prstGeom>
            <a:solidFill>
              <a:srgbClr val="1A0CA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l"/>
              <a:endParaRPr lang="en-US" sz="2000">
                <a:solidFill>
                  <a:srgbClr val="FFFFFF"/>
                </a:solidFill>
                <a:latin typeface="Arial" charset="0"/>
                <a:cs typeface="Arial" charset="0"/>
              </a:endParaRPr>
            </a:p>
          </p:txBody>
        </p:sp>
        <p:sp>
          <p:nvSpPr>
            <p:cNvPr id="341001" name="Rectangle 8"/>
            <p:cNvSpPr>
              <a:spLocks noChangeArrowheads="1"/>
            </p:cNvSpPr>
            <p:nvPr/>
          </p:nvSpPr>
          <p:spPr bwMode="auto">
            <a:xfrm>
              <a:off x="4128" y="3072"/>
              <a:ext cx="768" cy="960"/>
            </a:xfrm>
            <a:prstGeom prst="rect">
              <a:avLst/>
            </a:prstGeom>
            <a:solidFill>
              <a:srgbClr val="1A0CA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l"/>
              <a:endParaRPr lang="en-US" sz="2000">
                <a:solidFill>
                  <a:srgbClr val="FFFFFF"/>
                </a:solidFill>
                <a:latin typeface="Arial" charset="0"/>
                <a:cs typeface="Arial" charset="0"/>
              </a:endParaRPr>
            </a:p>
          </p:txBody>
        </p:sp>
        <p:sp>
          <p:nvSpPr>
            <p:cNvPr id="341002" name="Text Box 9"/>
            <p:cNvSpPr txBox="1">
              <a:spLocks noChangeArrowheads="1"/>
            </p:cNvSpPr>
            <p:nvPr/>
          </p:nvSpPr>
          <p:spPr bwMode="auto">
            <a:xfrm>
              <a:off x="4089" y="2301"/>
              <a:ext cx="907" cy="6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3200" b="1">
                  <a:solidFill>
                    <a:srgbClr val="FFFFFF"/>
                  </a:solidFill>
                  <a:cs typeface="Arial" charset="0"/>
                </a:rPr>
                <a:t>NT</a:t>
              </a:r>
              <a:br>
                <a:rPr lang="en-US" sz="3200" b="1">
                  <a:solidFill>
                    <a:srgbClr val="FFFFFF"/>
                  </a:solidFill>
                  <a:cs typeface="Arial" charset="0"/>
                </a:rPr>
              </a:br>
              <a:r>
                <a:rPr lang="en-US" sz="3200" b="1">
                  <a:solidFill>
                    <a:srgbClr val="FFFFFF"/>
                  </a:solidFill>
                  <a:cs typeface="Arial" charset="0"/>
                </a:rPr>
                <a:t>Elders</a:t>
              </a:r>
            </a:p>
          </p:txBody>
        </p:sp>
      </p:grpSp>
      <p:sp>
        <p:nvSpPr>
          <p:cNvPr id="369674" name="Text Box 10"/>
          <p:cNvSpPr txBox="1">
            <a:spLocks noChangeArrowheads="1"/>
          </p:cNvSpPr>
          <p:nvPr/>
        </p:nvSpPr>
        <p:spPr bwMode="auto">
          <a:xfrm>
            <a:off x="9358808" y="76200"/>
            <a:ext cx="685800" cy="457200"/>
          </a:xfrm>
          <a:prstGeom prst="rect">
            <a:avLst/>
          </a:prstGeom>
          <a:solidFill>
            <a:schemeClr val="accent1"/>
          </a:solidFill>
          <a:ln>
            <a:noFill/>
          </a:ln>
          <a:effectLst>
            <a:outerShdw blurRad="63500" dist="35921" dir="2700000" algn="ctr" rotWithShape="0">
              <a:srgbClr val="FFFFFF">
                <a:alpha val="74998"/>
              </a:srgbClr>
            </a:outerShdw>
          </a:effec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2400" b="1">
                <a:solidFill>
                  <a:srgbClr val="FFFFCC"/>
                </a:solidFill>
              </a:rPr>
              <a:t>55</a:t>
            </a:r>
          </a:p>
        </p:txBody>
      </p:sp>
    </p:spTree>
    <p:extLst>
      <p:ext uri="{BB962C8B-B14F-4D97-AF65-F5344CB8AC3E}">
        <p14:creationId xmlns:p14="http://schemas.microsoft.com/office/powerpoint/2010/main" val="23129543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69668"/>
                                        </p:tgtEl>
                                        <p:attrNameLst>
                                          <p:attrName>style.visibility</p:attrName>
                                        </p:attrNameLst>
                                      </p:cBhvr>
                                      <p:to>
                                        <p:strVal val="visible"/>
                                      </p:to>
                                    </p:set>
                                    <p:animEffect transition="in" filter="dissolve">
                                      <p:cBhvr>
                                        <p:cTn id="7" dur="500"/>
                                        <p:tgtEl>
                                          <p:spTgt spid="36966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9669"/>
                                        </p:tgtEl>
                                        <p:attrNameLst>
                                          <p:attrName>style.visibility</p:attrName>
                                        </p:attrNameLst>
                                      </p:cBhvr>
                                      <p:to>
                                        <p:strVal val="visible"/>
                                      </p:to>
                                    </p:set>
                                    <p:animEffect transition="in" filter="wipe(left)">
                                      <p:cBhvr>
                                        <p:cTn id="11" dur="2000"/>
                                        <p:tgtEl>
                                          <p:spTgt spid="369669"/>
                                        </p:tgtEl>
                                      </p:cBhvr>
                                    </p:animEffect>
                                  </p:childTnLst>
                                </p:cTn>
                              </p:par>
                            </p:childTnLst>
                          </p:cTn>
                        </p:par>
                        <p:par>
                          <p:cTn id="12" fill="hold" nodeType="afterGroup">
                            <p:stCondLst>
                              <p:cond delay="2500"/>
                            </p:stCondLst>
                            <p:childTnLst>
                              <p:par>
                                <p:cTn id="13" presetID="55"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strVal val="#ppt_w*0.70"/>
                                          </p:val>
                                        </p:tav>
                                        <p:tav tm="100000">
                                          <p:val>
                                            <p:strVal val="#ppt_w"/>
                                          </p:val>
                                        </p:tav>
                                      </p:tavLst>
                                    </p:anim>
                                    <p:anim calcmode="lin" valueType="num">
                                      <p:cBhvr>
                                        <p:cTn id="16" dur="1000" fill="hold"/>
                                        <p:tgtEl>
                                          <p:spTgt spid="2"/>
                                        </p:tgtEl>
                                        <p:attrNameLst>
                                          <p:attrName>ppt_h</p:attrName>
                                        </p:attrNameLst>
                                      </p:cBhvr>
                                      <p:tavLst>
                                        <p:tav tm="0">
                                          <p:val>
                                            <p:strVal val="#ppt_h"/>
                                          </p:val>
                                        </p:tav>
                                        <p:tav tm="100000">
                                          <p:val>
                                            <p:strVal val="#ppt_h"/>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668" grpId="0" animBg="1"/>
      <p:bldP spid="369669" grpId="0" animBg="1"/>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marR="0" lvl="0" indent="-758825" algn="ctr"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4400" b="1" i="0" u="none" strike="noStrike" kern="1200" cap="none" spc="0" normalizeH="0" baseline="0" noProof="0" dirty="0">
                <a:ln>
                  <a:noFill/>
                </a:ln>
                <a:solidFill>
                  <a:srgbClr val="FFFFFF"/>
                </a:solidFill>
                <a:effectLst>
                  <a:glow rad="190500">
                    <a:srgbClr val="000000">
                      <a:alpha val="75000"/>
                    </a:srgbClr>
                  </a:glow>
                </a:effectLst>
                <a:uLnTx/>
                <a:uFillTx/>
                <a:latin typeface="Arial" panose="020B0604020202020204" pitchFamily="34" charset="0"/>
                <a:ea typeface="ＭＳ Ｐゴシック"/>
                <a:cs typeface="Arial" panose="020B0604020202020204" pitchFamily="34" charset="0"/>
                <a:sym typeface="Arial"/>
              </a:rPr>
              <a:t>Acts 2:38-39 (NLT)</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209550" y="338118"/>
            <a:ext cx="8724900" cy="5477036"/>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38</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Peter replied, “Each of you must repent of your sins and turn to God, and be baptized in the name of Jesus Christ for the forgiveness of your sins. Then you will receive the gift of the Holy Spirit. </a:t>
            </a: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39</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This promise is to you, to your children, and to those far away—all who have been called by the Lord our God.” </a:t>
            </a:r>
          </a:p>
        </p:txBody>
      </p:sp>
    </p:spTree>
    <p:extLst>
      <p:ext uri="{BB962C8B-B14F-4D97-AF65-F5344CB8AC3E}">
        <p14:creationId xmlns:p14="http://schemas.microsoft.com/office/powerpoint/2010/main" val="86881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marR="0" lvl="0" indent="-758825" algn="ctr"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4400" b="1" i="0" u="none" strike="noStrike" kern="1200" cap="none" spc="0" normalizeH="0" baseline="0" noProof="0" dirty="0">
                <a:ln>
                  <a:noFill/>
                </a:ln>
                <a:solidFill>
                  <a:srgbClr val="FFFFFF"/>
                </a:solidFill>
                <a:effectLst>
                  <a:glow rad="190500">
                    <a:srgbClr val="000000">
                      <a:alpha val="75000"/>
                    </a:srgbClr>
                  </a:glow>
                </a:effectLst>
                <a:uLnTx/>
                <a:uFillTx/>
                <a:latin typeface="Arial" panose="020B0604020202020204" pitchFamily="34" charset="0"/>
                <a:ea typeface="ＭＳ Ｐゴシック"/>
                <a:cs typeface="Arial" panose="020B0604020202020204" pitchFamily="34" charset="0"/>
                <a:sym typeface="Arial"/>
              </a:rPr>
              <a:t>Acts 2:40-41 (NLT)</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209550" y="338118"/>
            <a:ext cx="8724900" cy="5477036"/>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40</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Then Peter continued preaching for a long time, strongly urging all his listeners, “Save yourselves from this crooked generation!”</a:t>
            </a:r>
          </a:p>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endPar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endParaRPr>
          </a:p>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41</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Those who believed what Peter said were baptized and added to the church that day—about 3,000 in all.</a:t>
            </a:r>
          </a:p>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endPar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endParaRPr>
          </a:p>
        </p:txBody>
      </p:sp>
    </p:spTree>
    <p:extLst>
      <p:ext uri="{BB962C8B-B14F-4D97-AF65-F5344CB8AC3E}">
        <p14:creationId xmlns:p14="http://schemas.microsoft.com/office/powerpoint/2010/main" val="2871665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660066"/>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53" y="-7614"/>
            <a:ext cx="9162651" cy="2011392"/>
          </a:xfrm>
          <a:noFill/>
        </p:spPr>
        <p:txBody>
          <a:bodyPr/>
          <a:lstStyle/>
          <a:p>
            <a:r>
              <a:rPr lang="en-US" sz="4000" b="1" dirty="0">
                <a:solidFill>
                  <a:schemeClr val="bg1"/>
                </a:solidFill>
                <a:effectLst>
                  <a:glow rad="101600">
                    <a:schemeClr val="tx1">
                      <a:alpha val="99000"/>
                    </a:schemeClr>
                  </a:glow>
                </a:effectLst>
              </a:rPr>
              <a:t>The Spirit proving Christ as Messiah has implications for all of us</a:t>
            </a:r>
            <a:endParaRPr lang="en-US" sz="4000" b="1" dirty="0">
              <a:solidFill>
                <a:schemeClr val="bg1"/>
              </a:solidFill>
              <a:effectLst>
                <a:glow rad="101600">
                  <a:schemeClr val="tx1">
                    <a:alpha val="99000"/>
                  </a:schemeClr>
                </a:glow>
              </a:effectLst>
              <a:latin typeface="Arial"/>
              <a:cs typeface="Arial"/>
            </a:endParaRPr>
          </a:p>
        </p:txBody>
      </p:sp>
      <p:sp>
        <p:nvSpPr>
          <p:cNvPr id="3" name="Title 1"/>
          <p:cNvSpPr txBox="1">
            <a:spLocks/>
          </p:cNvSpPr>
          <p:nvPr/>
        </p:nvSpPr>
        <p:spPr bwMode="auto">
          <a:xfrm>
            <a:off x="14766" y="1433727"/>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srgbClr val="FFFFFF"/>
              </a:solidFill>
              <a:effectLst>
                <a:glow rad="101600">
                  <a:prstClr val="black">
                    <a:alpha val="99000"/>
                  </a:prstClr>
                </a:glow>
              </a:effectLst>
              <a:uLnTx/>
              <a:uFillTx/>
              <a:latin typeface="Calibri"/>
              <a:ea typeface="ＭＳ Ｐゴシック" charset="0"/>
            </a:endParaRPr>
          </a:p>
        </p:txBody>
      </p:sp>
      <p:sp>
        <p:nvSpPr>
          <p:cNvPr id="4" name="Rectangle 2"/>
          <p:cNvSpPr txBox="1">
            <a:spLocks noChangeArrowheads="1"/>
          </p:cNvSpPr>
          <p:nvPr/>
        </p:nvSpPr>
        <p:spPr bwMode="auto">
          <a:xfrm>
            <a:off x="14766" y="2921000"/>
            <a:ext cx="9144000" cy="984141"/>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Unbelievers: Has he </a:t>
            </a:r>
            <a:r>
              <a:rPr kumimoji="0" lang="en-US" sz="4000" b="1" i="1" u="none" strike="noStrike" kern="120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saved</a:t>
            </a: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you?</a:t>
            </a:r>
          </a:p>
        </p:txBody>
      </p:sp>
    </p:spTree>
    <p:extLst>
      <p:ext uri="{BB962C8B-B14F-4D97-AF65-F5344CB8AC3E}">
        <p14:creationId xmlns:p14="http://schemas.microsoft.com/office/powerpoint/2010/main" val="3448332319"/>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2322" name="Rectangle 2"/>
          <p:cNvSpPr>
            <a:spLocks noGrp="1" noChangeArrowheads="1"/>
          </p:cNvSpPr>
          <p:nvPr>
            <p:ph type="ctrTitle"/>
          </p:nvPr>
        </p:nvSpPr>
        <p:spPr>
          <a:xfrm>
            <a:off x="2" y="2"/>
            <a:ext cx="9144688" cy="764704"/>
          </a:xfrm>
          <a:noFill/>
          <a:effectLst/>
        </p:spPr>
        <p:txBody>
          <a:bodyPr/>
          <a:lstStyle/>
          <a:p>
            <a:pPr algn="ctr" eaLnBrk="1" hangingPunct="1">
              <a:defRPr/>
            </a:pPr>
            <a:r>
              <a:rPr lang="en-US" sz="3600" b="1" dirty="0">
                <a:ea typeface="ＭＳ Ｐゴシック" charset="0"/>
              </a:rPr>
              <a:t>Peter Led 3000 to Christ at Pentecost</a:t>
            </a:r>
          </a:p>
        </p:txBody>
      </p:sp>
      <p:sp>
        <p:nvSpPr>
          <p:cNvPr id="312325" name="Rectangle 5"/>
          <p:cNvSpPr>
            <a:spLocks noChangeArrowheads="1"/>
          </p:cNvSpPr>
          <p:nvPr/>
        </p:nvSpPr>
        <p:spPr bwMode="auto">
          <a:xfrm>
            <a:off x="5076056" y="6161856"/>
            <a:ext cx="4104456" cy="723528"/>
          </a:xfrm>
          <a:prstGeom prst="rect">
            <a:avLst/>
          </a:prstGeom>
          <a:noFill/>
          <a:ln w="9525">
            <a:noFill/>
            <a:miter lim="800000"/>
            <a:headEnd/>
            <a:tailEnd/>
          </a:ln>
          <a:effectLst/>
        </p:spPr>
        <p:txBody>
          <a:bodyPr lIns="91967" tIns="45986" rIns="91967" bIns="45986"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Acts 2:41 </a:t>
            </a: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NIV</a:t>
            </a:r>
            <a:r>
              <a:rPr kumimoji="0" lang="en-US" sz="36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 </a:t>
            </a:r>
          </a:p>
        </p:txBody>
      </p:sp>
      <p:pic>
        <p:nvPicPr>
          <p:cNvPr id="3" name="Picture 2"/>
          <p:cNvPicPr>
            <a:picLocks noChangeAspect="1"/>
          </p:cNvPicPr>
          <p:nvPr/>
        </p:nvPicPr>
        <p:blipFill>
          <a:blip r:embed="rId3"/>
          <a:stretch>
            <a:fillRect/>
          </a:stretch>
        </p:blipFill>
        <p:spPr>
          <a:xfrm>
            <a:off x="0" y="31255"/>
            <a:ext cx="9180512" cy="6105040"/>
          </a:xfrm>
          <a:prstGeom prst="rect">
            <a:avLst/>
          </a:prstGeom>
        </p:spPr>
      </p:pic>
      <p:sp>
        <p:nvSpPr>
          <p:cNvPr id="6" name="Rectangle 5"/>
          <p:cNvSpPr>
            <a:spLocks noChangeArrowheads="1"/>
          </p:cNvSpPr>
          <p:nvPr/>
        </p:nvSpPr>
        <p:spPr bwMode="auto">
          <a:xfrm>
            <a:off x="142504" y="4085112"/>
            <a:ext cx="9001496" cy="1864168"/>
          </a:xfrm>
          <a:prstGeom prst="rect">
            <a:avLst/>
          </a:prstGeom>
          <a:noFill/>
          <a:ln w="9525">
            <a:noFill/>
            <a:miter lim="800000"/>
            <a:headEnd/>
            <a:tailEnd/>
          </a:ln>
          <a:effectLst/>
        </p:spPr>
        <p:txBody>
          <a:bodyPr lIns="91967" tIns="45986" rIns="91967" bIns="45986"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3600" b="1" i="0" u="none" strike="noStrike" kern="1200" cap="none" spc="0" normalizeH="0" baseline="0" noProof="0" dirty="0">
                <a:ln>
                  <a:noFill/>
                </a:ln>
                <a:solidFill>
                  <a:srgbClr val="FFFFFF"/>
                </a:solidFill>
                <a:effectLst>
                  <a:glow rad="228600">
                    <a:srgbClr val="000000"/>
                  </a:glow>
                </a:effectLst>
                <a:uLnTx/>
                <a:uFillTx/>
                <a:latin typeface="Arial"/>
                <a:ea typeface="ＭＳ Ｐゴシック" charset="0"/>
                <a:cs typeface="Arial"/>
              </a:rPr>
              <a:t>"</a:t>
            </a:r>
            <a:r>
              <a:rPr kumimoji="0" lang="en-US" sz="3600" b="1" i="0" u="none" strike="noStrike" kern="1200" cap="none" spc="0" normalizeH="0" baseline="0" noProof="0" dirty="0">
                <a:ln>
                  <a:noFill/>
                </a:ln>
                <a:solidFill>
                  <a:srgbClr val="FFFFFF"/>
                </a:solidFill>
                <a:effectLst>
                  <a:glow rad="228600">
                    <a:srgbClr val="000000"/>
                  </a:glow>
                </a:effectLst>
                <a:uLnTx/>
                <a:uFillTx/>
                <a:latin typeface="Arial"/>
                <a:ea typeface="ＭＳ Ｐゴシック" charset="0"/>
                <a:cs typeface="Arial"/>
              </a:rPr>
              <a:t>Those who accepted his message were baptized, and about three thousand were added to their number that day.</a:t>
            </a:r>
            <a:r>
              <a:rPr kumimoji="0" lang="ru-RU" sz="3600" b="1" i="0" u="none" strike="noStrike" kern="1200" cap="none" spc="0" normalizeH="0" baseline="0" noProof="0" dirty="0">
                <a:ln>
                  <a:noFill/>
                </a:ln>
                <a:solidFill>
                  <a:srgbClr val="FFFFFF"/>
                </a:solidFill>
                <a:effectLst>
                  <a:glow rad="228600">
                    <a:srgbClr val="000000"/>
                  </a:glow>
                </a:effectLst>
                <a:uLnTx/>
                <a:uFillTx/>
                <a:latin typeface="Arial"/>
                <a:ea typeface="ＭＳ Ｐゴシック" charset="0"/>
                <a:cs typeface="Arial"/>
              </a:rPr>
              <a:t>"</a:t>
            </a:r>
            <a:endParaRPr kumimoji="0" lang="en-US" sz="3600" b="1" i="0" u="none" strike="noStrike" kern="1200" cap="none" spc="0" normalizeH="0" baseline="0" noProof="0" dirty="0">
              <a:ln>
                <a:noFill/>
              </a:ln>
              <a:solidFill>
                <a:srgbClr val="FFFFFF"/>
              </a:solidFill>
              <a:effectLst>
                <a:glow rad="228600">
                  <a:srgbClr val="000000"/>
                </a:glow>
              </a:effectLst>
              <a:uLnTx/>
              <a:uFillTx/>
              <a:latin typeface="Arial"/>
              <a:ea typeface="ＭＳ Ｐゴシック" charset="0"/>
              <a:cs typeface="Arial"/>
            </a:endParaRPr>
          </a:p>
        </p:txBody>
      </p:sp>
    </p:spTree>
    <p:extLst>
      <p:ext uri="{BB962C8B-B14F-4D97-AF65-F5344CB8AC3E}">
        <p14:creationId xmlns:p14="http://schemas.microsoft.com/office/powerpoint/2010/main" val="1727744867"/>
      </p:ext>
    </p:extLst>
  </p:cSld>
  <p:clrMapOvr>
    <a:overrideClrMapping bg1="lt1" tx1="dk1" bg2="lt2" tx2="dk2" accent1="accent1" accent2="accent2" accent3="accent3" accent4="accent4" accent5="accent5" accent6="accent6" hlink="hlink" folHlink="folHlink"/>
  </p:clrMapOvr>
  <p:transition>
    <p:fade/>
  </p:transition>
</p:sld>
</file>

<file path=ppt/slides/slide29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660066"/>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53" y="-7614"/>
            <a:ext cx="9162651" cy="2011392"/>
          </a:xfrm>
          <a:noFill/>
        </p:spPr>
        <p:txBody>
          <a:bodyPr/>
          <a:lstStyle/>
          <a:p>
            <a:r>
              <a:rPr lang="en-US" sz="4000" b="1" dirty="0">
                <a:solidFill>
                  <a:schemeClr val="bg1"/>
                </a:solidFill>
                <a:effectLst>
                  <a:glow rad="101600">
                    <a:schemeClr val="tx1">
                      <a:alpha val="99000"/>
                    </a:schemeClr>
                  </a:glow>
                </a:effectLst>
              </a:rPr>
              <a:t>The Spirit proving Christ as Messiah has implications for all of us</a:t>
            </a:r>
            <a:endParaRPr lang="en-US" sz="4000" b="1" dirty="0">
              <a:solidFill>
                <a:schemeClr val="bg1"/>
              </a:solidFill>
              <a:effectLst>
                <a:glow rad="101600">
                  <a:schemeClr val="tx1">
                    <a:alpha val="99000"/>
                  </a:schemeClr>
                </a:glow>
              </a:effectLst>
              <a:latin typeface="Arial"/>
              <a:cs typeface="Arial"/>
            </a:endParaRPr>
          </a:p>
        </p:txBody>
      </p:sp>
      <p:sp>
        <p:nvSpPr>
          <p:cNvPr id="3" name="Title 1"/>
          <p:cNvSpPr txBox="1">
            <a:spLocks/>
          </p:cNvSpPr>
          <p:nvPr/>
        </p:nvSpPr>
        <p:spPr bwMode="auto">
          <a:xfrm>
            <a:off x="14766" y="1433727"/>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prstClr val="white"/>
              </a:solidFill>
              <a:effectLst>
                <a:glow rad="101600">
                  <a:prstClr val="black">
                    <a:alpha val="99000"/>
                  </a:prstClr>
                </a:glow>
              </a:effectLst>
              <a:uLnTx/>
              <a:uFillTx/>
              <a:latin typeface="Calibri"/>
              <a:ea typeface="ＭＳ Ｐゴシック" charset="0"/>
            </a:endParaRPr>
          </a:p>
        </p:txBody>
      </p:sp>
      <p:sp>
        <p:nvSpPr>
          <p:cNvPr id="4" name="Rectangle 2"/>
          <p:cNvSpPr txBox="1">
            <a:spLocks noChangeArrowheads="1"/>
          </p:cNvSpPr>
          <p:nvPr/>
        </p:nvSpPr>
        <p:spPr bwMode="auto">
          <a:xfrm>
            <a:off x="14766" y="2921000"/>
            <a:ext cx="9144000" cy="984141"/>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Unbelievers: Has he </a:t>
            </a:r>
            <a:r>
              <a:rPr kumimoji="0" lang="en-US" sz="4000" b="1" i="1" u="none" strike="noStrike" kern="120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saved</a:t>
            </a: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you?</a:t>
            </a:r>
          </a:p>
        </p:txBody>
      </p:sp>
      <p:sp>
        <p:nvSpPr>
          <p:cNvPr id="9" name="Rectangle 2">
            <a:extLst>
              <a:ext uri="{FF2B5EF4-FFF2-40B4-BE49-F238E27FC236}">
                <a16:creationId xmlns:a16="http://schemas.microsoft.com/office/drawing/2014/main" id="{3CBDE6B2-6C7B-2344-942B-D8D0F95766F7}"/>
              </a:ext>
            </a:extLst>
          </p:cNvPr>
          <p:cNvSpPr txBox="1">
            <a:spLocks noChangeArrowheads="1"/>
          </p:cNvSpPr>
          <p:nvPr/>
        </p:nvSpPr>
        <p:spPr bwMode="auto">
          <a:xfrm>
            <a:off x="-23334" y="4279900"/>
            <a:ext cx="9144000" cy="984141"/>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Believers: Has he </a:t>
            </a:r>
            <a:r>
              <a:rPr kumimoji="0" lang="en-US" sz="4000" b="1" i="1" u="none" strike="noStrike" kern="120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changed </a:t>
            </a: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you?</a:t>
            </a:r>
          </a:p>
        </p:txBody>
      </p:sp>
    </p:spTree>
    <p:extLst>
      <p:ext uri="{BB962C8B-B14F-4D97-AF65-F5344CB8AC3E}">
        <p14:creationId xmlns:p14="http://schemas.microsoft.com/office/powerpoint/2010/main" val="3286768109"/>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09954" name="Picture 5" descr="CRBAP03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4800600" cy="421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0" name="Rectangle 2"/>
          <p:cNvSpPr>
            <a:spLocks noGrp="1" noChangeArrowheads="1"/>
          </p:cNvSpPr>
          <p:nvPr>
            <p:ph type="ctrTitle" idx="4294967295"/>
          </p:nvPr>
        </p:nvSpPr>
        <p:spPr>
          <a:xfrm>
            <a:off x="3810000" y="1524000"/>
            <a:ext cx="5334000" cy="2133600"/>
          </a:xfrm>
        </p:spPr>
        <p:txBody>
          <a:bodyPr/>
          <a:lstStyle/>
          <a:p>
            <a:r>
              <a:rPr lang="en-US" sz="4000" b="1" dirty="0">
                <a:solidFill>
                  <a:srgbClr val="FD1E07"/>
                </a:solidFill>
                <a:effectLst>
                  <a:outerShdw blurRad="38100" dist="38100" dir="2700000" algn="tl">
                    <a:srgbClr val="000000"/>
                  </a:outerShdw>
                </a:effectLst>
              </a:rPr>
              <a:t>Believers are different but still part of one body (12:13)</a:t>
            </a:r>
          </a:p>
        </p:txBody>
      </p:sp>
      <p:sp>
        <p:nvSpPr>
          <p:cNvPr id="4" name="Rectangle 2"/>
          <p:cNvSpPr txBox="1">
            <a:spLocks noChangeArrowheads="1"/>
          </p:cNvSpPr>
          <p:nvPr/>
        </p:nvSpPr>
        <p:spPr bwMode="auto">
          <a:xfrm>
            <a:off x="0" y="4495800"/>
            <a:ext cx="9144000" cy="2133600"/>
          </a:xfrm>
          <a:prstGeom prst="rect">
            <a:avLst/>
          </a:prstGeom>
          <a:noFill/>
          <a:ln w="9525">
            <a:noFill/>
            <a:miter lim="800000"/>
            <a:headEnd/>
            <a:tailEnd/>
          </a:ln>
          <a:effectLst/>
        </p:spPr>
        <p:txBody>
          <a:bodyPr lIns="92051" tIns="46026" rIns="92051" bIns="46026" anchor="ctr"/>
          <a:lstStyle>
            <a:lvl1pPr eaLnBrk="0" hangingPunct="0">
              <a:defRPr sz="1600" b="1">
                <a:solidFill>
                  <a:schemeClr val="tx1"/>
                </a:solidFill>
                <a:latin typeface="Times New Roman" charset="0"/>
                <a:ea typeface="ＭＳ Ｐゴシック" charset="0"/>
                <a:cs typeface="Arial" charset="0"/>
              </a:defRPr>
            </a:lvl1pPr>
            <a:lvl2pPr marL="742950" indent="-285750" eaLnBrk="0" hangingPunct="0">
              <a:defRPr sz="1600" b="1">
                <a:solidFill>
                  <a:schemeClr val="tx1"/>
                </a:solidFill>
                <a:latin typeface="Times New Roman" charset="0"/>
                <a:ea typeface="Arial" charset="0"/>
                <a:cs typeface="Arial" charset="0"/>
              </a:defRPr>
            </a:lvl2pPr>
            <a:lvl3pPr marL="1143000" indent="-228600" eaLnBrk="0" hangingPunct="0">
              <a:defRPr sz="1600" b="1">
                <a:solidFill>
                  <a:schemeClr val="tx1"/>
                </a:solidFill>
                <a:latin typeface="Times New Roman" charset="0"/>
                <a:ea typeface="Arial" charset="0"/>
                <a:cs typeface="Arial" charset="0"/>
              </a:defRPr>
            </a:lvl3pPr>
            <a:lvl4pPr marL="1600200" indent="-228600" eaLnBrk="0" hangingPunct="0">
              <a:defRPr sz="1600" b="1">
                <a:solidFill>
                  <a:schemeClr val="tx1"/>
                </a:solidFill>
                <a:latin typeface="Times New Roman" charset="0"/>
                <a:ea typeface="Arial" charset="0"/>
                <a:cs typeface="Arial" charset="0"/>
              </a:defRPr>
            </a:lvl4pPr>
            <a:lvl5pPr marL="2057400" indent="-228600" eaLnBrk="0" hangingPunct="0">
              <a:defRPr sz="1600" b="1">
                <a:solidFill>
                  <a:schemeClr val="tx1"/>
                </a:solidFill>
                <a:latin typeface="Times New Roman" charset="0"/>
                <a:ea typeface="Arial" charset="0"/>
                <a:cs typeface="Arial" charset="0"/>
              </a:defRPr>
            </a:lvl5pPr>
            <a:lvl6pPr marL="2514600" indent="-228600" eaLnBrk="0" fontAlgn="base" hangingPunct="0">
              <a:spcBef>
                <a:spcPct val="0"/>
              </a:spcBef>
              <a:spcAft>
                <a:spcPct val="0"/>
              </a:spcAft>
              <a:defRPr sz="1600" b="1">
                <a:solidFill>
                  <a:schemeClr val="tx1"/>
                </a:solidFill>
                <a:latin typeface="Times New Roman" charset="0"/>
                <a:ea typeface="Arial" charset="0"/>
                <a:cs typeface="Arial" charset="0"/>
              </a:defRPr>
            </a:lvl6pPr>
            <a:lvl7pPr marL="2971800" indent="-228600" eaLnBrk="0" fontAlgn="base" hangingPunct="0">
              <a:spcBef>
                <a:spcPct val="0"/>
              </a:spcBef>
              <a:spcAft>
                <a:spcPct val="0"/>
              </a:spcAft>
              <a:defRPr sz="1600" b="1">
                <a:solidFill>
                  <a:schemeClr val="tx1"/>
                </a:solidFill>
                <a:latin typeface="Times New Roman" charset="0"/>
                <a:ea typeface="Arial" charset="0"/>
                <a:cs typeface="Arial" charset="0"/>
              </a:defRPr>
            </a:lvl7pPr>
            <a:lvl8pPr marL="3429000" indent="-228600" eaLnBrk="0" fontAlgn="base" hangingPunct="0">
              <a:spcBef>
                <a:spcPct val="0"/>
              </a:spcBef>
              <a:spcAft>
                <a:spcPct val="0"/>
              </a:spcAft>
              <a:defRPr sz="1600" b="1">
                <a:solidFill>
                  <a:schemeClr val="tx1"/>
                </a:solidFill>
                <a:latin typeface="Times New Roman" charset="0"/>
                <a:ea typeface="Arial" charset="0"/>
                <a:cs typeface="Arial" charset="0"/>
              </a:defRPr>
            </a:lvl8pPr>
            <a:lvl9pPr marL="3886200" indent="-228600" eaLnBrk="0" fontAlgn="base" hangingPunct="0">
              <a:spcBef>
                <a:spcPct val="0"/>
              </a:spcBef>
              <a:spcAft>
                <a:spcPct val="0"/>
              </a:spcAft>
              <a:defRPr sz="1600" b="1">
                <a:solidFill>
                  <a:schemeClr val="tx1"/>
                </a:solidFill>
                <a:latin typeface="Times New Roman" charset="0"/>
                <a:ea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altLang="ja-JP" sz="3600" b="1" i="0" u="none" strike="noStrike" kern="1200" cap="none" spc="0" normalizeH="0" baseline="0" noProof="0" dirty="0">
                <a:ln>
                  <a:noFill/>
                </a:ln>
                <a:solidFill>
                  <a:srgbClr val="000066"/>
                </a:solidFill>
                <a:effectLst>
                  <a:outerShdw blurRad="38100" dist="38100" dir="2700000" algn="tl">
                    <a:srgbClr val="000000"/>
                  </a:outerShdw>
                </a:effectLst>
                <a:uLnTx/>
                <a:uFillTx/>
                <a:latin typeface="Arial"/>
                <a:ea typeface="ＭＳ Ｐゴシック" charset="0"/>
                <a:cs typeface="Arial"/>
              </a:rPr>
              <a:t>"</a:t>
            </a:r>
            <a:r>
              <a:rPr kumimoji="0" lang="en-US" sz="3600" b="1" i="0" u="none" strike="noStrike" kern="1200" cap="none" spc="0" normalizeH="0" baseline="0" noProof="0" dirty="0">
                <a:ln>
                  <a:noFill/>
                </a:ln>
                <a:solidFill>
                  <a:srgbClr val="000066"/>
                </a:solidFill>
                <a:effectLst>
                  <a:outerShdw blurRad="38100" dist="38100" dir="2700000" algn="tl">
                    <a:srgbClr val="000000"/>
                  </a:outerShdw>
                </a:effectLst>
                <a:uLnTx/>
                <a:uFillTx/>
                <a:latin typeface="Arial"/>
                <a:ea typeface="ＭＳ Ｐゴシック" charset="0"/>
                <a:cs typeface="Arial"/>
              </a:rPr>
              <a:t>For we were all baptized with one Spirit into one body—whether Jews or Greeks, slave or free—and we were all given one Spirit to drink</a:t>
            </a:r>
            <a:r>
              <a:rPr kumimoji="0" lang="ru-RU" altLang="ja-JP" sz="3600" b="1" i="0" u="none" strike="noStrike" kern="1200" cap="none" spc="0" normalizeH="0" baseline="0" noProof="0" dirty="0">
                <a:ln>
                  <a:noFill/>
                </a:ln>
                <a:solidFill>
                  <a:srgbClr val="000066"/>
                </a:solidFill>
                <a:effectLst>
                  <a:outerShdw blurRad="38100" dist="38100" dir="2700000" algn="tl">
                    <a:srgbClr val="000000"/>
                  </a:outerShdw>
                </a:effectLst>
                <a:uLnTx/>
                <a:uFillTx/>
                <a:latin typeface="Arial"/>
                <a:ea typeface="ＭＳ Ｐゴシック" charset="0"/>
                <a:cs typeface="Arial"/>
              </a:rPr>
              <a:t>"</a:t>
            </a:r>
            <a:r>
              <a:rPr kumimoji="0" lang="en-US" sz="3600" b="1" i="0" u="none" strike="noStrike" kern="1200" cap="none" spc="0" normalizeH="0" baseline="0" noProof="0" dirty="0">
                <a:ln>
                  <a:noFill/>
                </a:ln>
                <a:solidFill>
                  <a:srgbClr val="000066"/>
                </a:solidFill>
                <a:effectLst>
                  <a:outerShdw blurRad="38100" dist="38100" dir="2700000" algn="tl">
                    <a:srgbClr val="000000"/>
                  </a:outerShdw>
                </a:effectLst>
                <a:uLnTx/>
                <a:uFillTx/>
                <a:latin typeface="Arial"/>
                <a:ea typeface="ＭＳ Ｐゴシック" charset="0"/>
                <a:cs typeface="Arial"/>
              </a:rPr>
              <a:t> (1 Cor. 12:13) </a:t>
            </a:r>
          </a:p>
        </p:txBody>
      </p:sp>
    </p:spTree>
    <p:extLst>
      <p:ext uri="{BB962C8B-B14F-4D97-AF65-F5344CB8AC3E}">
        <p14:creationId xmlns:p14="http://schemas.microsoft.com/office/powerpoint/2010/main" val="1325153256"/>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4929" y="40667"/>
            <a:ext cx="5747657" cy="6942831"/>
          </a:xfrm>
          <a:effectLst/>
        </p:spPr>
        <p:txBody>
          <a:bodyPr anchor="t"/>
          <a:lstStyle/>
          <a:p>
            <a:pPr>
              <a:defRPr/>
            </a:pPr>
            <a:r>
              <a:rPr lang="ru-RU" sz="3600" b="1" dirty="0">
                <a:effectLst/>
                <a:latin typeface="Arial" charset="0"/>
                <a:ea typeface="ＭＳ Ｐゴシック" charset="0"/>
                <a:cs typeface="ＭＳ Ｐゴシック" charset="0"/>
              </a:rPr>
              <a:t>"</a:t>
            </a:r>
            <a:r>
              <a:rPr lang="en-US" sz="3600" b="1" dirty="0">
                <a:effectLst/>
                <a:latin typeface="Arial" charset="0"/>
                <a:ea typeface="ＭＳ Ｐゴシック" charset="0"/>
                <a:cs typeface="ＭＳ Ｐゴシック" charset="0"/>
              </a:rPr>
              <a:t>Do you not know that your body is a temple of the Holy Spirit, who is in you, whom you have received from God? You are not your own;  </a:t>
            </a:r>
            <a:r>
              <a:rPr lang="en-US" sz="3600" b="1" baseline="30000" dirty="0">
                <a:effectLst/>
                <a:latin typeface="Arial" charset="0"/>
                <a:ea typeface="ＭＳ Ｐゴシック" charset="0"/>
                <a:cs typeface="ＭＳ Ｐゴシック" charset="0"/>
              </a:rPr>
              <a:t>20</a:t>
            </a:r>
            <a:r>
              <a:rPr lang="en-US" sz="3600" b="1" dirty="0">
                <a:effectLst/>
                <a:latin typeface="Arial" charset="0"/>
                <a:ea typeface="ＭＳ Ｐゴシック" charset="0"/>
                <a:cs typeface="ＭＳ Ｐゴシック" charset="0"/>
              </a:rPr>
              <a:t>you were bought at a price. Therefore honor God with your body</a:t>
            </a:r>
            <a:r>
              <a:rPr lang="ru-RU" sz="3600" b="1" dirty="0">
                <a:effectLst/>
                <a:latin typeface="Arial" charset="0"/>
                <a:ea typeface="ＭＳ Ｐゴシック" charset="0"/>
                <a:cs typeface="ＭＳ Ｐゴシック" charset="0"/>
              </a:rPr>
              <a:t>"</a:t>
            </a:r>
            <a:r>
              <a:rPr lang="en-US" sz="3600" b="1" dirty="0">
                <a:effectLst/>
                <a:latin typeface="Arial" charset="0"/>
                <a:ea typeface="ＭＳ Ｐゴシック" charset="0"/>
                <a:cs typeface="ＭＳ Ｐゴシック" charset="0"/>
              </a:rPr>
              <a:t> </a:t>
            </a:r>
            <a:br>
              <a:rPr lang="en-US" sz="3600" b="1" dirty="0">
                <a:effectLst/>
                <a:latin typeface="Arial" charset="0"/>
                <a:ea typeface="ＭＳ Ｐゴシック" charset="0"/>
                <a:cs typeface="ＭＳ Ｐゴシック" charset="0"/>
              </a:rPr>
            </a:br>
            <a:r>
              <a:rPr lang="en-US" sz="3600" b="1" dirty="0">
                <a:effectLst/>
                <a:latin typeface="Arial" charset="0"/>
                <a:ea typeface="ＭＳ Ｐゴシック" charset="0"/>
                <a:cs typeface="ＭＳ Ｐゴシック" charset="0"/>
              </a:rPr>
              <a:t>(1 Cor 6:19-20 </a:t>
            </a:r>
            <a:r>
              <a:rPr lang="en-US" sz="3200" b="1" dirty="0">
                <a:effectLst/>
                <a:latin typeface="Arial" charset="0"/>
                <a:ea typeface="ＭＳ Ｐゴシック" charset="0"/>
                <a:cs typeface="ＭＳ Ｐゴシック" charset="0"/>
              </a:rPr>
              <a:t>NIV</a:t>
            </a:r>
            <a:r>
              <a:rPr lang="en-US" sz="3600" b="1" dirty="0">
                <a:effectLst/>
                <a:latin typeface="Arial" charset="0"/>
                <a:ea typeface="ＭＳ Ｐゴシック" charset="0"/>
                <a:cs typeface="ＭＳ Ｐゴシック" charset="0"/>
              </a:rPr>
              <a:t>).</a:t>
            </a:r>
          </a:p>
        </p:txBody>
      </p:sp>
      <p:pic>
        <p:nvPicPr>
          <p:cNvPr id="7170" name="Picture 2" descr="Image result for Do you not know that your body is a temple of the Holy Spirit, who is in you, whom you have received from God? You are not your own;  20 you were bought at a price. Therefore honor God with your body.">
            <a:extLst>
              <a:ext uri="{FF2B5EF4-FFF2-40B4-BE49-F238E27FC236}">
                <a16:creationId xmlns:a16="http://schemas.microsoft.com/office/drawing/2014/main" id="{E137785E-F2D0-D240-8113-FC86E037063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752587" y="11199"/>
            <a:ext cx="339634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688769"/>
      </p:ext>
    </p:extLst>
  </p:cSld>
  <p:clrMapOvr>
    <a:masterClrMapping/>
  </p:clrMapOvr>
  <p:transition/>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8A22E83A-6C16-0A4C-A545-D2E948A6F26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700" y="1092200"/>
            <a:ext cx="9144000" cy="50387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12700" y="1333500"/>
            <a:ext cx="9144000" cy="787400"/>
          </a:xfrm>
          <a:effectLst/>
        </p:spPr>
        <p:txBody>
          <a:bodyPr anchor="ctr"/>
          <a:lstStyle/>
          <a:p>
            <a:pPr marL="350838" indent="-350838" algn="l">
              <a:buFont typeface="Arial" panose="020B0604020202020204" pitchFamily="34" charset="0"/>
              <a:buChar char="•"/>
              <a:defRPr/>
            </a:pPr>
            <a:r>
              <a:rPr lang="en-US" b="1" dirty="0">
                <a:effectLst>
                  <a:glow rad="127000">
                    <a:schemeClr val="bg1"/>
                  </a:glow>
                </a:effectLst>
                <a:latin typeface="Arial" charset="0"/>
                <a:ea typeface="ＭＳ Ｐゴシック" charset="0"/>
                <a:cs typeface="ＭＳ Ｐゴシック" charset="0"/>
              </a:rPr>
              <a:t>The Spirit </a:t>
            </a:r>
            <a:r>
              <a:rPr lang="en-US" b="1" dirty="0">
                <a:solidFill>
                  <a:srgbClr val="FFFF00"/>
                </a:solidFill>
                <a:effectLst>
                  <a:glow rad="127000">
                    <a:schemeClr val="bg1"/>
                  </a:glow>
                </a:effectLst>
                <a:latin typeface="Arial" charset="0"/>
                <a:ea typeface="ＭＳ Ｐゴシック" charset="0"/>
                <a:cs typeface="ＭＳ Ｐゴシック" charset="0"/>
              </a:rPr>
              <a:t>reverses</a:t>
            </a:r>
            <a:r>
              <a:rPr lang="en-US" b="1" dirty="0">
                <a:effectLst>
                  <a:glow rad="127000">
                    <a:schemeClr val="bg1"/>
                  </a:glow>
                </a:effectLst>
                <a:latin typeface="Arial" charset="0"/>
                <a:ea typeface="ＭＳ Ｐゴシック" charset="0"/>
                <a:cs typeface="ＭＳ Ｐゴシック" charset="0"/>
              </a:rPr>
              <a:t> Babel (1-13)</a:t>
            </a:r>
          </a:p>
        </p:txBody>
      </p:sp>
      <p:sp>
        <p:nvSpPr>
          <p:cNvPr id="4" name="Rectangle 2">
            <a:extLst>
              <a:ext uri="{FF2B5EF4-FFF2-40B4-BE49-F238E27FC236}">
                <a16:creationId xmlns:a16="http://schemas.microsoft.com/office/drawing/2014/main" id="{BC66059C-7841-7449-9690-26A97348566A}"/>
              </a:ext>
            </a:extLst>
          </p:cNvPr>
          <p:cNvSpPr txBox="1">
            <a:spLocks noChangeArrowheads="1"/>
          </p:cNvSpPr>
          <p:nvPr/>
        </p:nvSpPr>
        <p:spPr bwMode="auto">
          <a:xfrm>
            <a:off x="114300" y="63500"/>
            <a:ext cx="9144000" cy="965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Why submit to the Spirit?</a:t>
            </a:r>
            <a:endParaRPr kumimoji="0" lang="en-US" sz="4800" b="1" i="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
        <p:nvSpPr>
          <p:cNvPr id="5" name="Rectangle 2">
            <a:extLst>
              <a:ext uri="{FF2B5EF4-FFF2-40B4-BE49-F238E27FC236}">
                <a16:creationId xmlns:a16="http://schemas.microsoft.com/office/drawing/2014/main" id="{82815C1A-E76D-E34A-9D31-6FCCFEB01623}"/>
              </a:ext>
            </a:extLst>
          </p:cNvPr>
          <p:cNvSpPr txBox="1">
            <a:spLocks noChangeArrowheads="1"/>
          </p:cNvSpPr>
          <p:nvPr/>
        </p:nvSpPr>
        <p:spPr bwMode="auto">
          <a:xfrm>
            <a:off x="-12700" y="2178844"/>
            <a:ext cx="9144000" cy="787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350838" marR="0" lvl="0" indent="-350838"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 Spirit </a:t>
            </a:r>
            <a:r>
              <a:rPr kumimoji="0" lang="en-US" sz="4400" b="1" i="0" u="none" strike="noStrike" kern="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proves</a:t>
            </a:r>
            <a:r>
              <a:rPr kumimoji="0" lang="en-US" sz="44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Jesus (14-41).</a:t>
            </a:r>
          </a:p>
        </p:txBody>
      </p:sp>
      <p:sp>
        <p:nvSpPr>
          <p:cNvPr id="6" name="Rectangle 2">
            <a:extLst>
              <a:ext uri="{FF2B5EF4-FFF2-40B4-BE49-F238E27FC236}">
                <a16:creationId xmlns:a16="http://schemas.microsoft.com/office/drawing/2014/main" id="{D285AD69-D314-4242-AE58-2F5E26C7EBB8}"/>
              </a:ext>
            </a:extLst>
          </p:cNvPr>
          <p:cNvSpPr txBox="1">
            <a:spLocks noChangeArrowheads="1"/>
          </p:cNvSpPr>
          <p:nvPr/>
        </p:nvSpPr>
        <p:spPr bwMode="auto">
          <a:xfrm>
            <a:off x="-12700" y="3024187"/>
            <a:ext cx="9144000" cy="787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350838" marR="0" lvl="0" indent="-350838"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 Spirit</a:t>
            </a:r>
            <a:r>
              <a:rPr kumimoji="0" lang="en-US" sz="44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a:t>
            </a:r>
            <a:r>
              <a:rPr kumimoji="0" lang="en-US" sz="4400" b="1" i="0" u="none" strike="noStrike" kern="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unites</a:t>
            </a:r>
            <a:r>
              <a:rPr kumimoji="0" lang="en-US" sz="44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us (42-47). </a:t>
            </a:r>
          </a:p>
        </p:txBody>
      </p:sp>
    </p:spTree>
    <p:extLst>
      <p:ext uri="{BB962C8B-B14F-4D97-AF65-F5344CB8AC3E}">
        <p14:creationId xmlns:p14="http://schemas.microsoft.com/office/powerpoint/2010/main" val="38327528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marR="0" lvl="0" indent="-758825" algn="ctr"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4400" b="1" i="0" u="none" strike="noStrike" kern="1200" cap="none" spc="0" normalizeH="0" baseline="0" noProof="0" dirty="0">
                <a:ln>
                  <a:noFill/>
                </a:ln>
                <a:solidFill>
                  <a:srgbClr val="FFFFFF"/>
                </a:solidFill>
                <a:effectLst>
                  <a:glow rad="190500">
                    <a:srgbClr val="000000">
                      <a:alpha val="75000"/>
                    </a:srgbClr>
                  </a:glow>
                </a:effectLst>
                <a:uLnTx/>
                <a:uFillTx/>
                <a:latin typeface="Arial" panose="020B0604020202020204" pitchFamily="34" charset="0"/>
                <a:ea typeface="ＭＳ Ｐゴシック"/>
                <a:cs typeface="Arial" panose="020B0604020202020204" pitchFamily="34" charset="0"/>
                <a:sym typeface="Arial"/>
              </a:rPr>
              <a:t>Acts 2:42-43 (NLT)</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209550" y="338118"/>
            <a:ext cx="8724900" cy="5477036"/>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42</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All the believers devoted themselves to the apostles’ teaching, and to fellowship, and to sharing in meals (including the Lord’s Supper), and to prayer.</a:t>
            </a:r>
          </a:p>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endPar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endParaRPr>
          </a:p>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43</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A deep sense of awe came over them all, and the apostles performed many miraculous signs and wonders. </a:t>
            </a:r>
          </a:p>
        </p:txBody>
      </p:sp>
    </p:spTree>
    <p:extLst>
      <p:ext uri="{BB962C8B-B14F-4D97-AF65-F5344CB8AC3E}">
        <p14:creationId xmlns:p14="http://schemas.microsoft.com/office/powerpoint/2010/main" val="860989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marR="0" lvl="0" indent="-758825" algn="ctr"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4400" b="1" i="0" u="none" strike="noStrike" kern="1200" cap="none" spc="0" normalizeH="0" baseline="0" noProof="0" dirty="0">
                <a:ln>
                  <a:noFill/>
                </a:ln>
                <a:solidFill>
                  <a:srgbClr val="FFFFFF"/>
                </a:solidFill>
                <a:effectLst>
                  <a:glow rad="190500">
                    <a:srgbClr val="000000">
                      <a:alpha val="75000"/>
                    </a:srgbClr>
                  </a:glow>
                </a:effectLst>
                <a:uLnTx/>
                <a:uFillTx/>
                <a:latin typeface="Arial" panose="020B0604020202020204" pitchFamily="34" charset="0"/>
                <a:ea typeface="ＭＳ Ｐゴシック"/>
                <a:cs typeface="Arial" panose="020B0604020202020204" pitchFamily="34" charset="0"/>
                <a:sym typeface="Arial"/>
              </a:rPr>
              <a:t>Acts 2:44-45 (NLT)</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209550" y="338118"/>
            <a:ext cx="8724900" cy="3083817"/>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44</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And all the believers met together in one place and shared everything they had. </a:t>
            </a: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45</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They sold their property and possessions and shared the money with those in need. </a:t>
            </a:r>
          </a:p>
        </p:txBody>
      </p:sp>
    </p:spTree>
    <p:extLst>
      <p:ext uri="{BB962C8B-B14F-4D97-AF65-F5344CB8AC3E}">
        <p14:creationId xmlns:p14="http://schemas.microsoft.com/office/powerpoint/2010/main" val="335481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660066"/>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53" y="-7614"/>
            <a:ext cx="9162651" cy="1012616"/>
          </a:xfrm>
          <a:noFill/>
        </p:spPr>
        <p:txBody>
          <a:bodyPr/>
          <a:lstStyle/>
          <a:p>
            <a:r>
              <a:rPr lang="en-US" sz="4800" b="1" dirty="0">
                <a:solidFill>
                  <a:schemeClr val="bg1"/>
                </a:solidFill>
                <a:effectLst>
                  <a:glow rad="101600">
                    <a:schemeClr val="tx1">
                      <a:alpha val="99000"/>
                    </a:schemeClr>
                  </a:glow>
                </a:effectLst>
                <a:latin typeface="Arial"/>
                <a:cs typeface="Arial"/>
              </a:rPr>
              <a:t>Theme</a:t>
            </a:r>
          </a:p>
        </p:txBody>
      </p:sp>
      <p:sp>
        <p:nvSpPr>
          <p:cNvPr id="3" name="Title 1"/>
          <p:cNvSpPr txBox="1">
            <a:spLocks/>
          </p:cNvSpPr>
          <p:nvPr/>
        </p:nvSpPr>
        <p:spPr bwMode="auto">
          <a:xfrm>
            <a:off x="14766" y="1433727"/>
            <a:ext cx="9129233" cy="43944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prstClr val="white"/>
              </a:solidFill>
              <a:effectLst>
                <a:glow rad="101600">
                  <a:prstClr val="black">
                    <a:alpha val="99000"/>
                  </a:prstClr>
                </a:glow>
              </a:effectLst>
              <a:uLnTx/>
              <a:uFillTx/>
              <a:latin typeface="Calibri"/>
              <a:ea typeface="ＭＳ Ｐゴシック" charset="0"/>
            </a:endParaRPr>
          </a:p>
        </p:txBody>
      </p:sp>
      <p:sp>
        <p:nvSpPr>
          <p:cNvPr id="4" name="Rectangle 2"/>
          <p:cNvSpPr txBox="1">
            <a:spLocks noChangeArrowheads="1"/>
          </p:cNvSpPr>
          <p:nvPr/>
        </p:nvSpPr>
        <p:spPr bwMode="auto">
          <a:xfrm>
            <a:off x="14766" y="1341868"/>
            <a:ext cx="9144000" cy="4032214"/>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Universal Savior Proclaimed in Sovereign Kingdom Progress</a:t>
            </a:r>
          </a:p>
        </p:txBody>
      </p:sp>
      <p:sp>
        <p:nvSpPr>
          <p:cNvPr id="5" name="Text Box 3"/>
          <p:cNvSpPr txBox="1">
            <a:spLocks noChangeArrowheads="1"/>
          </p:cNvSpPr>
          <p:nvPr/>
        </p:nvSpPr>
        <p:spPr bwMode="auto">
          <a:xfrm>
            <a:off x="8170701" y="44450"/>
            <a:ext cx="86836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23</a:t>
            </a:r>
          </a:p>
        </p:txBody>
      </p:sp>
      <p:sp>
        <p:nvSpPr>
          <p:cNvPr id="7" name="Rectangle 2"/>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235287577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3073"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17" y="0"/>
            <a:ext cx="8221663" cy="6858000"/>
          </a:xfrm>
          <a:prstGeom prst="rect">
            <a:avLst/>
          </a:prstGeom>
          <a:noFill/>
          <a:ln w="76200">
            <a:solidFill>
              <a:srgbClr val="0066FF"/>
            </a:solidFill>
            <a:miter lim="800000"/>
            <a:headEnd/>
            <a:tailEnd/>
          </a:ln>
          <a:extLst>
            <a:ext uri="{909E8E84-426E-40dd-AFC4-6F175D3DCCD1}">
              <a14:hiddenFill xmlns:a14="http://schemas.microsoft.com/office/drawing/2010/main" xmlns="">
                <a:solidFill>
                  <a:srgbClr val="FFFFFF"/>
                </a:solidFill>
              </a14:hiddenFill>
            </a:ext>
          </a:extLst>
        </p:spPr>
      </p:pic>
      <p:sp>
        <p:nvSpPr>
          <p:cNvPr id="372741" name="Line 5"/>
          <p:cNvSpPr>
            <a:spLocks noChangeShapeType="1"/>
          </p:cNvSpPr>
          <p:nvPr/>
        </p:nvSpPr>
        <p:spPr bwMode="auto">
          <a:xfrm>
            <a:off x="1981200" y="3581400"/>
            <a:ext cx="5486400" cy="1066800"/>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42" name="Oval 6"/>
          <p:cNvSpPr>
            <a:spLocks noChangeArrowheads="1"/>
          </p:cNvSpPr>
          <p:nvPr/>
        </p:nvSpPr>
        <p:spPr bwMode="auto">
          <a:xfrm>
            <a:off x="5257806" y="1981203"/>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43" name="Oval 7"/>
          <p:cNvSpPr>
            <a:spLocks noChangeArrowheads="1"/>
          </p:cNvSpPr>
          <p:nvPr/>
        </p:nvSpPr>
        <p:spPr bwMode="auto">
          <a:xfrm>
            <a:off x="6858007" y="1828802"/>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44" name="Oval 8"/>
          <p:cNvSpPr>
            <a:spLocks noChangeArrowheads="1"/>
          </p:cNvSpPr>
          <p:nvPr/>
        </p:nvSpPr>
        <p:spPr bwMode="auto">
          <a:xfrm>
            <a:off x="6934207" y="609605"/>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45" name="Text Box 9"/>
          <p:cNvSpPr txBox="1">
            <a:spLocks noChangeArrowheads="1"/>
          </p:cNvSpPr>
          <p:nvPr/>
        </p:nvSpPr>
        <p:spPr bwMode="auto">
          <a:xfrm>
            <a:off x="457200" y="3352808"/>
            <a:ext cx="6705600" cy="1169444"/>
          </a:xfrm>
          <a:prstGeom prst="rect">
            <a:avLst/>
          </a:prstGeom>
          <a:solidFill>
            <a:schemeClr val="tx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spcBef>
                <a:spcPct val="50000"/>
              </a:spcBef>
            </a:pPr>
            <a:r>
              <a:rPr lang="en-US" b="1">
                <a:solidFill>
                  <a:srgbClr val="FFFFFF"/>
                </a:solidFill>
              </a:rPr>
              <a:t>Jerusalem (AD 47):</a:t>
            </a:r>
          </a:p>
          <a:p>
            <a:pPr algn="l" eaLnBrk="1" hangingPunct="1">
              <a:spcBef>
                <a:spcPct val="50000"/>
              </a:spcBef>
            </a:pPr>
            <a:r>
              <a:rPr lang="en-US" b="1">
                <a:solidFill>
                  <a:srgbClr val="FFFFFF"/>
                </a:solidFill>
              </a:rPr>
              <a:t>NIV Acts 11:30 This they did, sending their gift to the elders by Barnabas and Saul.</a:t>
            </a:r>
            <a:endParaRPr lang="en-US">
              <a:solidFill>
                <a:srgbClr val="000000"/>
              </a:solidFill>
            </a:endParaRPr>
          </a:p>
        </p:txBody>
      </p:sp>
      <p:sp>
        <p:nvSpPr>
          <p:cNvPr id="372746" name="Text Box 10"/>
          <p:cNvSpPr txBox="1">
            <a:spLocks noChangeArrowheads="1"/>
          </p:cNvSpPr>
          <p:nvPr/>
        </p:nvSpPr>
        <p:spPr bwMode="auto">
          <a:xfrm>
            <a:off x="457200" y="3733811"/>
            <a:ext cx="6705600" cy="1323332"/>
          </a:xfrm>
          <a:prstGeom prst="rect">
            <a:avLst/>
          </a:prstGeom>
          <a:solidFill>
            <a:srgbClr val="61412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spcBef>
                <a:spcPct val="50000"/>
              </a:spcBef>
            </a:pPr>
            <a:r>
              <a:rPr lang="en-US" b="1">
                <a:solidFill>
                  <a:srgbClr val="FFFFFF"/>
                </a:solidFill>
              </a:rPr>
              <a:t>Ephesus (AD 57):</a:t>
            </a:r>
          </a:p>
          <a:p>
            <a:pPr algn="l" eaLnBrk="1" hangingPunct="1"/>
            <a:endParaRPr lang="en-US" b="1">
              <a:solidFill>
                <a:srgbClr val="FFFFFF"/>
              </a:solidFill>
            </a:endParaRPr>
          </a:p>
          <a:p>
            <a:pPr algn="l" eaLnBrk="1" hangingPunct="1"/>
            <a:r>
              <a:rPr lang="en-US" b="1">
                <a:solidFill>
                  <a:srgbClr val="FFFFFF"/>
                </a:solidFill>
              </a:rPr>
              <a:t>NIV Acts 20:17 From Miletus, Paul sent to Ephesus for the elders of the church.</a:t>
            </a:r>
            <a:endParaRPr lang="en-US">
              <a:solidFill>
                <a:srgbClr val="000000"/>
              </a:solidFill>
            </a:endParaRPr>
          </a:p>
        </p:txBody>
      </p:sp>
      <p:sp>
        <p:nvSpPr>
          <p:cNvPr id="372747" name="Text Box 11"/>
          <p:cNvSpPr txBox="1">
            <a:spLocks noChangeArrowheads="1"/>
          </p:cNvSpPr>
          <p:nvPr/>
        </p:nvSpPr>
        <p:spPr bwMode="auto">
          <a:xfrm>
            <a:off x="457200" y="4098940"/>
            <a:ext cx="6705600" cy="1477220"/>
          </a:xfrm>
          <a:prstGeom prst="rect">
            <a:avLst/>
          </a:prstGeom>
          <a:solidFill>
            <a:srgbClr val="00008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spcBef>
                <a:spcPct val="50000"/>
              </a:spcBef>
            </a:pPr>
            <a:r>
              <a:rPr lang="en-US" b="1">
                <a:solidFill>
                  <a:srgbClr val="FFFFFF"/>
                </a:solidFill>
              </a:rPr>
              <a:t>Galatia (AD 48):</a:t>
            </a:r>
          </a:p>
          <a:p>
            <a:pPr algn="l" eaLnBrk="1" hangingPunct="1">
              <a:spcBef>
                <a:spcPct val="50000"/>
              </a:spcBef>
            </a:pPr>
            <a:r>
              <a:rPr lang="en-US" b="1">
                <a:solidFill>
                  <a:srgbClr val="FFFFFF"/>
                </a:solidFill>
              </a:rPr>
              <a:t>NIV Acts 14:23 Paul and Barnabas appointed elders {or Barnabas ordained elders; or Barnabas had elders elected} for them in each church</a:t>
            </a:r>
            <a:endParaRPr lang="en-US">
              <a:solidFill>
                <a:srgbClr val="000000"/>
              </a:solidFill>
            </a:endParaRPr>
          </a:p>
        </p:txBody>
      </p:sp>
      <p:sp>
        <p:nvSpPr>
          <p:cNvPr id="372748" name="Text Box 12"/>
          <p:cNvSpPr txBox="1">
            <a:spLocks noChangeArrowheads="1"/>
          </p:cNvSpPr>
          <p:nvPr/>
        </p:nvSpPr>
        <p:spPr bwMode="auto">
          <a:xfrm>
            <a:off x="457200" y="4479931"/>
            <a:ext cx="6705600" cy="1938885"/>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spcBef>
                <a:spcPct val="50000"/>
              </a:spcBef>
            </a:pPr>
            <a:r>
              <a:rPr lang="en-US" b="1">
                <a:solidFill>
                  <a:srgbClr val="FFFFFF"/>
                </a:solidFill>
              </a:rPr>
              <a:t>Crete (AD 66):</a:t>
            </a:r>
          </a:p>
          <a:p>
            <a:pPr algn="l" eaLnBrk="1" hangingPunct="1"/>
            <a:endParaRPr lang="en-US" b="1">
              <a:solidFill>
                <a:srgbClr val="FFFFFF"/>
              </a:solidFill>
            </a:endParaRPr>
          </a:p>
          <a:p>
            <a:pPr algn="l" eaLnBrk="1" hangingPunct="1"/>
            <a:r>
              <a:rPr lang="en-US" b="1">
                <a:solidFill>
                  <a:srgbClr val="FFFFFF"/>
                </a:solidFill>
              </a:rPr>
              <a:t>NIV Titus 1:5 The reason I left you in Crete was that you might straighten out what was left unfinished and appoint {or ordain} elders in every town, as I directed you.</a:t>
            </a:r>
            <a:endParaRPr lang="en-US">
              <a:solidFill>
                <a:srgbClr val="000000"/>
              </a:solidFill>
            </a:endParaRPr>
          </a:p>
        </p:txBody>
      </p:sp>
      <p:sp>
        <p:nvSpPr>
          <p:cNvPr id="372749" name="Text Box 13"/>
          <p:cNvSpPr txBox="1">
            <a:spLocks noChangeArrowheads="1"/>
          </p:cNvSpPr>
          <p:nvPr/>
        </p:nvSpPr>
        <p:spPr bwMode="auto">
          <a:xfrm>
            <a:off x="457200" y="4860937"/>
            <a:ext cx="6705600" cy="1631109"/>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spcBef>
                <a:spcPct val="50000"/>
              </a:spcBef>
            </a:pPr>
            <a:r>
              <a:rPr lang="en-US" b="1">
                <a:solidFill>
                  <a:srgbClr val="FFFFFF"/>
                </a:solidFill>
              </a:rPr>
              <a:t>Philippi (AD 62):</a:t>
            </a:r>
          </a:p>
          <a:p>
            <a:pPr algn="l" eaLnBrk="1" hangingPunct="1"/>
            <a:endParaRPr lang="en-US" b="1">
              <a:solidFill>
                <a:srgbClr val="FFFFFF"/>
              </a:solidFill>
            </a:endParaRPr>
          </a:p>
          <a:p>
            <a:pPr algn="l" eaLnBrk="1" hangingPunct="1"/>
            <a:r>
              <a:rPr lang="en-US" b="1">
                <a:solidFill>
                  <a:srgbClr val="FFFFFF"/>
                </a:solidFill>
              </a:rPr>
              <a:t>NIV Philippians 1:1 Paul and Timothy, servants of Christ Jesus, To all the saints in Christ Jesus at Philippi, together with the overseers and deacons:</a:t>
            </a:r>
            <a:endParaRPr lang="en-US">
              <a:solidFill>
                <a:srgbClr val="000000"/>
              </a:solidFill>
            </a:endParaRPr>
          </a:p>
        </p:txBody>
      </p:sp>
      <p:sp>
        <p:nvSpPr>
          <p:cNvPr id="372750" name="Text Box 14"/>
          <p:cNvSpPr txBox="1">
            <a:spLocks noChangeArrowheads="1"/>
          </p:cNvSpPr>
          <p:nvPr/>
        </p:nvSpPr>
        <p:spPr bwMode="auto">
          <a:xfrm>
            <a:off x="457200" y="5241929"/>
            <a:ext cx="6705600" cy="1323332"/>
          </a:xfrm>
          <a:prstGeom prst="rect">
            <a:avLst/>
          </a:prstGeom>
          <a:solidFill>
            <a:srgbClr val="B400B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r>
              <a:rPr lang="en-US" b="1" dirty="0">
                <a:solidFill>
                  <a:srgbClr val="FFFFFF"/>
                </a:solidFill>
                <a:cs typeface="Arial" charset="0"/>
              </a:rPr>
              <a:t>Pontus, Galatia, Cappadocia, Asia</a:t>
            </a:r>
            <a:r>
              <a:rPr lang="en-US" dirty="0">
                <a:solidFill>
                  <a:srgbClr val="000000"/>
                </a:solidFill>
                <a:cs typeface="Arial" charset="0"/>
              </a:rPr>
              <a:t> </a:t>
            </a:r>
            <a:r>
              <a:rPr lang="en-US" b="1" dirty="0">
                <a:solidFill>
                  <a:srgbClr val="FFFFFF"/>
                </a:solidFill>
                <a:cs typeface="Arial" charset="0"/>
              </a:rPr>
              <a:t>&amp; Bithynia (AD 64)</a:t>
            </a:r>
          </a:p>
          <a:p>
            <a:pPr algn="l" eaLnBrk="1" hangingPunct="1"/>
            <a:r>
              <a:rPr lang="en-US" b="1" dirty="0">
                <a:solidFill>
                  <a:srgbClr val="FFFFFF"/>
                </a:solidFill>
                <a:cs typeface="Arial" charset="0"/>
              </a:rPr>
              <a:t>NIV 1 Peter 5:1 To the elders among you, I appeal as a fellow elder… (cf. 1:1)</a:t>
            </a:r>
          </a:p>
          <a:p>
            <a:pPr algn="l" eaLnBrk="1" hangingPunct="1"/>
            <a:endParaRPr lang="en-US" b="1" dirty="0">
              <a:solidFill>
                <a:srgbClr val="FFFFFF"/>
              </a:solidFill>
              <a:cs typeface="Arial" charset="0"/>
            </a:endParaRPr>
          </a:p>
        </p:txBody>
      </p:sp>
      <p:sp>
        <p:nvSpPr>
          <p:cNvPr id="372751" name="Oval 15"/>
          <p:cNvSpPr>
            <a:spLocks noChangeArrowheads="1"/>
          </p:cNvSpPr>
          <p:nvPr/>
        </p:nvSpPr>
        <p:spPr bwMode="auto">
          <a:xfrm>
            <a:off x="7543807" y="4648204"/>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52" name="Line 16"/>
          <p:cNvSpPr>
            <a:spLocks noChangeShapeType="1"/>
          </p:cNvSpPr>
          <p:nvPr/>
        </p:nvSpPr>
        <p:spPr bwMode="auto">
          <a:xfrm flipV="1">
            <a:off x="2819400" y="3352801"/>
            <a:ext cx="2057400" cy="1295400"/>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53" name="Line 17"/>
          <p:cNvSpPr>
            <a:spLocks noChangeShapeType="1"/>
          </p:cNvSpPr>
          <p:nvPr/>
        </p:nvSpPr>
        <p:spPr bwMode="auto">
          <a:xfrm flipV="1">
            <a:off x="2971800" y="1981200"/>
            <a:ext cx="3733800" cy="2209800"/>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54" name="Line 18"/>
          <p:cNvSpPr>
            <a:spLocks noChangeShapeType="1"/>
          </p:cNvSpPr>
          <p:nvPr/>
        </p:nvSpPr>
        <p:spPr bwMode="auto">
          <a:xfrm flipV="1">
            <a:off x="3124200" y="2209801"/>
            <a:ext cx="2133600" cy="1676400"/>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55" name="Line 19"/>
          <p:cNvSpPr>
            <a:spLocks noChangeShapeType="1"/>
          </p:cNvSpPr>
          <p:nvPr/>
        </p:nvSpPr>
        <p:spPr bwMode="auto">
          <a:xfrm flipV="1">
            <a:off x="2514600" y="1066800"/>
            <a:ext cx="1600200" cy="3962400"/>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56" name="Line 20"/>
          <p:cNvSpPr>
            <a:spLocks noChangeShapeType="1"/>
          </p:cNvSpPr>
          <p:nvPr/>
        </p:nvSpPr>
        <p:spPr bwMode="auto">
          <a:xfrm flipV="1">
            <a:off x="2819400" y="1981200"/>
            <a:ext cx="5105400" cy="3352800"/>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57" name="Oval 21"/>
          <p:cNvSpPr>
            <a:spLocks noChangeArrowheads="1"/>
          </p:cNvSpPr>
          <p:nvPr/>
        </p:nvSpPr>
        <p:spPr bwMode="auto">
          <a:xfrm>
            <a:off x="7010407" y="1219203"/>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58" name="Oval 22"/>
          <p:cNvSpPr>
            <a:spLocks noChangeArrowheads="1"/>
          </p:cNvSpPr>
          <p:nvPr/>
        </p:nvSpPr>
        <p:spPr bwMode="auto">
          <a:xfrm>
            <a:off x="7848606" y="1600204"/>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59" name="Oval 23"/>
          <p:cNvSpPr>
            <a:spLocks noChangeArrowheads="1"/>
          </p:cNvSpPr>
          <p:nvPr/>
        </p:nvSpPr>
        <p:spPr bwMode="auto">
          <a:xfrm>
            <a:off x="5943606" y="1676403"/>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60" name="Oval 24"/>
          <p:cNvSpPr>
            <a:spLocks noChangeArrowheads="1"/>
          </p:cNvSpPr>
          <p:nvPr/>
        </p:nvSpPr>
        <p:spPr bwMode="auto">
          <a:xfrm>
            <a:off x="6172207" y="914403"/>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61" name="Oval 25"/>
          <p:cNvSpPr>
            <a:spLocks noChangeArrowheads="1"/>
          </p:cNvSpPr>
          <p:nvPr/>
        </p:nvSpPr>
        <p:spPr bwMode="auto">
          <a:xfrm>
            <a:off x="6553206" y="1676403"/>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62" name="Oval 26"/>
          <p:cNvSpPr>
            <a:spLocks noChangeArrowheads="1"/>
          </p:cNvSpPr>
          <p:nvPr/>
        </p:nvSpPr>
        <p:spPr bwMode="auto">
          <a:xfrm>
            <a:off x="7010407" y="2054231"/>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63" name="Oval 27"/>
          <p:cNvSpPr>
            <a:spLocks noChangeArrowheads="1"/>
          </p:cNvSpPr>
          <p:nvPr/>
        </p:nvSpPr>
        <p:spPr bwMode="auto">
          <a:xfrm>
            <a:off x="7239006" y="1828802"/>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64" name="Oval 28"/>
          <p:cNvSpPr>
            <a:spLocks noChangeArrowheads="1"/>
          </p:cNvSpPr>
          <p:nvPr/>
        </p:nvSpPr>
        <p:spPr bwMode="auto">
          <a:xfrm>
            <a:off x="4800607" y="3124204"/>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65" name="Oval 29"/>
          <p:cNvSpPr>
            <a:spLocks noChangeArrowheads="1"/>
          </p:cNvSpPr>
          <p:nvPr/>
        </p:nvSpPr>
        <p:spPr bwMode="auto">
          <a:xfrm>
            <a:off x="4343406" y="3048004"/>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66" name="Oval 30"/>
          <p:cNvSpPr>
            <a:spLocks noChangeArrowheads="1"/>
          </p:cNvSpPr>
          <p:nvPr/>
        </p:nvSpPr>
        <p:spPr bwMode="auto">
          <a:xfrm>
            <a:off x="4572008" y="3048004"/>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67" name="Text Box 31"/>
          <p:cNvSpPr txBox="1">
            <a:spLocks noChangeArrowheads="1"/>
          </p:cNvSpPr>
          <p:nvPr/>
        </p:nvSpPr>
        <p:spPr bwMode="auto">
          <a:xfrm>
            <a:off x="609600" y="107963"/>
            <a:ext cx="4953000" cy="400002"/>
          </a:xfrm>
          <a:prstGeom prst="rect">
            <a:avLst/>
          </a:prstGeom>
          <a:solidFill>
            <a:schemeClr val="bg1"/>
          </a:solidFill>
          <a:ln w="28575">
            <a:solidFill>
              <a:schemeClr val="tx2"/>
            </a:solidFill>
            <a:miter lim="800000"/>
            <a:headEnd/>
            <a:tailEnd/>
          </a:ln>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spcBef>
                <a:spcPct val="50000"/>
              </a:spcBef>
            </a:pPr>
            <a:r>
              <a:rPr lang="en-US" b="1">
                <a:solidFill>
                  <a:srgbClr val="000000"/>
                </a:solidFill>
              </a:rPr>
              <a:t>elders = overseers = bishops = pastors</a:t>
            </a:r>
            <a:endParaRPr lang="en-US">
              <a:solidFill>
                <a:srgbClr val="000000"/>
              </a:solidFill>
            </a:endParaRPr>
          </a:p>
        </p:txBody>
      </p:sp>
      <p:sp>
        <p:nvSpPr>
          <p:cNvPr id="372768" name="Oval 32"/>
          <p:cNvSpPr>
            <a:spLocks noChangeArrowheads="1"/>
          </p:cNvSpPr>
          <p:nvPr/>
        </p:nvSpPr>
        <p:spPr bwMode="auto">
          <a:xfrm>
            <a:off x="4114807" y="685803"/>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lIns="91334" tIns="45667" rIns="91334" bIns="45667" anchor="ctr"/>
          <a:lstStyle/>
          <a:p>
            <a:pPr algn="l">
              <a:defRPr/>
            </a:pPr>
            <a:endParaRPr lang="en-US" sz="2000">
              <a:solidFill>
                <a:srgbClr val="000000"/>
              </a:solidFill>
              <a:latin typeface="Arial" charset="0"/>
              <a:cs typeface="Arial" charset="0"/>
            </a:endParaRPr>
          </a:p>
        </p:txBody>
      </p:sp>
      <p:sp>
        <p:nvSpPr>
          <p:cNvPr id="372769" name="Rectangle 33"/>
          <p:cNvSpPr>
            <a:spLocks noGrp="1" noChangeArrowheads="1"/>
          </p:cNvSpPr>
          <p:nvPr>
            <p:ph type="title" idx="4294967295"/>
          </p:nvPr>
        </p:nvSpPr>
        <p:spPr bwMode="auto">
          <a:xfrm>
            <a:off x="609600" y="903288"/>
            <a:ext cx="2743200" cy="1874832"/>
          </a:xfrm>
          <a:prstGeom prst="rect">
            <a:avLst/>
          </a:prstGeom>
          <a:effectLst>
            <a:outerShdw blurRad="63500" dist="53882" dir="2700000" algn="ctr" rotWithShape="0">
              <a:schemeClr val="tx1">
                <a:alpha val="74998"/>
              </a:schemeClr>
            </a:outerShdw>
          </a:effectLst>
        </p:spPr>
        <p:txBody>
          <a:bodyPr lIns="73541" tIns="36768" rIns="73541" bIns="36768">
            <a:spAutoFit/>
          </a:bodyPr>
          <a:lstStyle/>
          <a:p>
            <a:pPr>
              <a:spcBef>
                <a:spcPct val="50000"/>
              </a:spcBef>
              <a:defRPr/>
            </a:pPr>
            <a:r>
              <a:rPr lang="en-US" sz="3900" b="1">
                <a:solidFill>
                  <a:srgbClr val="FFEA18"/>
                </a:solidFill>
                <a:latin typeface="Comic Sans MS" charset="0"/>
                <a:cs typeface="+mj-cs"/>
              </a:rPr>
              <a:t>Places Mentioning Elders</a:t>
            </a:r>
          </a:p>
        </p:txBody>
      </p:sp>
      <p:sp>
        <p:nvSpPr>
          <p:cNvPr id="372770" name="Text Box 34"/>
          <p:cNvSpPr txBox="1">
            <a:spLocks noChangeArrowheads="1"/>
          </p:cNvSpPr>
          <p:nvPr/>
        </p:nvSpPr>
        <p:spPr bwMode="auto">
          <a:xfrm>
            <a:off x="9214793" y="0"/>
            <a:ext cx="685800" cy="457200"/>
          </a:xfrm>
          <a:prstGeom prst="rect">
            <a:avLst/>
          </a:prstGeom>
          <a:solidFill>
            <a:schemeClr val="accent1"/>
          </a:solidFill>
          <a:ln>
            <a:noFill/>
          </a:ln>
          <a:effectLst>
            <a:outerShdw blurRad="63500" dist="35921" dir="2700000" algn="ctr" rotWithShape="0">
              <a:schemeClr val="tx1">
                <a:alpha val="74998"/>
              </a:schemeClr>
            </a:outerShdw>
          </a:effectLst>
        </p:spPr>
        <p:txBody>
          <a:bodyPr lIns="91334" tIns="45667" rIns="91334" bIns="45667">
            <a:spAutoFit/>
          </a:bodyPr>
          <a:lstStyle/>
          <a:p>
            <a:pPr>
              <a:defRPr/>
            </a:pPr>
            <a:r>
              <a:rPr lang="en-US" b="1">
                <a:solidFill>
                  <a:srgbClr val="000000"/>
                </a:solidFill>
                <a:latin typeface="Arial" charset="0"/>
                <a:cs typeface="Arial" charset="0"/>
              </a:rPr>
              <a:t>55</a:t>
            </a:r>
          </a:p>
        </p:txBody>
      </p:sp>
      <p:pic>
        <p:nvPicPr>
          <p:cNvPr id="35" name="Picture 36"/>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827601" y="2708922"/>
            <a:ext cx="554841" cy="613585"/>
          </a:xfrm>
          <a:prstGeom prst="rect">
            <a:avLst/>
          </a:prstGeom>
          <a:noFill/>
          <a:ln w="76200">
            <a:no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833025580"/>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36" fill="hold" grpId="0" nodeType="afterEffect">
                                  <p:stCondLst>
                                    <p:cond delay="100"/>
                                  </p:stCondLst>
                                  <p:childTnLst>
                                    <p:set>
                                      <p:cBhvr>
                                        <p:cTn id="6" dur="1" fill="hold">
                                          <p:stCondLst>
                                            <p:cond delay="0"/>
                                          </p:stCondLst>
                                        </p:cTn>
                                        <p:tgtEl>
                                          <p:spTgt spid="372751"/>
                                        </p:tgtEl>
                                        <p:attrNameLst>
                                          <p:attrName>style.visibility</p:attrName>
                                        </p:attrNameLst>
                                      </p:cBhvr>
                                      <p:to>
                                        <p:strVal val="visible"/>
                                      </p:to>
                                    </p:set>
                                    <p:anim calcmode="lin" valueType="num">
                                      <p:cBhvr>
                                        <p:cTn id="7" dur="500" fill="hold"/>
                                        <p:tgtEl>
                                          <p:spTgt spid="372751"/>
                                        </p:tgtEl>
                                        <p:attrNameLst>
                                          <p:attrName>ppt_w</p:attrName>
                                        </p:attrNameLst>
                                      </p:cBhvr>
                                      <p:tavLst>
                                        <p:tav tm="0">
                                          <p:val>
                                            <p:strVal val="(6*min(max(#ppt_w*#ppt_h,.3),1)-7.4)/-.7*#ppt_w"/>
                                          </p:val>
                                        </p:tav>
                                        <p:tav tm="100000">
                                          <p:val>
                                            <p:strVal val="#ppt_w"/>
                                          </p:val>
                                        </p:tav>
                                      </p:tavLst>
                                    </p:anim>
                                    <p:anim calcmode="lin" valueType="num">
                                      <p:cBhvr>
                                        <p:cTn id="8" dur="500" fill="hold"/>
                                        <p:tgtEl>
                                          <p:spTgt spid="372751"/>
                                        </p:tgtEl>
                                        <p:attrNameLst>
                                          <p:attrName>ppt_h</p:attrName>
                                        </p:attrNameLst>
                                      </p:cBhvr>
                                      <p:tavLst>
                                        <p:tav tm="0">
                                          <p:val>
                                            <p:strVal val="(6*min(max(#ppt_w*#ppt_h,.3),1)-7.4)/-.7*#ppt_h"/>
                                          </p:val>
                                        </p:tav>
                                        <p:tav tm="100000">
                                          <p:val>
                                            <p:strVal val="#ppt_h"/>
                                          </p:val>
                                        </p:tav>
                                      </p:tavLst>
                                    </p:anim>
                                    <p:anim calcmode="lin" valueType="num">
                                      <p:cBhvr>
                                        <p:cTn id="9" dur="500" fill="hold"/>
                                        <p:tgtEl>
                                          <p:spTgt spid="372751"/>
                                        </p:tgtEl>
                                        <p:attrNameLst>
                                          <p:attrName>ppt_x</p:attrName>
                                        </p:attrNameLst>
                                      </p:cBhvr>
                                      <p:tavLst>
                                        <p:tav tm="0">
                                          <p:val>
                                            <p:fltVal val="0.5"/>
                                          </p:val>
                                        </p:tav>
                                        <p:tav tm="100000">
                                          <p:val>
                                            <p:strVal val="#ppt_x"/>
                                          </p:val>
                                        </p:tav>
                                      </p:tavLst>
                                    </p:anim>
                                    <p:anim calcmode="lin" valueType="num">
                                      <p:cBhvr>
                                        <p:cTn id="10" dur="500" fill="hold"/>
                                        <p:tgtEl>
                                          <p:spTgt spid="372751"/>
                                        </p:tgtEl>
                                        <p:attrNameLst>
                                          <p:attrName>ppt_y</p:attrName>
                                        </p:attrNameLst>
                                      </p:cBhvr>
                                      <p:tavLst>
                                        <p:tav tm="0">
                                          <p:val>
                                            <p:strVal val="1+(6*min(max(#ppt_w*#ppt_h,.3),1)-7.4)/-.7*#ppt_h/2"/>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372741"/>
                                        </p:tgtEl>
                                        <p:attrNameLst>
                                          <p:attrName>style.visibility</p:attrName>
                                        </p:attrNameLst>
                                      </p:cBhvr>
                                      <p:to>
                                        <p:strVal val="visible"/>
                                      </p:to>
                                    </p:set>
                                    <p:animEffect transition="in" filter="wipe(up)">
                                      <p:cBhvr>
                                        <p:cTn id="15" dur="500"/>
                                        <p:tgtEl>
                                          <p:spTgt spid="372741"/>
                                        </p:tgtEl>
                                      </p:cBhvr>
                                    </p:animEffect>
                                  </p:childTnLst>
                                </p:cTn>
                              </p:par>
                            </p:childTnLst>
                          </p:cTn>
                        </p:par>
                        <p:par>
                          <p:cTn id="16" fill="hold" nodeType="afterGroup">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37274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36" fill="hold" grpId="0" nodeType="clickEffect">
                                  <p:stCondLst>
                                    <p:cond delay="0"/>
                                  </p:stCondLst>
                                  <p:childTnLst>
                                    <p:set>
                                      <p:cBhvr>
                                        <p:cTn id="22" dur="1" fill="hold">
                                          <p:stCondLst>
                                            <p:cond delay="0"/>
                                          </p:stCondLst>
                                        </p:cTn>
                                        <p:tgtEl>
                                          <p:spTgt spid="372742"/>
                                        </p:tgtEl>
                                        <p:attrNameLst>
                                          <p:attrName>style.visibility</p:attrName>
                                        </p:attrNameLst>
                                      </p:cBhvr>
                                      <p:to>
                                        <p:strVal val="visible"/>
                                      </p:to>
                                    </p:set>
                                    <p:anim calcmode="lin" valueType="num">
                                      <p:cBhvr>
                                        <p:cTn id="23" dur="500" fill="hold"/>
                                        <p:tgtEl>
                                          <p:spTgt spid="372742"/>
                                        </p:tgtEl>
                                        <p:attrNameLst>
                                          <p:attrName>ppt_w</p:attrName>
                                        </p:attrNameLst>
                                      </p:cBhvr>
                                      <p:tavLst>
                                        <p:tav tm="0">
                                          <p:val>
                                            <p:strVal val="(6*min(max(#ppt_w*#ppt_h,.3),1)-7.4)/-.7*#ppt_w"/>
                                          </p:val>
                                        </p:tav>
                                        <p:tav tm="100000">
                                          <p:val>
                                            <p:strVal val="#ppt_w"/>
                                          </p:val>
                                        </p:tav>
                                      </p:tavLst>
                                    </p:anim>
                                    <p:anim calcmode="lin" valueType="num">
                                      <p:cBhvr>
                                        <p:cTn id="24" dur="500" fill="hold"/>
                                        <p:tgtEl>
                                          <p:spTgt spid="372742"/>
                                        </p:tgtEl>
                                        <p:attrNameLst>
                                          <p:attrName>ppt_h</p:attrName>
                                        </p:attrNameLst>
                                      </p:cBhvr>
                                      <p:tavLst>
                                        <p:tav tm="0">
                                          <p:val>
                                            <p:strVal val="(6*min(max(#ppt_w*#ppt_h,.3),1)-7.4)/-.7*#ppt_h"/>
                                          </p:val>
                                        </p:tav>
                                        <p:tav tm="100000">
                                          <p:val>
                                            <p:strVal val="#ppt_h"/>
                                          </p:val>
                                        </p:tav>
                                      </p:tavLst>
                                    </p:anim>
                                    <p:anim calcmode="lin" valueType="num">
                                      <p:cBhvr>
                                        <p:cTn id="25" dur="500" fill="hold"/>
                                        <p:tgtEl>
                                          <p:spTgt spid="372742"/>
                                        </p:tgtEl>
                                        <p:attrNameLst>
                                          <p:attrName>ppt_x</p:attrName>
                                        </p:attrNameLst>
                                      </p:cBhvr>
                                      <p:tavLst>
                                        <p:tav tm="0">
                                          <p:val>
                                            <p:fltVal val="0.5"/>
                                          </p:val>
                                        </p:tav>
                                        <p:tav tm="100000">
                                          <p:val>
                                            <p:strVal val="#ppt_x"/>
                                          </p:val>
                                        </p:tav>
                                      </p:tavLst>
                                    </p:anim>
                                    <p:anim calcmode="lin" valueType="num">
                                      <p:cBhvr>
                                        <p:cTn id="26" dur="500" fill="hold"/>
                                        <p:tgtEl>
                                          <p:spTgt spid="372742"/>
                                        </p:tgtEl>
                                        <p:attrNameLst>
                                          <p:attrName>ppt_y</p:attrName>
                                        </p:attrNameLst>
                                      </p:cBhvr>
                                      <p:tavLst>
                                        <p:tav tm="0">
                                          <p:val>
                                            <p:strVal val="1+(6*min(max(#ppt_w*#ppt_h,.3),1)-7.4)/-.7*#ppt_h/2"/>
                                          </p:val>
                                        </p:tav>
                                        <p:tav tm="100000">
                                          <p:val>
                                            <p:strVal val="#ppt_y"/>
                                          </p:val>
                                        </p:tav>
                                      </p:tavLst>
                                    </p:anim>
                                  </p:childTnLst>
                                </p:cTn>
                              </p:par>
                            </p:childTnLst>
                          </p:cTn>
                        </p:par>
                        <p:par>
                          <p:cTn id="27" fill="hold" nodeType="afterGroup">
                            <p:stCondLst>
                              <p:cond delay="500"/>
                            </p:stCondLst>
                            <p:childTnLst>
                              <p:par>
                                <p:cTn id="28" presetID="22" presetClass="entr" presetSubtype="4" fill="hold" nodeType="afterEffect">
                                  <p:stCondLst>
                                    <p:cond delay="0"/>
                                  </p:stCondLst>
                                  <p:childTnLst>
                                    <p:set>
                                      <p:cBhvr>
                                        <p:cTn id="29" dur="1" fill="hold">
                                          <p:stCondLst>
                                            <p:cond delay="0"/>
                                          </p:stCondLst>
                                        </p:cTn>
                                        <p:tgtEl>
                                          <p:spTgt spid="372754"/>
                                        </p:tgtEl>
                                        <p:attrNameLst>
                                          <p:attrName>style.visibility</p:attrName>
                                        </p:attrNameLst>
                                      </p:cBhvr>
                                      <p:to>
                                        <p:strVal val="visible"/>
                                      </p:to>
                                    </p:set>
                                    <p:animEffect transition="in" filter="wipe(down)">
                                      <p:cBhvr>
                                        <p:cTn id="30" dur="500"/>
                                        <p:tgtEl>
                                          <p:spTgt spid="372754"/>
                                        </p:tgtEl>
                                      </p:cBhvr>
                                    </p:animEffect>
                                  </p:childTnLst>
                                </p:cTn>
                              </p:par>
                            </p:childTnLst>
                          </p:cTn>
                        </p:par>
                        <p:par>
                          <p:cTn id="31" fill="hold" nodeType="afterGroup">
                            <p:stCondLst>
                              <p:cond delay="1000"/>
                            </p:stCondLst>
                            <p:childTnLst>
                              <p:par>
                                <p:cTn id="32" presetID="1" presetClass="entr" presetSubtype="0" fill="hold" grpId="0" nodeType="afterEffect">
                                  <p:stCondLst>
                                    <p:cond delay="0"/>
                                  </p:stCondLst>
                                  <p:childTnLst>
                                    <p:set>
                                      <p:cBhvr>
                                        <p:cTn id="33" dur="1" fill="hold">
                                          <p:stCondLst>
                                            <p:cond delay="0"/>
                                          </p:stCondLst>
                                        </p:cTn>
                                        <p:tgtEl>
                                          <p:spTgt spid="372746"/>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3" presetClass="entr" presetSubtype="36" fill="hold" grpId="0" nodeType="clickEffect">
                                  <p:stCondLst>
                                    <p:cond delay="0"/>
                                  </p:stCondLst>
                                  <p:childTnLst>
                                    <p:set>
                                      <p:cBhvr>
                                        <p:cTn id="37" dur="1" fill="hold">
                                          <p:stCondLst>
                                            <p:cond delay="0"/>
                                          </p:stCondLst>
                                        </p:cTn>
                                        <p:tgtEl>
                                          <p:spTgt spid="372743"/>
                                        </p:tgtEl>
                                        <p:attrNameLst>
                                          <p:attrName>style.visibility</p:attrName>
                                        </p:attrNameLst>
                                      </p:cBhvr>
                                      <p:to>
                                        <p:strVal val="visible"/>
                                      </p:to>
                                    </p:set>
                                    <p:anim calcmode="lin" valueType="num">
                                      <p:cBhvr>
                                        <p:cTn id="38" dur="500" fill="hold"/>
                                        <p:tgtEl>
                                          <p:spTgt spid="372743"/>
                                        </p:tgtEl>
                                        <p:attrNameLst>
                                          <p:attrName>ppt_w</p:attrName>
                                        </p:attrNameLst>
                                      </p:cBhvr>
                                      <p:tavLst>
                                        <p:tav tm="0">
                                          <p:val>
                                            <p:strVal val="(6*min(max(#ppt_w*#ppt_h,.3),1)-7.4)/-.7*#ppt_w"/>
                                          </p:val>
                                        </p:tav>
                                        <p:tav tm="100000">
                                          <p:val>
                                            <p:strVal val="#ppt_w"/>
                                          </p:val>
                                        </p:tav>
                                      </p:tavLst>
                                    </p:anim>
                                    <p:anim calcmode="lin" valueType="num">
                                      <p:cBhvr>
                                        <p:cTn id="39" dur="500" fill="hold"/>
                                        <p:tgtEl>
                                          <p:spTgt spid="372743"/>
                                        </p:tgtEl>
                                        <p:attrNameLst>
                                          <p:attrName>ppt_h</p:attrName>
                                        </p:attrNameLst>
                                      </p:cBhvr>
                                      <p:tavLst>
                                        <p:tav tm="0">
                                          <p:val>
                                            <p:strVal val="(6*min(max(#ppt_w*#ppt_h,.3),1)-7.4)/-.7*#ppt_h"/>
                                          </p:val>
                                        </p:tav>
                                        <p:tav tm="100000">
                                          <p:val>
                                            <p:strVal val="#ppt_h"/>
                                          </p:val>
                                        </p:tav>
                                      </p:tavLst>
                                    </p:anim>
                                    <p:anim calcmode="lin" valueType="num">
                                      <p:cBhvr>
                                        <p:cTn id="40" dur="500" fill="hold"/>
                                        <p:tgtEl>
                                          <p:spTgt spid="372743"/>
                                        </p:tgtEl>
                                        <p:attrNameLst>
                                          <p:attrName>ppt_x</p:attrName>
                                        </p:attrNameLst>
                                      </p:cBhvr>
                                      <p:tavLst>
                                        <p:tav tm="0">
                                          <p:val>
                                            <p:fltVal val="0.5"/>
                                          </p:val>
                                        </p:tav>
                                        <p:tav tm="100000">
                                          <p:val>
                                            <p:strVal val="#ppt_x"/>
                                          </p:val>
                                        </p:tav>
                                      </p:tavLst>
                                    </p:anim>
                                    <p:anim calcmode="lin" valueType="num">
                                      <p:cBhvr>
                                        <p:cTn id="41" dur="500" fill="hold"/>
                                        <p:tgtEl>
                                          <p:spTgt spid="372743"/>
                                        </p:tgtEl>
                                        <p:attrNameLst>
                                          <p:attrName>ppt_y</p:attrName>
                                        </p:attrNameLst>
                                      </p:cBhvr>
                                      <p:tavLst>
                                        <p:tav tm="0">
                                          <p:val>
                                            <p:strVal val="1+(6*min(max(#ppt_w*#ppt_h,.3),1)-7.4)/-.7*#ppt_h/2"/>
                                          </p:val>
                                        </p:tav>
                                        <p:tav tm="100000">
                                          <p:val>
                                            <p:strVal val="#ppt_y"/>
                                          </p:val>
                                        </p:tav>
                                      </p:tavLst>
                                    </p:anim>
                                  </p:childTnLst>
                                </p:cTn>
                              </p:par>
                            </p:childTnLst>
                          </p:cTn>
                        </p:par>
                        <p:par>
                          <p:cTn id="42" fill="hold" nodeType="afterGroup">
                            <p:stCondLst>
                              <p:cond delay="500"/>
                            </p:stCondLst>
                            <p:childTnLst>
                              <p:par>
                                <p:cTn id="43" presetID="23" presetClass="entr" presetSubtype="36" fill="hold" grpId="0" nodeType="afterEffect">
                                  <p:stCondLst>
                                    <p:cond delay="0"/>
                                  </p:stCondLst>
                                  <p:childTnLst>
                                    <p:set>
                                      <p:cBhvr>
                                        <p:cTn id="44" dur="1" fill="hold">
                                          <p:stCondLst>
                                            <p:cond delay="0"/>
                                          </p:stCondLst>
                                        </p:cTn>
                                        <p:tgtEl>
                                          <p:spTgt spid="372761"/>
                                        </p:tgtEl>
                                        <p:attrNameLst>
                                          <p:attrName>style.visibility</p:attrName>
                                        </p:attrNameLst>
                                      </p:cBhvr>
                                      <p:to>
                                        <p:strVal val="visible"/>
                                      </p:to>
                                    </p:set>
                                    <p:anim calcmode="lin" valueType="num">
                                      <p:cBhvr>
                                        <p:cTn id="45" dur="500" fill="hold"/>
                                        <p:tgtEl>
                                          <p:spTgt spid="372761"/>
                                        </p:tgtEl>
                                        <p:attrNameLst>
                                          <p:attrName>ppt_w</p:attrName>
                                        </p:attrNameLst>
                                      </p:cBhvr>
                                      <p:tavLst>
                                        <p:tav tm="0">
                                          <p:val>
                                            <p:strVal val="(6*min(max(#ppt_w*#ppt_h,.3),1)-7.4)/-.7*#ppt_w"/>
                                          </p:val>
                                        </p:tav>
                                        <p:tav tm="100000">
                                          <p:val>
                                            <p:strVal val="#ppt_w"/>
                                          </p:val>
                                        </p:tav>
                                      </p:tavLst>
                                    </p:anim>
                                    <p:anim calcmode="lin" valueType="num">
                                      <p:cBhvr>
                                        <p:cTn id="46" dur="500" fill="hold"/>
                                        <p:tgtEl>
                                          <p:spTgt spid="372761"/>
                                        </p:tgtEl>
                                        <p:attrNameLst>
                                          <p:attrName>ppt_h</p:attrName>
                                        </p:attrNameLst>
                                      </p:cBhvr>
                                      <p:tavLst>
                                        <p:tav tm="0">
                                          <p:val>
                                            <p:strVal val="(6*min(max(#ppt_w*#ppt_h,.3),1)-7.4)/-.7*#ppt_h"/>
                                          </p:val>
                                        </p:tav>
                                        <p:tav tm="100000">
                                          <p:val>
                                            <p:strVal val="#ppt_h"/>
                                          </p:val>
                                        </p:tav>
                                      </p:tavLst>
                                    </p:anim>
                                    <p:anim calcmode="lin" valueType="num">
                                      <p:cBhvr>
                                        <p:cTn id="47" dur="500" fill="hold"/>
                                        <p:tgtEl>
                                          <p:spTgt spid="372761"/>
                                        </p:tgtEl>
                                        <p:attrNameLst>
                                          <p:attrName>ppt_x</p:attrName>
                                        </p:attrNameLst>
                                      </p:cBhvr>
                                      <p:tavLst>
                                        <p:tav tm="0">
                                          <p:val>
                                            <p:fltVal val="0.5"/>
                                          </p:val>
                                        </p:tav>
                                        <p:tav tm="100000">
                                          <p:val>
                                            <p:strVal val="#ppt_x"/>
                                          </p:val>
                                        </p:tav>
                                      </p:tavLst>
                                    </p:anim>
                                    <p:anim calcmode="lin" valueType="num">
                                      <p:cBhvr>
                                        <p:cTn id="48" dur="500" fill="hold"/>
                                        <p:tgtEl>
                                          <p:spTgt spid="372761"/>
                                        </p:tgtEl>
                                        <p:attrNameLst>
                                          <p:attrName>ppt_y</p:attrName>
                                        </p:attrNameLst>
                                      </p:cBhvr>
                                      <p:tavLst>
                                        <p:tav tm="0">
                                          <p:val>
                                            <p:strVal val="1+(6*min(max(#ppt_w*#ppt_h,.3),1)-7.4)/-.7*#ppt_h/2"/>
                                          </p:val>
                                        </p:tav>
                                        <p:tav tm="100000">
                                          <p:val>
                                            <p:strVal val="#ppt_y"/>
                                          </p:val>
                                        </p:tav>
                                      </p:tavLst>
                                    </p:anim>
                                  </p:childTnLst>
                                </p:cTn>
                              </p:par>
                            </p:childTnLst>
                          </p:cTn>
                        </p:par>
                        <p:par>
                          <p:cTn id="49" fill="hold" nodeType="afterGroup">
                            <p:stCondLst>
                              <p:cond delay="1000"/>
                            </p:stCondLst>
                            <p:childTnLst>
                              <p:par>
                                <p:cTn id="50" presetID="23" presetClass="entr" presetSubtype="36" fill="hold" grpId="0" nodeType="afterEffect">
                                  <p:stCondLst>
                                    <p:cond delay="0"/>
                                  </p:stCondLst>
                                  <p:childTnLst>
                                    <p:set>
                                      <p:cBhvr>
                                        <p:cTn id="51" dur="1" fill="hold">
                                          <p:stCondLst>
                                            <p:cond delay="0"/>
                                          </p:stCondLst>
                                        </p:cTn>
                                        <p:tgtEl>
                                          <p:spTgt spid="372762"/>
                                        </p:tgtEl>
                                        <p:attrNameLst>
                                          <p:attrName>style.visibility</p:attrName>
                                        </p:attrNameLst>
                                      </p:cBhvr>
                                      <p:to>
                                        <p:strVal val="visible"/>
                                      </p:to>
                                    </p:set>
                                    <p:anim calcmode="lin" valueType="num">
                                      <p:cBhvr>
                                        <p:cTn id="52" dur="500" fill="hold"/>
                                        <p:tgtEl>
                                          <p:spTgt spid="372762"/>
                                        </p:tgtEl>
                                        <p:attrNameLst>
                                          <p:attrName>ppt_w</p:attrName>
                                        </p:attrNameLst>
                                      </p:cBhvr>
                                      <p:tavLst>
                                        <p:tav tm="0">
                                          <p:val>
                                            <p:strVal val="(6*min(max(#ppt_w*#ppt_h,.3),1)-7.4)/-.7*#ppt_w"/>
                                          </p:val>
                                        </p:tav>
                                        <p:tav tm="100000">
                                          <p:val>
                                            <p:strVal val="#ppt_w"/>
                                          </p:val>
                                        </p:tav>
                                      </p:tavLst>
                                    </p:anim>
                                    <p:anim calcmode="lin" valueType="num">
                                      <p:cBhvr>
                                        <p:cTn id="53" dur="500" fill="hold"/>
                                        <p:tgtEl>
                                          <p:spTgt spid="372762"/>
                                        </p:tgtEl>
                                        <p:attrNameLst>
                                          <p:attrName>ppt_h</p:attrName>
                                        </p:attrNameLst>
                                      </p:cBhvr>
                                      <p:tavLst>
                                        <p:tav tm="0">
                                          <p:val>
                                            <p:strVal val="(6*min(max(#ppt_w*#ppt_h,.3),1)-7.4)/-.7*#ppt_h"/>
                                          </p:val>
                                        </p:tav>
                                        <p:tav tm="100000">
                                          <p:val>
                                            <p:strVal val="#ppt_h"/>
                                          </p:val>
                                        </p:tav>
                                      </p:tavLst>
                                    </p:anim>
                                    <p:anim calcmode="lin" valueType="num">
                                      <p:cBhvr>
                                        <p:cTn id="54" dur="500" fill="hold"/>
                                        <p:tgtEl>
                                          <p:spTgt spid="372762"/>
                                        </p:tgtEl>
                                        <p:attrNameLst>
                                          <p:attrName>ppt_x</p:attrName>
                                        </p:attrNameLst>
                                      </p:cBhvr>
                                      <p:tavLst>
                                        <p:tav tm="0">
                                          <p:val>
                                            <p:fltVal val="0.5"/>
                                          </p:val>
                                        </p:tav>
                                        <p:tav tm="100000">
                                          <p:val>
                                            <p:strVal val="#ppt_x"/>
                                          </p:val>
                                        </p:tav>
                                      </p:tavLst>
                                    </p:anim>
                                    <p:anim calcmode="lin" valueType="num">
                                      <p:cBhvr>
                                        <p:cTn id="55" dur="500" fill="hold"/>
                                        <p:tgtEl>
                                          <p:spTgt spid="372762"/>
                                        </p:tgtEl>
                                        <p:attrNameLst>
                                          <p:attrName>ppt_y</p:attrName>
                                        </p:attrNameLst>
                                      </p:cBhvr>
                                      <p:tavLst>
                                        <p:tav tm="0">
                                          <p:val>
                                            <p:strVal val="1+(6*min(max(#ppt_w*#ppt_h,.3),1)-7.4)/-.7*#ppt_h/2"/>
                                          </p:val>
                                        </p:tav>
                                        <p:tav tm="100000">
                                          <p:val>
                                            <p:strVal val="#ppt_y"/>
                                          </p:val>
                                        </p:tav>
                                      </p:tavLst>
                                    </p:anim>
                                  </p:childTnLst>
                                </p:cTn>
                              </p:par>
                            </p:childTnLst>
                          </p:cTn>
                        </p:par>
                        <p:par>
                          <p:cTn id="56" fill="hold" nodeType="afterGroup">
                            <p:stCondLst>
                              <p:cond delay="1500"/>
                            </p:stCondLst>
                            <p:childTnLst>
                              <p:par>
                                <p:cTn id="57" presetID="23" presetClass="entr" presetSubtype="36" fill="hold" grpId="0" nodeType="afterEffect">
                                  <p:stCondLst>
                                    <p:cond delay="0"/>
                                  </p:stCondLst>
                                  <p:childTnLst>
                                    <p:set>
                                      <p:cBhvr>
                                        <p:cTn id="58" dur="1" fill="hold">
                                          <p:stCondLst>
                                            <p:cond delay="0"/>
                                          </p:stCondLst>
                                        </p:cTn>
                                        <p:tgtEl>
                                          <p:spTgt spid="372763"/>
                                        </p:tgtEl>
                                        <p:attrNameLst>
                                          <p:attrName>style.visibility</p:attrName>
                                        </p:attrNameLst>
                                      </p:cBhvr>
                                      <p:to>
                                        <p:strVal val="visible"/>
                                      </p:to>
                                    </p:set>
                                    <p:anim calcmode="lin" valueType="num">
                                      <p:cBhvr>
                                        <p:cTn id="59" dur="500" fill="hold"/>
                                        <p:tgtEl>
                                          <p:spTgt spid="372763"/>
                                        </p:tgtEl>
                                        <p:attrNameLst>
                                          <p:attrName>ppt_w</p:attrName>
                                        </p:attrNameLst>
                                      </p:cBhvr>
                                      <p:tavLst>
                                        <p:tav tm="0">
                                          <p:val>
                                            <p:strVal val="(6*min(max(#ppt_w*#ppt_h,.3),1)-7.4)/-.7*#ppt_w"/>
                                          </p:val>
                                        </p:tav>
                                        <p:tav tm="100000">
                                          <p:val>
                                            <p:strVal val="#ppt_w"/>
                                          </p:val>
                                        </p:tav>
                                      </p:tavLst>
                                    </p:anim>
                                    <p:anim calcmode="lin" valueType="num">
                                      <p:cBhvr>
                                        <p:cTn id="60" dur="500" fill="hold"/>
                                        <p:tgtEl>
                                          <p:spTgt spid="372763"/>
                                        </p:tgtEl>
                                        <p:attrNameLst>
                                          <p:attrName>ppt_h</p:attrName>
                                        </p:attrNameLst>
                                      </p:cBhvr>
                                      <p:tavLst>
                                        <p:tav tm="0">
                                          <p:val>
                                            <p:strVal val="(6*min(max(#ppt_w*#ppt_h,.3),1)-7.4)/-.7*#ppt_h"/>
                                          </p:val>
                                        </p:tav>
                                        <p:tav tm="100000">
                                          <p:val>
                                            <p:strVal val="#ppt_h"/>
                                          </p:val>
                                        </p:tav>
                                      </p:tavLst>
                                    </p:anim>
                                    <p:anim calcmode="lin" valueType="num">
                                      <p:cBhvr>
                                        <p:cTn id="61" dur="500" fill="hold"/>
                                        <p:tgtEl>
                                          <p:spTgt spid="372763"/>
                                        </p:tgtEl>
                                        <p:attrNameLst>
                                          <p:attrName>ppt_x</p:attrName>
                                        </p:attrNameLst>
                                      </p:cBhvr>
                                      <p:tavLst>
                                        <p:tav tm="0">
                                          <p:val>
                                            <p:fltVal val="0.5"/>
                                          </p:val>
                                        </p:tav>
                                        <p:tav tm="100000">
                                          <p:val>
                                            <p:strVal val="#ppt_x"/>
                                          </p:val>
                                        </p:tav>
                                      </p:tavLst>
                                    </p:anim>
                                    <p:anim calcmode="lin" valueType="num">
                                      <p:cBhvr>
                                        <p:cTn id="62" dur="500" fill="hold"/>
                                        <p:tgtEl>
                                          <p:spTgt spid="372763"/>
                                        </p:tgtEl>
                                        <p:attrNameLst>
                                          <p:attrName>ppt_y</p:attrName>
                                        </p:attrNameLst>
                                      </p:cBhvr>
                                      <p:tavLst>
                                        <p:tav tm="0">
                                          <p:val>
                                            <p:strVal val="1+(6*min(max(#ppt_w*#ppt_h,.3),1)-7.4)/-.7*#ppt_h/2"/>
                                          </p:val>
                                        </p:tav>
                                        <p:tav tm="100000">
                                          <p:val>
                                            <p:strVal val="#ppt_y"/>
                                          </p:val>
                                        </p:tav>
                                      </p:tavLst>
                                    </p:anim>
                                  </p:childTnLst>
                                </p:cTn>
                              </p:par>
                            </p:childTnLst>
                          </p:cTn>
                        </p:par>
                        <p:par>
                          <p:cTn id="63" fill="hold" nodeType="afterGroup">
                            <p:stCondLst>
                              <p:cond delay="2000"/>
                            </p:stCondLst>
                            <p:childTnLst>
                              <p:par>
                                <p:cTn id="64" presetID="22" presetClass="entr" presetSubtype="4" fill="hold" nodeType="afterEffect">
                                  <p:stCondLst>
                                    <p:cond delay="0"/>
                                  </p:stCondLst>
                                  <p:childTnLst>
                                    <p:set>
                                      <p:cBhvr>
                                        <p:cTn id="65" dur="1" fill="hold">
                                          <p:stCondLst>
                                            <p:cond delay="0"/>
                                          </p:stCondLst>
                                        </p:cTn>
                                        <p:tgtEl>
                                          <p:spTgt spid="372753"/>
                                        </p:tgtEl>
                                        <p:attrNameLst>
                                          <p:attrName>style.visibility</p:attrName>
                                        </p:attrNameLst>
                                      </p:cBhvr>
                                      <p:to>
                                        <p:strVal val="visible"/>
                                      </p:to>
                                    </p:set>
                                    <p:animEffect transition="in" filter="wipe(down)">
                                      <p:cBhvr>
                                        <p:cTn id="66" dur="500"/>
                                        <p:tgtEl>
                                          <p:spTgt spid="372753"/>
                                        </p:tgtEl>
                                      </p:cBhvr>
                                    </p:animEffect>
                                  </p:childTnLst>
                                </p:cTn>
                              </p:par>
                            </p:childTnLst>
                          </p:cTn>
                        </p:par>
                        <p:par>
                          <p:cTn id="67" fill="hold" nodeType="afterGroup">
                            <p:stCondLst>
                              <p:cond delay="2500"/>
                            </p:stCondLst>
                            <p:childTnLst>
                              <p:par>
                                <p:cTn id="68" presetID="1" presetClass="entr" presetSubtype="0" fill="hold" grpId="0" nodeType="afterEffect">
                                  <p:stCondLst>
                                    <p:cond delay="0"/>
                                  </p:stCondLst>
                                  <p:childTnLst>
                                    <p:set>
                                      <p:cBhvr>
                                        <p:cTn id="69" dur="1" fill="hold">
                                          <p:stCondLst>
                                            <p:cond delay="0"/>
                                          </p:stCondLst>
                                        </p:cTn>
                                        <p:tgtEl>
                                          <p:spTgt spid="372747"/>
                                        </p:tgtEl>
                                        <p:attrNameLst>
                                          <p:attrName>style.visibility</p:attrName>
                                        </p:attrNameLst>
                                      </p:cBhvr>
                                      <p:to>
                                        <p:strVal val="visible"/>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23" presetClass="entr" presetSubtype="36" fill="hold" grpId="0" nodeType="clickEffect">
                                  <p:stCondLst>
                                    <p:cond delay="0"/>
                                  </p:stCondLst>
                                  <p:childTnLst>
                                    <p:set>
                                      <p:cBhvr>
                                        <p:cTn id="73" dur="1" fill="hold">
                                          <p:stCondLst>
                                            <p:cond delay="0"/>
                                          </p:stCondLst>
                                        </p:cTn>
                                        <p:tgtEl>
                                          <p:spTgt spid="372766"/>
                                        </p:tgtEl>
                                        <p:attrNameLst>
                                          <p:attrName>style.visibility</p:attrName>
                                        </p:attrNameLst>
                                      </p:cBhvr>
                                      <p:to>
                                        <p:strVal val="visible"/>
                                      </p:to>
                                    </p:set>
                                    <p:anim calcmode="lin" valueType="num">
                                      <p:cBhvr>
                                        <p:cTn id="74" dur="500" fill="hold"/>
                                        <p:tgtEl>
                                          <p:spTgt spid="372766"/>
                                        </p:tgtEl>
                                        <p:attrNameLst>
                                          <p:attrName>ppt_w</p:attrName>
                                        </p:attrNameLst>
                                      </p:cBhvr>
                                      <p:tavLst>
                                        <p:tav tm="0">
                                          <p:val>
                                            <p:strVal val="(6*min(max(#ppt_w*#ppt_h,.3),1)-7.4)/-.7*#ppt_w"/>
                                          </p:val>
                                        </p:tav>
                                        <p:tav tm="100000">
                                          <p:val>
                                            <p:strVal val="#ppt_w"/>
                                          </p:val>
                                        </p:tav>
                                      </p:tavLst>
                                    </p:anim>
                                    <p:anim calcmode="lin" valueType="num">
                                      <p:cBhvr>
                                        <p:cTn id="75" dur="500" fill="hold"/>
                                        <p:tgtEl>
                                          <p:spTgt spid="372766"/>
                                        </p:tgtEl>
                                        <p:attrNameLst>
                                          <p:attrName>ppt_h</p:attrName>
                                        </p:attrNameLst>
                                      </p:cBhvr>
                                      <p:tavLst>
                                        <p:tav tm="0">
                                          <p:val>
                                            <p:strVal val="(6*min(max(#ppt_w*#ppt_h,.3),1)-7.4)/-.7*#ppt_h"/>
                                          </p:val>
                                        </p:tav>
                                        <p:tav tm="100000">
                                          <p:val>
                                            <p:strVal val="#ppt_h"/>
                                          </p:val>
                                        </p:tav>
                                      </p:tavLst>
                                    </p:anim>
                                    <p:anim calcmode="lin" valueType="num">
                                      <p:cBhvr>
                                        <p:cTn id="76" dur="500" fill="hold"/>
                                        <p:tgtEl>
                                          <p:spTgt spid="372766"/>
                                        </p:tgtEl>
                                        <p:attrNameLst>
                                          <p:attrName>ppt_x</p:attrName>
                                        </p:attrNameLst>
                                      </p:cBhvr>
                                      <p:tavLst>
                                        <p:tav tm="0">
                                          <p:val>
                                            <p:fltVal val="0.5"/>
                                          </p:val>
                                        </p:tav>
                                        <p:tav tm="100000">
                                          <p:val>
                                            <p:strVal val="#ppt_x"/>
                                          </p:val>
                                        </p:tav>
                                      </p:tavLst>
                                    </p:anim>
                                    <p:anim calcmode="lin" valueType="num">
                                      <p:cBhvr>
                                        <p:cTn id="77" dur="500" fill="hold"/>
                                        <p:tgtEl>
                                          <p:spTgt spid="372766"/>
                                        </p:tgtEl>
                                        <p:attrNameLst>
                                          <p:attrName>ppt_y</p:attrName>
                                        </p:attrNameLst>
                                      </p:cBhvr>
                                      <p:tavLst>
                                        <p:tav tm="0">
                                          <p:val>
                                            <p:strVal val="1+(6*min(max(#ppt_w*#ppt_h,.3),1)-7.4)/-.7*#ppt_h/2"/>
                                          </p:val>
                                        </p:tav>
                                        <p:tav tm="100000">
                                          <p:val>
                                            <p:strVal val="#ppt_y"/>
                                          </p:val>
                                        </p:tav>
                                      </p:tavLst>
                                    </p:anim>
                                  </p:childTnLst>
                                </p:cTn>
                              </p:par>
                            </p:childTnLst>
                          </p:cTn>
                        </p:par>
                        <p:par>
                          <p:cTn id="78" fill="hold" nodeType="afterGroup">
                            <p:stCondLst>
                              <p:cond delay="500"/>
                            </p:stCondLst>
                            <p:childTnLst>
                              <p:par>
                                <p:cTn id="79" presetID="23" presetClass="entr" presetSubtype="36" fill="hold" grpId="0" nodeType="afterEffect">
                                  <p:stCondLst>
                                    <p:cond delay="0"/>
                                  </p:stCondLst>
                                  <p:childTnLst>
                                    <p:set>
                                      <p:cBhvr>
                                        <p:cTn id="80" dur="1" fill="hold">
                                          <p:stCondLst>
                                            <p:cond delay="0"/>
                                          </p:stCondLst>
                                        </p:cTn>
                                        <p:tgtEl>
                                          <p:spTgt spid="372764"/>
                                        </p:tgtEl>
                                        <p:attrNameLst>
                                          <p:attrName>style.visibility</p:attrName>
                                        </p:attrNameLst>
                                      </p:cBhvr>
                                      <p:to>
                                        <p:strVal val="visible"/>
                                      </p:to>
                                    </p:set>
                                    <p:anim calcmode="lin" valueType="num">
                                      <p:cBhvr>
                                        <p:cTn id="81" dur="500" fill="hold"/>
                                        <p:tgtEl>
                                          <p:spTgt spid="372764"/>
                                        </p:tgtEl>
                                        <p:attrNameLst>
                                          <p:attrName>ppt_w</p:attrName>
                                        </p:attrNameLst>
                                      </p:cBhvr>
                                      <p:tavLst>
                                        <p:tav tm="0">
                                          <p:val>
                                            <p:strVal val="(6*min(max(#ppt_w*#ppt_h,.3),1)-7.4)/-.7*#ppt_w"/>
                                          </p:val>
                                        </p:tav>
                                        <p:tav tm="100000">
                                          <p:val>
                                            <p:strVal val="#ppt_w"/>
                                          </p:val>
                                        </p:tav>
                                      </p:tavLst>
                                    </p:anim>
                                    <p:anim calcmode="lin" valueType="num">
                                      <p:cBhvr>
                                        <p:cTn id="82" dur="500" fill="hold"/>
                                        <p:tgtEl>
                                          <p:spTgt spid="372764"/>
                                        </p:tgtEl>
                                        <p:attrNameLst>
                                          <p:attrName>ppt_h</p:attrName>
                                        </p:attrNameLst>
                                      </p:cBhvr>
                                      <p:tavLst>
                                        <p:tav tm="0">
                                          <p:val>
                                            <p:strVal val="(6*min(max(#ppt_w*#ppt_h,.3),1)-7.4)/-.7*#ppt_h"/>
                                          </p:val>
                                        </p:tav>
                                        <p:tav tm="100000">
                                          <p:val>
                                            <p:strVal val="#ppt_h"/>
                                          </p:val>
                                        </p:tav>
                                      </p:tavLst>
                                    </p:anim>
                                    <p:anim calcmode="lin" valueType="num">
                                      <p:cBhvr>
                                        <p:cTn id="83" dur="500" fill="hold"/>
                                        <p:tgtEl>
                                          <p:spTgt spid="372764"/>
                                        </p:tgtEl>
                                        <p:attrNameLst>
                                          <p:attrName>ppt_x</p:attrName>
                                        </p:attrNameLst>
                                      </p:cBhvr>
                                      <p:tavLst>
                                        <p:tav tm="0">
                                          <p:val>
                                            <p:fltVal val="0.5"/>
                                          </p:val>
                                        </p:tav>
                                        <p:tav tm="100000">
                                          <p:val>
                                            <p:strVal val="#ppt_x"/>
                                          </p:val>
                                        </p:tav>
                                      </p:tavLst>
                                    </p:anim>
                                    <p:anim calcmode="lin" valueType="num">
                                      <p:cBhvr>
                                        <p:cTn id="84" dur="500" fill="hold"/>
                                        <p:tgtEl>
                                          <p:spTgt spid="372764"/>
                                        </p:tgtEl>
                                        <p:attrNameLst>
                                          <p:attrName>ppt_y</p:attrName>
                                        </p:attrNameLst>
                                      </p:cBhvr>
                                      <p:tavLst>
                                        <p:tav tm="0">
                                          <p:val>
                                            <p:strVal val="1+(6*min(max(#ppt_w*#ppt_h,.3),1)-7.4)/-.7*#ppt_h/2"/>
                                          </p:val>
                                        </p:tav>
                                        <p:tav tm="100000">
                                          <p:val>
                                            <p:strVal val="#ppt_y"/>
                                          </p:val>
                                        </p:tav>
                                      </p:tavLst>
                                    </p:anim>
                                  </p:childTnLst>
                                </p:cTn>
                              </p:par>
                            </p:childTnLst>
                          </p:cTn>
                        </p:par>
                        <p:par>
                          <p:cTn id="85" fill="hold" nodeType="afterGroup">
                            <p:stCondLst>
                              <p:cond delay="1000"/>
                            </p:stCondLst>
                            <p:childTnLst>
                              <p:par>
                                <p:cTn id="86" presetID="23" presetClass="entr" presetSubtype="36" fill="hold" grpId="0" nodeType="afterEffect">
                                  <p:stCondLst>
                                    <p:cond delay="0"/>
                                  </p:stCondLst>
                                  <p:childTnLst>
                                    <p:set>
                                      <p:cBhvr>
                                        <p:cTn id="87" dur="1" fill="hold">
                                          <p:stCondLst>
                                            <p:cond delay="0"/>
                                          </p:stCondLst>
                                        </p:cTn>
                                        <p:tgtEl>
                                          <p:spTgt spid="372765"/>
                                        </p:tgtEl>
                                        <p:attrNameLst>
                                          <p:attrName>style.visibility</p:attrName>
                                        </p:attrNameLst>
                                      </p:cBhvr>
                                      <p:to>
                                        <p:strVal val="visible"/>
                                      </p:to>
                                    </p:set>
                                    <p:anim calcmode="lin" valueType="num">
                                      <p:cBhvr>
                                        <p:cTn id="88" dur="500" fill="hold"/>
                                        <p:tgtEl>
                                          <p:spTgt spid="372765"/>
                                        </p:tgtEl>
                                        <p:attrNameLst>
                                          <p:attrName>ppt_w</p:attrName>
                                        </p:attrNameLst>
                                      </p:cBhvr>
                                      <p:tavLst>
                                        <p:tav tm="0">
                                          <p:val>
                                            <p:strVal val="(6*min(max(#ppt_w*#ppt_h,.3),1)-7.4)/-.7*#ppt_w"/>
                                          </p:val>
                                        </p:tav>
                                        <p:tav tm="100000">
                                          <p:val>
                                            <p:strVal val="#ppt_w"/>
                                          </p:val>
                                        </p:tav>
                                      </p:tavLst>
                                    </p:anim>
                                    <p:anim calcmode="lin" valueType="num">
                                      <p:cBhvr>
                                        <p:cTn id="89" dur="500" fill="hold"/>
                                        <p:tgtEl>
                                          <p:spTgt spid="372765"/>
                                        </p:tgtEl>
                                        <p:attrNameLst>
                                          <p:attrName>ppt_h</p:attrName>
                                        </p:attrNameLst>
                                      </p:cBhvr>
                                      <p:tavLst>
                                        <p:tav tm="0">
                                          <p:val>
                                            <p:strVal val="(6*min(max(#ppt_w*#ppt_h,.3),1)-7.4)/-.7*#ppt_h"/>
                                          </p:val>
                                        </p:tav>
                                        <p:tav tm="100000">
                                          <p:val>
                                            <p:strVal val="#ppt_h"/>
                                          </p:val>
                                        </p:tav>
                                      </p:tavLst>
                                    </p:anim>
                                    <p:anim calcmode="lin" valueType="num">
                                      <p:cBhvr>
                                        <p:cTn id="90" dur="500" fill="hold"/>
                                        <p:tgtEl>
                                          <p:spTgt spid="372765"/>
                                        </p:tgtEl>
                                        <p:attrNameLst>
                                          <p:attrName>ppt_x</p:attrName>
                                        </p:attrNameLst>
                                      </p:cBhvr>
                                      <p:tavLst>
                                        <p:tav tm="0">
                                          <p:val>
                                            <p:fltVal val="0.5"/>
                                          </p:val>
                                        </p:tav>
                                        <p:tav tm="100000">
                                          <p:val>
                                            <p:strVal val="#ppt_x"/>
                                          </p:val>
                                        </p:tav>
                                      </p:tavLst>
                                    </p:anim>
                                    <p:anim calcmode="lin" valueType="num">
                                      <p:cBhvr>
                                        <p:cTn id="91" dur="500" fill="hold"/>
                                        <p:tgtEl>
                                          <p:spTgt spid="372765"/>
                                        </p:tgtEl>
                                        <p:attrNameLst>
                                          <p:attrName>ppt_y</p:attrName>
                                        </p:attrNameLst>
                                      </p:cBhvr>
                                      <p:tavLst>
                                        <p:tav tm="0">
                                          <p:val>
                                            <p:strVal val="1+(6*min(max(#ppt_w*#ppt_h,.3),1)-7.4)/-.7*#ppt_h/2"/>
                                          </p:val>
                                        </p:tav>
                                        <p:tav tm="100000">
                                          <p:val>
                                            <p:strVal val="#ppt_y"/>
                                          </p:val>
                                        </p:tav>
                                      </p:tavLst>
                                    </p:anim>
                                  </p:childTnLst>
                                </p:cTn>
                              </p:par>
                            </p:childTnLst>
                          </p:cTn>
                        </p:par>
                        <p:par>
                          <p:cTn id="92" fill="hold" nodeType="afterGroup">
                            <p:stCondLst>
                              <p:cond delay="1500"/>
                            </p:stCondLst>
                            <p:childTnLst>
                              <p:par>
                                <p:cTn id="93" presetID="22" presetClass="entr" presetSubtype="4" fill="hold" nodeType="afterEffect">
                                  <p:stCondLst>
                                    <p:cond delay="0"/>
                                  </p:stCondLst>
                                  <p:childTnLst>
                                    <p:set>
                                      <p:cBhvr>
                                        <p:cTn id="94" dur="1" fill="hold">
                                          <p:stCondLst>
                                            <p:cond delay="0"/>
                                          </p:stCondLst>
                                        </p:cTn>
                                        <p:tgtEl>
                                          <p:spTgt spid="372752"/>
                                        </p:tgtEl>
                                        <p:attrNameLst>
                                          <p:attrName>style.visibility</p:attrName>
                                        </p:attrNameLst>
                                      </p:cBhvr>
                                      <p:to>
                                        <p:strVal val="visible"/>
                                      </p:to>
                                    </p:set>
                                    <p:animEffect transition="in" filter="wipe(down)">
                                      <p:cBhvr>
                                        <p:cTn id="95" dur="500"/>
                                        <p:tgtEl>
                                          <p:spTgt spid="372752"/>
                                        </p:tgtEl>
                                      </p:cBhvr>
                                    </p:animEffect>
                                  </p:childTnLst>
                                </p:cTn>
                              </p:par>
                            </p:childTnLst>
                          </p:cTn>
                        </p:par>
                        <p:par>
                          <p:cTn id="96" fill="hold" nodeType="afterGroup">
                            <p:stCondLst>
                              <p:cond delay="2000"/>
                            </p:stCondLst>
                            <p:childTnLst>
                              <p:par>
                                <p:cTn id="97" presetID="1" presetClass="entr" presetSubtype="0" fill="hold" grpId="0" nodeType="afterEffect">
                                  <p:stCondLst>
                                    <p:cond delay="0"/>
                                  </p:stCondLst>
                                  <p:childTnLst>
                                    <p:set>
                                      <p:cBhvr>
                                        <p:cTn id="98" dur="1" fill="hold">
                                          <p:stCondLst>
                                            <p:cond delay="0"/>
                                          </p:stCondLst>
                                        </p:cTn>
                                        <p:tgtEl>
                                          <p:spTgt spid="372748"/>
                                        </p:tgtEl>
                                        <p:attrNameLst>
                                          <p:attrName>style.visibility</p:attrName>
                                        </p:attrNameLst>
                                      </p:cBhvr>
                                      <p:to>
                                        <p:strVal val="visible"/>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3" presetClass="entr" presetSubtype="36" fill="hold" grpId="0" nodeType="clickEffect">
                                  <p:stCondLst>
                                    <p:cond delay="0"/>
                                  </p:stCondLst>
                                  <p:childTnLst>
                                    <p:set>
                                      <p:cBhvr>
                                        <p:cTn id="102" dur="1" fill="hold">
                                          <p:stCondLst>
                                            <p:cond delay="0"/>
                                          </p:stCondLst>
                                        </p:cTn>
                                        <p:tgtEl>
                                          <p:spTgt spid="372768"/>
                                        </p:tgtEl>
                                        <p:attrNameLst>
                                          <p:attrName>style.visibility</p:attrName>
                                        </p:attrNameLst>
                                      </p:cBhvr>
                                      <p:to>
                                        <p:strVal val="visible"/>
                                      </p:to>
                                    </p:set>
                                    <p:anim calcmode="lin" valueType="num">
                                      <p:cBhvr>
                                        <p:cTn id="103" dur="500" fill="hold"/>
                                        <p:tgtEl>
                                          <p:spTgt spid="372768"/>
                                        </p:tgtEl>
                                        <p:attrNameLst>
                                          <p:attrName>ppt_w</p:attrName>
                                        </p:attrNameLst>
                                      </p:cBhvr>
                                      <p:tavLst>
                                        <p:tav tm="0">
                                          <p:val>
                                            <p:strVal val="(6*min(max(#ppt_w*#ppt_h,.3),1)-7.4)/-.7*#ppt_w"/>
                                          </p:val>
                                        </p:tav>
                                        <p:tav tm="100000">
                                          <p:val>
                                            <p:strVal val="#ppt_w"/>
                                          </p:val>
                                        </p:tav>
                                      </p:tavLst>
                                    </p:anim>
                                    <p:anim calcmode="lin" valueType="num">
                                      <p:cBhvr>
                                        <p:cTn id="104" dur="500" fill="hold"/>
                                        <p:tgtEl>
                                          <p:spTgt spid="372768"/>
                                        </p:tgtEl>
                                        <p:attrNameLst>
                                          <p:attrName>ppt_h</p:attrName>
                                        </p:attrNameLst>
                                      </p:cBhvr>
                                      <p:tavLst>
                                        <p:tav tm="0">
                                          <p:val>
                                            <p:strVal val="(6*min(max(#ppt_w*#ppt_h,.3),1)-7.4)/-.7*#ppt_h"/>
                                          </p:val>
                                        </p:tav>
                                        <p:tav tm="100000">
                                          <p:val>
                                            <p:strVal val="#ppt_h"/>
                                          </p:val>
                                        </p:tav>
                                      </p:tavLst>
                                    </p:anim>
                                    <p:anim calcmode="lin" valueType="num">
                                      <p:cBhvr>
                                        <p:cTn id="105" dur="500" fill="hold"/>
                                        <p:tgtEl>
                                          <p:spTgt spid="372768"/>
                                        </p:tgtEl>
                                        <p:attrNameLst>
                                          <p:attrName>ppt_x</p:attrName>
                                        </p:attrNameLst>
                                      </p:cBhvr>
                                      <p:tavLst>
                                        <p:tav tm="0">
                                          <p:val>
                                            <p:fltVal val="0.5"/>
                                          </p:val>
                                        </p:tav>
                                        <p:tav tm="100000">
                                          <p:val>
                                            <p:strVal val="#ppt_x"/>
                                          </p:val>
                                        </p:tav>
                                      </p:tavLst>
                                    </p:anim>
                                    <p:anim calcmode="lin" valueType="num">
                                      <p:cBhvr>
                                        <p:cTn id="106" dur="500" fill="hold"/>
                                        <p:tgtEl>
                                          <p:spTgt spid="372768"/>
                                        </p:tgtEl>
                                        <p:attrNameLst>
                                          <p:attrName>ppt_y</p:attrName>
                                        </p:attrNameLst>
                                      </p:cBhvr>
                                      <p:tavLst>
                                        <p:tav tm="0">
                                          <p:val>
                                            <p:strVal val="1+(6*min(max(#ppt_w*#ppt_h,.3),1)-7.4)/-.7*#ppt_h/2"/>
                                          </p:val>
                                        </p:tav>
                                        <p:tav tm="100000">
                                          <p:val>
                                            <p:strVal val="#ppt_y"/>
                                          </p:val>
                                        </p:tav>
                                      </p:tavLst>
                                    </p:anim>
                                  </p:childTnLst>
                                </p:cTn>
                              </p:par>
                            </p:childTnLst>
                          </p:cTn>
                        </p:par>
                        <p:par>
                          <p:cTn id="107" fill="hold" nodeType="afterGroup">
                            <p:stCondLst>
                              <p:cond delay="500"/>
                            </p:stCondLst>
                            <p:childTnLst>
                              <p:par>
                                <p:cTn id="108" presetID="22" presetClass="entr" presetSubtype="4" fill="hold" nodeType="afterEffect">
                                  <p:stCondLst>
                                    <p:cond delay="0"/>
                                  </p:stCondLst>
                                  <p:childTnLst>
                                    <p:set>
                                      <p:cBhvr>
                                        <p:cTn id="109" dur="1" fill="hold">
                                          <p:stCondLst>
                                            <p:cond delay="0"/>
                                          </p:stCondLst>
                                        </p:cTn>
                                        <p:tgtEl>
                                          <p:spTgt spid="372755"/>
                                        </p:tgtEl>
                                        <p:attrNameLst>
                                          <p:attrName>style.visibility</p:attrName>
                                        </p:attrNameLst>
                                      </p:cBhvr>
                                      <p:to>
                                        <p:strVal val="visible"/>
                                      </p:to>
                                    </p:set>
                                    <p:animEffect transition="in" filter="wipe(down)">
                                      <p:cBhvr>
                                        <p:cTn id="110" dur="500"/>
                                        <p:tgtEl>
                                          <p:spTgt spid="372755"/>
                                        </p:tgtEl>
                                      </p:cBhvr>
                                    </p:animEffect>
                                  </p:childTnLst>
                                </p:cTn>
                              </p:par>
                            </p:childTnLst>
                          </p:cTn>
                        </p:par>
                        <p:par>
                          <p:cTn id="111" fill="hold" nodeType="afterGroup">
                            <p:stCondLst>
                              <p:cond delay="1000"/>
                            </p:stCondLst>
                            <p:childTnLst>
                              <p:par>
                                <p:cTn id="112" presetID="1" presetClass="entr" presetSubtype="0" fill="hold" grpId="0" nodeType="afterEffect">
                                  <p:stCondLst>
                                    <p:cond delay="0"/>
                                  </p:stCondLst>
                                  <p:childTnLst>
                                    <p:set>
                                      <p:cBhvr>
                                        <p:cTn id="113" dur="1" fill="hold">
                                          <p:stCondLst>
                                            <p:cond delay="0"/>
                                          </p:stCondLst>
                                        </p:cTn>
                                        <p:tgtEl>
                                          <p:spTgt spid="372749"/>
                                        </p:tgtEl>
                                        <p:attrNameLst>
                                          <p:attrName>style.visibility</p:attrName>
                                        </p:attrNameLst>
                                      </p:cBhvr>
                                      <p:to>
                                        <p:strVal val="visible"/>
                                      </p:to>
                                    </p:set>
                                  </p:childTnLst>
                                </p:cTn>
                              </p:par>
                            </p:childTnLst>
                          </p:cTn>
                        </p:par>
                        <p:par>
                          <p:cTn id="114" fill="hold" nodeType="afterGroup">
                            <p:stCondLst>
                              <p:cond delay="1000"/>
                            </p:stCondLst>
                            <p:childTnLst>
                              <p:par>
                                <p:cTn id="115" presetID="1" presetClass="entr" presetSubtype="0" fill="hold" grpId="0" nodeType="afterEffect">
                                  <p:stCondLst>
                                    <p:cond delay="0"/>
                                  </p:stCondLst>
                                  <p:childTnLst>
                                    <p:set>
                                      <p:cBhvr>
                                        <p:cTn id="116" dur="1" fill="hold">
                                          <p:stCondLst>
                                            <p:cond delay="0"/>
                                          </p:stCondLst>
                                        </p:cTn>
                                        <p:tgtEl>
                                          <p:spTgt spid="372767"/>
                                        </p:tgtEl>
                                        <p:attrNameLst>
                                          <p:attrName>style.visibility</p:attrName>
                                        </p:attrNameLst>
                                      </p:cBhvr>
                                      <p:to>
                                        <p:strVal val="visible"/>
                                      </p:to>
                                    </p:se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3" presetClass="entr" presetSubtype="36" fill="hold" grpId="0" nodeType="clickEffect">
                                  <p:stCondLst>
                                    <p:cond delay="0"/>
                                  </p:stCondLst>
                                  <p:childTnLst>
                                    <p:set>
                                      <p:cBhvr>
                                        <p:cTn id="120" dur="1" fill="hold">
                                          <p:stCondLst>
                                            <p:cond delay="0"/>
                                          </p:stCondLst>
                                        </p:cTn>
                                        <p:tgtEl>
                                          <p:spTgt spid="372744"/>
                                        </p:tgtEl>
                                        <p:attrNameLst>
                                          <p:attrName>style.visibility</p:attrName>
                                        </p:attrNameLst>
                                      </p:cBhvr>
                                      <p:to>
                                        <p:strVal val="visible"/>
                                      </p:to>
                                    </p:set>
                                    <p:anim calcmode="lin" valueType="num">
                                      <p:cBhvr>
                                        <p:cTn id="121" dur="500" fill="hold"/>
                                        <p:tgtEl>
                                          <p:spTgt spid="372744"/>
                                        </p:tgtEl>
                                        <p:attrNameLst>
                                          <p:attrName>ppt_w</p:attrName>
                                        </p:attrNameLst>
                                      </p:cBhvr>
                                      <p:tavLst>
                                        <p:tav tm="0">
                                          <p:val>
                                            <p:strVal val="(6*min(max(#ppt_w*#ppt_h,.3),1)-7.4)/-.7*#ppt_w"/>
                                          </p:val>
                                        </p:tav>
                                        <p:tav tm="100000">
                                          <p:val>
                                            <p:strVal val="#ppt_w"/>
                                          </p:val>
                                        </p:tav>
                                      </p:tavLst>
                                    </p:anim>
                                    <p:anim calcmode="lin" valueType="num">
                                      <p:cBhvr>
                                        <p:cTn id="122" dur="500" fill="hold"/>
                                        <p:tgtEl>
                                          <p:spTgt spid="372744"/>
                                        </p:tgtEl>
                                        <p:attrNameLst>
                                          <p:attrName>ppt_h</p:attrName>
                                        </p:attrNameLst>
                                      </p:cBhvr>
                                      <p:tavLst>
                                        <p:tav tm="0">
                                          <p:val>
                                            <p:strVal val="(6*min(max(#ppt_w*#ppt_h,.3),1)-7.4)/-.7*#ppt_h"/>
                                          </p:val>
                                        </p:tav>
                                        <p:tav tm="100000">
                                          <p:val>
                                            <p:strVal val="#ppt_h"/>
                                          </p:val>
                                        </p:tav>
                                      </p:tavLst>
                                    </p:anim>
                                    <p:anim calcmode="lin" valueType="num">
                                      <p:cBhvr>
                                        <p:cTn id="123" dur="500" fill="hold"/>
                                        <p:tgtEl>
                                          <p:spTgt spid="372744"/>
                                        </p:tgtEl>
                                        <p:attrNameLst>
                                          <p:attrName>ppt_x</p:attrName>
                                        </p:attrNameLst>
                                      </p:cBhvr>
                                      <p:tavLst>
                                        <p:tav tm="0">
                                          <p:val>
                                            <p:fltVal val="0.5"/>
                                          </p:val>
                                        </p:tav>
                                        <p:tav tm="100000">
                                          <p:val>
                                            <p:strVal val="#ppt_x"/>
                                          </p:val>
                                        </p:tav>
                                      </p:tavLst>
                                    </p:anim>
                                    <p:anim calcmode="lin" valueType="num">
                                      <p:cBhvr>
                                        <p:cTn id="124" dur="500" fill="hold"/>
                                        <p:tgtEl>
                                          <p:spTgt spid="372744"/>
                                        </p:tgtEl>
                                        <p:attrNameLst>
                                          <p:attrName>ppt_y</p:attrName>
                                        </p:attrNameLst>
                                      </p:cBhvr>
                                      <p:tavLst>
                                        <p:tav tm="0">
                                          <p:val>
                                            <p:strVal val="1+(6*min(max(#ppt_w*#ppt_h,.3),1)-7.4)/-.7*#ppt_h/2"/>
                                          </p:val>
                                        </p:tav>
                                        <p:tav tm="100000">
                                          <p:val>
                                            <p:strVal val="#ppt_y"/>
                                          </p:val>
                                        </p:tav>
                                      </p:tavLst>
                                    </p:anim>
                                  </p:childTnLst>
                                </p:cTn>
                              </p:par>
                            </p:childTnLst>
                          </p:cTn>
                        </p:par>
                        <p:par>
                          <p:cTn id="125" fill="hold" nodeType="afterGroup">
                            <p:stCondLst>
                              <p:cond delay="500"/>
                            </p:stCondLst>
                            <p:childTnLst>
                              <p:par>
                                <p:cTn id="126" presetID="23" presetClass="entr" presetSubtype="36" fill="hold" grpId="0" nodeType="afterEffect">
                                  <p:stCondLst>
                                    <p:cond delay="0"/>
                                  </p:stCondLst>
                                  <p:childTnLst>
                                    <p:set>
                                      <p:cBhvr>
                                        <p:cTn id="127" dur="1" fill="hold">
                                          <p:stCondLst>
                                            <p:cond delay="0"/>
                                          </p:stCondLst>
                                        </p:cTn>
                                        <p:tgtEl>
                                          <p:spTgt spid="372757"/>
                                        </p:tgtEl>
                                        <p:attrNameLst>
                                          <p:attrName>style.visibility</p:attrName>
                                        </p:attrNameLst>
                                      </p:cBhvr>
                                      <p:to>
                                        <p:strVal val="visible"/>
                                      </p:to>
                                    </p:set>
                                    <p:anim calcmode="lin" valueType="num">
                                      <p:cBhvr>
                                        <p:cTn id="128" dur="500" fill="hold"/>
                                        <p:tgtEl>
                                          <p:spTgt spid="372757"/>
                                        </p:tgtEl>
                                        <p:attrNameLst>
                                          <p:attrName>ppt_w</p:attrName>
                                        </p:attrNameLst>
                                      </p:cBhvr>
                                      <p:tavLst>
                                        <p:tav tm="0">
                                          <p:val>
                                            <p:strVal val="(6*min(max(#ppt_w*#ppt_h,.3),1)-7.4)/-.7*#ppt_w"/>
                                          </p:val>
                                        </p:tav>
                                        <p:tav tm="100000">
                                          <p:val>
                                            <p:strVal val="#ppt_w"/>
                                          </p:val>
                                        </p:tav>
                                      </p:tavLst>
                                    </p:anim>
                                    <p:anim calcmode="lin" valueType="num">
                                      <p:cBhvr>
                                        <p:cTn id="129" dur="500" fill="hold"/>
                                        <p:tgtEl>
                                          <p:spTgt spid="372757"/>
                                        </p:tgtEl>
                                        <p:attrNameLst>
                                          <p:attrName>ppt_h</p:attrName>
                                        </p:attrNameLst>
                                      </p:cBhvr>
                                      <p:tavLst>
                                        <p:tav tm="0">
                                          <p:val>
                                            <p:strVal val="(6*min(max(#ppt_w*#ppt_h,.3),1)-7.4)/-.7*#ppt_h"/>
                                          </p:val>
                                        </p:tav>
                                        <p:tav tm="100000">
                                          <p:val>
                                            <p:strVal val="#ppt_h"/>
                                          </p:val>
                                        </p:tav>
                                      </p:tavLst>
                                    </p:anim>
                                    <p:anim calcmode="lin" valueType="num">
                                      <p:cBhvr>
                                        <p:cTn id="130" dur="500" fill="hold"/>
                                        <p:tgtEl>
                                          <p:spTgt spid="372757"/>
                                        </p:tgtEl>
                                        <p:attrNameLst>
                                          <p:attrName>ppt_x</p:attrName>
                                        </p:attrNameLst>
                                      </p:cBhvr>
                                      <p:tavLst>
                                        <p:tav tm="0">
                                          <p:val>
                                            <p:fltVal val="0.5"/>
                                          </p:val>
                                        </p:tav>
                                        <p:tav tm="100000">
                                          <p:val>
                                            <p:strVal val="#ppt_x"/>
                                          </p:val>
                                        </p:tav>
                                      </p:tavLst>
                                    </p:anim>
                                    <p:anim calcmode="lin" valueType="num">
                                      <p:cBhvr>
                                        <p:cTn id="131" dur="500" fill="hold"/>
                                        <p:tgtEl>
                                          <p:spTgt spid="372757"/>
                                        </p:tgtEl>
                                        <p:attrNameLst>
                                          <p:attrName>ppt_y</p:attrName>
                                        </p:attrNameLst>
                                      </p:cBhvr>
                                      <p:tavLst>
                                        <p:tav tm="0">
                                          <p:val>
                                            <p:strVal val="1+(6*min(max(#ppt_w*#ppt_h,.3),1)-7.4)/-.7*#ppt_h/2"/>
                                          </p:val>
                                        </p:tav>
                                        <p:tav tm="100000">
                                          <p:val>
                                            <p:strVal val="#ppt_y"/>
                                          </p:val>
                                        </p:tav>
                                      </p:tavLst>
                                    </p:anim>
                                  </p:childTnLst>
                                </p:cTn>
                              </p:par>
                            </p:childTnLst>
                          </p:cTn>
                        </p:par>
                        <p:par>
                          <p:cTn id="132" fill="hold" nodeType="afterGroup">
                            <p:stCondLst>
                              <p:cond delay="1000"/>
                            </p:stCondLst>
                            <p:childTnLst>
                              <p:par>
                                <p:cTn id="133" presetID="23" presetClass="entr" presetSubtype="36" fill="hold" grpId="0" nodeType="afterEffect">
                                  <p:stCondLst>
                                    <p:cond delay="0"/>
                                  </p:stCondLst>
                                  <p:childTnLst>
                                    <p:set>
                                      <p:cBhvr>
                                        <p:cTn id="134" dur="1" fill="hold">
                                          <p:stCondLst>
                                            <p:cond delay="0"/>
                                          </p:stCondLst>
                                        </p:cTn>
                                        <p:tgtEl>
                                          <p:spTgt spid="372758"/>
                                        </p:tgtEl>
                                        <p:attrNameLst>
                                          <p:attrName>style.visibility</p:attrName>
                                        </p:attrNameLst>
                                      </p:cBhvr>
                                      <p:to>
                                        <p:strVal val="visible"/>
                                      </p:to>
                                    </p:set>
                                    <p:anim calcmode="lin" valueType="num">
                                      <p:cBhvr>
                                        <p:cTn id="135" dur="500" fill="hold"/>
                                        <p:tgtEl>
                                          <p:spTgt spid="372758"/>
                                        </p:tgtEl>
                                        <p:attrNameLst>
                                          <p:attrName>ppt_w</p:attrName>
                                        </p:attrNameLst>
                                      </p:cBhvr>
                                      <p:tavLst>
                                        <p:tav tm="0">
                                          <p:val>
                                            <p:strVal val="(6*min(max(#ppt_w*#ppt_h,.3),1)-7.4)/-.7*#ppt_w"/>
                                          </p:val>
                                        </p:tav>
                                        <p:tav tm="100000">
                                          <p:val>
                                            <p:strVal val="#ppt_w"/>
                                          </p:val>
                                        </p:tav>
                                      </p:tavLst>
                                    </p:anim>
                                    <p:anim calcmode="lin" valueType="num">
                                      <p:cBhvr>
                                        <p:cTn id="136" dur="500" fill="hold"/>
                                        <p:tgtEl>
                                          <p:spTgt spid="372758"/>
                                        </p:tgtEl>
                                        <p:attrNameLst>
                                          <p:attrName>ppt_h</p:attrName>
                                        </p:attrNameLst>
                                      </p:cBhvr>
                                      <p:tavLst>
                                        <p:tav tm="0">
                                          <p:val>
                                            <p:strVal val="(6*min(max(#ppt_w*#ppt_h,.3),1)-7.4)/-.7*#ppt_h"/>
                                          </p:val>
                                        </p:tav>
                                        <p:tav tm="100000">
                                          <p:val>
                                            <p:strVal val="#ppt_h"/>
                                          </p:val>
                                        </p:tav>
                                      </p:tavLst>
                                    </p:anim>
                                    <p:anim calcmode="lin" valueType="num">
                                      <p:cBhvr>
                                        <p:cTn id="137" dur="500" fill="hold"/>
                                        <p:tgtEl>
                                          <p:spTgt spid="372758"/>
                                        </p:tgtEl>
                                        <p:attrNameLst>
                                          <p:attrName>ppt_x</p:attrName>
                                        </p:attrNameLst>
                                      </p:cBhvr>
                                      <p:tavLst>
                                        <p:tav tm="0">
                                          <p:val>
                                            <p:fltVal val="0.5"/>
                                          </p:val>
                                        </p:tav>
                                        <p:tav tm="100000">
                                          <p:val>
                                            <p:strVal val="#ppt_x"/>
                                          </p:val>
                                        </p:tav>
                                      </p:tavLst>
                                    </p:anim>
                                    <p:anim calcmode="lin" valueType="num">
                                      <p:cBhvr>
                                        <p:cTn id="138" dur="500" fill="hold"/>
                                        <p:tgtEl>
                                          <p:spTgt spid="372758"/>
                                        </p:tgtEl>
                                        <p:attrNameLst>
                                          <p:attrName>ppt_y</p:attrName>
                                        </p:attrNameLst>
                                      </p:cBhvr>
                                      <p:tavLst>
                                        <p:tav tm="0">
                                          <p:val>
                                            <p:strVal val="1+(6*min(max(#ppt_w*#ppt_h,.3),1)-7.4)/-.7*#ppt_h/2"/>
                                          </p:val>
                                        </p:tav>
                                        <p:tav tm="100000">
                                          <p:val>
                                            <p:strVal val="#ppt_y"/>
                                          </p:val>
                                        </p:tav>
                                      </p:tavLst>
                                    </p:anim>
                                  </p:childTnLst>
                                </p:cTn>
                              </p:par>
                            </p:childTnLst>
                          </p:cTn>
                        </p:par>
                        <p:par>
                          <p:cTn id="139" fill="hold" nodeType="afterGroup">
                            <p:stCondLst>
                              <p:cond delay="1500"/>
                            </p:stCondLst>
                            <p:childTnLst>
                              <p:par>
                                <p:cTn id="140" presetID="23" presetClass="entr" presetSubtype="36" fill="hold" grpId="0" nodeType="afterEffect">
                                  <p:stCondLst>
                                    <p:cond delay="0"/>
                                  </p:stCondLst>
                                  <p:childTnLst>
                                    <p:set>
                                      <p:cBhvr>
                                        <p:cTn id="141" dur="1" fill="hold">
                                          <p:stCondLst>
                                            <p:cond delay="0"/>
                                          </p:stCondLst>
                                        </p:cTn>
                                        <p:tgtEl>
                                          <p:spTgt spid="372759"/>
                                        </p:tgtEl>
                                        <p:attrNameLst>
                                          <p:attrName>style.visibility</p:attrName>
                                        </p:attrNameLst>
                                      </p:cBhvr>
                                      <p:to>
                                        <p:strVal val="visible"/>
                                      </p:to>
                                    </p:set>
                                    <p:anim calcmode="lin" valueType="num">
                                      <p:cBhvr>
                                        <p:cTn id="142" dur="500" fill="hold"/>
                                        <p:tgtEl>
                                          <p:spTgt spid="372759"/>
                                        </p:tgtEl>
                                        <p:attrNameLst>
                                          <p:attrName>ppt_w</p:attrName>
                                        </p:attrNameLst>
                                      </p:cBhvr>
                                      <p:tavLst>
                                        <p:tav tm="0">
                                          <p:val>
                                            <p:strVal val="(6*min(max(#ppt_w*#ppt_h,.3),1)-7.4)/-.7*#ppt_w"/>
                                          </p:val>
                                        </p:tav>
                                        <p:tav tm="100000">
                                          <p:val>
                                            <p:strVal val="#ppt_w"/>
                                          </p:val>
                                        </p:tav>
                                      </p:tavLst>
                                    </p:anim>
                                    <p:anim calcmode="lin" valueType="num">
                                      <p:cBhvr>
                                        <p:cTn id="143" dur="500" fill="hold"/>
                                        <p:tgtEl>
                                          <p:spTgt spid="372759"/>
                                        </p:tgtEl>
                                        <p:attrNameLst>
                                          <p:attrName>ppt_h</p:attrName>
                                        </p:attrNameLst>
                                      </p:cBhvr>
                                      <p:tavLst>
                                        <p:tav tm="0">
                                          <p:val>
                                            <p:strVal val="(6*min(max(#ppt_w*#ppt_h,.3),1)-7.4)/-.7*#ppt_h"/>
                                          </p:val>
                                        </p:tav>
                                        <p:tav tm="100000">
                                          <p:val>
                                            <p:strVal val="#ppt_h"/>
                                          </p:val>
                                        </p:tav>
                                      </p:tavLst>
                                    </p:anim>
                                    <p:anim calcmode="lin" valueType="num">
                                      <p:cBhvr>
                                        <p:cTn id="144" dur="500" fill="hold"/>
                                        <p:tgtEl>
                                          <p:spTgt spid="372759"/>
                                        </p:tgtEl>
                                        <p:attrNameLst>
                                          <p:attrName>ppt_x</p:attrName>
                                        </p:attrNameLst>
                                      </p:cBhvr>
                                      <p:tavLst>
                                        <p:tav tm="0">
                                          <p:val>
                                            <p:fltVal val="0.5"/>
                                          </p:val>
                                        </p:tav>
                                        <p:tav tm="100000">
                                          <p:val>
                                            <p:strVal val="#ppt_x"/>
                                          </p:val>
                                        </p:tav>
                                      </p:tavLst>
                                    </p:anim>
                                    <p:anim calcmode="lin" valueType="num">
                                      <p:cBhvr>
                                        <p:cTn id="145" dur="500" fill="hold"/>
                                        <p:tgtEl>
                                          <p:spTgt spid="372759"/>
                                        </p:tgtEl>
                                        <p:attrNameLst>
                                          <p:attrName>ppt_y</p:attrName>
                                        </p:attrNameLst>
                                      </p:cBhvr>
                                      <p:tavLst>
                                        <p:tav tm="0">
                                          <p:val>
                                            <p:strVal val="1+(6*min(max(#ppt_w*#ppt_h,.3),1)-7.4)/-.7*#ppt_h/2"/>
                                          </p:val>
                                        </p:tav>
                                        <p:tav tm="100000">
                                          <p:val>
                                            <p:strVal val="#ppt_y"/>
                                          </p:val>
                                        </p:tav>
                                      </p:tavLst>
                                    </p:anim>
                                  </p:childTnLst>
                                </p:cTn>
                              </p:par>
                            </p:childTnLst>
                          </p:cTn>
                        </p:par>
                        <p:par>
                          <p:cTn id="146" fill="hold" nodeType="afterGroup">
                            <p:stCondLst>
                              <p:cond delay="2000"/>
                            </p:stCondLst>
                            <p:childTnLst>
                              <p:par>
                                <p:cTn id="147" presetID="23" presetClass="entr" presetSubtype="36" fill="hold" grpId="0" nodeType="afterEffect">
                                  <p:stCondLst>
                                    <p:cond delay="0"/>
                                  </p:stCondLst>
                                  <p:childTnLst>
                                    <p:set>
                                      <p:cBhvr>
                                        <p:cTn id="148" dur="1" fill="hold">
                                          <p:stCondLst>
                                            <p:cond delay="0"/>
                                          </p:stCondLst>
                                        </p:cTn>
                                        <p:tgtEl>
                                          <p:spTgt spid="372760"/>
                                        </p:tgtEl>
                                        <p:attrNameLst>
                                          <p:attrName>style.visibility</p:attrName>
                                        </p:attrNameLst>
                                      </p:cBhvr>
                                      <p:to>
                                        <p:strVal val="visible"/>
                                      </p:to>
                                    </p:set>
                                    <p:anim calcmode="lin" valueType="num">
                                      <p:cBhvr>
                                        <p:cTn id="149" dur="500" fill="hold"/>
                                        <p:tgtEl>
                                          <p:spTgt spid="372760"/>
                                        </p:tgtEl>
                                        <p:attrNameLst>
                                          <p:attrName>ppt_w</p:attrName>
                                        </p:attrNameLst>
                                      </p:cBhvr>
                                      <p:tavLst>
                                        <p:tav tm="0">
                                          <p:val>
                                            <p:strVal val="(6*min(max(#ppt_w*#ppt_h,.3),1)-7.4)/-.7*#ppt_w"/>
                                          </p:val>
                                        </p:tav>
                                        <p:tav tm="100000">
                                          <p:val>
                                            <p:strVal val="#ppt_w"/>
                                          </p:val>
                                        </p:tav>
                                      </p:tavLst>
                                    </p:anim>
                                    <p:anim calcmode="lin" valueType="num">
                                      <p:cBhvr>
                                        <p:cTn id="150" dur="500" fill="hold"/>
                                        <p:tgtEl>
                                          <p:spTgt spid="372760"/>
                                        </p:tgtEl>
                                        <p:attrNameLst>
                                          <p:attrName>ppt_h</p:attrName>
                                        </p:attrNameLst>
                                      </p:cBhvr>
                                      <p:tavLst>
                                        <p:tav tm="0">
                                          <p:val>
                                            <p:strVal val="(6*min(max(#ppt_w*#ppt_h,.3),1)-7.4)/-.7*#ppt_h"/>
                                          </p:val>
                                        </p:tav>
                                        <p:tav tm="100000">
                                          <p:val>
                                            <p:strVal val="#ppt_h"/>
                                          </p:val>
                                        </p:tav>
                                      </p:tavLst>
                                    </p:anim>
                                    <p:anim calcmode="lin" valueType="num">
                                      <p:cBhvr>
                                        <p:cTn id="151" dur="500" fill="hold"/>
                                        <p:tgtEl>
                                          <p:spTgt spid="372760"/>
                                        </p:tgtEl>
                                        <p:attrNameLst>
                                          <p:attrName>ppt_x</p:attrName>
                                        </p:attrNameLst>
                                      </p:cBhvr>
                                      <p:tavLst>
                                        <p:tav tm="0">
                                          <p:val>
                                            <p:fltVal val="0.5"/>
                                          </p:val>
                                        </p:tav>
                                        <p:tav tm="100000">
                                          <p:val>
                                            <p:strVal val="#ppt_x"/>
                                          </p:val>
                                        </p:tav>
                                      </p:tavLst>
                                    </p:anim>
                                    <p:anim calcmode="lin" valueType="num">
                                      <p:cBhvr>
                                        <p:cTn id="152" dur="500" fill="hold"/>
                                        <p:tgtEl>
                                          <p:spTgt spid="372760"/>
                                        </p:tgtEl>
                                        <p:attrNameLst>
                                          <p:attrName>ppt_y</p:attrName>
                                        </p:attrNameLst>
                                      </p:cBhvr>
                                      <p:tavLst>
                                        <p:tav tm="0">
                                          <p:val>
                                            <p:strVal val="1+(6*min(max(#ppt_w*#ppt_h,.3),1)-7.4)/-.7*#ppt_h/2"/>
                                          </p:val>
                                        </p:tav>
                                        <p:tav tm="100000">
                                          <p:val>
                                            <p:strVal val="#ppt_y"/>
                                          </p:val>
                                        </p:tav>
                                      </p:tavLst>
                                    </p:anim>
                                  </p:childTnLst>
                                </p:cTn>
                              </p:par>
                            </p:childTnLst>
                          </p:cTn>
                        </p:par>
                        <p:par>
                          <p:cTn id="153" fill="hold" nodeType="afterGroup">
                            <p:stCondLst>
                              <p:cond delay="2500"/>
                            </p:stCondLst>
                            <p:childTnLst>
                              <p:par>
                                <p:cTn id="154" presetID="22" presetClass="entr" presetSubtype="4" fill="hold" nodeType="afterEffect">
                                  <p:stCondLst>
                                    <p:cond delay="0"/>
                                  </p:stCondLst>
                                  <p:childTnLst>
                                    <p:set>
                                      <p:cBhvr>
                                        <p:cTn id="155" dur="1" fill="hold">
                                          <p:stCondLst>
                                            <p:cond delay="0"/>
                                          </p:stCondLst>
                                        </p:cTn>
                                        <p:tgtEl>
                                          <p:spTgt spid="372756"/>
                                        </p:tgtEl>
                                        <p:attrNameLst>
                                          <p:attrName>style.visibility</p:attrName>
                                        </p:attrNameLst>
                                      </p:cBhvr>
                                      <p:to>
                                        <p:strVal val="visible"/>
                                      </p:to>
                                    </p:set>
                                    <p:animEffect transition="in" filter="wipe(down)">
                                      <p:cBhvr>
                                        <p:cTn id="156" dur="500"/>
                                        <p:tgtEl>
                                          <p:spTgt spid="372756"/>
                                        </p:tgtEl>
                                      </p:cBhvr>
                                    </p:animEffect>
                                  </p:childTnLst>
                                </p:cTn>
                              </p:par>
                            </p:childTnLst>
                          </p:cTn>
                        </p:par>
                        <p:par>
                          <p:cTn id="157" fill="hold" nodeType="afterGroup">
                            <p:stCondLst>
                              <p:cond delay="3000"/>
                            </p:stCondLst>
                            <p:childTnLst>
                              <p:par>
                                <p:cTn id="158" presetID="1" presetClass="entr" presetSubtype="0" fill="hold" grpId="0" nodeType="afterEffect">
                                  <p:stCondLst>
                                    <p:cond delay="0"/>
                                  </p:stCondLst>
                                  <p:childTnLst>
                                    <p:set>
                                      <p:cBhvr>
                                        <p:cTn id="159" dur="1" fill="hold">
                                          <p:stCondLst>
                                            <p:cond delay="0"/>
                                          </p:stCondLst>
                                        </p:cTn>
                                        <p:tgtEl>
                                          <p:spTgt spid="3727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42" grpId="0" animBg="1"/>
      <p:bldP spid="372743" grpId="0" animBg="1"/>
      <p:bldP spid="372744" grpId="0" animBg="1"/>
      <p:bldP spid="372745" grpId="0" animBg="1"/>
      <p:bldP spid="372746" grpId="0" animBg="1"/>
      <p:bldP spid="372747" grpId="0" animBg="1"/>
      <p:bldP spid="372748" grpId="0" animBg="1"/>
      <p:bldP spid="372749" grpId="0" animBg="1"/>
      <p:bldP spid="372750" grpId="0" animBg="1"/>
      <p:bldP spid="372751" grpId="0" animBg="1"/>
      <p:bldP spid="372757" grpId="0" animBg="1"/>
      <p:bldP spid="372758" grpId="0" animBg="1"/>
      <p:bldP spid="372759" grpId="0" animBg="1"/>
      <p:bldP spid="372760" grpId="0" animBg="1"/>
      <p:bldP spid="372761" grpId="0" animBg="1"/>
      <p:bldP spid="372762" grpId="0" animBg="1"/>
      <p:bldP spid="372763" grpId="0" animBg="1"/>
      <p:bldP spid="372764" grpId="0" animBg="1"/>
      <p:bldP spid="372765" grpId="0" animBg="1"/>
      <p:bldP spid="372766" grpId="0" animBg="1"/>
      <p:bldP spid="372767" grpId="0" animBg="1"/>
      <p:bldP spid="372768" grpId="0" animBg="1"/>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marR="0" lvl="0" indent="-758825" algn="ctr" defTabSz="914400" rtl="0" eaLnBrk="1" fontAlgn="auto" latinLnBrk="0" hangingPunct="1">
              <a:lnSpc>
                <a:spcPct val="100000"/>
              </a:lnSpc>
              <a:spcBef>
                <a:spcPts val="0"/>
              </a:spcBef>
              <a:spcAft>
                <a:spcPts val="0"/>
              </a:spcAft>
              <a:buClr>
                <a:srgbClr val="FFFFFF"/>
              </a:buClr>
              <a:buSzPts val="3600"/>
              <a:buFont typeface="Arial"/>
              <a:buNone/>
              <a:tabLst/>
              <a:defRPr/>
            </a:pPr>
            <a:r>
              <a:rPr kumimoji="0" lang="en-US" sz="4400" b="1" i="0" u="none" strike="noStrike" kern="1200" cap="none" spc="0" normalizeH="0" baseline="0" noProof="0" dirty="0">
                <a:ln>
                  <a:noFill/>
                </a:ln>
                <a:solidFill>
                  <a:srgbClr val="FFFFFF"/>
                </a:solidFill>
                <a:effectLst>
                  <a:glow rad="190500">
                    <a:srgbClr val="000000">
                      <a:alpha val="75000"/>
                    </a:srgbClr>
                  </a:glow>
                </a:effectLst>
                <a:uLnTx/>
                <a:uFillTx/>
                <a:latin typeface="Arial" panose="020B0604020202020204" pitchFamily="34" charset="0"/>
                <a:ea typeface="ＭＳ Ｐゴシック"/>
                <a:cs typeface="Arial" panose="020B0604020202020204" pitchFamily="34" charset="0"/>
                <a:sym typeface="Arial"/>
              </a:rPr>
              <a:t>Acts 2:46-47 (NLT)</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209550" y="338118"/>
            <a:ext cx="8724900" cy="5477036"/>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ct val="108000"/>
              </a:lnSpc>
              <a:spcBef>
                <a:spcPts val="0"/>
              </a:spcBef>
              <a:spcAft>
                <a:spcPts val="0"/>
              </a:spcAft>
              <a:buClr>
                <a:srgbClr val="FFFFFF"/>
              </a:buClr>
              <a:buSzPts val="3600"/>
              <a:buFont typeface="Arial"/>
              <a:buNone/>
              <a:tabLst/>
              <a:defRPr/>
            </a:pP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46</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They worshiped together at the Temple each day, met in homes for the Lord’s Supper, and shared their meals with great joy and generosity— </a:t>
            </a:r>
            <a:r>
              <a:rPr kumimoji="0" lang="en-US" sz="3600" b="1" i="0" u="none" strike="noStrike" kern="1200" cap="none" spc="0" normalizeH="0" baseline="30000" noProof="0" dirty="0">
                <a:ln>
                  <a:noFill/>
                </a:ln>
                <a:solidFill>
                  <a:srgbClr val="FFFFFF"/>
                </a:solidFill>
                <a:effectLst>
                  <a:glow rad="190500">
                    <a:srgbClr val="000000">
                      <a:alpha val="75000"/>
                    </a:srgbClr>
                  </a:glow>
                </a:effectLst>
                <a:uLnTx/>
                <a:uFillTx/>
                <a:latin typeface="Arial"/>
                <a:ea typeface="ＭＳ Ｐゴシック"/>
                <a:cs typeface="Arial"/>
                <a:sym typeface="Arial"/>
              </a:rPr>
              <a:t>47</a:t>
            </a:r>
            <a:r>
              <a:rPr kumimoji="0" lang="en-US" sz="3600" b="1" i="0" u="none" strike="noStrike" kern="1200" cap="none" spc="0" normalizeH="0" baseline="0" noProof="0" dirty="0">
                <a:ln>
                  <a:noFill/>
                </a:ln>
                <a:solidFill>
                  <a:srgbClr val="FFFFFF"/>
                </a:solidFill>
                <a:effectLst>
                  <a:glow rad="190500">
                    <a:srgbClr val="000000">
                      <a:alpha val="75000"/>
                    </a:srgbClr>
                  </a:glow>
                </a:effectLst>
                <a:uLnTx/>
                <a:uFillTx/>
                <a:latin typeface="Arial"/>
                <a:ea typeface="ＭＳ Ｐゴシック"/>
                <a:cs typeface="Arial"/>
                <a:sym typeface="Arial"/>
              </a:rPr>
              <a:t> all the while praising God and enjoying the goodwill of all the people. And each day the Lord added to their fellowship those who were being saved.</a:t>
            </a:r>
          </a:p>
        </p:txBody>
      </p:sp>
    </p:spTree>
    <p:extLst>
      <p:ext uri="{BB962C8B-B14F-4D97-AF65-F5344CB8AC3E}">
        <p14:creationId xmlns:p14="http://schemas.microsoft.com/office/powerpoint/2010/main" val="2787832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9"/>
            <a:ext cx="9144000" cy="769349"/>
          </a:xfrm>
          <a:effectLst/>
        </p:spPr>
        <p:txBody>
          <a:bodyPr/>
          <a:lstStyle/>
          <a:p>
            <a:pPr>
              <a:defRPr/>
            </a:pPr>
            <a:r>
              <a:rPr lang="en-US" sz="5400" b="1" dirty="0">
                <a:effectLst>
                  <a:glow rad="127000">
                    <a:schemeClr val="bg1"/>
                  </a:glow>
                </a:effectLst>
                <a:latin typeface="Arial" charset="0"/>
                <a:ea typeface="ＭＳ Ｐゴシック" charset="0"/>
                <a:cs typeface="ＭＳ Ｐゴシック" charset="0"/>
              </a:rPr>
              <a:t>Acts 2:42</a:t>
            </a:r>
          </a:p>
        </p:txBody>
      </p:sp>
      <p:sp>
        <p:nvSpPr>
          <p:cNvPr id="3" name="Rectangle 2"/>
          <p:cNvSpPr txBox="1">
            <a:spLocks noChangeArrowheads="1"/>
          </p:cNvSpPr>
          <p:nvPr/>
        </p:nvSpPr>
        <p:spPr bwMode="auto">
          <a:xfrm>
            <a:off x="0" y="2100291"/>
            <a:ext cx="9144000" cy="76934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177"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 Key Verse</a:t>
            </a:r>
          </a:p>
        </p:txBody>
      </p:sp>
      <p:pic>
        <p:nvPicPr>
          <p:cNvPr id="21506" name="Picture 2" descr="Image result for acts 2:42">
            <a:extLst>
              <a:ext uri="{FF2B5EF4-FFF2-40B4-BE49-F238E27FC236}">
                <a16:creationId xmlns:a16="http://schemas.microsoft.com/office/drawing/2014/main" id="{027B601E-F77E-8B4A-8F13-5858256AC6F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400" y="0"/>
            <a:ext cx="9122600" cy="4743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92886"/>
      </p:ext>
    </p:extLst>
  </p:cSld>
  <p:clrMapOvr>
    <a:masterClrMapping/>
  </p:clrMapOvr>
  <p:transition>
    <p:fade/>
  </p:transition>
</p:sld>
</file>

<file path=ppt/slides/slide3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50" name="Rectangle 14"/>
          <p:cNvSpPr>
            <a:spLocks noChangeArrowheads="1"/>
          </p:cNvSpPr>
          <p:nvPr/>
        </p:nvSpPr>
        <p:spPr bwMode="auto">
          <a:xfrm>
            <a:off x="-11112" y="1060070"/>
            <a:ext cx="4572000" cy="1362491"/>
          </a:xfrm>
          <a:prstGeom prst="rect">
            <a:avLst/>
          </a:prstGeom>
          <a:gradFill rotWithShape="0">
            <a:gsLst>
              <a:gs pos="0">
                <a:schemeClr val="accent1"/>
              </a:gs>
              <a:gs pos="100000">
                <a:schemeClr val="accent1">
                  <a:gamma/>
                  <a:shade val="46275"/>
                  <a:invGamma/>
                </a:schemeClr>
              </a:gs>
            </a:gsLst>
            <a:path path="shape">
              <a:fillToRect l="50000" t="50000" r="50000" b="50000"/>
            </a:path>
          </a:gradFill>
          <a:ln w="12700">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000000"/>
              </a:solidFill>
              <a:effectLst>
                <a:glow rad="127000">
                  <a:srgbClr val="000000"/>
                </a:glow>
              </a:effectLst>
              <a:uLnTx/>
              <a:uFillTx/>
              <a:latin typeface="Arial"/>
              <a:ea typeface="ＭＳ Ｐゴシック" charset="0"/>
              <a:cs typeface="Arial"/>
            </a:endParaRPr>
          </a:p>
        </p:txBody>
      </p:sp>
      <p:sp>
        <p:nvSpPr>
          <p:cNvPr id="65539" name="Text Box 3"/>
          <p:cNvSpPr txBox="1">
            <a:spLocks noChangeArrowheads="1"/>
          </p:cNvSpPr>
          <p:nvPr/>
        </p:nvSpPr>
        <p:spPr bwMode="auto">
          <a:xfrm>
            <a:off x="0" y="1325407"/>
            <a:ext cx="4572000" cy="701675"/>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a:ea typeface="ＭＳ Ｐゴシック" charset="0"/>
                <a:cs typeface="Arial"/>
              </a:rPr>
              <a:t>Teaching</a:t>
            </a:r>
          </a:p>
        </p:txBody>
      </p:sp>
      <p:sp>
        <p:nvSpPr>
          <p:cNvPr id="65551" name="Rectangle 15"/>
          <p:cNvSpPr>
            <a:spLocks noChangeArrowheads="1"/>
          </p:cNvSpPr>
          <p:nvPr/>
        </p:nvSpPr>
        <p:spPr bwMode="auto">
          <a:xfrm>
            <a:off x="4560888" y="1060070"/>
            <a:ext cx="4572000" cy="1362491"/>
          </a:xfrm>
          <a:prstGeom prst="rect">
            <a:avLst/>
          </a:prstGeom>
          <a:gradFill rotWithShape="0">
            <a:gsLst>
              <a:gs pos="0">
                <a:srgbClr val="B50069"/>
              </a:gs>
              <a:gs pos="100000">
                <a:srgbClr val="540031"/>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B50069"/>
              </a:solidFill>
              <a:effectLst>
                <a:glow rad="127000">
                  <a:srgbClr val="000000"/>
                </a:glow>
              </a:effectLst>
              <a:uLnTx/>
              <a:uFillTx/>
              <a:latin typeface="Arial" charset="0"/>
              <a:ea typeface="ＭＳ Ｐゴシック" charset="0"/>
              <a:cs typeface="Arial" charset="0"/>
            </a:endParaRPr>
          </a:p>
        </p:txBody>
      </p:sp>
      <p:sp>
        <p:nvSpPr>
          <p:cNvPr id="65552" name="Rectangle 16"/>
          <p:cNvSpPr>
            <a:spLocks noChangeArrowheads="1"/>
          </p:cNvSpPr>
          <p:nvPr/>
        </p:nvSpPr>
        <p:spPr bwMode="auto">
          <a:xfrm>
            <a:off x="4560888" y="2436620"/>
            <a:ext cx="4572000" cy="1362491"/>
          </a:xfrm>
          <a:prstGeom prst="rect">
            <a:avLst/>
          </a:prstGeom>
          <a:gradFill rotWithShape="0">
            <a:gsLst>
              <a:gs pos="0">
                <a:srgbClr val="500093"/>
              </a:gs>
              <a:gs pos="100000">
                <a:srgbClr val="250044"/>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B50069"/>
              </a:solidFill>
              <a:effectLst>
                <a:glow rad="127000">
                  <a:srgbClr val="000000"/>
                </a:glow>
              </a:effectLst>
              <a:uLnTx/>
              <a:uFillTx/>
              <a:latin typeface="Arial" charset="0"/>
              <a:ea typeface="ＭＳ Ｐゴシック" charset="0"/>
              <a:cs typeface="Arial" charset="0"/>
            </a:endParaRPr>
          </a:p>
        </p:txBody>
      </p:sp>
      <p:sp>
        <p:nvSpPr>
          <p:cNvPr id="65553" name="Rectangle 17"/>
          <p:cNvSpPr>
            <a:spLocks noChangeArrowheads="1"/>
          </p:cNvSpPr>
          <p:nvPr/>
        </p:nvSpPr>
        <p:spPr bwMode="auto">
          <a:xfrm>
            <a:off x="-11112" y="2436620"/>
            <a:ext cx="4572000" cy="1362491"/>
          </a:xfrm>
          <a:prstGeom prst="rect">
            <a:avLst/>
          </a:prstGeom>
          <a:gradFill rotWithShape="0">
            <a:gsLst>
              <a:gs pos="0">
                <a:srgbClr val="FF0000"/>
              </a:gs>
              <a:gs pos="100000">
                <a:srgbClr val="760000"/>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0000"/>
              </a:solidFill>
              <a:effectLst>
                <a:glow rad="127000">
                  <a:srgbClr val="000000"/>
                </a:glow>
              </a:effectLst>
              <a:uLnTx/>
              <a:uFillTx/>
              <a:latin typeface="Arial" charset="0"/>
              <a:ea typeface="ＭＳ Ｐゴシック" charset="0"/>
              <a:cs typeface="Arial" charset="0"/>
            </a:endParaRPr>
          </a:p>
        </p:txBody>
      </p:sp>
      <p:sp>
        <p:nvSpPr>
          <p:cNvPr id="65541" name="Text Box 5"/>
          <p:cNvSpPr txBox="1">
            <a:spLocks noChangeArrowheads="1"/>
          </p:cNvSpPr>
          <p:nvPr/>
        </p:nvSpPr>
        <p:spPr bwMode="auto">
          <a:xfrm>
            <a:off x="0" y="2786686"/>
            <a:ext cx="4548250" cy="70167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a:ea typeface="ＭＳ Ｐゴシック" charset="0"/>
                <a:cs typeface="Arial"/>
              </a:rPr>
              <a:t>Meals</a:t>
            </a:r>
          </a:p>
        </p:txBody>
      </p:sp>
      <p:sp>
        <p:nvSpPr>
          <p:cNvPr id="65543" name="Text Box 7"/>
          <p:cNvSpPr txBox="1">
            <a:spLocks noChangeArrowheads="1"/>
          </p:cNvSpPr>
          <p:nvPr/>
        </p:nvSpPr>
        <p:spPr bwMode="auto">
          <a:xfrm>
            <a:off x="4572000" y="1325407"/>
            <a:ext cx="4572000" cy="708025"/>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a:ea typeface="ＭＳ Ｐゴシック" charset="0"/>
                <a:cs typeface="Arial"/>
              </a:rPr>
              <a:t>Fellowship</a:t>
            </a:r>
          </a:p>
        </p:txBody>
      </p:sp>
      <p:sp>
        <p:nvSpPr>
          <p:cNvPr id="65545" name="Text Box 9"/>
          <p:cNvSpPr txBox="1">
            <a:spLocks noChangeArrowheads="1"/>
          </p:cNvSpPr>
          <p:nvPr/>
        </p:nvSpPr>
        <p:spPr bwMode="auto">
          <a:xfrm>
            <a:off x="4572000" y="2786686"/>
            <a:ext cx="4572000" cy="70167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a:ea typeface="ＭＳ Ｐゴシック" charset="0"/>
                <a:cs typeface="Arial"/>
              </a:rPr>
              <a:t>Prayer</a:t>
            </a:r>
          </a:p>
        </p:txBody>
      </p:sp>
      <p:sp>
        <p:nvSpPr>
          <p:cNvPr id="65549" name="Rectangle 13"/>
          <p:cNvSpPr>
            <a:spLocks noGrp="1" noChangeArrowheads="1"/>
          </p:cNvSpPr>
          <p:nvPr>
            <p:ph type="title" idx="4294967295"/>
          </p:nvPr>
        </p:nvSpPr>
        <p:spPr>
          <a:xfrm>
            <a:off x="0" y="174192"/>
            <a:ext cx="9132888" cy="708025"/>
          </a:xfrm>
          <a:noFill/>
          <a:effectLst/>
        </p:spPr>
        <p:txBody>
          <a:bodyPr wrap="square" anchor="ctr">
            <a:spAutoFit/>
          </a:bodyPr>
          <a:lstStyle/>
          <a:p>
            <a:pPr eaLnBrk="1" hangingPunct="1">
              <a:spcBef>
                <a:spcPct val="50000"/>
              </a:spcBef>
              <a:defRPr/>
            </a:pPr>
            <a:r>
              <a:rPr lang="en-US" sz="4000" b="1" dirty="0">
                <a:effectLst>
                  <a:glow rad="127000">
                    <a:schemeClr val="bg1"/>
                  </a:glow>
                </a:effectLst>
                <a:latin typeface="Arial" charset="0"/>
                <a:ea typeface="ＭＳ Ｐゴシック" charset="0"/>
                <a:cs typeface="Arial" charset="0"/>
              </a:rPr>
              <a:t>Life Together (Acts 2:42-47)</a:t>
            </a:r>
          </a:p>
        </p:txBody>
      </p:sp>
      <p:sp>
        <p:nvSpPr>
          <p:cNvPr id="13" name="Rectangle 14">
            <a:extLst>
              <a:ext uri="{FF2B5EF4-FFF2-40B4-BE49-F238E27FC236}">
                <a16:creationId xmlns:a16="http://schemas.microsoft.com/office/drawing/2014/main" id="{D844AFF8-7EB1-1545-A918-31C0B5A3B512}"/>
              </a:ext>
            </a:extLst>
          </p:cNvPr>
          <p:cNvSpPr>
            <a:spLocks noChangeArrowheads="1"/>
          </p:cNvSpPr>
          <p:nvPr/>
        </p:nvSpPr>
        <p:spPr bwMode="auto">
          <a:xfrm>
            <a:off x="-11112" y="5157063"/>
            <a:ext cx="4572000" cy="1362491"/>
          </a:xfrm>
          <a:prstGeom prst="rect">
            <a:avLst/>
          </a:prstGeom>
          <a:gradFill rotWithShape="0">
            <a:gsLst>
              <a:gs pos="0">
                <a:srgbClr val="FF40FF"/>
              </a:gs>
              <a:gs pos="100000">
                <a:schemeClr val="accent1">
                  <a:gamma/>
                  <a:shade val="46275"/>
                  <a:invGamma/>
                </a:schemeClr>
              </a:gs>
            </a:gsLst>
            <a:path path="shape">
              <a:fillToRect l="50000" t="50000" r="50000" b="50000"/>
            </a:path>
          </a:gradFill>
          <a:ln w="12700">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000000"/>
              </a:solidFill>
              <a:effectLst>
                <a:glow rad="127000">
                  <a:srgbClr val="000000"/>
                </a:glow>
              </a:effectLst>
              <a:uLnTx/>
              <a:uFillTx/>
              <a:latin typeface="Arial"/>
              <a:ea typeface="ＭＳ Ｐゴシック" charset="0"/>
              <a:cs typeface="Arial"/>
            </a:endParaRPr>
          </a:p>
        </p:txBody>
      </p:sp>
      <p:sp>
        <p:nvSpPr>
          <p:cNvPr id="14" name="Text Box 3">
            <a:extLst>
              <a:ext uri="{FF2B5EF4-FFF2-40B4-BE49-F238E27FC236}">
                <a16:creationId xmlns:a16="http://schemas.microsoft.com/office/drawing/2014/main" id="{B1DD63F9-F77B-1243-9140-8F4EE4F64535}"/>
              </a:ext>
            </a:extLst>
          </p:cNvPr>
          <p:cNvSpPr txBox="1">
            <a:spLocks noChangeArrowheads="1"/>
          </p:cNvSpPr>
          <p:nvPr/>
        </p:nvSpPr>
        <p:spPr bwMode="auto">
          <a:xfrm>
            <a:off x="23750" y="5469900"/>
            <a:ext cx="4572000" cy="701675"/>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a:ea typeface="ＭＳ Ｐゴシック" charset="0"/>
                <a:cs typeface="Arial"/>
              </a:rPr>
              <a:t>Generosity</a:t>
            </a:r>
          </a:p>
        </p:txBody>
      </p:sp>
      <p:sp>
        <p:nvSpPr>
          <p:cNvPr id="15" name="Rectangle 15">
            <a:extLst>
              <a:ext uri="{FF2B5EF4-FFF2-40B4-BE49-F238E27FC236}">
                <a16:creationId xmlns:a16="http://schemas.microsoft.com/office/drawing/2014/main" id="{BF526982-F4C7-204E-BE74-0520CA921505}"/>
              </a:ext>
            </a:extLst>
          </p:cNvPr>
          <p:cNvSpPr>
            <a:spLocks noChangeArrowheads="1"/>
          </p:cNvSpPr>
          <p:nvPr/>
        </p:nvSpPr>
        <p:spPr bwMode="auto">
          <a:xfrm>
            <a:off x="4560888" y="5157063"/>
            <a:ext cx="4572000" cy="1362491"/>
          </a:xfrm>
          <a:prstGeom prst="rect">
            <a:avLst/>
          </a:prstGeom>
          <a:gradFill rotWithShape="0">
            <a:gsLst>
              <a:gs pos="0">
                <a:srgbClr val="FFFF00"/>
              </a:gs>
              <a:gs pos="100000">
                <a:srgbClr val="540031"/>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B50069"/>
              </a:solidFill>
              <a:effectLst>
                <a:glow rad="127000">
                  <a:srgbClr val="000000"/>
                </a:glow>
              </a:effectLst>
              <a:uLnTx/>
              <a:uFillTx/>
              <a:latin typeface="Arial" charset="0"/>
              <a:ea typeface="ＭＳ Ｐゴシック" charset="0"/>
              <a:cs typeface="Arial" charset="0"/>
            </a:endParaRPr>
          </a:p>
        </p:txBody>
      </p:sp>
      <p:sp>
        <p:nvSpPr>
          <p:cNvPr id="16" name="Text Box 7">
            <a:extLst>
              <a:ext uri="{FF2B5EF4-FFF2-40B4-BE49-F238E27FC236}">
                <a16:creationId xmlns:a16="http://schemas.microsoft.com/office/drawing/2014/main" id="{F87A65B5-3A3E-174A-BE73-12DD65097FC8}"/>
              </a:ext>
            </a:extLst>
          </p:cNvPr>
          <p:cNvSpPr txBox="1">
            <a:spLocks noChangeArrowheads="1"/>
          </p:cNvSpPr>
          <p:nvPr/>
        </p:nvSpPr>
        <p:spPr bwMode="auto">
          <a:xfrm>
            <a:off x="4595750" y="5469900"/>
            <a:ext cx="4572000" cy="708025"/>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a:ea typeface="ＭＳ Ｐゴシック" charset="0"/>
                <a:cs typeface="Arial"/>
              </a:rPr>
              <a:t>Growth</a:t>
            </a:r>
          </a:p>
        </p:txBody>
      </p:sp>
      <p:sp>
        <p:nvSpPr>
          <p:cNvPr id="17" name="Rectangle 16">
            <a:extLst>
              <a:ext uri="{FF2B5EF4-FFF2-40B4-BE49-F238E27FC236}">
                <a16:creationId xmlns:a16="http://schemas.microsoft.com/office/drawing/2014/main" id="{FEE379A1-6686-7344-8B94-FC1C8EE97130}"/>
              </a:ext>
            </a:extLst>
          </p:cNvPr>
          <p:cNvSpPr>
            <a:spLocks noChangeArrowheads="1"/>
          </p:cNvSpPr>
          <p:nvPr/>
        </p:nvSpPr>
        <p:spPr bwMode="auto">
          <a:xfrm>
            <a:off x="4560888" y="3792388"/>
            <a:ext cx="4572000" cy="1362491"/>
          </a:xfrm>
          <a:prstGeom prst="rect">
            <a:avLst/>
          </a:prstGeom>
          <a:gradFill rotWithShape="0">
            <a:gsLst>
              <a:gs pos="0">
                <a:schemeClr val="accent6">
                  <a:lumMod val="50000"/>
                </a:schemeClr>
              </a:gs>
              <a:gs pos="100000">
                <a:schemeClr val="bg1"/>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B50069"/>
              </a:solidFill>
              <a:effectLst>
                <a:glow rad="127000">
                  <a:srgbClr val="000000"/>
                </a:glow>
              </a:effectLst>
              <a:uLnTx/>
              <a:uFillTx/>
              <a:latin typeface="Arial" charset="0"/>
              <a:ea typeface="ＭＳ Ｐゴシック" charset="0"/>
              <a:cs typeface="Arial" charset="0"/>
            </a:endParaRPr>
          </a:p>
        </p:txBody>
      </p:sp>
      <p:sp>
        <p:nvSpPr>
          <p:cNvPr id="18" name="Rectangle 17">
            <a:extLst>
              <a:ext uri="{FF2B5EF4-FFF2-40B4-BE49-F238E27FC236}">
                <a16:creationId xmlns:a16="http://schemas.microsoft.com/office/drawing/2014/main" id="{38816675-D099-3D49-B5ED-AED8A5C40E8A}"/>
              </a:ext>
            </a:extLst>
          </p:cNvPr>
          <p:cNvSpPr>
            <a:spLocks noChangeArrowheads="1"/>
          </p:cNvSpPr>
          <p:nvPr/>
        </p:nvSpPr>
        <p:spPr bwMode="auto">
          <a:xfrm>
            <a:off x="-11112" y="3792388"/>
            <a:ext cx="4572000" cy="1362491"/>
          </a:xfrm>
          <a:prstGeom prst="rect">
            <a:avLst/>
          </a:prstGeom>
          <a:gradFill rotWithShape="0">
            <a:gsLst>
              <a:gs pos="0">
                <a:srgbClr val="00B050"/>
              </a:gs>
              <a:gs pos="100000">
                <a:schemeClr val="bg2"/>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0000"/>
              </a:solidFill>
              <a:effectLst>
                <a:glow rad="127000">
                  <a:srgbClr val="000000"/>
                </a:glow>
              </a:effectLst>
              <a:uLnTx/>
              <a:uFillTx/>
              <a:latin typeface="Arial" charset="0"/>
              <a:ea typeface="ＭＳ Ｐゴシック" charset="0"/>
              <a:cs typeface="Arial" charset="0"/>
            </a:endParaRPr>
          </a:p>
        </p:txBody>
      </p:sp>
      <p:sp>
        <p:nvSpPr>
          <p:cNvPr id="19" name="Text Box 5">
            <a:extLst>
              <a:ext uri="{FF2B5EF4-FFF2-40B4-BE49-F238E27FC236}">
                <a16:creationId xmlns:a16="http://schemas.microsoft.com/office/drawing/2014/main" id="{A7AF6033-F3FA-394A-A033-E60AD19D6165}"/>
              </a:ext>
            </a:extLst>
          </p:cNvPr>
          <p:cNvSpPr txBox="1">
            <a:spLocks noChangeArrowheads="1"/>
          </p:cNvSpPr>
          <p:nvPr/>
        </p:nvSpPr>
        <p:spPr bwMode="auto">
          <a:xfrm>
            <a:off x="-11112" y="4118702"/>
            <a:ext cx="4548250" cy="70167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a:ea typeface="ＭＳ Ｐゴシック" charset="0"/>
                <a:cs typeface="Arial"/>
              </a:rPr>
              <a:t>Awe</a:t>
            </a:r>
          </a:p>
        </p:txBody>
      </p:sp>
      <p:sp>
        <p:nvSpPr>
          <p:cNvPr id="20" name="Text Box 9">
            <a:extLst>
              <a:ext uri="{FF2B5EF4-FFF2-40B4-BE49-F238E27FC236}">
                <a16:creationId xmlns:a16="http://schemas.microsoft.com/office/drawing/2014/main" id="{4DD68366-E456-F84E-9B4C-618BCE1D8823}"/>
              </a:ext>
            </a:extLst>
          </p:cNvPr>
          <p:cNvSpPr txBox="1">
            <a:spLocks noChangeArrowheads="1"/>
          </p:cNvSpPr>
          <p:nvPr/>
        </p:nvSpPr>
        <p:spPr bwMode="auto">
          <a:xfrm>
            <a:off x="4560888" y="4118702"/>
            <a:ext cx="4572000" cy="70167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a:ea typeface="ＭＳ Ｐゴシック" charset="0"/>
                <a:cs typeface="Arial"/>
              </a:rPr>
              <a:t>Miracles</a:t>
            </a:r>
          </a:p>
        </p:txBody>
      </p:sp>
    </p:spTree>
    <p:extLst>
      <p:ext uri="{BB962C8B-B14F-4D97-AF65-F5344CB8AC3E}">
        <p14:creationId xmlns:p14="http://schemas.microsoft.com/office/powerpoint/2010/main" val="867916321"/>
      </p:ext>
    </p:extLst>
  </p:cSld>
  <p:clrMapOvr>
    <a:overrideClrMapping bg1="dk2" tx1="lt1" bg2="dk1" tx2="lt2" accent1="accent1" accent2="accent2" accent3="accent3" accent4="accent4" accent5="accent5" accent6="accent6" hlink="hlink" folHlink="folHlink"/>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5550"/>
                                        </p:tgtEl>
                                        <p:attrNameLst>
                                          <p:attrName>style.visibility</p:attrName>
                                        </p:attrNameLst>
                                      </p:cBhvr>
                                      <p:to>
                                        <p:strVal val="visible"/>
                                      </p:to>
                                    </p:set>
                                    <p:animEffect transition="in" filter="dissolve">
                                      <p:cBhvr>
                                        <p:cTn id="7" dur="500"/>
                                        <p:tgtEl>
                                          <p:spTgt spid="65550"/>
                                        </p:tgtEl>
                                      </p:cBhvr>
                                    </p:animEffect>
                                  </p:childTnLst>
                                </p:cTn>
                              </p:par>
                            </p:childTnLst>
                          </p:cTn>
                        </p:par>
                        <p:par>
                          <p:cTn id="8" fill="hold" nodeType="afterGroup">
                            <p:stCondLst>
                              <p:cond delay="500"/>
                            </p:stCondLst>
                            <p:childTnLst>
                              <p:par>
                                <p:cTn id="9" presetID="35" presetClass="entr" presetSubtype="0" fill="hold" grpId="0" nodeType="afterEffect">
                                  <p:stCondLst>
                                    <p:cond delay="0"/>
                                  </p:stCondLst>
                                  <p:childTnLst>
                                    <p:set>
                                      <p:cBhvr>
                                        <p:cTn id="10" dur="1" fill="hold">
                                          <p:stCondLst>
                                            <p:cond delay="0"/>
                                          </p:stCondLst>
                                        </p:cTn>
                                        <p:tgtEl>
                                          <p:spTgt spid="65539"/>
                                        </p:tgtEl>
                                        <p:attrNameLst>
                                          <p:attrName>style.visibility</p:attrName>
                                        </p:attrNameLst>
                                      </p:cBhvr>
                                      <p:to>
                                        <p:strVal val="visible"/>
                                      </p:to>
                                    </p:set>
                                    <p:animEffect transition="in" filter="fade">
                                      <p:cBhvr>
                                        <p:cTn id="11" dur="2000"/>
                                        <p:tgtEl>
                                          <p:spTgt spid="65539"/>
                                        </p:tgtEl>
                                      </p:cBhvr>
                                    </p:animEffect>
                                    <p:anim calcmode="lin" valueType="num">
                                      <p:cBhvr>
                                        <p:cTn id="12" dur="2000" fill="hold"/>
                                        <p:tgtEl>
                                          <p:spTgt spid="65539"/>
                                        </p:tgtEl>
                                        <p:attrNameLst>
                                          <p:attrName>style.rotation</p:attrName>
                                        </p:attrNameLst>
                                      </p:cBhvr>
                                      <p:tavLst>
                                        <p:tav tm="0">
                                          <p:val>
                                            <p:fltVal val="720"/>
                                          </p:val>
                                        </p:tav>
                                        <p:tav tm="100000">
                                          <p:val>
                                            <p:fltVal val="0"/>
                                          </p:val>
                                        </p:tav>
                                      </p:tavLst>
                                    </p:anim>
                                    <p:anim calcmode="lin" valueType="num">
                                      <p:cBhvr>
                                        <p:cTn id="13" dur="2000" fill="hold"/>
                                        <p:tgtEl>
                                          <p:spTgt spid="65539"/>
                                        </p:tgtEl>
                                        <p:attrNameLst>
                                          <p:attrName>ppt_h</p:attrName>
                                        </p:attrNameLst>
                                      </p:cBhvr>
                                      <p:tavLst>
                                        <p:tav tm="0">
                                          <p:val>
                                            <p:fltVal val="0"/>
                                          </p:val>
                                        </p:tav>
                                        <p:tav tm="100000">
                                          <p:val>
                                            <p:strVal val="#ppt_h"/>
                                          </p:val>
                                        </p:tav>
                                      </p:tavLst>
                                    </p:anim>
                                    <p:anim calcmode="lin" valueType="num">
                                      <p:cBhvr>
                                        <p:cTn id="14" dur="2000" fill="hold"/>
                                        <p:tgtEl>
                                          <p:spTgt spid="65539"/>
                                        </p:tgtEl>
                                        <p:attrNameLst>
                                          <p:attrName>ppt_w</p:attrName>
                                        </p:attrNameLst>
                                      </p:cBhvr>
                                      <p:tavLst>
                                        <p:tav tm="0">
                                          <p:val>
                                            <p:fltVal val="0"/>
                                          </p:val>
                                        </p:tav>
                                        <p:tav tm="100000">
                                          <p:val>
                                            <p:strVal val="#ppt_w"/>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65551"/>
                                        </p:tgtEl>
                                        <p:attrNameLst>
                                          <p:attrName>style.visibility</p:attrName>
                                        </p:attrNameLst>
                                      </p:cBhvr>
                                      <p:to>
                                        <p:strVal val="visible"/>
                                      </p:to>
                                    </p:set>
                                    <p:animEffect transition="in" filter="dissolve">
                                      <p:cBhvr>
                                        <p:cTn id="19" dur="500"/>
                                        <p:tgtEl>
                                          <p:spTgt spid="65551"/>
                                        </p:tgtEl>
                                      </p:cBhvr>
                                    </p:animEffect>
                                  </p:childTnLst>
                                </p:cTn>
                              </p:par>
                            </p:childTnLst>
                          </p:cTn>
                        </p:par>
                        <p:par>
                          <p:cTn id="20" fill="hold" nodeType="afterGroup">
                            <p:stCondLst>
                              <p:cond delay="500"/>
                            </p:stCondLst>
                            <p:childTnLst>
                              <p:par>
                                <p:cTn id="21" presetID="35" presetClass="entr" presetSubtype="0" fill="hold" grpId="0" nodeType="afterEffect">
                                  <p:stCondLst>
                                    <p:cond delay="0"/>
                                  </p:stCondLst>
                                  <p:childTnLst>
                                    <p:set>
                                      <p:cBhvr>
                                        <p:cTn id="22" dur="1" fill="hold">
                                          <p:stCondLst>
                                            <p:cond delay="0"/>
                                          </p:stCondLst>
                                        </p:cTn>
                                        <p:tgtEl>
                                          <p:spTgt spid="65543"/>
                                        </p:tgtEl>
                                        <p:attrNameLst>
                                          <p:attrName>style.visibility</p:attrName>
                                        </p:attrNameLst>
                                      </p:cBhvr>
                                      <p:to>
                                        <p:strVal val="visible"/>
                                      </p:to>
                                    </p:set>
                                    <p:animEffect transition="in" filter="fade">
                                      <p:cBhvr>
                                        <p:cTn id="23" dur="2000"/>
                                        <p:tgtEl>
                                          <p:spTgt spid="65543"/>
                                        </p:tgtEl>
                                      </p:cBhvr>
                                    </p:animEffect>
                                    <p:anim calcmode="lin" valueType="num">
                                      <p:cBhvr>
                                        <p:cTn id="24" dur="2000" fill="hold"/>
                                        <p:tgtEl>
                                          <p:spTgt spid="65543"/>
                                        </p:tgtEl>
                                        <p:attrNameLst>
                                          <p:attrName>style.rotation</p:attrName>
                                        </p:attrNameLst>
                                      </p:cBhvr>
                                      <p:tavLst>
                                        <p:tav tm="0">
                                          <p:val>
                                            <p:fltVal val="720"/>
                                          </p:val>
                                        </p:tav>
                                        <p:tav tm="100000">
                                          <p:val>
                                            <p:fltVal val="0"/>
                                          </p:val>
                                        </p:tav>
                                      </p:tavLst>
                                    </p:anim>
                                    <p:anim calcmode="lin" valueType="num">
                                      <p:cBhvr>
                                        <p:cTn id="25" dur="2000" fill="hold"/>
                                        <p:tgtEl>
                                          <p:spTgt spid="65543"/>
                                        </p:tgtEl>
                                        <p:attrNameLst>
                                          <p:attrName>ppt_h</p:attrName>
                                        </p:attrNameLst>
                                      </p:cBhvr>
                                      <p:tavLst>
                                        <p:tav tm="0">
                                          <p:val>
                                            <p:fltVal val="0"/>
                                          </p:val>
                                        </p:tav>
                                        <p:tav tm="100000">
                                          <p:val>
                                            <p:strVal val="#ppt_h"/>
                                          </p:val>
                                        </p:tav>
                                      </p:tavLst>
                                    </p:anim>
                                    <p:anim calcmode="lin" valueType="num">
                                      <p:cBhvr>
                                        <p:cTn id="26" dur="2000" fill="hold"/>
                                        <p:tgtEl>
                                          <p:spTgt spid="65543"/>
                                        </p:tgtEl>
                                        <p:attrNameLst>
                                          <p:attrName>ppt_w</p:attrName>
                                        </p:attrNameLst>
                                      </p:cBhvr>
                                      <p:tavLst>
                                        <p:tav tm="0">
                                          <p:val>
                                            <p:fltVal val="0"/>
                                          </p:val>
                                        </p:tav>
                                        <p:tav tm="100000">
                                          <p:val>
                                            <p:strVal val="#ppt_w"/>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65553"/>
                                        </p:tgtEl>
                                        <p:attrNameLst>
                                          <p:attrName>style.visibility</p:attrName>
                                        </p:attrNameLst>
                                      </p:cBhvr>
                                      <p:to>
                                        <p:strVal val="visible"/>
                                      </p:to>
                                    </p:set>
                                    <p:animEffect transition="in" filter="dissolve">
                                      <p:cBhvr>
                                        <p:cTn id="31" dur="500"/>
                                        <p:tgtEl>
                                          <p:spTgt spid="65553"/>
                                        </p:tgtEl>
                                      </p:cBhvr>
                                    </p:animEffect>
                                  </p:childTnLst>
                                </p:cTn>
                              </p:par>
                            </p:childTnLst>
                          </p:cTn>
                        </p:par>
                        <p:par>
                          <p:cTn id="32" fill="hold" nodeType="afterGroup">
                            <p:stCondLst>
                              <p:cond delay="500"/>
                            </p:stCondLst>
                            <p:childTnLst>
                              <p:par>
                                <p:cTn id="33" presetID="35" presetClass="entr" presetSubtype="0" fill="hold" grpId="0" nodeType="afterEffect">
                                  <p:stCondLst>
                                    <p:cond delay="0"/>
                                  </p:stCondLst>
                                  <p:childTnLst>
                                    <p:set>
                                      <p:cBhvr>
                                        <p:cTn id="34" dur="1" fill="hold">
                                          <p:stCondLst>
                                            <p:cond delay="0"/>
                                          </p:stCondLst>
                                        </p:cTn>
                                        <p:tgtEl>
                                          <p:spTgt spid="65541"/>
                                        </p:tgtEl>
                                        <p:attrNameLst>
                                          <p:attrName>style.visibility</p:attrName>
                                        </p:attrNameLst>
                                      </p:cBhvr>
                                      <p:to>
                                        <p:strVal val="visible"/>
                                      </p:to>
                                    </p:set>
                                    <p:animEffect transition="in" filter="fade">
                                      <p:cBhvr>
                                        <p:cTn id="35" dur="2000"/>
                                        <p:tgtEl>
                                          <p:spTgt spid="65541"/>
                                        </p:tgtEl>
                                      </p:cBhvr>
                                    </p:animEffect>
                                    <p:anim calcmode="lin" valueType="num">
                                      <p:cBhvr>
                                        <p:cTn id="36" dur="2000" fill="hold"/>
                                        <p:tgtEl>
                                          <p:spTgt spid="65541"/>
                                        </p:tgtEl>
                                        <p:attrNameLst>
                                          <p:attrName>style.rotation</p:attrName>
                                        </p:attrNameLst>
                                      </p:cBhvr>
                                      <p:tavLst>
                                        <p:tav tm="0">
                                          <p:val>
                                            <p:fltVal val="720"/>
                                          </p:val>
                                        </p:tav>
                                        <p:tav tm="100000">
                                          <p:val>
                                            <p:fltVal val="0"/>
                                          </p:val>
                                        </p:tav>
                                      </p:tavLst>
                                    </p:anim>
                                    <p:anim calcmode="lin" valueType="num">
                                      <p:cBhvr>
                                        <p:cTn id="37" dur="2000" fill="hold"/>
                                        <p:tgtEl>
                                          <p:spTgt spid="65541"/>
                                        </p:tgtEl>
                                        <p:attrNameLst>
                                          <p:attrName>ppt_h</p:attrName>
                                        </p:attrNameLst>
                                      </p:cBhvr>
                                      <p:tavLst>
                                        <p:tav tm="0">
                                          <p:val>
                                            <p:fltVal val="0"/>
                                          </p:val>
                                        </p:tav>
                                        <p:tav tm="100000">
                                          <p:val>
                                            <p:strVal val="#ppt_h"/>
                                          </p:val>
                                        </p:tav>
                                      </p:tavLst>
                                    </p:anim>
                                    <p:anim calcmode="lin" valueType="num">
                                      <p:cBhvr>
                                        <p:cTn id="38" dur="2000" fill="hold"/>
                                        <p:tgtEl>
                                          <p:spTgt spid="65541"/>
                                        </p:tgtEl>
                                        <p:attrNameLst>
                                          <p:attrName>ppt_w</p:attrName>
                                        </p:attrNameLst>
                                      </p:cBhvr>
                                      <p:tavLst>
                                        <p:tav tm="0">
                                          <p:val>
                                            <p:fltVal val="0"/>
                                          </p:val>
                                        </p:tav>
                                        <p:tav tm="100000">
                                          <p:val>
                                            <p:strVal val="#ppt_w"/>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65552"/>
                                        </p:tgtEl>
                                        <p:attrNameLst>
                                          <p:attrName>style.visibility</p:attrName>
                                        </p:attrNameLst>
                                      </p:cBhvr>
                                      <p:to>
                                        <p:strVal val="visible"/>
                                      </p:to>
                                    </p:set>
                                    <p:animEffect transition="in" filter="dissolve">
                                      <p:cBhvr>
                                        <p:cTn id="43" dur="500"/>
                                        <p:tgtEl>
                                          <p:spTgt spid="65552"/>
                                        </p:tgtEl>
                                      </p:cBhvr>
                                    </p:animEffect>
                                  </p:childTnLst>
                                </p:cTn>
                              </p:par>
                            </p:childTnLst>
                          </p:cTn>
                        </p:par>
                        <p:par>
                          <p:cTn id="44" fill="hold" nodeType="afterGroup">
                            <p:stCondLst>
                              <p:cond delay="500"/>
                            </p:stCondLst>
                            <p:childTnLst>
                              <p:par>
                                <p:cTn id="45" presetID="35" presetClass="entr" presetSubtype="0" fill="hold" grpId="0" nodeType="afterEffect">
                                  <p:stCondLst>
                                    <p:cond delay="0"/>
                                  </p:stCondLst>
                                  <p:childTnLst>
                                    <p:set>
                                      <p:cBhvr>
                                        <p:cTn id="46" dur="1" fill="hold">
                                          <p:stCondLst>
                                            <p:cond delay="0"/>
                                          </p:stCondLst>
                                        </p:cTn>
                                        <p:tgtEl>
                                          <p:spTgt spid="65545"/>
                                        </p:tgtEl>
                                        <p:attrNameLst>
                                          <p:attrName>style.visibility</p:attrName>
                                        </p:attrNameLst>
                                      </p:cBhvr>
                                      <p:to>
                                        <p:strVal val="visible"/>
                                      </p:to>
                                    </p:set>
                                    <p:animEffect transition="in" filter="fade">
                                      <p:cBhvr>
                                        <p:cTn id="47" dur="2000"/>
                                        <p:tgtEl>
                                          <p:spTgt spid="65545"/>
                                        </p:tgtEl>
                                      </p:cBhvr>
                                    </p:animEffect>
                                    <p:anim calcmode="lin" valueType="num">
                                      <p:cBhvr>
                                        <p:cTn id="48" dur="2000" fill="hold"/>
                                        <p:tgtEl>
                                          <p:spTgt spid="65545"/>
                                        </p:tgtEl>
                                        <p:attrNameLst>
                                          <p:attrName>style.rotation</p:attrName>
                                        </p:attrNameLst>
                                      </p:cBhvr>
                                      <p:tavLst>
                                        <p:tav tm="0">
                                          <p:val>
                                            <p:fltVal val="720"/>
                                          </p:val>
                                        </p:tav>
                                        <p:tav tm="100000">
                                          <p:val>
                                            <p:fltVal val="0"/>
                                          </p:val>
                                        </p:tav>
                                      </p:tavLst>
                                    </p:anim>
                                    <p:anim calcmode="lin" valueType="num">
                                      <p:cBhvr>
                                        <p:cTn id="49" dur="2000" fill="hold"/>
                                        <p:tgtEl>
                                          <p:spTgt spid="65545"/>
                                        </p:tgtEl>
                                        <p:attrNameLst>
                                          <p:attrName>ppt_h</p:attrName>
                                        </p:attrNameLst>
                                      </p:cBhvr>
                                      <p:tavLst>
                                        <p:tav tm="0">
                                          <p:val>
                                            <p:fltVal val="0"/>
                                          </p:val>
                                        </p:tav>
                                        <p:tav tm="100000">
                                          <p:val>
                                            <p:strVal val="#ppt_h"/>
                                          </p:val>
                                        </p:tav>
                                      </p:tavLst>
                                    </p:anim>
                                    <p:anim calcmode="lin" valueType="num">
                                      <p:cBhvr>
                                        <p:cTn id="50" dur="2000" fill="hold"/>
                                        <p:tgtEl>
                                          <p:spTgt spid="65545"/>
                                        </p:tgtEl>
                                        <p:attrNameLst>
                                          <p:attrName>ppt_w</p:attrName>
                                        </p:attrNameLst>
                                      </p:cBhvr>
                                      <p:tavLst>
                                        <p:tav tm="0">
                                          <p:val>
                                            <p:fltVal val="0"/>
                                          </p:val>
                                        </p:tav>
                                        <p:tav tm="100000">
                                          <p:val>
                                            <p:strVal val="#ppt_w"/>
                                          </p:val>
                                        </p:tav>
                                      </p:tavLst>
                                    </p:anim>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dissolve">
                                      <p:cBhvr>
                                        <p:cTn id="55" dur="500"/>
                                        <p:tgtEl>
                                          <p:spTgt spid="18"/>
                                        </p:tgtEl>
                                      </p:cBhvr>
                                    </p:animEffect>
                                  </p:childTnLst>
                                </p:cTn>
                              </p:par>
                            </p:childTnLst>
                          </p:cTn>
                        </p:par>
                        <p:par>
                          <p:cTn id="56" fill="hold">
                            <p:stCondLst>
                              <p:cond delay="500"/>
                            </p:stCondLst>
                            <p:childTnLst>
                              <p:par>
                                <p:cTn id="57" presetID="35"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2000"/>
                                        <p:tgtEl>
                                          <p:spTgt spid="19"/>
                                        </p:tgtEl>
                                      </p:cBhvr>
                                    </p:animEffect>
                                    <p:anim calcmode="lin" valueType="num">
                                      <p:cBhvr>
                                        <p:cTn id="60" dur="2000" fill="hold"/>
                                        <p:tgtEl>
                                          <p:spTgt spid="19"/>
                                        </p:tgtEl>
                                        <p:attrNameLst>
                                          <p:attrName>style.rotation</p:attrName>
                                        </p:attrNameLst>
                                      </p:cBhvr>
                                      <p:tavLst>
                                        <p:tav tm="0">
                                          <p:val>
                                            <p:fltVal val="720"/>
                                          </p:val>
                                        </p:tav>
                                        <p:tav tm="100000">
                                          <p:val>
                                            <p:fltVal val="0"/>
                                          </p:val>
                                        </p:tav>
                                      </p:tavLst>
                                    </p:anim>
                                    <p:anim calcmode="lin" valueType="num">
                                      <p:cBhvr>
                                        <p:cTn id="61" dur="2000" fill="hold"/>
                                        <p:tgtEl>
                                          <p:spTgt spid="19"/>
                                        </p:tgtEl>
                                        <p:attrNameLst>
                                          <p:attrName>ppt_h</p:attrName>
                                        </p:attrNameLst>
                                      </p:cBhvr>
                                      <p:tavLst>
                                        <p:tav tm="0">
                                          <p:val>
                                            <p:fltVal val="0"/>
                                          </p:val>
                                        </p:tav>
                                        <p:tav tm="100000">
                                          <p:val>
                                            <p:strVal val="#ppt_h"/>
                                          </p:val>
                                        </p:tav>
                                      </p:tavLst>
                                    </p:anim>
                                    <p:anim calcmode="lin" valueType="num">
                                      <p:cBhvr>
                                        <p:cTn id="62" dur="2000" fill="hold"/>
                                        <p:tgtEl>
                                          <p:spTgt spid="19"/>
                                        </p:tgtEl>
                                        <p:attrNameLst>
                                          <p:attrName>ppt_w</p:attrName>
                                        </p:attrNameLst>
                                      </p:cBhvr>
                                      <p:tavLst>
                                        <p:tav tm="0">
                                          <p:val>
                                            <p:fltVal val="0"/>
                                          </p:val>
                                        </p:tav>
                                        <p:tav tm="100000">
                                          <p:val>
                                            <p:strVal val="#ppt_w"/>
                                          </p:val>
                                        </p:tav>
                                      </p:tavLst>
                                    </p:anim>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dissolve">
                                      <p:cBhvr>
                                        <p:cTn id="67" dur="500"/>
                                        <p:tgtEl>
                                          <p:spTgt spid="17"/>
                                        </p:tgtEl>
                                      </p:cBhvr>
                                    </p:animEffect>
                                  </p:childTnLst>
                                </p:cTn>
                              </p:par>
                            </p:childTnLst>
                          </p:cTn>
                        </p:par>
                        <p:par>
                          <p:cTn id="68" fill="hold">
                            <p:stCondLst>
                              <p:cond delay="500"/>
                            </p:stCondLst>
                            <p:childTnLst>
                              <p:par>
                                <p:cTn id="69" presetID="35" presetClass="entr" presetSubtype="0"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2000"/>
                                        <p:tgtEl>
                                          <p:spTgt spid="20"/>
                                        </p:tgtEl>
                                      </p:cBhvr>
                                    </p:animEffect>
                                    <p:anim calcmode="lin" valueType="num">
                                      <p:cBhvr>
                                        <p:cTn id="72" dur="2000" fill="hold"/>
                                        <p:tgtEl>
                                          <p:spTgt spid="20"/>
                                        </p:tgtEl>
                                        <p:attrNameLst>
                                          <p:attrName>style.rotation</p:attrName>
                                        </p:attrNameLst>
                                      </p:cBhvr>
                                      <p:tavLst>
                                        <p:tav tm="0">
                                          <p:val>
                                            <p:fltVal val="720"/>
                                          </p:val>
                                        </p:tav>
                                        <p:tav tm="100000">
                                          <p:val>
                                            <p:fltVal val="0"/>
                                          </p:val>
                                        </p:tav>
                                      </p:tavLst>
                                    </p:anim>
                                    <p:anim calcmode="lin" valueType="num">
                                      <p:cBhvr>
                                        <p:cTn id="73" dur="2000" fill="hold"/>
                                        <p:tgtEl>
                                          <p:spTgt spid="20"/>
                                        </p:tgtEl>
                                        <p:attrNameLst>
                                          <p:attrName>ppt_h</p:attrName>
                                        </p:attrNameLst>
                                      </p:cBhvr>
                                      <p:tavLst>
                                        <p:tav tm="0">
                                          <p:val>
                                            <p:fltVal val="0"/>
                                          </p:val>
                                        </p:tav>
                                        <p:tav tm="100000">
                                          <p:val>
                                            <p:strVal val="#ppt_h"/>
                                          </p:val>
                                        </p:tav>
                                      </p:tavLst>
                                    </p:anim>
                                    <p:anim calcmode="lin" valueType="num">
                                      <p:cBhvr>
                                        <p:cTn id="74" dur="2000" fill="hold"/>
                                        <p:tgtEl>
                                          <p:spTgt spid="20"/>
                                        </p:tgtEl>
                                        <p:attrNameLst>
                                          <p:attrName>ppt_w</p:attrName>
                                        </p:attrNameLst>
                                      </p:cBhvr>
                                      <p:tavLst>
                                        <p:tav tm="0">
                                          <p:val>
                                            <p:fltVal val="0"/>
                                          </p:val>
                                        </p:tav>
                                        <p:tav tm="100000">
                                          <p:val>
                                            <p:strVal val="#ppt_w"/>
                                          </p:val>
                                        </p:tav>
                                      </p:tavLst>
                                    </p:anim>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dissolve">
                                      <p:cBhvr>
                                        <p:cTn id="79" dur="500"/>
                                        <p:tgtEl>
                                          <p:spTgt spid="13"/>
                                        </p:tgtEl>
                                      </p:cBhvr>
                                    </p:animEffect>
                                  </p:childTnLst>
                                </p:cTn>
                              </p:par>
                            </p:childTnLst>
                          </p:cTn>
                        </p:par>
                        <p:par>
                          <p:cTn id="80" fill="hold">
                            <p:stCondLst>
                              <p:cond delay="500"/>
                            </p:stCondLst>
                            <p:childTnLst>
                              <p:par>
                                <p:cTn id="81" presetID="35" presetClass="entr" presetSubtype="0" fill="hold" grpId="0" nodeType="after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fade">
                                      <p:cBhvr>
                                        <p:cTn id="83" dur="2000"/>
                                        <p:tgtEl>
                                          <p:spTgt spid="14"/>
                                        </p:tgtEl>
                                      </p:cBhvr>
                                    </p:animEffect>
                                    <p:anim calcmode="lin" valueType="num">
                                      <p:cBhvr>
                                        <p:cTn id="84" dur="2000" fill="hold"/>
                                        <p:tgtEl>
                                          <p:spTgt spid="14"/>
                                        </p:tgtEl>
                                        <p:attrNameLst>
                                          <p:attrName>style.rotation</p:attrName>
                                        </p:attrNameLst>
                                      </p:cBhvr>
                                      <p:tavLst>
                                        <p:tav tm="0">
                                          <p:val>
                                            <p:fltVal val="720"/>
                                          </p:val>
                                        </p:tav>
                                        <p:tav tm="100000">
                                          <p:val>
                                            <p:fltVal val="0"/>
                                          </p:val>
                                        </p:tav>
                                      </p:tavLst>
                                    </p:anim>
                                    <p:anim calcmode="lin" valueType="num">
                                      <p:cBhvr>
                                        <p:cTn id="85" dur="2000" fill="hold"/>
                                        <p:tgtEl>
                                          <p:spTgt spid="14"/>
                                        </p:tgtEl>
                                        <p:attrNameLst>
                                          <p:attrName>ppt_h</p:attrName>
                                        </p:attrNameLst>
                                      </p:cBhvr>
                                      <p:tavLst>
                                        <p:tav tm="0">
                                          <p:val>
                                            <p:fltVal val="0"/>
                                          </p:val>
                                        </p:tav>
                                        <p:tav tm="100000">
                                          <p:val>
                                            <p:strVal val="#ppt_h"/>
                                          </p:val>
                                        </p:tav>
                                      </p:tavLst>
                                    </p:anim>
                                    <p:anim calcmode="lin" valueType="num">
                                      <p:cBhvr>
                                        <p:cTn id="86" dur="2000" fill="hold"/>
                                        <p:tgtEl>
                                          <p:spTgt spid="14"/>
                                        </p:tgtEl>
                                        <p:attrNameLst>
                                          <p:attrName>ppt_w</p:attrName>
                                        </p:attrNameLst>
                                      </p:cBhvr>
                                      <p:tavLst>
                                        <p:tav tm="0">
                                          <p:val>
                                            <p:fltVal val="0"/>
                                          </p:val>
                                        </p:tav>
                                        <p:tav tm="100000">
                                          <p:val>
                                            <p:strVal val="#ppt_w"/>
                                          </p:val>
                                        </p:tav>
                                      </p:tavLst>
                                    </p:anim>
                                  </p:childTnLst>
                                </p:cTn>
                              </p:par>
                            </p:childTnLst>
                          </p:cTn>
                        </p:par>
                      </p:childTnLst>
                    </p:cTn>
                  </p:par>
                  <p:par>
                    <p:cTn id="87" fill="hold">
                      <p:stCondLst>
                        <p:cond delay="indefinite"/>
                      </p:stCondLst>
                      <p:childTnLst>
                        <p:par>
                          <p:cTn id="88" fill="hold">
                            <p:stCondLst>
                              <p:cond delay="0"/>
                            </p:stCondLst>
                            <p:childTnLst>
                              <p:par>
                                <p:cTn id="89" presetID="9" presetClass="entr" presetSubtype="0" fill="hold" grpId="0" nodeType="clickEffect">
                                  <p:stCondLst>
                                    <p:cond delay="0"/>
                                  </p:stCondLst>
                                  <p:childTnLst>
                                    <p:set>
                                      <p:cBhvr>
                                        <p:cTn id="90" dur="1" fill="hold">
                                          <p:stCondLst>
                                            <p:cond delay="0"/>
                                          </p:stCondLst>
                                        </p:cTn>
                                        <p:tgtEl>
                                          <p:spTgt spid="15"/>
                                        </p:tgtEl>
                                        <p:attrNameLst>
                                          <p:attrName>style.visibility</p:attrName>
                                        </p:attrNameLst>
                                      </p:cBhvr>
                                      <p:to>
                                        <p:strVal val="visible"/>
                                      </p:to>
                                    </p:set>
                                    <p:animEffect transition="in" filter="dissolve">
                                      <p:cBhvr>
                                        <p:cTn id="91" dur="500"/>
                                        <p:tgtEl>
                                          <p:spTgt spid="15"/>
                                        </p:tgtEl>
                                      </p:cBhvr>
                                    </p:animEffect>
                                  </p:childTnLst>
                                </p:cTn>
                              </p:par>
                            </p:childTnLst>
                          </p:cTn>
                        </p:par>
                        <p:par>
                          <p:cTn id="92" fill="hold">
                            <p:stCondLst>
                              <p:cond delay="500"/>
                            </p:stCondLst>
                            <p:childTnLst>
                              <p:par>
                                <p:cTn id="93" presetID="35" presetClass="entr" presetSubtype="0" fill="hold" grpId="0" nodeType="afterEffect">
                                  <p:stCondLst>
                                    <p:cond delay="0"/>
                                  </p:stCondLst>
                                  <p:childTnLst>
                                    <p:set>
                                      <p:cBhvr>
                                        <p:cTn id="94" dur="1" fill="hold">
                                          <p:stCondLst>
                                            <p:cond delay="0"/>
                                          </p:stCondLst>
                                        </p:cTn>
                                        <p:tgtEl>
                                          <p:spTgt spid="16"/>
                                        </p:tgtEl>
                                        <p:attrNameLst>
                                          <p:attrName>style.visibility</p:attrName>
                                        </p:attrNameLst>
                                      </p:cBhvr>
                                      <p:to>
                                        <p:strVal val="visible"/>
                                      </p:to>
                                    </p:set>
                                    <p:animEffect transition="in" filter="fade">
                                      <p:cBhvr>
                                        <p:cTn id="95" dur="2000"/>
                                        <p:tgtEl>
                                          <p:spTgt spid="16"/>
                                        </p:tgtEl>
                                      </p:cBhvr>
                                    </p:animEffect>
                                    <p:anim calcmode="lin" valueType="num">
                                      <p:cBhvr>
                                        <p:cTn id="96" dur="2000" fill="hold"/>
                                        <p:tgtEl>
                                          <p:spTgt spid="16"/>
                                        </p:tgtEl>
                                        <p:attrNameLst>
                                          <p:attrName>style.rotation</p:attrName>
                                        </p:attrNameLst>
                                      </p:cBhvr>
                                      <p:tavLst>
                                        <p:tav tm="0">
                                          <p:val>
                                            <p:fltVal val="720"/>
                                          </p:val>
                                        </p:tav>
                                        <p:tav tm="100000">
                                          <p:val>
                                            <p:fltVal val="0"/>
                                          </p:val>
                                        </p:tav>
                                      </p:tavLst>
                                    </p:anim>
                                    <p:anim calcmode="lin" valueType="num">
                                      <p:cBhvr>
                                        <p:cTn id="97" dur="2000" fill="hold"/>
                                        <p:tgtEl>
                                          <p:spTgt spid="16"/>
                                        </p:tgtEl>
                                        <p:attrNameLst>
                                          <p:attrName>ppt_h</p:attrName>
                                        </p:attrNameLst>
                                      </p:cBhvr>
                                      <p:tavLst>
                                        <p:tav tm="0">
                                          <p:val>
                                            <p:fltVal val="0"/>
                                          </p:val>
                                        </p:tav>
                                        <p:tav tm="100000">
                                          <p:val>
                                            <p:strVal val="#ppt_h"/>
                                          </p:val>
                                        </p:tav>
                                      </p:tavLst>
                                    </p:anim>
                                    <p:anim calcmode="lin" valueType="num">
                                      <p:cBhvr>
                                        <p:cTn id="98" dur="2000" fill="hold"/>
                                        <p:tgtEl>
                                          <p:spTgt spid="1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50" grpId="0" animBg="1"/>
      <p:bldP spid="65539" grpId="0"/>
      <p:bldP spid="65551" grpId="0" animBg="1"/>
      <p:bldP spid="65552" grpId="0" animBg="1"/>
      <p:bldP spid="65553" grpId="0" animBg="1"/>
      <p:bldP spid="65541" grpId="0"/>
      <p:bldP spid="65543" grpId="0"/>
      <p:bldP spid="65545" grpId="0"/>
      <p:bldP spid="13" grpId="0" animBg="1"/>
      <p:bldP spid="14" grpId="0"/>
      <p:bldP spid="15" grpId="0" animBg="1"/>
      <p:bldP spid="16" grpId="0"/>
      <p:bldP spid="17" grpId="0" animBg="1"/>
      <p:bldP spid="18" grpId="0" animBg="1"/>
      <p:bldP spid="19" grpId="0"/>
      <p:bldP spid="20" grpId="0"/>
    </p:bld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9"/>
            <a:ext cx="9144000" cy="769349"/>
          </a:xfrm>
          <a:effectLst/>
        </p:spPr>
        <p:txBody>
          <a:bodyPr/>
          <a:lstStyle/>
          <a:p>
            <a:pPr>
              <a:defRPr/>
            </a:pPr>
            <a:r>
              <a:rPr lang="en-US" sz="5400" b="1" dirty="0">
                <a:effectLst>
                  <a:glow rad="127000">
                    <a:schemeClr val="bg1"/>
                  </a:glow>
                </a:effectLst>
                <a:latin typeface="Arial" charset="0"/>
                <a:ea typeface="ＭＳ Ｐゴシック" charset="0"/>
                <a:cs typeface="ＭＳ Ｐゴシック" charset="0"/>
              </a:rPr>
              <a:t>Acts 2:43-47</a:t>
            </a:r>
          </a:p>
        </p:txBody>
      </p:sp>
      <p:sp>
        <p:nvSpPr>
          <p:cNvPr id="3" name="Rectangle 2"/>
          <p:cNvSpPr txBox="1">
            <a:spLocks noChangeArrowheads="1"/>
          </p:cNvSpPr>
          <p:nvPr/>
        </p:nvSpPr>
        <p:spPr bwMode="auto">
          <a:xfrm>
            <a:off x="0" y="2100291"/>
            <a:ext cx="9144000" cy="76934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177"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Text</a:t>
            </a:r>
          </a:p>
        </p:txBody>
      </p:sp>
      <p:pic>
        <p:nvPicPr>
          <p:cNvPr id="19458" name="Picture 2" descr="Image result for acts 2:42">
            <a:extLst>
              <a:ext uri="{FF2B5EF4-FFF2-40B4-BE49-F238E27FC236}">
                <a16:creationId xmlns:a16="http://schemas.microsoft.com/office/drawing/2014/main" id="{1F1118F7-CC9D-E24E-AE92-207D253DFE3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78585"/>
            <a:ext cx="9144000" cy="521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742342"/>
      </p:ext>
    </p:extLst>
  </p:cSld>
  <p:clrMapOvr>
    <a:masterClrMapping/>
  </p:clrMapOvr>
  <p:transition>
    <p:fade/>
  </p:transition>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Rectangle 76"/>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charset="0"/>
            </a:endParaRPr>
          </a:p>
        </p:txBody>
      </p:sp>
      <p:sp>
        <p:nvSpPr>
          <p:cNvPr id="19459" name="Text Box 3"/>
          <p:cNvSpPr txBox="1">
            <a:spLocks noChangeArrowheads="1"/>
          </p:cNvSpPr>
          <p:nvPr/>
        </p:nvSpPr>
        <p:spPr bwMode="auto">
          <a:xfrm>
            <a:off x="685800" y="1371604"/>
            <a:ext cx="2895600" cy="525160"/>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sng" strike="noStrike" kern="1200" cap="none" spc="0" normalizeH="0" baseline="0" noProof="0" dirty="0">
                <a:ln>
                  <a:noFill/>
                </a:ln>
                <a:solidFill>
                  <a:srgbClr val="000000"/>
                </a:solidFill>
                <a:effectLst/>
                <a:uLnTx/>
                <a:uFillTx/>
                <a:latin typeface="Arial" charset="0"/>
                <a:ea typeface="ＭＳ Ｐゴシック" charset="0"/>
                <a:cs typeface="Times New Roman"/>
              </a:rPr>
              <a:t>Key Verse:  1:8</a:t>
            </a:r>
          </a:p>
        </p:txBody>
      </p:sp>
      <p:sp>
        <p:nvSpPr>
          <p:cNvPr id="19460" name="Text Box 4"/>
          <p:cNvSpPr txBox="1">
            <a:spLocks noChangeArrowheads="1"/>
          </p:cNvSpPr>
          <p:nvPr/>
        </p:nvSpPr>
        <p:spPr bwMode="auto">
          <a:xfrm>
            <a:off x="685800" y="2133618"/>
            <a:ext cx="2819400" cy="4143375"/>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marL="574675" indent="-574675"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74675" marR="0" lvl="0" indent="-574675" algn="l" defTabSz="914400" rtl="0" eaLnBrk="1" fontAlgn="base" latinLnBrk="0" hangingPunct="1">
              <a:lnSpc>
                <a:spcPct val="100000"/>
              </a:lnSpc>
              <a:spcBef>
                <a:spcPct val="20000"/>
              </a:spcBef>
              <a:spcAft>
                <a:spcPct val="0"/>
              </a:spcAft>
              <a:buClrTx/>
              <a:buSzTx/>
              <a:buFontTx/>
              <a:buAutoNum type="arabicPeriod"/>
              <a:tabLst/>
              <a:defRPr/>
            </a:pPr>
            <a:r>
              <a:rPr kumimoji="0" lang="en-US" sz="2800" b="1" i="0" u="none" strike="noStrike" kern="1200" cap="none" spc="0" normalizeH="0" baseline="0" noProof="0">
                <a:ln>
                  <a:noFill/>
                </a:ln>
                <a:solidFill>
                  <a:srgbClr val="003300"/>
                </a:solidFill>
                <a:effectLst/>
                <a:uLnTx/>
                <a:uFillTx/>
                <a:latin typeface="Arial" charset="0"/>
                <a:ea typeface="ＭＳ Ｐゴシック" charset="0"/>
                <a:cs typeface="Times New Roman" charset="0"/>
              </a:rPr>
              <a:t>2:</a:t>
            </a:r>
            <a:r>
              <a:rPr kumimoji="0" lang="en-US" altLang="zh-CN" sz="2800" b="1" i="0" u="none" strike="noStrike" kern="1200" cap="none" spc="0" normalizeH="0" baseline="0" noProof="0">
                <a:ln>
                  <a:noFill/>
                </a:ln>
                <a:solidFill>
                  <a:srgbClr val="003300"/>
                </a:solidFill>
                <a:effectLst/>
                <a:uLnTx/>
                <a:uFillTx/>
                <a:latin typeface="Arial" charset="0"/>
                <a:ea typeface="ＭＳ Ｐゴシック" charset="0"/>
                <a:cs typeface="Arial" charset="0"/>
              </a:rPr>
              <a:t>47b</a:t>
            </a:r>
          </a:p>
          <a:p>
            <a:pPr marL="574675" marR="0" lvl="0" indent="-574675" algn="l" defTabSz="914400" rtl="0" eaLnBrk="1" fontAlgn="base" latinLnBrk="0" hangingPunct="1">
              <a:lnSpc>
                <a:spcPct val="100000"/>
              </a:lnSpc>
              <a:spcBef>
                <a:spcPct val="20000"/>
              </a:spcBef>
              <a:spcAft>
                <a:spcPct val="0"/>
              </a:spcAft>
              <a:buClrTx/>
              <a:buSzTx/>
              <a:buFontTx/>
              <a:buAutoNum type="arabicPeriod"/>
              <a:tabLst/>
              <a:defRPr/>
            </a:pPr>
            <a:r>
              <a:rPr kumimoji="0" lang="en-US" altLang="zh-CN" sz="2800" b="1" i="0" u="none" strike="noStrike" kern="1200" cap="none" spc="0" normalizeH="0" baseline="0" noProof="0">
                <a:ln>
                  <a:noFill/>
                </a:ln>
                <a:solidFill>
                  <a:srgbClr val="003300"/>
                </a:solidFill>
                <a:effectLst/>
                <a:uLnTx/>
                <a:uFillTx/>
                <a:latin typeface="Arial" charset="0"/>
                <a:ea typeface="ＭＳ Ｐゴシック" charset="0"/>
                <a:cs typeface="Arial" charset="0"/>
              </a:rPr>
              <a:t>6:7</a:t>
            </a:r>
          </a:p>
          <a:p>
            <a:pPr marL="574675" marR="0" lvl="0" indent="-574675" algn="l" defTabSz="914400" rtl="0" eaLnBrk="1" fontAlgn="base" latinLnBrk="0" hangingPunct="1">
              <a:lnSpc>
                <a:spcPct val="100000"/>
              </a:lnSpc>
              <a:spcBef>
                <a:spcPct val="20000"/>
              </a:spcBef>
              <a:spcAft>
                <a:spcPct val="0"/>
              </a:spcAft>
              <a:buClrTx/>
              <a:buSzTx/>
              <a:buFontTx/>
              <a:buAutoNum type="arabicPeriod"/>
              <a:tabLst/>
              <a:defRPr/>
            </a:pPr>
            <a:r>
              <a:rPr kumimoji="0" lang="en-US" altLang="zh-CN" sz="2800" b="1" i="0" u="none" strike="noStrike" kern="1200" cap="none" spc="0" normalizeH="0" baseline="0" noProof="0">
                <a:ln>
                  <a:noFill/>
                </a:ln>
                <a:solidFill>
                  <a:srgbClr val="003300"/>
                </a:solidFill>
                <a:effectLst/>
                <a:uLnTx/>
                <a:uFillTx/>
                <a:latin typeface="Arial" charset="0"/>
                <a:ea typeface="ＭＳ Ｐゴシック" charset="0"/>
                <a:cs typeface="Arial" charset="0"/>
              </a:rPr>
              <a:t>8:40</a:t>
            </a:r>
          </a:p>
          <a:p>
            <a:pPr marL="574675" marR="0" lvl="0" indent="-574675" algn="l" defTabSz="914400" rtl="0" eaLnBrk="1" fontAlgn="base" latinLnBrk="0" hangingPunct="1">
              <a:lnSpc>
                <a:spcPct val="100000"/>
              </a:lnSpc>
              <a:spcBef>
                <a:spcPct val="20000"/>
              </a:spcBef>
              <a:spcAft>
                <a:spcPct val="0"/>
              </a:spcAft>
              <a:buClrTx/>
              <a:buSzTx/>
              <a:buFontTx/>
              <a:buAutoNum type="arabicPeriod"/>
              <a:tabLst/>
              <a:defRPr/>
            </a:pPr>
            <a:r>
              <a:rPr kumimoji="0" lang="en-US" altLang="zh-CN" sz="2800" b="1" i="0" u="none" strike="noStrike" kern="1200" cap="none" spc="0" normalizeH="0" baseline="0" noProof="0">
                <a:ln>
                  <a:noFill/>
                </a:ln>
                <a:solidFill>
                  <a:srgbClr val="003300"/>
                </a:solidFill>
                <a:effectLst/>
                <a:uLnTx/>
                <a:uFillTx/>
                <a:latin typeface="Arial" charset="0"/>
                <a:ea typeface="ＭＳ Ｐゴシック" charset="0"/>
                <a:cs typeface="Arial" charset="0"/>
              </a:rPr>
              <a:t>9:31</a:t>
            </a:r>
          </a:p>
          <a:p>
            <a:pPr marL="574675" marR="0" lvl="0" indent="-574675" algn="l" defTabSz="914400" rtl="0" eaLnBrk="1" fontAlgn="base" latinLnBrk="0" hangingPunct="1">
              <a:lnSpc>
                <a:spcPct val="100000"/>
              </a:lnSpc>
              <a:spcBef>
                <a:spcPct val="20000"/>
              </a:spcBef>
              <a:spcAft>
                <a:spcPct val="0"/>
              </a:spcAft>
              <a:buClrTx/>
              <a:buSzTx/>
              <a:buFontTx/>
              <a:buAutoNum type="arabicPeriod"/>
              <a:tabLst/>
              <a:defRPr/>
            </a:pPr>
            <a:r>
              <a:rPr kumimoji="0" lang="en-US" altLang="zh-CN" sz="2800" b="1" i="0" u="none" strike="noStrike" kern="1200" cap="none" spc="0" normalizeH="0" baseline="0" noProof="0">
                <a:ln>
                  <a:noFill/>
                </a:ln>
                <a:solidFill>
                  <a:srgbClr val="003300"/>
                </a:solidFill>
                <a:effectLst/>
                <a:uLnTx/>
                <a:uFillTx/>
                <a:latin typeface="Arial" charset="0"/>
                <a:ea typeface="ＭＳ Ｐゴシック" charset="0"/>
                <a:cs typeface="Arial" charset="0"/>
              </a:rPr>
              <a:t>12:24</a:t>
            </a:r>
          </a:p>
          <a:p>
            <a:pPr marL="574675" marR="0" lvl="0" indent="-574675" algn="l" defTabSz="914400" rtl="0" eaLnBrk="1" fontAlgn="base" latinLnBrk="0" hangingPunct="1">
              <a:lnSpc>
                <a:spcPct val="100000"/>
              </a:lnSpc>
              <a:spcBef>
                <a:spcPct val="20000"/>
              </a:spcBef>
              <a:spcAft>
                <a:spcPct val="0"/>
              </a:spcAft>
              <a:buClrTx/>
              <a:buSzTx/>
              <a:buFontTx/>
              <a:buAutoNum type="arabicPeriod"/>
              <a:tabLst/>
              <a:defRPr/>
            </a:pPr>
            <a:r>
              <a:rPr kumimoji="0" lang="en-US" altLang="zh-CN" sz="2800" b="1" i="0" u="none" strike="noStrike" kern="1200" cap="none" spc="0" normalizeH="0" baseline="0" noProof="0">
                <a:ln>
                  <a:noFill/>
                </a:ln>
                <a:solidFill>
                  <a:srgbClr val="003300"/>
                </a:solidFill>
                <a:effectLst/>
                <a:uLnTx/>
                <a:uFillTx/>
                <a:latin typeface="Arial" charset="0"/>
                <a:ea typeface="ＭＳ Ｐゴシック" charset="0"/>
                <a:cs typeface="Arial" charset="0"/>
              </a:rPr>
              <a:t>16:5</a:t>
            </a:r>
          </a:p>
          <a:p>
            <a:pPr marL="574675" marR="0" lvl="0" indent="-574675" algn="l" defTabSz="914400" rtl="0" eaLnBrk="1" fontAlgn="base" latinLnBrk="0" hangingPunct="1">
              <a:lnSpc>
                <a:spcPct val="100000"/>
              </a:lnSpc>
              <a:spcBef>
                <a:spcPct val="20000"/>
              </a:spcBef>
              <a:spcAft>
                <a:spcPct val="0"/>
              </a:spcAft>
              <a:buClrTx/>
              <a:buSzTx/>
              <a:buFontTx/>
              <a:buAutoNum type="arabicPeriod"/>
              <a:tabLst/>
              <a:defRPr/>
            </a:pPr>
            <a:r>
              <a:rPr kumimoji="0" lang="en-US" altLang="zh-CN" sz="2800" b="1" i="0" u="none" strike="noStrike" kern="1200" cap="none" spc="0" normalizeH="0" baseline="0" noProof="0">
                <a:ln>
                  <a:noFill/>
                </a:ln>
                <a:solidFill>
                  <a:srgbClr val="003300"/>
                </a:solidFill>
                <a:effectLst/>
                <a:uLnTx/>
                <a:uFillTx/>
                <a:latin typeface="Arial" charset="0"/>
                <a:ea typeface="ＭＳ Ｐゴシック" charset="0"/>
                <a:cs typeface="Arial" charset="0"/>
              </a:rPr>
              <a:t>19:20</a:t>
            </a:r>
          </a:p>
          <a:p>
            <a:pPr marL="574675" marR="0" lvl="0" indent="-574675" algn="l" defTabSz="914400" rtl="0" eaLnBrk="1" fontAlgn="base" latinLnBrk="0" hangingPunct="1">
              <a:lnSpc>
                <a:spcPct val="100000"/>
              </a:lnSpc>
              <a:spcBef>
                <a:spcPct val="20000"/>
              </a:spcBef>
              <a:spcAft>
                <a:spcPct val="0"/>
              </a:spcAft>
              <a:buClrTx/>
              <a:buSzTx/>
              <a:buFontTx/>
              <a:buAutoNum type="arabicPeriod"/>
              <a:tabLst/>
              <a:defRPr/>
            </a:pPr>
            <a:r>
              <a:rPr kumimoji="0" lang="en-US" altLang="zh-CN" sz="2800" b="1" i="0" u="none" strike="noStrike" kern="1200" cap="none" spc="0" normalizeH="0" baseline="0" noProof="0">
                <a:ln>
                  <a:noFill/>
                </a:ln>
                <a:solidFill>
                  <a:srgbClr val="003300"/>
                </a:solidFill>
                <a:effectLst/>
                <a:uLnTx/>
                <a:uFillTx/>
                <a:latin typeface="Arial" charset="0"/>
                <a:ea typeface="ＭＳ Ｐゴシック" charset="0"/>
                <a:cs typeface="Arial" charset="0"/>
              </a:rPr>
              <a:t>28:30-31</a:t>
            </a:r>
            <a:endParaRPr kumimoji="0" lang="en-US" sz="2800" b="1" i="0" u="none" strike="noStrike" kern="1200" cap="none" spc="0" normalizeH="0" baseline="0" noProof="0">
              <a:ln>
                <a:noFill/>
              </a:ln>
              <a:solidFill>
                <a:srgbClr val="003300"/>
              </a:solidFill>
              <a:effectLst/>
              <a:uLnTx/>
              <a:uFillTx/>
              <a:latin typeface="Arial" charset="0"/>
              <a:ea typeface="ＭＳ Ｐゴシック" charset="0"/>
              <a:cs typeface="Arial" charset="0"/>
            </a:endParaRPr>
          </a:p>
        </p:txBody>
      </p:sp>
      <p:pic>
        <p:nvPicPr>
          <p:cNvPr id="19461"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05400" y="1600206"/>
            <a:ext cx="2971800" cy="4619625"/>
          </a:xfrm>
          <a:prstGeom prst="rect">
            <a:avLst/>
          </a:prstGeom>
          <a:noFill/>
          <a:ln w="12700">
            <a:solidFill>
              <a:schemeClr val="tx1"/>
            </a:solidFill>
            <a:miter lim="800000"/>
            <a:headEnd/>
            <a:tailEnd/>
          </a:ln>
          <a:effectLst>
            <a:outerShdw dist="107763" dir="2700000" algn="ctr" rotWithShape="0">
              <a:schemeClr val="tx1"/>
            </a:outerShdw>
          </a:effectLst>
          <a:extLst>
            <a:ext uri="{909E8E84-426E-40dd-AFC4-6F175D3DCCD1}">
              <a14:hiddenFill xmlns:a14="http://schemas.microsoft.com/office/drawing/2010/main" xmlns="">
                <a:solidFill>
                  <a:srgbClr val="FFFFFF"/>
                </a:solidFill>
              </a14:hiddenFill>
            </a:ext>
          </a:extLst>
        </p:spPr>
      </p:pic>
      <p:sp>
        <p:nvSpPr>
          <p:cNvPr id="19480" name="Text Box 24"/>
          <p:cNvSpPr txBox="1">
            <a:spLocks noChangeArrowheads="1"/>
          </p:cNvSpPr>
          <p:nvPr/>
        </p:nvSpPr>
        <p:spPr bwMode="auto">
          <a:xfrm>
            <a:off x="304800" y="5715007"/>
            <a:ext cx="3124200" cy="912813"/>
          </a:xfrm>
          <a:prstGeom prst="rect">
            <a:avLst/>
          </a:prstGeom>
          <a:noFill/>
          <a:ln w="28575">
            <a:solidFill>
              <a:srgbClr val="660033"/>
            </a:solidFill>
            <a:miter lim="800000"/>
            <a:headEnd/>
            <a:tailEnd/>
          </a:ln>
          <a:effectLst>
            <a:outerShdw dist="35921" dir="2700000" algn="ctr" rotWithShape="0">
              <a:schemeClr val="bg1"/>
            </a:outerShdw>
          </a:effectLst>
        </p:spPr>
        <p:txBody>
          <a:bodyPr lIns="91334" tIns="45667" rIns="91334" bIns="45667">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660033"/>
              </a:solidFill>
              <a:effectLst/>
              <a:uLnTx/>
              <a:uFillTx/>
              <a:latin typeface="Times New Roman" pitchFamily="18" charset="0"/>
              <a:ea typeface="ＭＳ Ｐゴシック" charset="0"/>
              <a:cs typeface="Times New Roman"/>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a:ln>
                  <a:noFill/>
                </a:ln>
                <a:solidFill>
                  <a:srgbClr val="660033"/>
                </a:solidFill>
                <a:effectLst/>
                <a:uLnTx/>
                <a:uFillTx/>
                <a:latin typeface="Arial Narrow" pitchFamily="34" charset="0"/>
                <a:ea typeface="ＭＳ Ｐゴシック" charset="0"/>
                <a:cs typeface="Times New Roman"/>
              </a:rPr>
              <a:t>Why end this way?</a:t>
            </a:r>
          </a:p>
        </p:txBody>
      </p:sp>
      <p:grpSp>
        <p:nvGrpSpPr>
          <p:cNvPr id="2" name="Group 38"/>
          <p:cNvGrpSpPr>
            <a:grpSpLocks/>
          </p:cNvGrpSpPr>
          <p:nvPr/>
        </p:nvGrpSpPr>
        <p:grpSpPr bwMode="auto">
          <a:xfrm>
            <a:off x="2743200" y="3352800"/>
            <a:ext cx="3733800" cy="1752600"/>
            <a:chOff x="1728" y="2112"/>
            <a:chExt cx="2352" cy="1104"/>
          </a:xfrm>
        </p:grpSpPr>
        <p:sp>
          <p:nvSpPr>
            <p:cNvPr id="262174" name="Text Box 39"/>
            <p:cNvSpPr txBox="1">
              <a:spLocks noChangeArrowheads="1"/>
            </p:cNvSpPr>
            <p:nvPr/>
          </p:nvSpPr>
          <p:spPr bwMode="auto">
            <a:xfrm>
              <a:off x="1728" y="2112"/>
              <a:ext cx="720" cy="233"/>
            </a:xfrm>
            <a:prstGeom prst="rect">
              <a:avLst/>
            </a:prstGeom>
            <a:noFill/>
            <a:ln w="2857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Arial Narrow" charset="0"/>
                  <a:ea typeface="ＭＳ Ｐゴシック" charset="0"/>
                  <a:cs typeface="Times New Roman" charset="0"/>
                </a:rPr>
                <a:t>1:1–6:7</a:t>
              </a:r>
            </a:p>
          </p:txBody>
        </p:sp>
        <p:sp>
          <p:nvSpPr>
            <p:cNvPr id="262175" name="Line 40"/>
            <p:cNvSpPr>
              <a:spLocks noChangeShapeType="1"/>
            </p:cNvSpPr>
            <p:nvPr/>
          </p:nvSpPr>
          <p:spPr bwMode="auto">
            <a:xfrm>
              <a:off x="2448" y="2208"/>
              <a:ext cx="1440" cy="768"/>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76" name="Oval 41"/>
            <p:cNvSpPr>
              <a:spLocks noChangeArrowheads="1"/>
            </p:cNvSpPr>
            <p:nvPr/>
          </p:nvSpPr>
          <p:spPr bwMode="auto">
            <a:xfrm>
              <a:off x="3792" y="2928"/>
              <a:ext cx="288" cy="288"/>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charset="0"/>
              </a:endParaRPr>
            </a:p>
          </p:txBody>
        </p:sp>
      </p:grpSp>
      <p:grpSp>
        <p:nvGrpSpPr>
          <p:cNvPr id="3" name="Group 42"/>
          <p:cNvGrpSpPr>
            <a:grpSpLocks/>
          </p:cNvGrpSpPr>
          <p:nvPr/>
        </p:nvGrpSpPr>
        <p:grpSpPr bwMode="auto">
          <a:xfrm>
            <a:off x="2743200" y="3352800"/>
            <a:ext cx="4267200" cy="2514600"/>
            <a:chOff x="1728" y="2112"/>
            <a:chExt cx="2688" cy="1584"/>
          </a:xfrm>
        </p:grpSpPr>
        <p:sp>
          <p:nvSpPr>
            <p:cNvPr id="262171" name="Text Box 43"/>
            <p:cNvSpPr txBox="1">
              <a:spLocks noChangeArrowheads="1"/>
            </p:cNvSpPr>
            <p:nvPr/>
          </p:nvSpPr>
          <p:spPr bwMode="auto">
            <a:xfrm>
              <a:off x="1728" y="2592"/>
              <a:ext cx="768" cy="233"/>
            </a:xfrm>
            <a:prstGeom prst="rect">
              <a:avLst/>
            </a:prstGeom>
            <a:noFill/>
            <a:ln w="2857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Arial Narrow" charset="0"/>
                  <a:ea typeface="ＭＳ Ｐゴシック" charset="0"/>
                  <a:cs typeface="Times New Roman" charset="0"/>
                </a:rPr>
                <a:t>6:8–8:40</a:t>
              </a:r>
            </a:p>
          </p:txBody>
        </p:sp>
        <p:sp>
          <p:nvSpPr>
            <p:cNvPr id="262172" name="Line 44"/>
            <p:cNvSpPr>
              <a:spLocks noChangeShapeType="1"/>
            </p:cNvSpPr>
            <p:nvPr/>
          </p:nvSpPr>
          <p:spPr bwMode="auto">
            <a:xfrm>
              <a:off x="2496" y="2736"/>
              <a:ext cx="720"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73" name="Oval 45"/>
            <p:cNvSpPr>
              <a:spLocks noChangeArrowheads="1"/>
            </p:cNvSpPr>
            <p:nvPr/>
          </p:nvSpPr>
          <p:spPr bwMode="auto">
            <a:xfrm>
              <a:off x="3216" y="2112"/>
              <a:ext cx="1200" cy="1584"/>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charset="0"/>
              </a:endParaRPr>
            </a:p>
          </p:txBody>
        </p:sp>
      </p:grpSp>
      <p:grpSp>
        <p:nvGrpSpPr>
          <p:cNvPr id="4" name="Group 60"/>
          <p:cNvGrpSpPr>
            <a:grpSpLocks/>
          </p:cNvGrpSpPr>
          <p:nvPr/>
        </p:nvGrpSpPr>
        <p:grpSpPr bwMode="auto">
          <a:xfrm>
            <a:off x="2667001" y="838200"/>
            <a:ext cx="6324600" cy="5715000"/>
            <a:chOff x="1680" y="528"/>
            <a:chExt cx="3984" cy="3600"/>
          </a:xfrm>
        </p:grpSpPr>
        <p:grpSp>
          <p:nvGrpSpPr>
            <p:cNvPr id="262157" name="Group 61"/>
            <p:cNvGrpSpPr>
              <a:grpSpLocks/>
            </p:cNvGrpSpPr>
            <p:nvPr/>
          </p:nvGrpSpPr>
          <p:grpSpPr bwMode="auto">
            <a:xfrm>
              <a:off x="1680" y="768"/>
              <a:ext cx="3984" cy="3360"/>
              <a:chOff x="1680" y="768"/>
              <a:chExt cx="3984" cy="3360"/>
            </a:xfrm>
          </p:grpSpPr>
          <p:sp>
            <p:nvSpPr>
              <p:cNvPr id="262159" name="Text Box 62"/>
              <p:cNvSpPr txBox="1">
                <a:spLocks noChangeArrowheads="1"/>
              </p:cNvSpPr>
              <p:nvPr/>
            </p:nvSpPr>
            <p:spPr bwMode="auto">
              <a:xfrm>
                <a:off x="1680" y="3072"/>
                <a:ext cx="864" cy="233"/>
              </a:xfrm>
              <a:prstGeom prst="rect">
                <a:avLst/>
              </a:prstGeom>
              <a:noFill/>
              <a:ln w="2857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Arial Narrow" charset="0"/>
                    <a:ea typeface="ＭＳ Ｐゴシック" charset="0"/>
                    <a:cs typeface="Times New Roman" charset="0"/>
                  </a:rPr>
                  <a:t>Acts 9–28</a:t>
                </a:r>
              </a:p>
            </p:txBody>
          </p:sp>
          <p:sp>
            <p:nvSpPr>
              <p:cNvPr id="262160" name="Line 63"/>
              <p:cNvSpPr>
                <a:spLocks noChangeShapeType="1"/>
              </p:cNvSpPr>
              <p:nvPr/>
            </p:nvSpPr>
            <p:spPr bwMode="auto">
              <a:xfrm>
                <a:off x="2544" y="3216"/>
                <a:ext cx="528"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61" name="Oval 64"/>
              <p:cNvSpPr>
                <a:spLocks noChangeArrowheads="1"/>
              </p:cNvSpPr>
              <p:nvPr/>
            </p:nvSpPr>
            <p:spPr bwMode="auto">
              <a:xfrm>
                <a:off x="2880" y="912"/>
                <a:ext cx="2688" cy="3072"/>
              </a:xfrm>
              <a:prstGeom prst="ellipse">
                <a:avLst/>
              </a:prstGeom>
              <a:noFill/>
              <a:ln w="28575">
                <a:solidFill>
                  <a:srgbClr val="FF0000"/>
                </a:solidFill>
                <a:prstDash val="dash"/>
                <a:round/>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charset="0"/>
                </a:endParaRPr>
              </a:p>
            </p:txBody>
          </p:sp>
          <p:sp>
            <p:nvSpPr>
              <p:cNvPr id="262162" name="Line 65"/>
              <p:cNvSpPr>
                <a:spLocks noChangeShapeType="1"/>
              </p:cNvSpPr>
              <p:nvPr/>
            </p:nvSpPr>
            <p:spPr bwMode="auto">
              <a:xfrm flipH="1" flipV="1">
                <a:off x="2784" y="1968"/>
                <a:ext cx="144"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63" name="Line 66"/>
              <p:cNvSpPr>
                <a:spLocks noChangeShapeType="1"/>
              </p:cNvSpPr>
              <p:nvPr/>
            </p:nvSpPr>
            <p:spPr bwMode="auto">
              <a:xfrm flipH="1" flipV="1">
                <a:off x="3312" y="1152"/>
                <a:ext cx="48"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64" name="Line 67"/>
              <p:cNvSpPr>
                <a:spLocks noChangeShapeType="1"/>
              </p:cNvSpPr>
              <p:nvPr/>
            </p:nvSpPr>
            <p:spPr bwMode="auto">
              <a:xfrm flipV="1">
                <a:off x="4272" y="768"/>
                <a:ext cx="0" cy="144"/>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65" name="Line 68"/>
              <p:cNvSpPr>
                <a:spLocks noChangeShapeType="1"/>
              </p:cNvSpPr>
              <p:nvPr/>
            </p:nvSpPr>
            <p:spPr bwMode="auto">
              <a:xfrm flipV="1">
                <a:off x="5184" y="1248"/>
                <a:ext cx="96" cy="96"/>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66" name="Line 69"/>
              <p:cNvSpPr>
                <a:spLocks noChangeShapeType="1"/>
              </p:cNvSpPr>
              <p:nvPr/>
            </p:nvSpPr>
            <p:spPr bwMode="auto">
              <a:xfrm flipV="1">
                <a:off x="5520" y="2016"/>
                <a:ext cx="144"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67" name="Line 70"/>
              <p:cNvSpPr>
                <a:spLocks noChangeShapeType="1"/>
              </p:cNvSpPr>
              <p:nvPr/>
            </p:nvSpPr>
            <p:spPr bwMode="auto">
              <a:xfrm>
                <a:off x="5520" y="2928"/>
                <a:ext cx="96"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68" name="Line 71"/>
              <p:cNvSpPr>
                <a:spLocks noChangeShapeType="1"/>
              </p:cNvSpPr>
              <p:nvPr/>
            </p:nvSpPr>
            <p:spPr bwMode="auto">
              <a:xfrm>
                <a:off x="5232" y="3504"/>
                <a:ext cx="96"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69" name="Line 72"/>
              <p:cNvSpPr>
                <a:spLocks noChangeShapeType="1"/>
              </p:cNvSpPr>
              <p:nvPr/>
            </p:nvSpPr>
            <p:spPr bwMode="auto">
              <a:xfrm flipH="1">
                <a:off x="4320" y="3984"/>
                <a:ext cx="0" cy="144"/>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sp>
            <p:nvSpPr>
              <p:cNvPr id="262170" name="Line 73"/>
              <p:cNvSpPr>
                <a:spLocks noChangeShapeType="1"/>
              </p:cNvSpPr>
              <p:nvPr/>
            </p:nvSpPr>
            <p:spPr bwMode="auto">
              <a:xfrm flipH="1">
                <a:off x="3072" y="3456"/>
                <a:ext cx="48"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Times New Roman"/>
                </a:endParaRPr>
              </a:p>
            </p:txBody>
          </p:sp>
        </p:grpSp>
        <p:sp>
          <p:nvSpPr>
            <p:cNvPr id="262158" name="Text Box 74"/>
            <p:cNvSpPr txBox="1">
              <a:spLocks noChangeArrowheads="1"/>
            </p:cNvSpPr>
            <p:nvPr/>
          </p:nvSpPr>
          <p:spPr bwMode="auto">
            <a:xfrm>
              <a:off x="4512" y="528"/>
              <a:ext cx="960" cy="4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Narrow" charset="0"/>
                  <a:ea typeface="ＭＳ Ｐゴシック" charset="0"/>
                  <a:cs typeface="Times New Roman" charset="0"/>
                </a:rPr>
                <a:t>End of the Earth</a:t>
              </a:r>
            </a:p>
          </p:txBody>
        </p:sp>
      </p:grpSp>
      <p:sp>
        <p:nvSpPr>
          <p:cNvPr id="31" name="Text Box 3"/>
          <p:cNvSpPr txBox="1">
            <a:spLocks noChangeArrowheads="1"/>
          </p:cNvSpPr>
          <p:nvPr/>
        </p:nvSpPr>
        <p:spPr bwMode="auto">
          <a:xfrm>
            <a:off x="3505200" y="6477003"/>
            <a:ext cx="56388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charset="0"/>
                <a:ea typeface="ＭＳ Ｐゴシック" charset="0"/>
                <a:cs typeface="Times New Roman"/>
              </a:rPr>
              <a:t>Adapted from Stanley D. Toussaint, </a:t>
            </a:r>
            <a:r>
              <a:rPr kumimoji="0" lang="en-US" sz="1400" b="1" i="1" u="none" strike="noStrike" kern="1200" cap="none" spc="0" normalizeH="0" baseline="0" noProof="0" dirty="0">
                <a:ln>
                  <a:noFill/>
                </a:ln>
                <a:solidFill>
                  <a:srgbClr val="000000"/>
                </a:solidFill>
                <a:effectLst/>
                <a:uLnTx/>
                <a:uFillTx/>
                <a:latin typeface="Arial" charset="0"/>
                <a:ea typeface="ＭＳ Ｐゴシック" charset="0"/>
                <a:cs typeface="Times New Roman"/>
              </a:rPr>
              <a:t>BKC</a:t>
            </a:r>
            <a:r>
              <a:rPr kumimoji="0" lang="en-US" sz="1400" b="1" i="0" u="none" strike="noStrike" kern="1200" cap="none" spc="0" normalizeH="0" baseline="0" noProof="0" dirty="0">
                <a:ln>
                  <a:noFill/>
                </a:ln>
                <a:solidFill>
                  <a:srgbClr val="000000"/>
                </a:solidFill>
                <a:effectLst/>
                <a:uLnTx/>
                <a:uFillTx/>
                <a:latin typeface="Arial" charset="0"/>
                <a:ea typeface="ＭＳ Ｐゴシック" charset="0"/>
                <a:cs typeface="Times New Roman"/>
              </a:rPr>
              <a:t>; Jeremy Chew, EAST</a:t>
            </a:r>
          </a:p>
        </p:txBody>
      </p:sp>
      <p:sp>
        <p:nvSpPr>
          <p:cNvPr id="262154" name="Text Box 2"/>
          <p:cNvSpPr txBox="1">
            <a:spLocks noChangeArrowheads="1"/>
          </p:cNvSpPr>
          <p:nvPr/>
        </p:nvSpPr>
        <p:spPr bwMode="auto">
          <a:xfrm>
            <a:off x="8402916" y="57158"/>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125</a:t>
            </a:r>
          </a:p>
        </p:txBody>
      </p:sp>
      <p:sp>
        <p:nvSpPr>
          <p:cNvPr id="262155" name="Title 32"/>
          <p:cNvSpPr>
            <a:spLocks noGrp="1"/>
          </p:cNvSpPr>
          <p:nvPr>
            <p:ph type="title" idx="4294967295"/>
          </p:nvPr>
        </p:nvSpPr>
        <p:spPr>
          <a:xfrm>
            <a:off x="838200" y="0"/>
            <a:ext cx="7391400" cy="838200"/>
          </a:xfrm>
          <a:solidFill>
            <a:srgbClr val="000000"/>
          </a:solidFill>
        </p:spPr>
        <p:txBody>
          <a:bodyPr/>
          <a:lstStyle/>
          <a:p>
            <a:r>
              <a:rPr lang="en-US" sz="4800" b="1">
                <a:solidFill>
                  <a:srgbClr val="FFFFFF"/>
                </a:solidFill>
                <a:latin typeface="Arial" charset="0"/>
                <a:cs typeface="Times New Roman" charset="0"/>
              </a:rPr>
              <a:t>Progress Reports</a:t>
            </a:r>
            <a:endParaRPr lang="en-US">
              <a:solidFill>
                <a:srgbClr val="FFFFFF"/>
              </a:solidFill>
              <a:latin typeface="Times New Roman" charset="0"/>
              <a:cs typeface="Times New Roman" charset="0"/>
            </a:endParaRPr>
          </a:p>
        </p:txBody>
      </p:sp>
      <p:pic>
        <p:nvPicPr>
          <p:cNvPr id="262156" name="Picture 34" descr="A+.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rot="-1161108">
            <a:off x="139717" y="215901"/>
            <a:ext cx="1489075" cy="1098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263759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checkerboard(across)">
                                      <p:cBhvr>
                                        <p:cTn id="7" dur="500"/>
                                        <p:tgtEl>
                                          <p:spTgt spid="19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checkerboard(across)">
                                      <p:cBhvr>
                                        <p:cTn id="12" dur="500"/>
                                        <p:tgtEl>
                                          <p:spTgt spid="194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480"/>
                                        </p:tgtEl>
                                        <p:attrNameLst>
                                          <p:attrName>style.visibility</p:attrName>
                                        </p:attrNameLst>
                                      </p:cBhvr>
                                      <p:to>
                                        <p:strVal val="visible"/>
                                      </p:to>
                                    </p:set>
                                    <p:anim calcmode="lin" valueType="num">
                                      <p:cBhvr additive="base">
                                        <p:cTn id="17" dur="500" fill="hold"/>
                                        <p:tgtEl>
                                          <p:spTgt spid="19480"/>
                                        </p:tgtEl>
                                        <p:attrNameLst>
                                          <p:attrName>ppt_x</p:attrName>
                                        </p:attrNameLst>
                                      </p:cBhvr>
                                      <p:tavLst>
                                        <p:tav tm="0">
                                          <p:val>
                                            <p:strVal val="#ppt_x"/>
                                          </p:val>
                                        </p:tav>
                                        <p:tav tm="100000">
                                          <p:val>
                                            <p:strVal val="#ppt_x"/>
                                          </p:val>
                                        </p:tav>
                                      </p:tavLst>
                                    </p:anim>
                                    <p:anim calcmode="lin" valueType="num">
                                      <p:cBhvr additive="base">
                                        <p:cTn id="18" dur="500" fill="hold"/>
                                        <p:tgtEl>
                                          <p:spTgt spid="19480"/>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19461"/>
                                        </p:tgtEl>
                                        <p:attrNameLst>
                                          <p:attrName>style.visibility</p:attrName>
                                        </p:attrNameLst>
                                      </p:cBhvr>
                                      <p:to>
                                        <p:strVal val="visible"/>
                                      </p:to>
                                    </p:set>
                                    <p:animEffect transition="in" filter="checkerboard(across)">
                                      <p:cBhvr>
                                        <p:cTn id="23" dur="500"/>
                                        <p:tgtEl>
                                          <p:spTgt spid="1946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0-#ppt_w/2"/>
                                          </p:val>
                                        </p:tav>
                                        <p:tav tm="100000">
                                          <p:val>
                                            <p:strVal val="#ppt_x"/>
                                          </p:val>
                                        </p:tav>
                                      </p:tavLst>
                                    </p:anim>
                                    <p:anim calcmode="lin" valueType="num">
                                      <p:cBhvr additive="base">
                                        <p:cTn id="2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8"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0-#ppt_w/2"/>
                                          </p:val>
                                        </p:tav>
                                        <p:tav tm="100000">
                                          <p:val>
                                            <p:strVal val="#ppt_x"/>
                                          </p:val>
                                        </p:tav>
                                      </p:tavLst>
                                    </p:anim>
                                    <p:anim calcmode="lin" valueType="num">
                                      <p:cBhvr additive="base">
                                        <p:cTn id="3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additive="base">
                                        <p:cTn id="40" dur="500" fill="hold"/>
                                        <p:tgtEl>
                                          <p:spTgt spid="4"/>
                                        </p:tgtEl>
                                        <p:attrNameLst>
                                          <p:attrName>ppt_x</p:attrName>
                                        </p:attrNameLst>
                                      </p:cBhvr>
                                      <p:tavLst>
                                        <p:tav tm="0">
                                          <p:val>
                                            <p:strVal val="0-#ppt_w/2"/>
                                          </p:val>
                                        </p:tav>
                                        <p:tav tm="100000">
                                          <p:val>
                                            <p:strVal val="#ppt_x"/>
                                          </p:val>
                                        </p:tav>
                                      </p:tavLst>
                                    </p:anim>
                                    <p:anim calcmode="lin" valueType="num">
                                      <p:cBhvr additive="base">
                                        <p:cTn id="41"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utoUpdateAnimBg="0"/>
      <p:bldP spid="19460" grpId="0" autoUpdateAnimBg="0"/>
      <p:bldP spid="19480" grpId="0" animBg="1" autoUpdateAnimBg="0"/>
    </p:bld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1"/>
            <a:ext cx="9144000" cy="1528996"/>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effectLst/>
        </p:spPr>
        <p:txBody>
          <a:bodyPr/>
          <a:lstStyle/>
          <a:p>
            <a:pPr>
              <a:defRPr/>
            </a:pPr>
            <a:r>
              <a:rPr lang="en-US" sz="4800" b="1" dirty="0">
                <a:effectLst>
                  <a:glow rad="127000">
                    <a:schemeClr val="bg1"/>
                  </a:glow>
                </a:effectLst>
                <a:latin typeface="Arial" charset="0"/>
                <a:ea typeface="ＭＳ Ｐゴシック" charset="0"/>
                <a:cs typeface="ＭＳ Ｐゴシック" charset="0"/>
              </a:rPr>
              <a:t>Acts 2 Passage Idea</a:t>
            </a:r>
          </a:p>
        </p:txBody>
      </p:sp>
      <p:sp>
        <p:nvSpPr>
          <p:cNvPr id="3" name="Rectangle 2"/>
          <p:cNvSpPr txBox="1">
            <a:spLocks noChangeArrowheads="1"/>
          </p:cNvSpPr>
          <p:nvPr/>
        </p:nvSpPr>
        <p:spPr bwMode="auto">
          <a:xfrm>
            <a:off x="0" y="1528997"/>
            <a:ext cx="9144000" cy="473689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177"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 purpose for the baptism with the Spirit was to show that Jesus as the risen Messiah can save people from all nations into his church.</a:t>
            </a:r>
          </a:p>
        </p:txBody>
      </p:sp>
    </p:spTree>
    <p:extLst>
      <p:ext uri="{BB962C8B-B14F-4D97-AF65-F5344CB8AC3E}">
        <p14:creationId xmlns:p14="http://schemas.microsoft.com/office/powerpoint/2010/main" val="1055476637"/>
      </p:ext>
    </p:extLst>
  </p:cSld>
  <p:clrMapOvr>
    <a:masterClrMapping/>
  </p:clrMapOvr>
  <p:transition>
    <p:fade/>
  </p:transition>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8A22E83A-6C16-0A4C-A545-D2E948A6F26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700" y="1092200"/>
            <a:ext cx="9144000" cy="50387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12700" y="1333500"/>
            <a:ext cx="9144000" cy="787400"/>
          </a:xfrm>
          <a:effectLst/>
        </p:spPr>
        <p:txBody>
          <a:bodyPr anchor="ctr"/>
          <a:lstStyle/>
          <a:p>
            <a:pPr marL="350838" indent="-350838" algn="l">
              <a:buFont typeface="Arial" panose="020B0604020202020204" pitchFamily="34" charset="0"/>
              <a:buChar char="•"/>
              <a:defRPr/>
            </a:pPr>
            <a:r>
              <a:rPr lang="en-US" b="1" dirty="0">
                <a:effectLst>
                  <a:glow rad="127000">
                    <a:schemeClr val="bg1"/>
                  </a:glow>
                </a:effectLst>
                <a:latin typeface="Arial" charset="0"/>
                <a:ea typeface="ＭＳ Ｐゴシック" charset="0"/>
                <a:cs typeface="ＭＳ Ｐゴシック" charset="0"/>
              </a:rPr>
              <a:t>The Spirit </a:t>
            </a:r>
            <a:r>
              <a:rPr lang="en-US" b="1" dirty="0">
                <a:solidFill>
                  <a:srgbClr val="FFFF00"/>
                </a:solidFill>
                <a:effectLst>
                  <a:glow rad="127000">
                    <a:schemeClr val="bg1"/>
                  </a:glow>
                </a:effectLst>
                <a:latin typeface="Arial" charset="0"/>
                <a:ea typeface="ＭＳ Ｐゴシック" charset="0"/>
                <a:cs typeface="ＭＳ Ｐゴシック" charset="0"/>
              </a:rPr>
              <a:t>reverses</a:t>
            </a:r>
            <a:r>
              <a:rPr lang="en-US" b="1" dirty="0">
                <a:effectLst>
                  <a:glow rad="127000">
                    <a:schemeClr val="bg1"/>
                  </a:glow>
                </a:effectLst>
                <a:latin typeface="Arial" charset="0"/>
                <a:ea typeface="ＭＳ Ｐゴシック" charset="0"/>
                <a:cs typeface="ＭＳ Ｐゴシック" charset="0"/>
              </a:rPr>
              <a:t> Babel (1-13)</a:t>
            </a:r>
          </a:p>
        </p:txBody>
      </p:sp>
      <p:sp>
        <p:nvSpPr>
          <p:cNvPr id="4" name="Rectangle 2">
            <a:extLst>
              <a:ext uri="{FF2B5EF4-FFF2-40B4-BE49-F238E27FC236}">
                <a16:creationId xmlns:a16="http://schemas.microsoft.com/office/drawing/2014/main" id="{BC66059C-7841-7449-9690-26A97348566A}"/>
              </a:ext>
            </a:extLst>
          </p:cNvPr>
          <p:cNvSpPr txBox="1">
            <a:spLocks noChangeArrowheads="1"/>
          </p:cNvSpPr>
          <p:nvPr/>
        </p:nvSpPr>
        <p:spPr bwMode="auto">
          <a:xfrm>
            <a:off x="114300" y="63500"/>
            <a:ext cx="9144000" cy="965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Why submit to the Spirit?</a:t>
            </a:r>
            <a:endParaRPr kumimoji="0" lang="en-US" sz="4800" b="1" i="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
        <p:nvSpPr>
          <p:cNvPr id="5" name="Rectangle 2">
            <a:extLst>
              <a:ext uri="{FF2B5EF4-FFF2-40B4-BE49-F238E27FC236}">
                <a16:creationId xmlns:a16="http://schemas.microsoft.com/office/drawing/2014/main" id="{82815C1A-E76D-E34A-9D31-6FCCFEB01623}"/>
              </a:ext>
            </a:extLst>
          </p:cNvPr>
          <p:cNvSpPr txBox="1">
            <a:spLocks noChangeArrowheads="1"/>
          </p:cNvSpPr>
          <p:nvPr/>
        </p:nvSpPr>
        <p:spPr bwMode="auto">
          <a:xfrm>
            <a:off x="-12700" y="2178844"/>
            <a:ext cx="9144000" cy="787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350838" marR="0" lvl="0" indent="-350838"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 Spirit </a:t>
            </a:r>
            <a:r>
              <a:rPr kumimoji="0" lang="en-US" sz="4400" b="1" i="0" u="none" strike="noStrike" kern="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proves</a:t>
            </a:r>
            <a:r>
              <a:rPr kumimoji="0" lang="en-US" sz="44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Jesus (14-41).</a:t>
            </a:r>
          </a:p>
        </p:txBody>
      </p:sp>
      <p:sp>
        <p:nvSpPr>
          <p:cNvPr id="6" name="Rectangle 2">
            <a:extLst>
              <a:ext uri="{FF2B5EF4-FFF2-40B4-BE49-F238E27FC236}">
                <a16:creationId xmlns:a16="http://schemas.microsoft.com/office/drawing/2014/main" id="{D285AD69-D314-4242-AE58-2F5E26C7EBB8}"/>
              </a:ext>
            </a:extLst>
          </p:cNvPr>
          <p:cNvSpPr txBox="1">
            <a:spLocks noChangeArrowheads="1"/>
          </p:cNvSpPr>
          <p:nvPr/>
        </p:nvSpPr>
        <p:spPr bwMode="auto">
          <a:xfrm>
            <a:off x="-12700" y="3024187"/>
            <a:ext cx="9144000" cy="787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350838" marR="0" lvl="0" indent="-350838"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 Spirit</a:t>
            </a:r>
            <a:r>
              <a:rPr kumimoji="0" lang="en-US" sz="44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a:t>
            </a:r>
            <a:r>
              <a:rPr kumimoji="0" lang="en-US" sz="4400" b="1" i="0" u="none" strike="noStrike" kern="0" cap="none" spc="0" normalizeH="0" baseline="0" noProof="0" dirty="0">
                <a:ln>
                  <a:noFill/>
                </a:ln>
                <a:solidFill>
                  <a:srgbClr val="FFFF00"/>
                </a:solidFill>
                <a:effectLst>
                  <a:glow rad="127000">
                    <a:srgbClr val="000000"/>
                  </a:glow>
                </a:effectLst>
                <a:uLnTx/>
                <a:uFillTx/>
                <a:latin typeface="Arial" charset="0"/>
                <a:ea typeface="ＭＳ Ｐゴシック" charset="0"/>
                <a:cs typeface="ＭＳ Ｐゴシック" charset="0"/>
              </a:rPr>
              <a:t>unites</a:t>
            </a:r>
            <a:r>
              <a:rPr kumimoji="0" lang="en-US" sz="44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us (42-47). </a:t>
            </a:r>
          </a:p>
        </p:txBody>
      </p:sp>
      <p:sp>
        <p:nvSpPr>
          <p:cNvPr id="2" name="Rectangle 2">
            <a:extLst>
              <a:ext uri="{FF2B5EF4-FFF2-40B4-BE49-F238E27FC236}">
                <a16:creationId xmlns:a16="http://schemas.microsoft.com/office/drawing/2014/main" id="{8EC5F59E-72BC-ED37-E623-8E73C2C79B2D}"/>
              </a:ext>
            </a:extLst>
          </p:cNvPr>
          <p:cNvSpPr txBox="1">
            <a:spLocks noChangeArrowheads="1"/>
          </p:cNvSpPr>
          <p:nvPr/>
        </p:nvSpPr>
        <p:spPr bwMode="auto">
          <a:xfrm>
            <a:off x="197428" y="6237312"/>
            <a:ext cx="8695052" cy="57513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 2</a:t>
            </a:r>
            <a:endParaRPr kumimoji="0" lang="en-US" b="1" i="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2803891227"/>
      </p:ext>
    </p:extLst>
  </p:cSld>
  <p:clrMapOvr>
    <a:masterClrMapping/>
  </p:clrMapOvr>
  <p:transition/>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nguage - Wikimedia Commons">
            <a:extLst>
              <a:ext uri="{FF2B5EF4-FFF2-40B4-BE49-F238E27FC236}">
                <a16:creationId xmlns:a16="http://schemas.microsoft.com/office/drawing/2014/main" id="{3BA8A110-E736-FA4C-AC1C-A2CB2391042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837473B0-CC2E-450A-ABE3-18F120FF3D39}">
                <a1611:picAttrSrcUrl xmlns:a1611="http://schemas.microsoft.com/office/drawing/2016/11/main" r:id="rId5"/>
              </a:ext>
            </a:extLst>
          </a:blip>
          <a:stretch>
            <a:fillRect/>
          </a:stretch>
        </p:blipFill>
        <p:spPr>
          <a:xfrm>
            <a:off x="0" y="1318078"/>
            <a:ext cx="9144000" cy="4373880"/>
          </a:xfrm>
          <a:prstGeom prst="rect">
            <a:avLst/>
          </a:prstGeom>
        </p:spPr>
      </p:pic>
      <p:sp>
        <p:nvSpPr>
          <p:cNvPr id="900098" name="Rectangle 2"/>
          <p:cNvSpPr>
            <a:spLocks noGrp="1" noChangeArrowheads="1"/>
          </p:cNvSpPr>
          <p:nvPr>
            <p:ph type="ctrTitle"/>
          </p:nvPr>
        </p:nvSpPr>
        <p:spPr>
          <a:xfrm>
            <a:off x="0" y="232009"/>
            <a:ext cx="9144000" cy="769349"/>
          </a:xfrm>
          <a:effectLst/>
        </p:spPr>
        <p:txBody>
          <a:bodyPr/>
          <a:lstStyle/>
          <a:p>
            <a:pPr>
              <a:defRPr/>
            </a:pPr>
            <a:r>
              <a:rPr lang="en-US" sz="5400" b="1" dirty="0">
                <a:effectLst>
                  <a:glow rad="127000">
                    <a:schemeClr val="bg1"/>
                  </a:glow>
                </a:effectLst>
                <a:latin typeface="Arial" charset="0"/>
                <a:ea typeface="ＭＳ Ｐゴシック" charset="0"/>
                <a:cs typeface="ＭＳ Ｐゴシック" charset="0"/>
              </a:rPr>
              <a:t>Main Idea of Acts 2</a:t>
            </a:r>
          </a:p>
        </p:txBody>
      </p:sp>
      <p:sp>
        <p:nvSpPr>
          <p:cNvPr id="3" name="Rectangle 2"/>
          <p:cNvSpPr txBox="1">
            <a:spLocks noChangeArrowheads="1"/>
          </p:cNvSpPr>
          <p:nvPr/>
        </p:nvSpPr>
        <p:spPr bwMode="auto">
          <a:xfrm>
            <a:off x="0" y="1655743"/>
            <a:ext cx="9144000" cy="374236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177"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 Spirit put you into Christ’s body to reach the nations</a:t>
            </a:r>
          </a:p>
        </p:txBody>
      </p:sp>
    </p:spTree>
    <p:extLst>
      <p:ext uri="{BB962C8B-B14F-4D97-AF65-F5344CB8AC3E}">
        <p14:creationId xmlns:p14="http://schemas.microsoft.com/office/powerpoint/2010/main" val="700063238"/>
      </p:ext>
    </p:extLst>
  </p:cSld>
  <p:clrMapOvr>
    <a:masterClrMapping/>
  </p:clrMapOvr>
  <p:transition>
    <p:fade/>
  </p:transition>
</p:sld>
</file>

<file path=ppt/slides/slide3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2" descr="Image result for acts 2:42">
            <a:extLst>
              <a:ext uri="{FF2B5EF4-FFF2-40B4-BE49-F238E27FC236}">
                <a16:creationId xmlns:a16="http://schemas.microsoft.com/office/drawing/2014/main" id="{79A904DB-5E0E-7596-E927-E72EDFADDCC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53" b="97239" l="800" r="90000">
                        <a14:foregroundMark x1="1600" y1="53149" x2="1600" y2="53149"/>
                        <a14:foregroundMark x1="800" y1="75237" x2="800" y2="75237"/>
                        <a14:foregroundMark x1="20933" y1="93960" x2="20933" y2="93960"/>
                        <a14:foregroundMark x1="34000" y1="75065" x2="34000" y2="75065"/>
                        <a14:foregroundMark x1="34000" y1="75065" x2="34000" y2="75065"/>
                        <a14:foregroundMark x1="29867" y1="72649" x2="29867" y2="72649"/>
                        <a14:foregroundMark x1="4467" y1="97325" x2="4467" y2="97325"/>
                        <a14:foregroundMark x1="18667" y1="35807" x2="18667" y2="35807"/>
                        <a14:foregroundMark x1="41400" y1="56514" x2="41400" y2="56514"/>
                        <a14:foregroundMark x1="6200" y1="47368" x2="6200" y2="47368"/>
                        <a14:foregroundMark x1="67867" y1="5953" x2="67867" y2="5953"/>
                        <a14:foregroundMark x1="41533" y1="31406" x2="41533" y2="31406"/>
                        <a14:foregroundMark x1="46133" y1="34599" x2="46133" y2="34599"/>
                        <a14:foregroundMark x1="46133" y1="34599" x2="46133" y2="34599"/>
                        <a14:foregroundMark x1="40000" y1="32873" x2="40000" y2="32873"/>
                        <a14:foregroundMark x1="42800" y1="31234" x2="42800" y2="31234"/>
                        <a14:foregroundMark x1="46133" y1="30285" x2="46133" y2="30285"/>
                        <a14:backgroundMark x1="42800" y1="68421" x2="42800" y2="68421"/>
                        <a14:backgroundMark x1="59867" y1="66695" x2="59867" y2="66695"/>
                        <a14:backgroundMark x1="28467" y1="95945" x2="28467" y2="95945"/>
                        <a14:backgroundMark x1="28467" y1="95945" x2="28467" y2="95945"/>
                        <a14:backgroundMark x1="82267" y1="81191" x2="82267" y2="81191"/>
                        <a14:backgroundMark x1="35533" y1="82399" x2="35533" y2="82399"/>
                        <a14:backgroundMark x1="50467" y1="57722" x2="50467" y2="57722"/>
                        <a14:backgroundMark x1="42933" y1="65315" x2="42933" y2="65315"/>
                        <a14:backgroundMark x1="36933" y1="87748" x2="36933" y2="87748"/>
                        <a14:backgroundMark x1="37267" y1="87575" x2="37267" y2="87575"/>
                        <a14:backgroundMark x1="32000" y1="85764" x2="32000" y2="85764"/>
                        <a14:backgroundMark x1="52333" y1="53926" x2="52333" y2="53926"/>
                        <a14:backgroundMark x1="45733" y1="34254" x2="45733" y2="34254"/>
                        <a14:backgroundMark x1="39867" y1="32873" x2="39867" y2="32873"/>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9009063" cy="6858000"/>
          </a:xfrm>
          <a:prstGeom prst="rect">
            <a:avLst/>
          </a:prstGeom>
          <a:noFill/>
          <a:extLst>
            <a:ext uri="{909E8E84-426E-40DD-AFC4-6F175D3DCCD1}">
              <a14:hiddenFill xmlns:a14="http://schemas.microsoft.com/office/drawing/2010/main">
                <a:solidFill>
                  <a:srgbClr val="FFFFFF"/>
                </a:solidFill>
              </a14:hiddenFill>
            </a:ext>
          </a:extLst>
        </p:spPr>
      </p:pic>
      <p:sp>
        <p:nvSpPr>
          <p:cNvPr id="100355"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rot="21345923">
            <a:off x="1792721" y="4458786"/>
            <a:ext cx="7945757" cy="1080120"/>
          </a:xfrm>
          <a:effectLst/>
        </p:spPr>
        <p:txBody>
          <a:bodyPr/>
          <a:lstStyle/>
          <a:p>
            <a:pPr>
              <a:defRPr/>
            </a:pPr>
            <a:r>
              <a:rPr lang="en-US" sz="9600" dirty="0">
                <a:solidFill>
                  <a:srgbClr val="FF8000"/>
                </a:solidFill>
                <a:effectLst>
                  <a:glow rad="127000">
                    <a:schemeClr val="bg1"/>
                  </a:glow>
                </a:effectLst>
                <a:latin typeface="Arial" panose="020B0604020202020204" pitchFamily="34" charset="0"/>
                <a:ea typeface="ＭＳ Ｐゴシック" charset="0"/>
                <a:cs typeface="ＭＳ Ｐゴシック" charset="0"/>
              </a:rPr>
              <a:t>ADVANCE</a:t>
            </a:r>
            <a:endParaRPr lang="en-US" sz="4800" dirty="0">
              <a:solidFill>
                <a:srgbClr val="FF8000"/>
              </a:solidFill>
              <a:effectLst>
                <a:glow rad="127000">
                  <a:schemeClr val="bg1"/>
                </a:glow>
              </a:effectLst>
              <a:latin typeface="Arial" panose="020B0604020202020204" pitchFamily="34" charset="0"/>
              <a:ea typeface="ＭＳ Ｐゴシック" charset="0"/>
              <a:cs typeface="ＭＳ Ｐゴシック" charset="0"/>
            </a:endParaRPr>
          </a:p>
        </p:txBody>
      </p:sp>
      <p:sp>
        <p:nvSpPr>
          <p:cNvPr id="2" name="Rectangle 2">
            <a:extLst>
              <a:ext uri="{FF2B5EF4-FFF2-40B4-BE49-F238E27FC236}">
                <a16:creationId xmlns:a16="http://schemas.microsoft.com/office/drawing/2014/main" id="{33E515F9-E595-5B85-D153-909508E6CC2D}"/>
              </a:ext>
            </a:extLst>
          </p:cNvPr>
          <p:cNvSpPr txBox="1">
            <a:spLocks noChangeArrowheads="1"/>
          </p:cNvSpPr>
          <p:nvPr/>
        </p:nvSpPr>
        <p:spPr bwMode="auto">
          <a:xfrm rot="21345923">
            <a:off x="2369920" y="5580209"/>
            <a:ext cx="7113440" cy="108012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b="1" i="0">
                <a:solidFill>
                  <a:schemeClr val="tx1"/>
                </a:solidFill>
                <a:latin typeface="+mj-lt"/>
                <a:ea typeface="+mj-ea"/>
                <a:cs typeface="Arial" panose="020B0604020202020204" pitchFamily="34" charset="0"/>
              </a:defRPr>
            </a:lvl1pPr>
            <a:lvl2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2pPr>
            <a:lvl3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3pPr>
            <a:lvl4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4pPr>
            <a:lvl5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5pPr>
            <a:lvl6pPr marL="456952" algn="ctr" rtl="0" fontAlgn="base">
              <a:spcBef>
                <a:spcPct val="0"/>
              </a:spcBef>
              <a:spcAft>
                <a:spcPct val="0"/>
              </a:spcAft>
              <a:defRPr sz="4400" b="1">
                <a:solidFill>
                  <a:schemeClr val="tx1"/>
                </a:solidFill>
                <a:latin typeface="Candara" charset="0"/>
                <a:ea typeface="ＭＳ Ｐゴシック" charset="0"/>
                <a:cs typeface="Arial" charset="0"/>
              </a:defRPr>
            </a:lvl6pPr>
            <a:lvl7pPr marL="913905" algn="ctr" rtl="0" fontAlgn="base">
              <a:spcBef>
                <a:spcPct val="0"/>
              </a:spcBef>
              <a:spcAft>
                <a:spcPct val="0"/>
              </a:spcAft>
              <a:defRPr sz="4400" b="1">
                <a:solidFill>
                  <a:schemeClr val="tx1"/>
                </a:solidFill>
                <a:latin typeface="Candara" charset="0"/>
                <a:ea typeface="ＭＳ Ｐゴシック" charset="0"/>
                <a:cs typeface="Arial" charset="0"/>
              </a:defRPr>
            </a:lvl7pPr>
            <a:lvl8pPr marL="1370852" algn="ctr" rtl="0" fontAlgn="base">
              <a:spcBef>
                <a:spcPct val="0"/>
              </a:spcBef>
              <a:spcAft>
                <a:spcPct val="0"/>
              </a:spcAft>
              <a:defRPr sz="4400" b="1">
                <a:solidFill>
                  <a:schemeClr val="tx1"/>
                </a:solidFill>
                <a:latin typeface="Candara" charset="0"/>
                <a:ea typeface="ＭＳ Ｐゴシック" charset="0"/>
                <a:cs typeface="Arial" charset="0"/>
              </a:defRPr>
            </a:lvl8pPr>
            <a:lvl9pPr marL="1827807" algn="ctr" rtl="0" fontAlgn="base">
              <a:spcBef>
                <a:spcPct val="0"/>
              </a:spcBef>
              <a:spcAft>
                <a:spcPct val="0"/>
              </a:spcAft>
              <a:defRPr sz="4400" b="1">
                <a:solidFill>
                  <a:schemeClr val="tx1"/>
                </a:solidFill>
                <a:latin typeface="Candara" charset="0"/>
                <a:ea typeface="ＭＳ Ｐゴシック"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ＭＳ Ｐゴシック" charset="0"/>
              </a:rPr>
              <a:t>FROM THE UPPER ROOM </a:t>
            </a:r>
            <a:br>
              <a:rPr kumimoji="0" lang="en-US" sz="3200" b="1" i="0"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ＭＳ Ｐゴシック" charset="0"/>
              </a:rPr>
            </a:br>
            <a:r>
              <a:rPr kumimoji="0" lang="en-US" sz="3200" b="1" i="0"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ＭＳ Ｐゴシック" charset="0"/>
              </a:rPr>
              <a:t>TO THE UTTERMOST</a:t>
            </a:r>
          </a:p>
        </p:txBody>
      </p:sp>
    </p:spTree>
    <p:extLst>
      <p:ext uri="{BB962C8B-B14F-4D97-AF65-F5344CB8AC3E}">
        <p14:creationId xmlns:p14="http://schemas.microsoft.com/office/powerpoint/2010/main" val="426266582"/>
      </p:ext>
    </p:extLst>
  </p:cSld>
  <p:clrMapOvr>
    <a:masterClrMapping/>
  </p:clrMapOvr>
  <p:transition/>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help wanted">
            <a:extLst>
              <a:ext uri="{FF2B5EF4-FFF2-40B4-BE49-F238E27FC236}">
                <a16:creationId xmlns:a16="http://schemas.microsoft.com/office/drawing/2014/main" id="{CCF6EC83-A8A6-4A7C-827A-D05F2A833EBD}"/>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t="48168"/>
          <a:stretch/>
        </p:blipFill>
        <p:spPr bwMode="auto">
          <a:xfrm>
            <a:off x="114300" y="3303330"/>
            <a:ext cx="9029700" cy="35546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A5B2A65-A54A-4CE1-AB76-B04623206154}"/>
              </a:ext>
            </a:extLst>
          </p:cNvPr>
          <p:cNvSpPr txBox="1"/>
          <p:nvPr/>
        </p:nvSpPr>
        <p:spPr>
          <a:xfrm>
            <a:off x="0" y="3303330"/>
            <a:ext cx="9144000" cy="3600986"/>
          </a:xfrm>
          <a:prstGeom prst="rect">
            <a:avLst/>
          </a:prstGeom>
          <a:solidFill>
            <a:srgbClr val="F8F8F8">
              <a:alpha val="74902"/>
            </a:srgbClr>
          </a:solid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Music Ministry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Children’s Ministry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Online Ministry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Small Groups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Hospitality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
        <p:nvSpPr>
          <p:cNvPr id="2" name="Title 1">
            <a:extLst>
              <a:ext uri="{FF2B5EF4-FFF2-40B4-BE49-F238E27FC236}">
                <a16:creationId xmlns:a16="http://schemas.microsoft.com/office/drawing/2014/main" id="{E2A37093-83A4-5513-34C8-6E673F50608D}"/>
              </a:ext>
            </a:extLst>
          </p:cNvPr>
          <p:cNvSpPr>
            <a:spLocks noGrp="1"/>
          </p:cNvSpPr>
          <p:nvPr>
            <p:ph type="title" idx="4294967295"/>
          </p:nvPr>
        </p:nvSpPr>
        <p:spPr>
          <a:xfrm>
            <a:off x="628650" y="365125"/>
            <a:ext cx="7886700" cy="3063875"/>
          </a:xfrm>
          <a:prstGeom prst="rect">
            <a:avLst/>
          </a:prstGeom>
        </p:spPr>
        <p:txBody>
          <a:bodyPr anchor="ctr"/>
          <a:lstStyle/>
          <a:p>
            <a:pPr algn="ctr"/>
            <a:r>
              <a:rPr lang="en-US" sz="9600" b="1" dirty="0">
                <a:solidFill>
                  <a:srgbClr val="000099"/>
                </a:solidFill>
                <a:latin typeface="Arial" panose="020B0604020202020204" pitchFamily="34" charset="0"/>
                <a:cs typeface="Arial" panose="020B0604020202020204" pitchFamily="34" charset="0"/>
              </a:rPr>
              <a:t>Volunteers</a:t>
            </a:r>
            <a:r>
              <a:rPr lang="en-US" sz="9600" b="1" baseline="0" dirty="0">
                <a:solidFill>
                  <a:srgbClr val="000099"/>
                </a:solidFill>
                <a:latin typeface="Arial" panose="020B0604020202020204" pitchFamily="34" charset="0"/>
                <a:cs typeface="Arial" panose="020B0604020202020204" pitchFamily="34" charset="0"/>
              </a:rPr>
              <a:t> Needed!</a:t>
            </a:r>
            <a:endParaRPr lang="en-US" sz="9600" b="1" dirty="0">
              <a:solidFill>
                <a:srgbClr val="0000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450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6" descr="Elder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934200" y="6"/>
            <a:ext cx="2209800" cy="260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ontent Placeholder 1"/>
          <p:cNvSpPr>
            <a:spLocks noGrp="1"/>
          </p:cNvSpPr>
          <p:nvPr>
            <p:ph/>
          </p:nvPr>
        </p:nvSpPr>
        <p:spPr>
          <a:xfrm>
            <a:off x="0" y="0"/>
            <a:ext cx="6934200" cy="914400"/>
          </a:xfrm>
          <a:solidFill>
            <a:srgbClr val="800000"/>
          </a:solidFill>
          <a:ln>
            <a:solidFill>
              <a:schemeClr val="tx1"/>
            </a:solidFill>
          </a:ln>
        </p:spPr>
        <p:txBody>
          <a:bodyPr/>
          <a:lstStyle/>
          <a:p>
            <a:pPr algn="ctr">
              <a:buFont typeface="Wingdings" charset="0"/>
              <a:buNone/>
            </a:pPr>
            <a:r>
              <a:rPr lang="en-US" sz="4800" b="1">
                <a:latin typeface="Arial" charset="0"/>
                <a:ea typeface="ＭＳ Ｐゴシック" charset="0"/>
              </a:rPr>
              <a:t>The Elders of Israel</a:t>
            </a:r>
          </a:p>
        </p:txBody>
      </p:sp>
      <p:sp>
        <p:nvSpPr>
          <p:cNvPr id="296964" name="Text Box 14"/>
          <p:cNvSpPr txBox="1">
            <a:spLocks noChangeArrowheads="1"/>
          </p:cNvSpPr>
          <p:nvPr/>
        </p:nvSpPr>
        <p:spPr bwMode="auto">
          <a:xfrm>
            <a:off x="9299536" y="69853"/>
            <a:ext cx="534226" cy="459536"/>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type="none" w="lg" len="lg"/>
              </a14:hiddenLine>
            </a:ext>
          </a:extLst>
        </p:spPr>
        <p:txBody>
          <a:bodyPr wrap="none" lIns="89896" tIns="46747" rIns="89896" bIns="4674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r>
              <a:rPr lang="en-US" sz="2400" b="1" dirty="0">
                <a:solidFill>
                  <a:srgbClr val="FFFFFF"/>
                </a:solidFill>
                <a:cs typeface="Arial" charset="0"/>
              </a:rPr>
              <a:t>48</a:t>
            </a:r>
            <a:endParaRPr lang="en-US" sz="2400" b="1" dirty="0">
              <a:solidFill>
                <a:srgbClr val="FFFF66"/>
              </a:solidFill>
              <a:cs typeface="Arial" charset="0"/>
            </a:endParaRPr>
          </a:p>
        </p:txBody>
      </p:sp>
      <p:sp>
        <p:nvSpPr>
          <p:cNvPr id="6" name="Content Placeholder 1"/>
          <p:cNvSpPr txBox="1">
            <a:spLocks/>
          </p:cNvSpPr>
          <p:nvPr/>
        </p:nvSpPr>
        <p:spPr bwMode="auto">
          <a:xfrm>
            <a:off x="228600" y="1524000"/>
            <a:ext cx="8915400" cy="5334000"/>
          </a:xfrm>
          <a:prstGeom prst="rect">
            <a:avLst/>
          </a:prstGeom>
          <a:noFill/>
          <a:ln w="9525">
            <a:noFill/>
            <a:miter lim="800000"/>
            <a:headEnd/>
            <a:tailEnd/>
          </a:ln>
          <a:effectLst/>
        </p:spPr>
        <p:txBody>
          <a:bodyPr lIns="91334" tIns="45667" rIns="91334" bIns="45667"/>
          <a:lstStyle>
            <a:lvl1pPr marL="514350" indent="-514350"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a:spcBef>
                <a:spcPct val="20000"/>
              </a:spcBef>
              <a:buClr>
                <a:srgbClr val="FFCC00"/>
              </a:buClr>
              <a:buSzPct val="70000"/>
              <a:buFont typeface="Garamond" charset="0"/>
              <a:buAutoNum type="arabicPeriod"/>
            </a:pPr>
            <a:r>
              <a:rPr lang="en-US" sz="3200" b="1" dirty="0">
                <a:solidFill>
                  <a:srgbClr val="FFFFFF"/>
                </a:solidFill>
                <a:effectLst>
                  <a:outerShdw blurRad="38100" dist="38100" dir="2700000" algn="tl">
                    <a:srgbClr val="000000"/>
                  </a:outerShdw>
                </a:effectLst>
                <a:cs typeface="Arial" charset="0"/>
              </a:rPr>
              <a:t>Elders are found </a:t>
            </a:r>
            <a:r>
              <a:rPr lang="en-US" sz="3200" b="1" dirty="0">
                <a:solidFill>
                  <a:srgbClr val="FFFF00"/>
                </a:solidFill>
                <a:effectLst>
                  <a:outerShdw blurRad="38100" dist="38100" dir="2700000" algn="tl">
                    <a:srgbClr val="000000"/>
                  </a:outerShdw>
                </a:effectLst>
                <a:cs typeface="Arial" charset="0"/>
              </a:rPr>
              <a:t>throughout </a:t>
            </a:r>
            <a:br>
              <a:rPr lang="en-US" sz="3200" b="1" dirty="0">
                <a:solidFill>
                  <a:srgbClr val="FFFF00"/>
                </a:solidFill>
                <a:effectLst>
                  <a:outerShdw blurRad="38100" dist="38100" dir="2700000" algn="tl">
                    <a:srgbClr val="000000"/>
                  </a:outerShdw>
                </a:effectLst>
                <a:cs typeface="Arial" charset="0"/>
              </a:rPr>
            </a:br>
            <a:r>
              <a:rPr lang="en-US" sz="3200" b="1" dirty="0">
                <a:solidFill>
                  <a:srgbClr val="FFFFFF"/>
                </a:solidFill>
                <a:effectLst>
                  <a:outerShdw blurRad="38100" dist="38100" dir="2700000" algn="tl">
                    <a:srgbClr val="000000"/>
                  </a:outerShdw>
                </a:effectLst>
                <a:cs typeface="Arial" charset="0"/>
              </a:rPr>
              <a:t>the nation</a:t>
            </a:r>
            <a:r>
              <a:rPr lang="uk-UA" sz="3200" b="1" dirty="0">
                <a:solidFill>
                  <a:srgbClr val="FFFFFF"/>
                </a:solidFill>
                <a:effectLst>
                  <a:outerShdw blurRad="38100" dist="38100" dir="2700000" algn="tl">
                    <a:srgbClr val="000000"/>
                  </a:outerShdw>
                </a:effectLst>
                <a:cs typeface="Arial" charset="0"/>
              </a:rPr>
              <a:t>'</a:t>
            </a:r>
            <a:r>
              <a:rPr lang="en-US" sz="3200" b="1" dirty="0">
                <a:solidFill>
                  <a:srgbClr val="FFFFFF"/>
                </a:solidFill>
                <a:effectLst>
                  <a:outerShdw blurRad="38100" dist="38100" dir="2700000" algn="tl">
                    <a:srgbClr val="000000"/>
                  </a:outerShdw>
                </a:effectLst>
                <a:cs typeface="Arial" charset="0"/>
              </a:rPr>
              <a:t>s history</a:t>
            </a:r>
          </a:p>
          <a:p>
            <a:pPr algn="l">
              <a:spcBef>
                <a:spcPct val="20000"/>
              </a:spcBef>
              <a:buClr>
                <a:srgbClr val="FFCC00"/>
              </a:buClr>
              <a:buSzPct val="70000"/>
              <a:buFont typeface="Garamond" charset="0"/>
              <a:buAutoNum type="arabicPeriod"/>
            </a:pPr>
            <a:r>
              <a:rPr lang="en-US" sz="3200" b="1" dirty="0">
                <a:solidFill>
                  <a:srgbClr val="FFFFFF"/>
                </a:solidFill>
                <a:effectLst>
                  <a:outerShdw blurRad="38100" dist="38100" dir="2700000" algn="tl">
                    <a:srgbClr val="000000"/>
                  </a:outerShdw>
                </a:effectLst>
                <a:cs typeface="Arial" charset="0"/>
              </a:rPr>
              <a:t>Elders were prominent </a:t>
            </a:r>
            <a:r>
              <a:rPr lang="en-US" sz="3200" b="1" dirty="0">
                <a:solidFill>
                  <a:srgbClr val="FFFF00"/>
                </a:solidFill>
                <a:effectLst>
                  <a:outerShdw blurRad="38100" dist="38100" dir="2700000" algn="tl">
                    <a:srgbClr val="000000"/>
                  </a:outerShdw>
                </a:effectLst>
                <a:cs typeface="Arial" charset="0"/>
              </a:rPr>
              <a:t>even when God spoke revelation through a single man </a:t>
            </a:r>
            <a:r>
              <a:rPr lang="en-US" sz="3200" b="1" dirty="0">
                <a:solidFill>
                  <a:srgbClr val="FFFFFF"/>
                </a:solidFill>
                <a:effectLst>
                  <a:outerShdw blurRad="38100" dist="38100" dir="2700000" algn="tl">
                    <a:srgbClr val="000000"/>
                  </a:outerShdw>
                </a:effectLst>
                <a:cs typeface="Arial" charset="0"/>
              </a:rPr>
              <a:t>such as Moses (Exod. 3:16, 18; 4:29, etc.) or a prophet like Elijah (2 Kings 6:32)</a:t>
            </a:r>
          </a:p>
          <a:p>
            <a:pPr algn="l">
              <a:spcBef>
                <a:spcPct val="20000"/>
              </a:spcBef>
              <a:buClr>
                <a:srgbClr val="FFCC00"/>
              </a:buClr>
              <a:buSzPct val="70000"/>
              <a:buFont typeface="Garamond" charset="0"/>
              <a:buAutoNum type="arabicPeriod"/>
            </a:pPr>
            <a:r>
              <a:rPr lang="en-US" sz="3200" b="1" dirty="0">
                <a:solidFill>
                  <a:srgbClr val="FFFFFF"/>
                </a:solidFill>
                <a:effectLst>
                  <a:outerShdw blurRad="38100" dist="38100" dir="2700000" algn="tl">
                    <a:srgbClr val="000000"/>
                  </a:outerShdw>
                </a:effectLst>
                <a:cs typeface="Arial" charset="0"/>
              </a:rPr>
              <a:t>There was always a </a:t>
            </a:r>
            <a:r>
              <a:rPr lang="en-US" sz="3200" b="1" dirty="0">
                <a:solidFill>
                  <a:srgbClr val="FFFF00"/>
                </a:solidFill>
                <a:effectLst>
                  <a:outerShdw blurRad="38100" dist="38100" dir="2700000" algn="tl">
                    <a:srgbClr val="000000"/>
                  </a:outerShdw>
                </a:effectLst>
                <a:cs typeface="Arial" charset="0"/>
              </a:rPr>
              <a:t>plurality </a:t>
            </a:r>
            <a:r>
              <a:rPr lang="en-US" sz="3200" b="1" dirty="0">
                <a:solidFill>
                  <a:srgbClr val="FFFFFF"/>
                </a:solidFill>
                <a:effectLst>
                  <a:outerShdw blurRad="38100" dist="38100" dir="2700000" algn="tl">
                    <a:srgbClr val="000000"/>
                  </a:outerShdw>
                </a:effectLst>
                <a:cs typeface="Arial" charset="0"/>
              </a:rPr>
              <a:t>of elders in the OT—only once does the word appear in the singular (</a:t>
            </a:r>
            <a:r>
              <a:rPr lang="ru-RU" sz="3200" b="1" dirty="0">
                <a:solidFill>
                  <a:srgbClr val="FFFFFF"/>
                </a:solidFill>
                <a:effectLst>
                  <a:outerShdw blurRad="38100" dist="38100" dir="2700000" algn="tl">
                    <a:srgbClr val="000000"/>
                  </a:outerShdw>
                </a:effectLst>
                <a:cs typeface="Arial" charset="0"/>
              </a:rPr>
              <a:t>"</a:t>
            </a:r>
            <a:r>
              <a:rPr lang="en-US" sz="3200" b="1" dirty="0">
                <a:solidFill>
                  <a:srgbClr val="FFFFFF"/>
                </a:solidFill>
                <a:effectLst>
                  <a:outerShdw blurRad="38100" dist="38100" dir="2700000" algn="tl">
                    <a:srgbClr val="000000"/>
                  </a:outerShdw>
                </a:effectLst>
                <a:cs typeface="Arial" charset="0"/>
              </a:rPr>
              <a:t>elder</a:t>
            </a:r>
            <a:r>
              <a:rPr lang="ru-RU" sz="3200" b="1" dirty="0">
                <a:solidFill>
                  <a:srgbClr val="FFFFFF"/>
                </a:solidFill>
                <a:effectLst>
                  <a:outerShdw blurRad="38100" dist="38100" dir="2700000" algn="tl">
                    <a:srgbClr val="000000"/>
                  </a:outerShdw>
                </a:effectLst>
                <a:cs typeface="Arial" charset="0"/>
              </a:rPr>
              <a:t>"</a:t>
            </a:r>
            <a:r>
              <a:rPr lang="en-US" sz="3200" b="1" dirty="0">
                <a:solidFill>
                  <a:srgbClr val="FFFFFF"/>
                </a:solidFill>
                <a:effectLst>
                  <a:outerShdw blurRad="38100" dist="38100" dir="2700000" algn="tl">
                    <a:srgbClr val="000000"/>
                  </a:outerShdw>
                </a:effectLst>
                <a:cs typeface="Arial" charset="0"/>
              </a:rPr>
              <a:t> in Isa. 3:2)  </a:t>
            </a:r>
          </a:p>
        </p:txBody>
      </p:sp>
    </p:spTree>
    <p:extLst>
      <p:ext uri="{BB962C8B-B14F-4D97-AF65-F5344CB8AC3E}">
        <p14:creationId xmlns:p14="http://schemas.microsoft.com/office/powerpoint/2010/main" val="33739725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51206" y="344384"/>
            <a:ext cx="9070975" cy="1143000"/>
          </a:xfrm>
        </p:spPr>
        <p:txBody>
          <a:bodyPr/>
          <a:lstStyle/>
          <a:p>
            <a:pPr algn="r"/>
            <a:r>
              <a:rPr lang="en-US" dirty="0">
                <a:solidFill>
                  <a:schemeClr val="bg1"/>
                </a:solidFill>
              </a:rPr>
              <a:t>Black</a:t>
            </a:r>
          </a:p>
        </p:txBody>
      </p:sp>
    </p:spTree>
    <p:extLst>
      <p:ext uri="{BB962C8B-B14F-4D97-AF65-F5344CB8AC3E}">
        <p14:creationId xmlns:p14="http://schemas.microsoft.com/office/powerpoint/2010/main" val="2603482061"/>
      </p:ext>
    </p:extLst>
  </p:cSld>
  <p:clrMapOvr>
    <a:masterClrMapping/>
  </p:clrMapOvr>
  <p:transition/>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2800" b="1" dirty="0">
                <a:solidFill>
                  <a:srgbClr val="FFFFFF"/>
                </a:solidFill>
                <a:latin typeface="Arial" charset="0"/>
                <a:ea typeface="ＭＳ Ｐゴシック" charset="0"/>
              </a:rPr>
              <a:t>NT Preaching link at BibleStudyDownloads.org</a:t>
            </a:r>
            <a:endParaRPr lang="en-US" sz="1100" b="1" dirty="0">
              <a:solidFill>
                <a:srgbClr val="FFFFFF"/>
              </a:solidFill>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35" tIns="45718" rIns="91435" bIns="45718"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1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Get this presentation and script for free!</a:t>
            </a:r>
            <a:endParaRPr kumimoji="0" lang="en-US" sz="11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pic>
        <p:nvPicPr>
          <p:cNvPr id="8" name="Picture 7" descr="Screen Shot 2016-02-02 at 5.41.18 P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172"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28523139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396BD4-D584-A465-0224-662E86CF035D}"/>
              </a:ext>
            </a:extLst>
          </p:cNvPr>
          <p:cNvSpPr/>
          <p:nvPr/>
        </p:nvSpPr>
        <p:spPr bwMode="auto">
          <a:xfrm>
            <a:off x="0" y="0"/>
            <a:ext cx="9138948" cy="6858000"/>
          </a:xfrm>
          <a:prstGeom prst="rect">
            <a:avLst/>
          </a:prstGeom>
          <a:gradFill>
            <a:gsLst>
              <a:gs pos="99000">
                <a:schemeClr val="bg2">
                  <a:lumMod val="20000"/>
                  <a:lumOff val="80000"/>
                </a:schemeClr>
              </a:gs>
              <a:gs pos="33000">
                <a:schemeClr val="accent6">
                  <a:lumMod val="40000"/>
                  <a:lumOff val="60000"/>
                </a:schemeClr>
              </a:gs>
            </a:gsLst>
            <a:path path="circle">
              <a:fillToRect l="50000" t="50000" r="50000" b="50000"/>
            </a:path>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10" charset="0"/>
              <a:ea typeface="ＭＳ Ｐゴシック" charset="0"/>
            </a:endParaRPr>
          </a:p>
        </p:txBody>
      </p:sp>
      <p:sp>
        <p:nvSpPr>
          <p:cNvPr id="302081" name="Text Box 2"/>
          <p:cNvSpPr txBox="1">
            <a:spLocks noChangeArrowheads="1"/>
          </p:cNvSpPr>
          <p:nvPr/>
        </p:nvSpPr>
        <p:spPr bwMode="auto">
          <a:xfrm>
            <a:off x="8357667" y="-461558"/>
            <a:ext cx="697964"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99"/>
                </a:solidFill>
                <a:effectLst/>
                <a:uLnTx/>
                <a:uFillTx/>
                <a:latin typeface="Arial" charset="0"/>
                <a:ea typeface="ＭＳ Ｐゴシック" charset="0"/>
                <a:cs typeface="Arial" charset="0"/>
              </a:rPr>
              <a:t>130</a:t>
            </a:r>
          </a:p>
        </p:txBody>
      </p:sp>
      <p:sp>
        <p:nvSpPr>
          <p:cNvPr id="302082" name="Text Box 3"/>
          <p:cNvSpPr txBox="1">
            <a:spLocks noChangeArrowheads="1"/>
          </p:cNvSpPr>
          <p:nvPr/>
        </p:nvSpPr>
        <p:spPr bwMode="auto">
          <a:xfrm>
            <a:off x="44208" y="6525344"/>
            <a:ext cx="4239760" cy="3076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400" b="1" i="0" u="none" strike="noStrike" kern="1200" cap="none" spc="0" normalizeH="0" baseline="0" noProof="0" dirty="0">
                <a:ln>
                  <a:noFill/>
                </a:ln>
                <a:solidFill>
                  <a:srgbClr val="000099"/>
                </a:solidFill>
                <a:effectLst/>
                <a:uLnTx/>
                <a:uFillTx/>
                <a:latin typeface="Arial" charset="0"/>
                <a:ea typeface="ＭＳ Ｐゴシック" charset="0"/>
                <a:cs typeface="Arial" charset="0"/>
              </a:rPr>
              <a:t>Adapted from Terry Hall, </a:t>
            </a:r>
            <a:r>
              <a:rPr kumimoji="0" lang="en-US" altLang="zh-CN" sz="1400" b="1" i="1" u="none" strike="noStrike" kern="1200" cap="none" spc="0" normalizeH="0" baseline="0" noProof="0" dirty="0">
                <a:ln>
                  <a:noFill/>
                </a:ln>
                <a:solidFill>
                  <a:srgbClr val="000099"/>
                </a:solidFill>
                <a:effectLst/>
                <a:uLnTx/>
                <a:uFillTx/>
                <a:latin typeface="Arial" charset="0"/>
                <a:ea typeface="ＭＳ Ｐゴシック" charset="0"/>
                <a:cs typeface="Arial" charset="0"/>
              </a:rPr>
              <a:t>Bible Panorama,</a:t>
            </a:r>
            <a:r>
              <a:rPr kumimoji="0" lang="en-US" altLang="zh-CN" sz="1400" b="1" i="0" u="none" strike="noStrike" kern="1200" cap="none" spc="0" normalizeH="0" baseline="0" noProof="0" dirty="0">
                <a:ln>
                  <a:noFill/>
                </a:ln>
                <a:solidFill>
                  <a:srgbClr val="000099"/>
                </a:solidFill>
                <a:effectLst/>
                <a:uLnTx/>
                <a:uFillTx/>
                <a:latin typeface="Arial" charset="0"/>
                <a:ea typeface="ＭＳ Ｐゴシック" charset="0"/>
                <a:cs typeface="Arial" charset="0"/>
              </a:rPr>
              <a:t> 162</a:t>
            </a:r>
            <a:endParaRPr kumimoji="0" lang="en-US" sz="1400" b="1" i="0" u="none" strike="noStrike" kern="1200" cap="none" spc="0" normalizeH="0" baseline="0" noProof="0" dirty="0">
              <a:ln>
                <a:noFill/>
              </a:ln>
              <a:solidFill>
                <a:srgbClr val="000099"/>
              </a:solidFill>
              <a:effectLst/>
              <a:uLnTx/>
              <a:uFillTx/>
              <a:latin typeface="Arial" charset="0"/>
              <a:ea typeface="ＭＳ Ｐゴシック" charset="0"/>
              <a:cs typeface="Arial" charset="0"/>
            </a:endParaRPr>
          </a:p>
        </p:txBody>
      </p:sp>
      <p:pic>
        <p:nvPicPr>
          <p:cNvPr id="302083" name="Picture 4"/>
          <p:cNvPicPr>
            <a:picLocks noChangeAspect="1" noChangeArrowheads="1"/>
          </p:cNvPicPr>
          <p:nvPr/>
        </p:nvPicPr>
        <p:blipFill>
          <a:blip r:embed="rId3" cstate="screen">
            <a:clrChange>
              <a:clrFrom>
                <a:srgbClr val="FFFFFF"/>
              </a:clrFrom>
              <a:clrTo>
                <a:srgbClr val="FFFFFF">
                  <a:alpha val="0"/>
                </a:srgbClr>
              </a:clrTo>
            </a:clrChange>
            <a:lum bright="2000" contrast="100000"/>
            <a:extLst>
              <a:ext uri="{28A0092B-C50C-407E-A947-70E740481C1C}">
                <a14:useLocalDpi xmlns:a14="http://schemas.microsoft.com/office/drawing/2010/main"/>
              </a:ext>
            </a:extLst>
          </a:blip>
          <a:srcRect/>
          <a:stretch>
            <a:fillRect/>
          </a:stretch>
        </p:blipFill>
        <p:spPr bwMode="auto">
          <a:xfrm>
            <a:off x="9612560" y="1135063"/>
            <a:ext cx="7848600" cy="5722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2084" name="Rectangle 5"/>
          <p:cNvSpPr>
            <a:spLocks noGrp="1" noChangeArrowheads="1"/>
          </p:cNvSpPr>
          <p:nvPr>
            <p:ph type="title" idx="4294967295"/>
          </p:nvPr>
        </p:nvSpPr>
        <p:spPr>
          <a:xfrm>
            <a:off x="-17222" y="0"/>
            <a:ext cx="5669341" cy="685800"/>
          </a:xfrm>
          <a:gradFill flip="none" rotWithShape="1">
            <a:gsLst>
              <a:gs pos="0">
                <a:schemeClr val="accent1">
                  <a:shade val="30000"/>
                  <a:satMod val="115000"/>
                </a:schemeClr>
              </a:gs>
              <a:gs pos="50000">
                <a:schemeClr val="accent1">
                  <a:shade val="67500"/>
                  <a:satMod val="115000"/>
                </a:schemeClr>
              </a:gs>
              <a:gs pos="100000">
                <a:schemeClr val="tx1"/>
              </a:gs>
            </a:gsLst>
            <a:path path="circle">
              <a:fillToRect l="50000" t="50000" r="50000" b="50000"/>
            </a:path>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eaLnBrk="1" hangingPunct="1"/>
            <a:r>
              <a:rPr lang="en-US" sz="3600" b="1" kern="1200" dirty="0">
                <a:solidFill>
                  <a:srgbClr val="FFFFFF"/>
                </a:solidFill>
                <a:effectLst>
                  <a:glow rad="101600">
                    <a:schemeClr val="accent4">
                      <a:satMod val="175000"/>
                      <a:alpha val="56000"/>
                    </a:schemeClr>
                  </a:glow>
                </a:effectLst>
                <a:latin typeface="Arial" panose="020B0604020202020204" pitchFamily="34" charset="0"/>
                <a:ea typeface="ＭＳ Ｐゴシック" charset="0"/>
                <a:cs typeface="Arial" panose="020B0604020202020204" pitchFamily="34" charset="0"/>
              </a:rPr>
              <a:t>Expanding View of Acts</a:t>
            </a:r>
          </a:p>
        </p:txBody>
      </p:sp>
      <p:sp>
        <p:nvSpPr>
          <p:cNvPr id="2" name="Rectangle 1">
            <a:extLst>
              <a:ext uri="{FF2B5EF4-FFF2-40B4-BE49-F238E27FC236}">
                <a16:creationId xmlns:a16="http://schemas.microsoft.com/office/drawing/2014/main" id="{530D9620-9890-BAF9-870E-AE9DC1FCA7DB}"/>
              </a:ext>
            </a:extLst>
          </p:cNvPr>
          <p:cNvSpPr/>
          <p:nvPr/>
        </p:nvSpPr>
        <p:spPr bwMode="auto">
          <a:xfrm>
            <a:off x="107504" y="3013888"/>
            <a:ext cx="2936032" cy="2575352"/>
          </a:xfrm>
          <a:prstGeom prst="rect">
            <a:avLst/>
          </a:prstGeom>
          <a:gradFill flip="none" rotWithShape="1">
            <a:gsLst>
              <a:gs pos="0">
                <a:schemeClr val="accent1">
                  <a:shade val="30000"/>
                  <a:satMod val="115000"/>
                </a:schemeClr>
              </a:gs>
              <a:gs pos="50000">
                <a:schemeClr val="accent1">
                  <a:shade val="67500"/>
                  <a:satMod val="115000"/>
                </a:schemeClr>
              </a:gs>
              <a:gs pos="100000">
                <a:schemeClr val="tx1"/>
              </a:gs>
            </a:gsLst>
            <a:path path="circle">
              <a:fillToRect l="50000" t="50000" r="50000" b="50000"/>
            </a:path>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1:1–6:7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Formation of Church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Jewish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Jerusalem Center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Peter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To Jerusalem</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AD 33-35 (2 years)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p:txBody>
      </p:sp>
      <p:sp>
        <p:nvSpPr>
          <p:cNvPr id="3" name="Rectangle 2">
            <a:extLst>
              <a:ext uri="{FF2B5EF4-FFF2-40B4-BE49-F238E27FC236}">
                <a16:creationId xmlns:a16="http://schemas.microsoft.com/office/drawing/2014/main" id="{6B6AC2AD-ED3B-0C69-7155-B0FA37A6E796}"/>
              </a:ext>
            </a:extLst>
          </p:cNvPr>
          <p:cNvSpPr/>
          <p:nvPr/>
        </p:nvSpPr>
        <p:spPr bwMode="auto">
          <a:xfrm>
            <a:off x="3029388" y="2184669"/>
            <a:ext cx="2936032" cy="4268667"/>
          </a:xfrm>
          <a:prstGeom prst="rect">
            <a:avLst/>
          </a:prstGeom>
          <a:gradFill flip="none" rotWithShape="1">
            <a:gsLst>
              <a:gs pos="0">
                <a:schemeClr val="accent1">
                  <a:shade val="30000"/>
                  <a:satMod val="115000"/>
                </a:schemeClr>
              </a:gs>
              <a:gs pos="50000">
                <a:schemeClr val="accent1">
                  <a:shade val="67500"/>
                  <a:satMod val="115000"/>
                </a:schemeClr>
              </a:gs>
              <a:gs pos="100000">
                <a:schemeClr val="tx1"/>
              </a:gs>
            </a:gsLst>
            <a:path path="circle">
              <a:fillToRect l="50000" t="50000" r="50000" b="50000"/>
            </a:path>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6:8–8:40</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Transition of Church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Samaritan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Jerusalem Center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Peter &amp; Philip</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To Judea &amp; Samaria</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AD 35 (a few months)</a:t>
            </a:r>
          </a:p>
        </p:txBody>
      </p:sp>
      <p:sp>
        <p:nvSpPr>
          <p:cNvPr id="4" name="Rectangle 3">
            <a:extLst>
              <a:ext uri="{FF2B5EF4-FFF2-40B4-BE49-F238E27FC236}">
                <a16:creationId xmlns:a16="http://schemas.microsoft.com/office/drawing/2014/main" id="{A41895FE-5CE2-6F05-0F36-F48D6680D092}"/>
              </a:ext>
            </a:extLst>
          </p:cNvPr>
          <p:cNvSpPr/>
          <p:nvPr/>
        </p:nvSpPr>
        <p:spPr bwMode="auto">
          <a:xfrm>
            <a:off x="5940152" y="260648"/>
            <a:ext cx="3071336" cy="6552728"/>
          </a:xfrm>
          <a:prstGeom prst="rect">
            <a:avLst/>
          </a:prstGeom>
          <a:gradFill flip="none" rotWithShape="1">
            <a:gsLst>
              <a:gs pos="0">
                <a:schemeClr val="accent1">
                  <a:shade val="30000"/>
                  <a:satMod val="115000"/>
                </a:schemeClr>
              </a:gs>
              <a:gs pos="50000">
                <a:schemeClr val="accent1">
                  <a:shade val="67500"/>
                  <a:satMod val="115000"/>
                </a:schemeClr>
              </a:gs>
              <a:gs pos="100000">
                <a:schemeClr val="tx1"/>
              </a:gs>
            </a:gsLst>
            <a:path path="circle">
              <a:fillToRect l="50000" t="50000" r="50000" b="50000"/>
            </a:path>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Acts 9–28</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Antioch, Caesarea, Cyprus,</a:t>
            </a:r>
            <a:b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b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Phoenicia, Jerusalem</a:t>
            </a:r>
            <a:b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b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 (Acts 9–12)</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4 Journeys of Paul:</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Galatia (Acts 13–15)</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Greece (Acts 16–18)</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Asia (Acts 18–21)</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Rome (Acts 22–28)</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Expansion of Church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Gentile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Antioch to Rome Center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Paul &amp; Barnabas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To Uttermost Part</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AD 35-62 (27 years)</a:t>
            </a: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51206" y="344384"/>
            <a:ext cx="9070975" cy="1143000"/>
          </a:xfrm>
        </p:spPr>
        <p:txBody>
          <a:bodyPr/>
          <a:lstStyle/>
          <a:p>
            <a:pPr algn="r"/>
            <a:r>
              <a:rPr lang="en-US" dirty="0">
                <a:solidFill>
                  <a:schemeClr val="bg1"/>
                </a:solidFill>
              </a:rPr>
              <a:t>Black</a:t>
            </a:r>
          </a:p>
        </p:txBody>
      </p:sp>
    </p:spTree>
    <p:extLst>
      <p:ext uri="{BB962C8B-B14F-4D97-AF65-F5344CB8AC3E}">
        <p14:creationId xmlns:p14="http://schemas.microsoft.com/office/powerpoint/2010/main" val="1415197826"/>
      </p:ext>
    </p:extLst>
  </p:cSld>
  <p:clrMapOvr>
    <a:masterClrMapping/>
  </p:clrMapOvr>
  <p:transition/>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2800" b="1">
                <a:solidFill>
                  <a:srgbClr val="FFFFFF"/>
                </a:solidFill>
                <a:latin typeface="Arial" charset="0"/>
                <a:ea typeface="ＭＳ Ｐゴシック" charset="0"/>
              </a:rPr>
              <a:t>NT Survey </a:t>
            </a:r>
            <a:r>
              <a:rPr lang="en-US" sz="2800" b="1" dirty="0">
                <a:solidFill>
                  <a:srgbClr val="FFFFFF"/>
                </a:solidFill>
                <a:latin typeface="Arial" charset="0"/>
                <a:ea typeface="ＭＳ Ｐゴシック" charset="0"/>
              </a:rPr>
              <a:t>link at BibleStudyDownloads.org</a:t>
            </a:r>
            <a:endParaRPr lang="en-US" sz="1100" b="1" dirty="0">
              <a:solidFill>
                <a:srgbClr val="FFFFFF"/>
              </a:solidFill>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1435" tIns="45718" rIns="91435" bIns="45718"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1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Get this presentation and script for free!</a:t>
            </a:r>
            <a:endParaRPr kumimoji="0" lang="en-US" sz="11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pic>
        <p:nvPicPr>
          <p:cNvPr id="8" name="Picture 7" descr="Screen Shot 2016-02-02 at 5.41.18 P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172"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19992853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6" descr="Elder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934200" y="6"/>
            <a:ext cx="2209800" cy="260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ontent Placeholder 1"/>
          <p:cNvSpPr>
            <a:spLocks noGrp="1"/>
          </p:cNvSpPr>
          <p:nvPr>
            <p:ph/>
          </p:nvPr>
        </p:nvSpPr>
        <p:spPr>
          <a:xfrm>
            <a:off x="0" y="0"/>
            <a:ext cx="6934200" cy="914400"/>
          </a:xfrm>
          <a:solidFill>
            <a:srgbClr val="800000"/>
          </a:solidFill>
          <a:ln>
            <a:solidFill>
              <a:schemeClr val="tx1"/>
            </a:solidFill>
          </a:ln>
        </p:spPr>
        <p:txBody>
          <a:bodyPr/>
          <a:lstStyle/>
          <a:p>
            <a:pPr algn="ctr">
              <a:buFont typeface="Wingdings" charset="0"/>
              <a:buNone/>
            </a:pPr>
            <a:r>
              <a:rPr lang="en-US" sz="4800" b="1">
                <a:latin typeface="Arial" charset="0"/>
                <a:ea typeface="ＭＳ Ｐゴシック" charset="0"/>
              </a:rPr>
              <a:t>The Elders of Israel</a:t>
            </a:r>
          </a:p>
        </p:txBody>
      </p:sp>
      <p:sp>
        <p:nvSpPr>
          <p:cNvPr id="297988" name="Text Box 14"/>
          <p:cNvSpPr txBox="1">
            <a:spLocks noChangeArrowheads="1"/>
          </p:cNvSpPr>
          <p:nvPr/>
        </p:nvSpPr>
        <p:spPr bwMode="auto">
          <a:xfrm>
            <a:off x="9371543" y="69853"/>
            <a:ext cx="534226" cy="459536"/>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type="none" w="lg" len="lg"/>
              </a14:hiddenLine>
            </a:ext>
          </a:extLst>
        </p:spPr>
        <p:txBody>
          <a:bodyPr wrap="none" lIns="89896" tIns="46747" rIns="89896" bIns="4674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r>
              <a:rPr lang="en-US" sz="2400" b="1">
                <a:solidFill>
                  <a:srgbClr val="FFFFFF"/>
                </a:solidFill>
                <a:cs typeface="Arial" charset="0"/>
              </a:rPr>
              <a:t>48</a:t>
            </a:r>
            <a:endParaRPr lang="en-US" sz="2400" b="1">
              <a:solidFill>
                <a:srgbClr val="FFFF66"/>
              </a:solidFill>
              <a:cs typeface="Arial" charset="0"/>
            </a:endParaRPr>
          </a:p>
        </p:txBody>
      </p:sp>
      <p:sp>
        <p:nvSpPr>
          <p:cNvPr id="6" name="Content Placeholder 1"/>
          <p:cNvSpPr txBox="1">
            <a:spLocks/>
          </p:cNvSpPr>
          <p:nvPr/>
        </p:nvSpPr>
        <p:spPr bwMode="auto">
          <a:xfrm>
            <a:off x="228600" y="1066800"/>
            <a:ext cx="8915400" cy="5791200"/>
          </a:xfrm>
          <a:prstGeom prst="rect">
            <a:avLst/>
          </a:prstGeom>
          <a:noFill/>
          <a:ln w="9525">
            <a:noFill/>
            <a:miter lim="800000"/>
            <a:headEnd/>
            <a:tailEnd/>
          </a:ln>
          <a:effectLst/>
        </p:spPr>
        <p:txBody>
          <a:bodyPr lIns="91334" tIns="45667" rIns="91334" bIns="45667"/>
          <a:lstStyle>
            <a:lvl1pPr marL="514350" indent="-514350"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a:spcBef>
                <a:spcPct val="20000"/>
              </a:spcBef>
              <a:buClr>
                <a:srgbClr val="FFCC00"/>
              </a:buClr>
              <a:buSzPct val="70000"/>
              <a:buFont typeface="Garamond" charset="0"/>
              <a:buAutoNum type="arabicPeriod" startAt="4"/>
            </a:pPr>
            <a:r>
              <a:rPr lang="en-US" sz="3200" b="1" dirty="0">
                <a:solidFill>
                  <a:srgbClr val="FFFFFF"/>
                </a:solidFill>
                <a:effectLst>
                  <a:outerShdw blurRad="38100" dist="38100" dir="2700000" algn="tl">
                    <a:srgbClr val="000000"/>
                  </a:outerShdw>
                </a:effectLst>
                <a:cs typeface="Arial" charset="0"/>
              </a:rPr>
              <a:t>Elders led at </a:t>
            </a:r>
            <a:r>
              <a:rPr lang="en-US" sz="3200" b="1" dirty="0">
                <a:solidFill>
                  <a:srgbClr val="FFFF00"/>
                </a:solidFill>
                <a:effectLst>
                  <a:outerShdw blurRad="38100" dist="38100" dir="2700000" algn="tl">
                    <a:srgbClr val="000000"/>
                  </a:outerShdw>
                </a:effectLst>
                <a:cs typeface="Arial" charset="0"/>
              </a:rPr>
              <a:t>various levels</a:t>
            </a:r>
            <a:r>
              <a:rPr lang="en-US" sz="3200" b="1" dirty="0">
                <a:solidFill>
                  <a:srgbClr val="FFFFFF"/>
                </a:solidFill>
                <a:effectLst>
                  <a:outerShdw blurRad="38100" dist="38100" dir="2700000" algn="tl">
                    <a:srgbClr val="000000"/>
                  </a:outerShdw>
                </a:effectLst>
                <a:cs typeface="Arial" charset="0"/>
              </a:rPr>
              <a:t>: </a:t>
            </a:r>
            <a:br>
              <a:rPr lang="en-US" sz="3200" b="1" dirty="0">
                <a:solidFill>
                  <a:srgbClr val="FFFFFF"/>
                </a:solidFill>
                <a:effectLst>
                  <a:outerShdw blurRad="38100" dist="38100" dir="2700000" algn="tl">
                    <a:srgbClr val="000000"/>
                  </a:outerShdw>
                </a:effectLst>
                <a:cs typeface="Arial" charset="0"/>
              </a:rPr>
            </a:br>
            <a:r>
              <a:rPr lang="en-US" sz="3200" b="1" dirty="0">
                <a:solidFill>
                  <a:srgbClr val="FFFFFF"/>
                </a:solidFill>
                <a:effectLst>
                  <a:outerShdw blurRad="38100" dist="38100" dir="2700000" algn="tl">
                    <a:srgbClr val="000000"/>
                  </a:outerShdw>
                </a:effectLst>
                <a:cs typeface="Arial" charset="0"/>
              </a:rPr>
              <a:t>national, regional, city, house</a:t>
            </a:r>
          </a:p>
          <a:p>
            <a:pPr algn="l">
              <a:spcBef>
                <a:spcPct val="20000"/>
              </a:spcBef>
              <a:buClr>
                <a:srgbClr val="FFCC00"/>
              </a:buClr>
              <a:buSzPct val="70000"/>
              <a:buFont typeface="Garamond" charset="0"/>
              <a:buAutoNum type="arabicPeriod" startAt="4"/>
            </a:pPr>
            <a:r>
              <a:rPr lang="en-US" sz="3200" b="1" dirty="0">
                <a:solidFill>
                  <a:srgbClr val="FFFFFF"/>
                </a:solidFill>
                <a:effectLst>
                  <a:outerShdw blurRad="38100" dist="38100" dir="2700000" algn="tl">
                    <a:srgbClr val="000000"/>
                  </a:outerShdw>
                </a:effectLst>
                <a:cs typeface="Arial" charset="0"/>
              </a:rPr>
              <a:t>Elders </a:t>
            </a:r>
            <a:r>
              <a:rPr lang="en-US" sz="3200" b="1" dirty="0">
                <a:solidFill>
                  <a:srgbClr val="FFFF00"/>
                </a:solidFill>
                <a:effectLst>
                  <a:outerShdw blurRad="38100" dist="38100" dir="2700000" algn="tl">
                    <a:srgbClr val="000000"/>
                  </a:outerShdw>
                </a:effectLst>
                <a:cs typeface="Arial" charset="0"/>
              </a:rPr>
              <a:t>ruled other nations</a:t>
            </a:r>
            <a:r>
              <a:rPr lang="en-US" sz="3200" b="1" dirty="0">
                <a:solidFill>
                  <a:srgbClr val="FFFFFF"/>
                </a:solidFill>
                <a:effectLst>
                  <a:outerShdw blurRad="38100" dist="38100" dir="2700000" algn="tl">
                    <a:srgbClr val="000000"/>
                  </a:outerShdw>
                </a:effectLst>
                <a:cs typeface="Arial" charset="0"/>
              </a:rPr>
              <a:t>, such </a:t>
            </a:r>
            <a:br>
              <a:rPr lang="en-US" sz="3200" b="1" dirty="0">
                <a:solidFill>
                  <a:srgbClr val="FFFFFF"/>
                </a:solidFill>
                <a:effectLst>
                  <a:outerShdw blurRad="38100" dist="38100" dir="2700000" algn="tl">
                    <a:srgbClr val="000000"/>
                  </a:outerShdw>
                </a:effectLst>
                <a:cs typeface="Arial" charset="0"/>
              </a:rPr>
            </a:br>
            <a:r>
              <a:rPr lang="en-US" sz="3200" b="1" dirty="0">
                <a:solidFill>
                  <a:srgbClr val="FFFFFF"/>
                </a:solidFill>
                <a:effectLst>
                  <a:outerShdw blurRad="38100" dist="38100" dir="2700000" algn="tl">
                    <a:srgbClr val="000000"/>
                  </a:outerShdw>
                </a:effectLst>
                <a:cs typeface="Arial" charset="0"/>
              </a:rPr>
              <a:t>as </a:t>
            </a:r>
            <a:r>
              <a:rPr lang="en-US" sz="3200" b="1" dirty="0" err="1">
                <a:solidFill>
                  <a:srgbClr val="FFFFFF"/>
                </a:solidFill>
                <a:effectLst>
                  <a:outerShdw blurRad="38100" dist="38100" dir="2700000" algn="tl">
                    <a:srgbClr val="000000"/>
                  </a:outerShdw>
                </a:effectLst>
                <a:cs typeface="Arial" charset="0"/>
              </a:rPr>
              <a:t>Midian</a:t>
            </a:r>
            <a:r>
              <a:rPr lang="en-US" sz="3200" b="1" dirty="0">
                <a:solidFill>
                  <a:srgbClr val="FFFFFF"/>
                </a:solidFill>
                <a:effectLst>
                  <a:outerShdw blurRad="38100" dist="38100" dir="2700000" algn="tl">
                    <a:srgbClr val="000000"/>
                  </a:outerShdw>
                </a:effectLst>
                <a:cs typeface="Arial" charset="0"/>
              </a:rPr>
              <a:t> (Num. 22:4), Moab (Num. 22:7), and Gibeon (Josh. 9:11).</a:t>
            </a:r>
          </a:p>
          <a:p>
            <a:pPr algn="l">
              <a:spcBef>
                <a:spcPct val="20000"/>
              </a:spcBef>
              <a:buClr>
                <a:srgbClr val="FFCC00"/>
              </a:buClr>
              <a:buSzPct val="70000"/>
              <a:buFont typeface="Garamond" charset="0"/>
              <a:buAutoNum type="arabicPeriod" startAt="4"/>
            </a:pPr>
            <a:r>
              <a:rPr lang="en-US" sz="3200" b="1" dirty="0">
                <a:solidFill>
                  <a:srgbClr val="FFFFFF"/>
                </a:solidFill>
                <a:effectLst>
                  <a:outerShdw blurRad="38100" dist="38100" dir="2700000" algn="tl">
                    <a:srgbClr val="000000"/>
                  </a:outerShdw>
                </a:effectLst>
                <a:cs typeface="Arial" charset="0"/>
              </a:rPr>
              <a:t>Once Israel</a:t>
            </a:r>
            <a:r>
              <a:rPr lang="uk-UA" sz="3200" b="1" dirty="0">
                <a:solidFill>
                  <a:srgbClr val="FFFFFF"/>
                </a:solidFill>
                <a:effectLst>
                  <a:outerShdw blurRad="38100" dist="38100" dir="2700000" algn="tl">
                    <a:srgbClr val="000000"/>
                  </a:outerShdw>
                </a:effectLst>
                <a:cs typeface="Arial" charset="0"/>
              </a:rPr>
              <a:t>'</a:t>
            </a:r>
            <a:r>
              <a:rPr lang="en-US" sz="3200" b="1" dirty="0">
                <a:solidFill>
                  <a:srgbClr val="FFFFFF"/>
                </a:solidFill>
                <a:effectLst>
                  <a:outerShdw blurRad="38100" dist="38100" dir="2700000" algn="tl">
                    <a:srgbClr val="000000"/>
                  </a:outerShdw>
                </a:effectLst>
                <a:cs typeface="Arial" charset="0"/>
              </a:rPr>
              <a:t>s elders </a:t>
            </a:r>
            <a:r>
              <a:rPr lang="en-US" sz="3200" b="1" dirty="0">
                <a:solidFill>
                  <a:srgbClr val="FFFF00"/>
                </a:solidFill>
                <a:effectLst>
                  <a:outerShdw blurRad="38100" dist="38100" dir="2700000" algn="tl">
                    <a:srgbClr val="000000"/>
                  </a:outerShdw>
                </a:effectLst>
                <a:cs typeface="Arial" charset="0"/>
              </a:rPr>
              <a:t>prophesied </a:t>
            </a:r>
            <a:r>
              <a:rPr lang="en-US" sz="3200" b="1" dirty="0">
                <a:solidFill>
                  <a:srgbClr val="FFFFFF"/>
                </a:solidFill>
                <a:effectLst>
                  <a:outerShdw blurRad="38100" dist="38100" dir="2700000" algn="tl">
                    <a:srgbClr val="000000"/>
                  </a:outerShdw>
                </a:effectLst>
                <a:cs typeface="Arial" charset="0"/>
              </a:rPr>
              <a:t>(Num. 11:25-26).</a:t>
            </a:r>
          </a:p>
          <a:p>
            <a:pPr algn="l">
              <a:spcBef>
                <a:spcPct val="20000"/>
              </a:spcBef>
              <a:buClr>
                <a:srgbClr val="FFCC00"/>
              </a:buClr>
              <a:buSzPct val="70000"/>
              <a:buFont typeface="Garamond" charset="0"/>
              <a:buAutoNum type="arabicPeriod" startAt="4"/>
            </a:pPr>
            <a:r>
              <a:rPr lang="en-US" sz="3200" b="1" dirty="0">
                <a:solidFill>
                  <a:srgbClr val="FFFFFF"/>
                </a:solidFill>
                <a:effectLst>
                  <a:outerShdw blurRad="38100" dist="38100" dir="2700000" algn="tl">
                    <a:srgbClr val="000000"/>
                  </a:outerShdw>
                </a:effectLst>
                <a:cs typeface="Arial" charset="0"/>
              </a:rPr>
              <a:t>Elders were </a:t>
            </a:r>
            <a:r>
              <a:rPr lang="en-US" sz="3200" b="1" dirty="0">
                <a:solidFill>
                  <a:srgbClr val="FFFF00"/>
                </a:solidFill>
                <a:effectLst>
                  <a:outerShdw blurRad="38100" dist="38100" dir="2700000" algn="tl">
                    <a:srgbClr val="000000"/>
                  </a:outerShdw>
                </a:effectLst>
                <a:cs typeface="Arial" charset="0"/>
              </a:rPr>
              <a:t>commanded to teach</a:t>
            </a:r>
            <a:r>
              <a:rPr lang="en-US" sz="3200" b="1" dirty="0">
                <a:solidFill>
                  <a:srgbClr val="FFFFFF"/>
                </a:solidFill>
                <a:effectLst>
                  <a:outerShdw blurRad="38100" dist="38100" dir="2700000" algn="tl">
                    <a:srgbClr val="000000"/>
                  </a:outerShdw>
                </a:effectLst>
                <a:cs typeface="Arial" charset="0"/>
              </a:rPr>
              <a:t> the people God</a:t>
            </a:r>
            <a:r>
              <a:rPr lang="uk-UA" sz="3200" b="1" dirty="0">
                <a:solidFill>
                  <a:srgbClr val="FFFFFF"/>
                </a:solidFill>
                <a:effectLst>
                  <a:outerShdw blurRad="38100" dist="38100" dir="2700000" algn="tl">
                    <a:srgbClr val="000000"/>
                  </a:outerShdw>
                </a:effectLst>
                <a:cs typeface="Arial" charset="0"/>
              </a:rPr>
              <a:t>'</a:t>
            </a:r>
            <a:r>
              <a:rPr lang="en-US" sz="3200" b="1" dirty="0">
                <a:solidFill>
                  <a:srgbClr val="FFFFFF"/>
                </a:solidFill>
                <a:effectLst>
                  <a:outerShdw blurRad="38100" dist="38100" dir="2700000" algn="tl">
                    <a:srgbClr val="000000"/>
                  </a:outerShdw>
                </a:effectLst>
                <a:cs typeface="Arial" charset="0"/>
              </a:rPr>
              <a:t>s laws every seven years (Deut. 27:1-8; 31:9-10), which they did under Josiah (2 Kings 23:1-2).</a:t>
            </a:r>
          </a:p>
        </p:txBody>
      </p:sp>
    </p:spTree>
    <p:extLst>
      <p:ext uri="{BB962C8B-B14F-4D97-AF65-F5344CB8AC3E}">
        <p14:creationId xmlns:p14="http://schemas.microsoft.com/office/powerpoint/2010/main" val="25863761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0" name="Picture 6" descr="Elder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934200" y="6"/>
            <a:ext cx="2209800" cy="260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ontent Placeholder 1"/>
          <p:cNvSpPr>
            <a:spLocks noGrp="1"/>
          </p:cNvSpPr>
          <p:nvPr>
            <p:ph/>
          </p:nvPr>
        </p:nvSpPr>
        <p:spPr>
          <a:xfrm>
            <a:off x="0" y="0"/>
            <a:ext cx="6934200" cy="914400"/>
          </a:xfrm>
          <a:solidFill>
            <a:srgbClr val="800000"/>
          </a:solidFill>
          <a:ln>
            <a:solidFill>
              <a:schemeClr val="tx1"/>
            </a:solidFill>
          </a:ln>
        </p:spPr>
        <p:txBody>
          <a:bodyPr/>
          <a:lstStyle/>
          <a:p>
            <a:pPr algn="ctr">
              <a:buFont typeface="Wingdings" charset="0"/>
              <a:buNone/>
            </a:pPr>
            <a:r>
              <a:rPr lang="en-US" sz="4800" b="1">
                <a:latin typeface="Arial" charset="0"/>
                <a:ea typeface="ＭＳ Ｐゴシック" charset="0"/>
              </a:rPr>
              <a:t>The Elders of Israel</a:t>
            </a:r>
          </a:p>
        </p:txBody>
      </p:sp>
      <p:sp>
        <p:nvSpPr>
          <p:cNvPr id="299012" name="Text Box 14"/>
          <p:cNvSpPr txBox="1">
            <a:spLocks noChangeArrowheads="1"/>
          </p:cNvSpPr>
          <p:nvPr/>
        </p:nvSpPr>
        <p:spPr bwMode="auto">
          <a:xfrm>
            <a:off x="9155522" y="69853"/>
            <a:ext cx="534226" cy="459536"/>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type="none" w="lg" len="lg"/>
              </a14:hiddenLine>
            </a:ext>
          </a:extLst>
        </p:spPr>
        <p:txBody>
          <a:bodyPr wrap="none" lIns="89896" tIns="46747" rIns="89896" bIns="4674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r>
              <a:rPr lang="en-US" sz="2400" b="1">
                <a:solidFill>
                  <a:srgbClr val="FFFFFF"/>
                </a:solidFill>
                <a:cs typeface="Arial" charset="0"/>
              </a:rPr>
              <a:t>50</a:t>
            </a:r>
            <a:endParaRPr lang="en-US" sz="2400" b="1">
              <a:solidFill>
                <a:srgbClr val="FFFF66"/>
              </a:solidFill>
              <a:cs typeface="Arial" charset="0"/>
            </a:endParaRPr>
          </a:p>
        </p:txBody>
      </p:sp>
      <p:sp>
        <p:nvSpPr>
          <p:cNvPr id="6" name="Content Placeholder 1"/>
          <p:cNvSpPr txBox="1">
            <a:spLocks/>
          </p:cNvSpPr>
          <p:nvPr/>
        </p:nvSpPr>
        <p:spPr bwMode="auto">
          <a:xfrm>
            <a:off x="228600" y="1143001"/>
            <a:ext cx="8915400" cy="5334000"/>
          </a:xfrm>
          <a:prstGeom prst="rect">
            <a:avLst/>
          </a:prstGeom>
          <a:noFill/>
          <a:ln w="9525">
            <a:noFill/>
            <a:miter lim="800000"/>
            <a:headEnd/>
            <a:tailEnd/>
          </a:ln>
          <a:effectLst/>
        </p:spPr>
        <p:txBody>
          <a:bodyPr lIns="91334" tIns="45667" rIns="91334" bIns="45667"/>
          <a:lstStyle>
            <a:lvl1pPr marL="514350" indent="-514350"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a:spcBef>
                <a:spcPct val="20000"/>
              </a:spcBef>
              <a:buClr>
                <a:srgbClr val="FFCC00"/>
              </a:buClr>
              <a:buSzPct val="70000"/>
              <a:buFont typeface="Garamond" charset="0"/>
              <a:buAutoNum type="arabicPeriod" startAt="8"/>
            </a:pPr>
            <a:r>
              <a:rPr lang="en-US" sz="3200" b="1" dirty="0">
                <a:solidFill>
                  <a:srgbClr val="FFFFFF"/>
                </a:solidFill>
                <a:effectLst>
                  <a:outerShdw blurRad="38100" dist="38100" dir="2700000" algn="tl">
                    <a:srgbClr val="000000"/>
                  </a:outerShdw>
                </a:effectLst>
                <a:cs typeface="Arial" charset="0"/>
              </a:rPr>
              <a:t>Elders were respected for their </a:t>
            </a:r>
            <a:br>
              <a:rPr lang="en-US" sz="3200" b="1" dirty="0">
                <a:solidFill>
                  <a:srgbClr val="FFFFFF"/>
                </a:solidFill>
                <a:effectLst>
                  <a:outerShdw blurRad="38100" dist="38100" dir="2700000" algn="tl">
                    <a:srgbClr val="000000"/>
                  </a:outerShdw>
                </a:effectLst>
                <a:cs typeface="Arial" charset="0"/>
              </a:rPr>
            </a:br>
            <a:r>
              <a:rPr lang="en-US" sz="3200" b="1" dirty="0">
                <a:solidFill>
                  <a:srgbClr val="FFFF00"/>
                </a:solidFill>
                <a:effectLst>
                  <a:outerShdw blurRad="38100" dist="38100" dir="2700000" algn="tl">
                    <a:srgbClr val="000000"/>
                  </a:outerShdw>
                </a:effectLst>
                <a:cs typeface="Arial" charset="0"/>
              </a:rPr>
              <a:t>wisdom </a:t>
            </a:r>
            <a:r>
              <a:rPr lang="en-US" sz="3200" b="1" dirty="0">
                <a:solidFill>
                  <a:srgbClr val="FFFFFF"/>
                </a:solidFill>
                <a:effectLst>
                  <a:outerShdw blurRad="38100" dist="38100" dir="2700000" algn="tl">
                    <a:srgbClr val="000000"/>
                  </a:outerShdw>
                </a:effectLst>
                <a:cs typeface="Arial" charset="0"/>
              </a:rPr>
              <a:t>(Ps. 107:32; Prov. </a:t>
            </a:r>
            <a:br>
              <a:rPr lang="en-US" sz="3200" b="1" dirty="0">
                <a:solidFill>
                  <a:srgbClr val="FFFFFF"/>
                </a:solidFill>
                <a:effectLst>
                  <a:outerShdw blurRad="38100" dist="38100" dir="2700000" algn="tl">
                    <a:srgbClr val="000000"/>
                  </a:outerShdw>
                </a:effectLst>
                <a:cs typeface="Arial" charset="0"/>
              </a:rPr>
            </a:br>
            <a:r>
              <a:rPr lang="en-US" sz="3200" b="1" dirty="0">
                <a:solidFill>
                  <a:srgbClr val="FFFFFF"/>
                </a:solidFill>
                <a:effectLst>
                  <a:outerShdw blurRad="38100" dist="38100" dir="2700000" algn="tl">
                    <a:srgbClr val="000000"/>
                  </a:outerShdw>
                </a:effectLst>
                <a:cs typeface="Arial" charset="0"/>
              </a:rPr>
              <a:t>31:23; Lam. 4:16; 5:12)</a:t>
            </a:r>
          </a:p>
          <a:p>
            <a:pPr algn="l">
              <a:spcBef>
                <a:spcPct val="20000"/>
              </a:spcBef>
              <a:buClr>
                <a:srgbClr val="FFCC00"/>
              </a:buClr>
              <a:buSzPct val="70000"/>
              <a:buFont typeface="Garamond" charset="0"/>
              <a:buAutoNum type="arabicPeriod" startAt="8"/>
            </a:pPr>
            <a:r>
              <a:rPr lang="en-US" sz="3200" b="1" dirty="0">
                <a:solidFill>
                  <a:srgbClr val="FFFFFF"/>
                </a:solidFill>
                <a:effectLst>
                  <a:outerShdw blurRad="38100" dist="38100" dir="2700000" algn="tl">
                    <a:srgbClr val="000000"/>
                  </a:outerShdw>
                </a:effectLst>
                <a:cs typeface="Arial" charset="0"/>
              </a:rPr>
              <a:t>Elders </a:t>
            </a:r>
            <a:r>
              <a:rPr lang="en-US" sz="3200" b="1" dirty="0">
                <a:solidFill>
                  <a:srgbClr val="FFFF00"/>
                </a:solidFill>
                <a:effectLst>
                  <a:outerShdw blurRad="38100" dist="38100" dir="2700000" algn="tl">
                    <a:srgbClr val="000000"/>
                  </a:outerShdw>
                </a:effectLst>
                <a:cs typeface="Arial" charset="0"/>
              </a:rPr>
              <a:t>counseled kings </a:t>
            </a:r>
            <a:r>
              <a:rPr lang="en-US" sz="3200" b="1" dirty="0">
                <a:solidFill>
                  <a:srgbClr val="FFFFFF"/>
                </a:solidFill>
                <a:effectLst>
                  <a:outerShdw blurRad="38100" dist="38100" dir="2700000" algn="tl">
                    <a:srgbClr val="000000"/>
                  </a:outerShdw>
                </a:effectLst>
                <a:cs typeface="Arial" charset="0"/>
              </a:rPr>
              <a:t>in their ruling (1 Kings 12:6-8, 13; 20:7-8; Jer. 26:17) and anointed kings to power (1 Chron. 11:3)</a:t>
            </a:r>
          </a:p>
          <a:p>
            <a:pPr algn="l">
              <a:spcBef>
                <a:spcPct val="20000"/>
              </a:spcBef>
              <a:buClr>
                <a:srgbClr val="FFCC00"/>
              </a:buClr>
              <a:buSzPct val="70000"/>
              <a:buFont typeface="Garamond" charset="0"/>
              <a:buAutoNum type="arabicPeriod" startAt="8"/>
            </a:pPr>
            <a:r>
              <a:rPr lang="en-US" sz="3200" b="1" dirty="0">
                <a:solidFill>
                  <a:srgbClr val="FFFFFF"/>
                </a:solidFill>
                <a:effectLst>
                  <a:outerShdw blurRad="38100" dist="38100" dir="2700000" algn="tl">
                    <a:srgbClr val="000000"/>
                  </a:outerShdw>
                </a:effectLst>
                <a:cs typeface="Arial" charset="0"/>
              </a:rPr>
              <a:t>Elders </a:t>
            </a:r>
            <a:r>
              <a:rPr lang="en-US" sz="3200" b="1" dirty="0">
                <a:solidFill>
                  <a:srgbClr val="FFFF00"/>
                </a:solidFill>
                <a:effectLst>
                  <a:outerShdw blurRad="38100" dist="38100" dir="2700000" algn="tl">
                    <a:srgbClr val="000000"/>
                  </a:outerShdw>
                </a:effectLst>
                <a:cs typeface="Arial" charset="0"/>
              </a:rPr>
              <a:t>submitted to prophets</a:t>
            </a:r>
            <a:r>
              <a:rPr lang="uk-UA" sz="3200" b="1" dirty="0">
                <a:solidFill>
                  <a:srgbClr val="FFFFFF"/>
                </a:solidFill>
                <a:effectLst>
                  <a:outerShdw blurRad="38100" dist="38100" dir="2700000" algn="tl">
                    <a:srgbClr val="000000"/>
                  </a:outerShdw>
                </a:effectLst>
                <a:cs typeface="Arial" charset="0"/>
              </a:rPr>
              <a:t>'</a:t>
            </a:r>
            <a:r>
              <a:rPr lang="en-US" sz="3200" b="1" dirty="0">
                <a:solidFill>
                  <a:srgbClr val="FFFFFF"/>
                </a:solidFill>
                <a:effectLst>
                  <a:outerShdw blurRad="38100" dist="38100" dir="2700000" algn="tl">
                    <a:srgbClr val="000000"/>
                  </a:outerShdw>
                </a:effectLst>
                <a:cs typeface="Arial" charset="0"/>
              </a:rPr>
              <a:t> instructions (Elijah in 2 Kings 6:32; Ezekiel in Ezek. 14:1)</a:t>
            </a:r>
            <a:endParaRPr lang="en-US" sz="7200" b="1" dirty="0">
              <a:solidFill>
                <a:srgbClr val="FFFFFF"/>
              </a:solidFill>
              <a:effectLst>
                <a:outerShdw blurRad="38100" dist="38100" dir="2700000" algn="tl">
                  <a:srgbClr val="000000"/>
                </a:outerShdw>
              </a:effectLst>
              <a:cs typeface="Arial" charset="0"/>
            </a:endParaRPr>
          </a:p>
        </p:txBody>
      </p:sp>
    </p:spTree>
    <p:extLst>
      <p:ext uri="{BB962C8B-B14F-4D97-AF65-F5344CB8AC3E}">
        <p14:creationId xmlns:p14="http://schemas.microsoft.com/office/powerpoint/2010/main" val="25712232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034" name="Picture 6" descr="Elder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934200" y="6"/>
            <a:ext cx="2209800" cy="260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ontent Placeholder 1"/>
          <p:cNvSpPr>
            <a:spLocks noGrp="1"/>
          </p:cNvSpPr>
          <p:nvPr>
            <p:ph/>
          </p:nvPr>
        </p:nvSpPr>
        <p:spPr>
          <a:xfrm>
            <a:off x="0" y="0"/>
            <a:ext cx="6934200" cy="914400"/>
          </a:xfrm>
          <a:solidFill>
            <a:srgbClr val="800000"/>
          </a:solidFill>
          <a:ln>
            <a:solidFill>
              <a:schemeClr val="tx1"/>
            </a:solidFill>
          </a:ln>
        </p:spPr>
        <p:txBody>
          <a:bodyPr/>
          <a:lstStyle/>
          <a:p>
            <a:pPr algn="ctr">
              <a:buFont typeface="Wingdings" charset="0"/>
              <a:buNone/>
            </a:pPr>
            <a:r>
              <a:rPr lang="en-US" sz="4800" b="1">
                <a:latin typeface="Arial" charset="0"/>
                <a:ea typeface="ＭＳ Ｐゴシック" charset="0"/>
              </a:rPr>
              <a:t>The Elders of Israel</a:t>
            </a:r>
          </a:p>
        </p:txBody>
      </p:sp>
      <p:sp>
        <p:nvSpPr>
          <p:cNvPr id="300036" name="Text Box 14"/>
          <p:cNvSpPr txBox="1">
            <a:spLocks noChangeArrowheads="1"/>
          </p:cNvSpPr>
          <p:nvPr/>
        </p:nvSpPr>
        <p:spPr bwMode="auto">
          <a:xfrm>
            <a:off x="9227533" y="69853"/>
            <a:ext cx="534226" cy="459536"/>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type="none" w="lg" len="lg"/>
              </a14:hiddenLine>
            </a:ext>
          </a:extLst>
        </p:spPr>
        <p:txBody>
          <a:bodyPr wrap="none" lIns="89896" tIns="46747" rIns="89896" bIns="4674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r>
              <a:rPr lang="en-US" sz="2400" b="1">
                <a:solidFill>
                  <a:srgbClr val="FFFFFF"/>
                </a:solidFill>
                <a:cs typeface="Arial" charset="0"/>
              </a:rPr>
              <a:t>50</a:t>
            </a:r>
            <a:endParaRPr lang="en-US" sz="2400" b="1">
              <a:solidFill>
                <a:srgbClr val="FFFF66"/>
              </a:solidFill>
              <a:cs typeface="Arial" charset="0"/>
            </a:endParaRPr>
          </a:p>
        </p:txBody>
      </p:sp>
      <p:sp>
        <p:nvSpPr>
          <p:cNvPr id="6" name="Content Placeholder 1"/>
          <p:cNvSpPr txBox="1">
            <a:spLocks/>
          </p:cNvSpPr>
          <p:nvPr/>
        </p:nvSpPr>
        <p:spPr bwMode="auto">
          <a:xfrm>
            <a:off x="228600" y="1143001"/>
            <a:ext cx="8915400" cy="5334000"/>
          </a:xfrm>
          <a:prstGeom prst="rect">
            <a:avLst/>
          </a:prstGeom>
          <a:noFill/>
          <a:ln w="9525">
            <a:noFill/>
            <a:miter lim="800000"/>
            <a:headEnd/>
            <a:tailEnd/>
          </a:ln>
          <a:effectLst/>
        </p:spPr>
        <p:txBody>
          <a:bodyPr lIns="91334" tIns="45667" rIns="91334" bIns="45667"/>
          <a:lstStyle>
            <a:lvl1pPr marL="514350" indent="-514350"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a:spcBef>
                <a:spcPct val="20000"/>
              </a:spcBef>
              <a:buClr>
                <a:srgbClr val="FFCC00"/>
              </a:buClr>
              <a:buSzPct val="70000"/>
              <a:buFont typeface="Garamond" charset="0"/>
              <a:buAutoNum type="arabicPeriod" startAt="11"/>
            </a:pPr>
            <a:r>
              <a:rPr lang="en-US" sz="3200" b="1">
                <a:solidFill>
                  <a:srgbClr val="FFFFFF"/>
                </a:solidFill>
                <a:effectLst>
                  <a:outerShdw blurRad="38100" dist="38100" dir="2700000" algn="tl">
                    <a:srgbClr val="000000"/>
                  </a:outerShdw>
                </a:effectLst>
                <a:cs typeface="Arial" charset="0"/>
              </a:rPr>
              <a:t>Elders </a:t>
            </a:r>
            <a:r>
              <a:rPr lang="en-US" sz="3200" b="1">
                <a:solidFill>
                  <a:srgbClr val="FFFF00"/>
                </a:solidFill>
                <a:effectLst>
                  <a:outerShdw blurRad="38100" dist="38100" dir="2700000" algn="tl">
                    <a:srgbClr val="000000"/>
                  </a:outerShdw>
                </a:effectLst>
                <a:cs typeface="Arial" charset="0"/>
              </a:rPr>
              <a:t>ruled alongside other administrators</a:t>
            </a:r>
            <a:r>
              <a:rPr lang="en-US" sz="3200" b="1">
                <a:solidFill>
                  <a:srgbClr val="FFFFFF"/>
                </a:solidFill>
                <a:effectLst>
                  <a:outerShdw blurRad="38100" dist="38100" dir="2700000" algn="tl">
                    <a:srgbClr val="000000"/>
                  </a:outerShdw>
                </a:effectLst>
                <a:cs typeface="Arial" charset="0"/>
              </a:rPr>
              <a:t>: a palace </a:t>
            </a:r>
            <a:br>
              <a:rPr lang="en-US" sz="3200" b="1">
                <a:solidFill>
                  <a:srgbClr val="FFFFFF"/>
                </a:solidFill>
                <a:effectLst>
                  <a:outerShdw blurRad="38100" dist="38100" dir="2700000" algn="tl">
                    <a:srgbClr val="000000"/>
                  </a:outerShdw>
                </a:effectLst>
                <a:cs typeface="Arial" charset="0"/>
              </a:rPr>
            </a:br>
            <a:r>
              <a:rPr lang="en-US" sz="3200" b="1">
                <a:solidFill>
                  <a:srgbClr val="FFFFFF"/>
                </a:solidFill>
                <a:effectLst>
                  <a:outerShdw blurRad="38100" dist="38100" dir="2700000" algn="tl">
                    <a:srgbClr val="000000"/>
                  </a:outerShdw>
                </a:effectLst>
                <a:cs typeface="Arial" charset="0"/>
              </a:rPr>
              <a:t>administrator, the city </a:t>
            </a:r>
            <a:br>
              <a:rPr lang="en-US" sz="3200" b="1">
                <a:solidFill>
                  <a:srgbClr val="FFFFFF"/>
                </a:solidFill>
                <a:effectLst>
                  <a:outerShdw blurRad="38100" dist="38100" dir="2700000" algn="tl">
                    <a:srgbClr val="000000"/>
                  </a:outerShdw>
                </a:effectLst>
                <a:cs typeface="Arial" charset="0"/>
              </a:rPr>
            </a:br>
            <a:r>
              <a:rPr lang="en-US" sz="3200" b="1">
                <a:solidFill>
                  <a:srgbClr val="FFFFFF"/>
                </a:solidFill>
                <a:effectLst>
                  <a:outerShdw blurRad="38100" dist="38100" dir="2700000" algn="tl">
                    <a:srgbClr val="000000"/>
                  </a:outerShdw>
                </a:effectLst>
                <a:cs typeface="Arial" charset="0"/>
              </a:rPr>
              <a:t>governor, and officials (2 Kings 10:1, 5). Their decision was especially binding in postexilic times (Ezra 10:8, 14).</a:t>
            </a:r>
          </a:p>
          <a:p>
            <a:pPr algn="l">
              <a:spcBef>
                <a:spcPct val="20000"/>
              </a:spcBef>
              <a:buClr>
                <a:srgbClr val="FFCC00"/>
              </a:buClr>
              <a:buSzPct val="70000"/>
              <a:buFont typeface="Garamond" charset="0"/>
              <a:buAutoNum type="arabicPeriod" startAt="11"/>
            </a:pPr>
            <a:r>
              <a:rPr lang="en-US" sz="3200" b="1">
                <a:solidFill>
                  <a:srgbClr val="FFFFFF"/>
                </a:solidFill>
                <a:effectLst>
                  <a:outerShdw blurRad="38100" dist="38100" dir="2700000" algn="tl">
                    <a:srgbClr val="000000"/>
                  </a:outerShdw>
                </a:effectLst>
                <a:cs typeface="Arial" charset="0"/>
              </a:rPr>
              <a:t>OT elders often </a:t>
            </a:r>
            <a:r>
              <a:rPr lang="en-US" sz="3200" b="1">
                <a:solidFill>
                  <a:srgbClr val="FFFF00"/>
                </a:solidFill>
                <a:effectLst>
                  <a:outerShdw blurRad="38100" dist="38100" dir="2700000" algn="tl">
                    <a:srgbClr val="000000"/>
                  </a:outerShdw>
                </a:effectLst>
                <a:cs typeface="Arial" charset="0"/>
              </a:rPr>
              <a:t>failed to lead </a:t>
            </a:r>
            <a:r>
              <a:rPr lang="en-US" sz="3200" b="1">
                <a:solidFill>
                  <a:srgbClr val="FFFFFF"/>
                </a:solidFill>
                <a:effectLst>
                  <a:outerShdw blurRad="38100" dist="38100" dir="2700000" algn="tl">
                    <a:srgbClr val="000000"/>
                  </a:outerShdw>
                </a:effectLst>
                <a:cs typeface="Arial" charset="0"/>
              </a:rPr>
              <a:t>the people biblically</a:t>
            </a:r>
            <a:endParaRPr lang="en-US" sz="7200" b="1">
              <a:solidFill>
                <a:srgbClr val="FFFFFF"/>
              </a:solidFill>
              <a:effectLst>
                <a:outerShdw blurRad="38100" dist="38100" dir="2700000" algn="tl">
                  <a:srgbClr val="000000"/>
                </a:outerShdw>
              </a:effectLst>
              <a:cs typeface="Arial" charset="0"/>
            </a:endParaRPr>
          </a:p>
          <a:p>
            <a:pPr algn="l">
              <a:spcBef>
                <a:spcPct val="20000"/>
              </a:spcBef>
              <a:buClr>
                <a:srgbClr val="FFCC00"/>
              </a:buClr>
              <a:buSzPct val="70000"/>
              <a:buFont typeface="Garamond" charset="0"/>
              <a:buAutoNum type="arabicPeriod" startAt="11"/>
            </a:pPr>
            <a:r>
              <a:rPr lang="en-US" sz="3200" b="1">
                <a:solidFill>
                  <a:srgbClr val="FFFFFF"/>
                </a:solidFill>
                <a:effectLst>
                  <a:outerShdw blurRad="38100" dist="38100" dir="2700000" algn="tl">
                    <a:srgbClr val="000000"/>
                  </a:outerShdw>
                </a:effectLst>
                <a:cs typeface="Arial" charset="0"/>
              </a:rPr>
              <a:t>Elders </a:t>
            </a:r>
            <a:r>
              <a:rPr lang="en-US" sz="3200" b="1">
                <a:solidFill>
                  <a:srgbClr val="FFFF00"/>
                </a:solidFill>
                <a:effectLst>
                  <a:outerShdw blurRad="38100" dist="38100" dir="2700000" algn="tl">
                    <a:srgbClr val="000000"/>
                  </a:outerShdw>
                </a:effectLst>
                <a:cs typeface="Arial" charset="0"/>
              </a:rPr>
              <a:t>will rule over Israel in the future</a:t>
            </a:r>
            <a:r>
              <a:rPr lang="en-US" sz="3200" b="1">
                <a:solidFill>
                  <a:srgbClr val="FFFFFF"/>
                </a:solidFill>
                <a:effectLst>
                  <a:outerShdw blurRad="38100" dist="38100" dir="2700000" algn="tl">
                    <a:srgbClr val="000000"/>
                  </a:outerShdw>
                </a:effectLst>
                <a:cs typeface="Arial" charset="0"/>
              </a:rPr>
              <a:t> millennial reign of Christ (Isa. 24:23)</a:t>
            </a:r>
            <a:endParaRPr lang="en-US" sz="4800" b="1">
              <a:solidFill>
                <a:srgbClr val="FFFFFF"/>
              </a:solidFill>
              <a:effectLst>
                <a:outerShdw blurRad="38100" dist="38100" dir="2700000" algn="tl">
                  <a:srgbClr val="000000"/>
                </a:outerShdw>
              </a:effectLst>
              <a:cs typeface="Arial" charset="0"/>
            </a:endParaRPr>
          </a:p>
        </p:txBody>
      </p:sp>
    </p:spTree>
    <p:extLst>
      <p:ext uri="{BB962C8B-B14F-4D97-AF65-F5344CB8AC3E}">
        <p14:creationId xmlns:p14="http://schemas.microsoft.com/office/powerpoint/2010/main" val="3599096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058" name="Picture 6" descr="Elder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934200" y="6"/>
            <a:ext cx="2209800" cy="260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Content Placeholder 1"/>
          <p:cNvSpPr>
            <a:spLocks noGrp="1"/>
          </p:cNvSpPr>
          <p:nvPr>
            <p:ph/>
          </p:nvPr>
        </p:nvSpPr>
        <p:spPr>
          <a:xfrm>
            <a:off x="0" y="0"/>
            <a:ext cx="6934200" cy="914400"/>
          </a:xfrm>
          <a:solidFill>
            <a:srgbClr val="800000"/>
          </a:solidFill>
          <a:ln>
            <a:solidFill>
              <a:schemeClr val="tx1"/>
            </a:solidFill>
          </a:ln>
        </p:spPr>
        <p:txBody>
          <a:bodyPr/>
          <a:lstStyle/>
          <a:p>
            <a:pPr algn="ctr">
              <a:buFont typeface="Wingdings" charset="0"/>
              <a:buNone/>
            </a:pPr>
            <a:r>
              <a:rPr lang="en-US" sz="4800" b="1">
                <a:latin typeface="Arial" charset="0"/>
                <a:ea typeface="ＭＳ Ｐゴシック" charset="0"/>
              </a:rPr>
              <a:t>The Elders of Israel</a:t>
            </a:r>
          </a:p>
        </p:txBody>
      </p:sp>
      <p:sp>
        <p:nvSpPr>
          <p:cNvPr id="301060" name="Text Box 14"/>
          <p:cNvSpPr txBox="1">
            <a:spLocks noChangeArrowheads="1"/>
          </p:cNvSpPr>
          <p:nvPr/>
        </p:nvSpPr>
        <p:spPr bwMode="auto">
          <a:xfrm>
            <a:off x="9299536" y="69853"/>
            <a:ext cx="534226" cy="459536"/>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type="none" w="lg" len="lg"/>
              </a14:hiddenLine>
            </a:ext>
          </a:extLst>
        </p:spPr>
        <p:txBody>
          <a:bodyPr wrap="none" lIns="89896" tIns="46747" rIns="89896" bIns="4674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r>
              <a:rPr lang="en-US" sz="2400" b="1">
                <a:solidFill>
                  <a:srgbClr val="FFFFFF"/>
                </a:solidFill>
                <a:cs typeface="Arial" charset="0"/>
              </a:rPr>
              <a:t>51</a:t>
            </a:r>
            <a:endParaRPr lang="en-US" sz="2400" b="1">
              <a:solidFill>
                <a:srgbClr val="FFFF66"/>
              </a:solidFill>
              <a:cs typeface="Arial" charset="0"/>
            </a:endParaRPr>
          </a:p>
        </p:txBody>
      </p:sp>
      <p:sp>
        <p:nvSpPr>
          <p:cNvPr id="6" name="Content Placeholder 1"/>
          <p:cNvSpPr txBox="1">
            <a:spLocks/>
          </p:cNvSpPr>
          <p:nvPr/>
        </p:nvSpPr>
        <p:spPr bwMode="auto">
          <a:xfrm>
            <a:off x="228600" y="1143001"/>
            <a:ext cx="8915400" cy="5334000"/>
          </a:xfrm>
          <a:prstGeom prst="rect">
            <a:avLst/>
          </a:prstGeom>
          <a:noFill/>
          <a:ln w="9525">
            <a:noFill/>
            <a:miter lim="800000"/>
            <a:headEnd/>
            <a:tailEnd/>
          </a:ln>
          <a:effectLst/>
        </p:spPr>
        <p:txBody>
          <a:bodyPr lIns="91334" tIns="45667" rIns="91334" bIns="45667"/>
          <a:lstStyle>
            <a:lvl1pPr marL="514350" indent="-514350"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a:spcBef>
                <a:spcPct val="20000"/>
              </a:spcBef>
              <a:buClr>
                <a:srgbClr val="FFCC00"/>
              </a:buClr>
              <a:buSzPct val="70000"/>
              <a:buFont typeface="Garamond" charset="0"/>
              <a:buAutoNum type="arabicPeriod" startAt="14"/>
            </a:pPr>
            <a:r>
              <a:rPr lang="en-US" sz="3200" b="1">
                <a:solidFill>
                  <a:srgbClr val="FFFFFF"/>
                </a:solidFill>
                <a:effectLst>
                  <a:outerShdw blurRad="38100" dist="38100" dir="2700000" algn="tl">
                    <a:srgbClr val="000000"/>
                  </a:outerShdw>
                </a:effectLst>
                <a:cs typeface="Arial" charset="0"/>
              </a:rPr>
              <a:t>Unfortunately, the OT gives </a:t>
            </a:r>
            <a:r>
              <a:rPr lang="en-US" sz="3200" b="1">
                <a:solidFill>
                  <a:srgbClr val="FFFF00"/>
                </a:solidFill>
                <a:effectLst>
                  <a:outerShdw blurRad="38100" dist="38100" dir="2700000" algn="tl">
                    <a:srgbClr val="000000"/>
                  </a:outerShdw>
                </a:effectLst>
                <a:cs typeface="Arial" charset="0"/>
              </a:rPr>
              <a:t>no </a:t>
            </a:r>
            <a:br>
              <a:rPr lang="en-US" sz="3200" b="1">
                <a:solidFill>
                  <a:srgbClr val="FFFF00"/>
                </a:solidFill>
                <a:effectLst>
                  <a:outerShdw blurRad="38100" dist="38100" dir="2700000" algn="tl">
                    <a:srgbClr val="000000"/>
                  </a:outerShdw>
                </a:effectLst>
                <a:cs typeface="Arial" charset="0"/>
              </a:rPr>
            </a:br>
            <a:r>
              <a:rPr lang="en-US" sz="3200" b="1">
                <a:solidFill>
                  <a:srgbClr val="FFFF00"/>
                </a:solidFill>
                <a:effectLst>
                  <a:outerShdw blurRad="38100" dist="38100" dir="2700000" algn="tl">
                    <a:srgbClr val="000000"/>
                  </a:outerShdw>
                </a:effectLst>
                <a:cs typeface="Arial" charset="0"/>
              </a:rPr>
              <a:t>explicit instructions </a:t>
            </a:r>
            <a:r>
              <a:rPr lang="en-US" sz="3200" b="1">
                <a:solidFill>
                  <a:srgbClr val="FFFFFF"/>
                </a:solidFill>
                <a:effectLst>
                  <a:outerShdw blurRad="38100" dist="38100" dir="2700000" algn="tl">
                    <a:srgbClr val="000000"/>
                  </a:outerShdw>
                </a:effectLst>
                <a:cs typeface="Arial" charset="0"/>
              </a:rPr>
              <a:t>on who </a:t>
            </a:r>
            <a:br>
              <a:rPr lang="en-US" sz="3200" b="1">
                <a:solidFill>
                  <a:srgbClr val="FFFFFF"/>
                </a:solidFill>
                <a:effectLst>
                  <a:outerShdw blurRad="38100" dist="38100" dir="2700000" algn="tl">
                    <a:srgbClr val="000000"/>
                  </a:outerShdw>
                </a:effectLst>
                <a:cs typeface="Arial" charset="0"/>
              </a:rPr>
            </a:br>
            <a:r>
              <a:rPr lang="en-US" sz="3200" b="1">
                <a:solidFill>
                  <a:srgbClr val="FFFFFF"/>
                </a:solidFill>
                <a:effectLst>
                  <a:outerShdw blurRad="38100" dist="38100" dir="2700000" algn="tl">
                    <a:srgbClr val="000000"/>
                  </a:outerShdw>
                </a:effectLst>
                <a:cs typeface="Arial" charset="0"/>
              </a:rPr>
              <a:t>they were or how to select </a:t>
            </a:r>
            <a:br>
              <a:rPr lang="en-US" sz="3200" b="1">
                <a:solidFill>
                  <a:srgbClr val="FFFFFF"/>
                </a:solidFill>
                <a:effectLst>
                  <a:outerShdw blurRad="38100" dist="38100" dir="2700000" algn="tl">
                    <a:srgbClr val="000000"/>
                  </a:outerShdw>
                </a:effectLst>
                <a:cs typeface="Arial" charset="0"/>
              </a:rPr>
            </a:br>
            <a:r>
              <a:rPr lang="en-US" sz="3200" b="1">
                <a:solidFill>
                  <a:srgbClr val="FFFFFF"/>
                </a:solidFill>
                <a:effectLst>
                  <a:outerShdw blurRad="38100" dist="38100" dir="2700000" algn="tl">
                    <a:srgbClr val="000000"/>
                  </a:outerShdw>
                </a:effectLst>
                <a:cs typeface="Arial" charset="0"/>
              </a:rPr>
              <a:t>them.  Yet the term itself implies that each group of elders was composed of </a:t>
            </a:r>
            <a:r>
              <a:rPr lang="en-US" sz="3200" b="1">
                <a:solidFill>
                  <a:srgbClr val="FFFF00"/>
                </a:solidFill>
                <a:effectLst>
                  <a:outerShdw blurRad="38100" dist="38100" dir="2700000" algn="tl">
                    <a:srgbClr val="000000"/>
                  </a:outerShdw>
                </a:effectLst>
                <a:cs typeface="Arial" charset="0"/>
              </a:rPr>
              <a:t>older, mature men</a:t>
            </a:r>
            <a:r>
              <a:rPr lang="en-US" sz="3200" b="1">
                <a:solidFill>
                  <a:srgbClr val="FFFFFF"/>
                </a:solidFill>
                <a:effectLst>
                  <a:outerShdw blurRad="38100" dist="38100" dir="2700000" algn="tl">
                    <a:srgbClr val="000000"/>
                  </a:outerShdw>
                </a:effectLst>
                <a:cs typeface="Arial" charset="0"/>
              </a:rPr>
              <a:t>.</a:t>
            </a:r>
            <a:endParaRPr lang="en-US" sz="4800" b="1">
              <a:solidFill>
                <a:srgbClr val="FFFFFF"/>
              </a:solidFill>
              <a:effectLst>
                <a:outerShdw blurRad="38100" dist="38100" dir="2700000" algn="tl">
                  <a:srgbClr val="000000"/>
                </a:outerShdw>
              </a:effectLst>
              <a:cs typeface="Arial" charset="0"/>
            </a:endParaRPr>
          </a:p>
        </p:txBody>
      </p:sp>
    </p:spTree>
    <p:extLst>
      <p:ext uri="{BB962C8B-B14F-4D97-AF65-F5344CB8AC3E}">
        <p14:creationId xmlns:p14="http://schemas.microsoft.com/office/powerpoint/2010/main" val="3897231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60" name="Rectangle 32"/>
          <p:cNvSpPr>
            <a:spLocks noGrp="1" noChangeArrowheads="1"/>
          </p:cNvSpPr>
          <p:nvPr>
            <p:ph type="title" idx="4294967295"/>
          </p:nvPr>
        </p:nvSpPr>
        <p:spPr/>
        <p:txBody>
          <a:bodyPr/>
          <a:lstStyle/>
          <a:p>
            <a:pPr eaLnBrk="1" hangingPunct="1">
              <a:defRPr/>
            </a:pPr>
            <a:r>
              <a:rPr lang="en-US" dirty="0">
                <a:latin typeface="Arial" charset="0"/>
                <a:ea typeface="ＭＳ Ｐゴシック" charset="0"/>
                <a:cs typeface="ＭＳ Ｐゴシック" charset="0"/>
              </a:rPr>
              <a:t>Acts 1</a:t>
            </a:r>
          </a:p>
        </p:txBody>
      </p:sp>
      <p:pic>
        <p:nvPicPr>
          <p:cNvPr id="221186"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2" y="119081"/>
            <a:ext cx="9107488" cy="661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1187" name="Rectangle 3"/>
          <p:cNvSpPr>
            <a:spLocks noChangeArrowheads="1"/>
          </p:cNvSpPr>
          <p:nvPr/>
        </p:nvSpPr>
        <p:spPr bwMode="auto">
          <a:xfrm>
            <a:off x="0" y="3886201"/>
            <a:ext cx="5105400" cy="2819400"/>
          </a:xfrm>
          <a:prstGeom prst="rect">
            <a:avLst/>
          </a:prstGeom>
          <a:solidFill>
            <a:srgbClr val="0033CC"/>
          </a:solidFill>
          <a:ln w="76200" cap="sq">
            <a:solidFill>
              <a:srgbClr val="99FFCC"/>
            </a:solidFill>
            <a:miter lim="800000"/>
            <a:headEnd type="none" w="sm" len="sm"/>
            <a:tailEnd type="none" w="sm" len="sm"/>
          </a:ln>
        </p:spPr>
        <p:txBody>
          <a:bodyPr wrap="none" lIns="91334" tIns="45667" rIns="91334" bIns="45667" anchor="ctr"/>
          <a:lstStyle/>
          <a:p>
            <a:endParaRPr lang="en-US"/>
          </a:p>
        </p:txBody>
      </p:sp>
      <p:sp>
        <p:nvSpPr>
          <p:cNvPr id="221188" name="Text Box 4"/>
          <p:cNvSpPr txBox="1">
            <a:spLocks noChangeArrowheads="1"/>
          </p:cNvSpPr>
          <p:nvPr/>
        </p:nvSpPr>
        <p:spPr bwMode="auto">
          <a:xfrm>
            <a:off x="8458208" y="152409"/>
            <a:ext cx="492228"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solidFill>
                  <a:schemeClr val="bg1"/>
                </a:solidFill>
              </a:rPr>
              <a:t>64</a:t>
            </a:r>
            <a:endParaRPr lang="en-US">
              <a:solidFill>
                <a:schemeClr val="bg1"/>
              </a:solidFill>
            </a:endParaRPr>
          </a:p>
        </p:txBody>
      </p:sp>
      <p:sp>
        <p:nvSpPr>
          <p:cNvPr id="150533" name="AutoShape 5"/>
          <p:cNvSpPr>
            <a:spLocks noChangeArrowheads="1"/>
          </p:cNvSpPr>
          <p:nvPr/>
        </p:nvSpPr>
        <p:spPr bwMode="auto">
          <a:xfrm rot="-6964770">
            <a:off x="6629400" y="5105401"/>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lIns="91334" tIns="45667" rIns="91334" bIns="45667" anchor="ctr"/>
          <a:lstStyle/>
          <a:p>
            <a:endParaRPr lang="en-US"/>
          </a:p>
        </p:txBody>
      </p:sp>
      <p:sp>
        <p:nvSpPr>
          <p:cNvPr id="150534" name="AutoShape 6"/>
          <p:cNvSpPr>
            <a:spLocks noChangeArrowheads="1"/>
          </p:cNvSpPr>
          <p:nvPr/>
        </p:nvSpPr>
        <p:spPr bwMode="auto">
          <a:xfrm rot="-6964770">
            <a:off x="6324600" y="42672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lIns="91334" tIns="45667" rIns="91334" bIns="45667" anchor="ctr"/>
          <a:lstStyle/>
          <a:p>
            <a:endParaRPr lang="en-US"/>
          </a:p>
        </p:txBody>
      </p:sp>
      <p:sp>
        <p:nvSpPr>
          <p:cNvPr id="150535" name="AutoShape 7"/>
          <p:cNvSpPr>
            <a:spLocks noChangeArrowheads="1"/>
          </p:cNvSpPr>
          <p:nvPr/>
        </p:nvSpPr>
        <p:spPr bwMode="auto">
          <a:xfrm rot="-8570306">
            <a:off x="4114800" y="2590801"/>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lIns="91334" tIns="45667" rIns="91334" bIns="45667" anchor="ctr"/>
          <a:lstStyle/>
          <a:p>
            <a:endParaRPr lang="en-US"/>
          </a:p>
        </p:txBody>
      </p:sp>
      <p:pic>
        <p:nvPicPr>
          <p:cNvPr id="150536" name="Picture 8" descr="j023794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10201" y="2895600"/>
            <a:ext cx="1716088" cy="121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0537" name="AutoShape 9"/>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lIns="91334" tIns="45667" rIns="91334" bIns="45667" anchor="ctr"/>
          <a:lstStyle/>
          <a:p>
            <a:endParaRPr lang="en-US"/>
          </a:p>
        </p:txBody>
      </p:sp>
      <p:pic>
        <p:nvPicPr>
          <p:cNvPr id="150538" name="Picture 10" descr="j017846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53000" y="2209800"/>
            <a:ext cx="31242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0539" name="Picture 11" descr="j0202092"/>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334001" y="152400"/>
            <a:ext cx="1855788"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0543" name="AutoShape 15"/>
          <p:cNvSpPr>
            <a:spLocks noChangeArrowheads="1"/>
          </p:cNvSpPr>
          <p:nvPr/>
        </p:nvSpPr>
        <p:spPr bwMode="auto">
          <a:xfrm rot="-5400000">
            <a:off x="5943600" y="3276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lIns="91334" tIns="45667" rIns="91334" bIns="45667" anchor="ctr"/>
          <a:lstStyle/>
          <a:p>
            <a:endParaRPr lang="en-US"/>
          </a:p>
        </p:txBody>
      </p:sp>
      <p:sp>
        <p:nvSpPr>
          <p:cNvPr id="150544" name="AutoShape 16"/>
          <p:cNvSpPr>
            <a:spLocks noChangeArrowheads="1"/>
          </p:cNvSpPr>
          <p:nvPr/>
        </p:nvSpPr>
        <p:spPr bwMode="auto">
          <a:xfrm rot="5400000" flipV="1">
            <a:off x="5943600" y="2895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9525">
            <a:solidFill>
              <a:schemeClr val="tx1"/>
            </a:solidFill>
            <a:miter lim="800000"/>
            <a:headEnd/>
            <a:tailEnd/>
          </a:ln>
        </p:spPr>
        <p:txBody>
          <a:bodyPr wrap="none" lIns="91334" tIns="45667" rIns="91334" bIns="45667" anchor="ctr"/>
          <a:lstStyle/>
          <a:p>
            <a:endParaRPr lang="en-US"/>
          </a:p>
        </p:txBody>
      </p:sp>
      <p:sp>
        <p:nvSpPr>
          <p:cNvPr id="150545" name="AutoShape 17"/>
          <p:cNvSpPr>
            <a:spLocks noChangeArrowheads="1"/>
          </p:cNvSpPr>
          <p:nvPr/>
        </p:nvSpPr>
        <p:spPr bwMode="auto">
          <a:xfrm rot="1101064">
            <a:off x="5334000" y="3505200"/>
            <a:ext cx="1905000" cy="685800"/>
          </a:xfrm>
          <a:prstGeom prst="leftRightArrow">
            <a:avLst>
              <a:gd name="adj1" fmla="val 50000"/>
              <a:gd name="adj2" fmla="val 55556"/>
            </a:avLst>
          </a:prstGeom>
          <a:solidFill>
            <a:srgbClr val="FFFF00"/>
          </a:solidFill>
          <a:ln w="12700" cap="sq">
            <a:solidFill>
              <a:schemeClr val="tx1"/>
            </a:solidFill>
            <a:miter lim="800000"/>
            <a:headEnd type="none" w="sm" len="sm"/>
            <a:tailEnd type="none" w="sm" len="sm"/>
          </a:ln>
        </p:spPr>
        <p:txBody>
          <a:bodyPr wrap="none" lIns="91334" tIns="45667" rIns="91334" bIns="45667" anchor="ctr"/>
          <a:lstStyle/>
          <a:p>
            <a:endParaRPr lang="en-US"/>
          </a:p>
        </p:txBody>
      </p:sp>
      <p:grpSp>
        <p:nvGrpSpPr>
          <p:cNvPr id="3" name="Group 18"/>
          <p:cNvGrpSpPr>
            <a:grpSpLocks/>
          </p:cNvGrpSpPr>
          <p:nvPr/>
        </p:nvGrpSpPr>
        <p:grpSpPr bwMode="auto">
          <a:xfrm>
            <a:off x="76202" y="4038600"/>
            <a:ext cx="4872040" cy="838200"/>
            <a:chOff x="48" y="2544"/>
            <a:chExt cx="3069" cy="528"/>
          </a:xfrm>
        </p:grpSpPr>
        <p:sp>
          <p:nvSpPr>
            <p:cNvPr id="221212"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en-US"/>
            </a:p>
          </p:txBody>
        </p:sp>
        <p:sp>
          <p:nvSpPr>
            <p:cNvPr id="221213" name="Text Box 20"/>
            <p:cNvSpPr txBox="1">
              <a:spLocks noChangeArrowheads="1"/>
            </p:cNvSpPr>
            <p:nvPr/>
          </p:nvSpPr>
          <p:spPr bwMode="auto">
            <a:xfrm>
              <a:off x="576" y="2693"/>
              <a:ext cx="2541"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1800" b="1">
                  <a:latin typeface="Arial" charset="0"/>
                </a:rPr>
                <a:t>Ezek. 8:4; 9:3; 10:4; 10:18-19; 11:23</a:t>
              </a:r>
            </a:p>
          </p:txBody>
        </p:sp>
      </p:grpSp>
      <p:grpSp>
        <p:nvGrpSpPr>
          <p:cNvPr id="4" name="Group 21"/>
          <p:cNvGrpSpPr>
            <a:grpSpLocks/>
          </p:cNvGrpSpPr>
          <p:nvPr/>
        </p:nvGrpSpPr>
        <p:grpSpPr bwMode="auto">
          <a:xfrm>
            <a:off x="76215" y="4953000"/>
            <a:ext cx="4106863" cy="838200"/>
            <a:chOff x="48" y="3120"/>
            <a:chExt cx="2587" cy="528"/>
          </a:xfrm>
        </p:grpSpPr>
        <p:sp>
          <p:nvSpPr>
            <p:cNvPr id="221210" name="AutoShape 22"/>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221211" name="Text Box 23"/>
            <p:cNvSpPr txBox="1">
              <a:spLocks noChangeArrowheads="1"/>
            </p:cNvSpPr>
            <p:nvPr/>
          </p:nvSpPr>
          <p:spPr bwMode="auto">
            <a:xfrm>
              <a:off x="576" y="3268"/>
              <a:ext cx="2059"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1800" b="1">
                  <a:latin typeface="Arial" charset="0"/>
                </a:rPr>
                <a:t>Luke 19:37; 24:50; Acts 1:10</a:t>
              </a:r>
            </a:p>
          </p:txBody>
        </p:sp>
      </p:grpSp>
      <p:grpSp>
        <p:nvGrpSpPr>
          <p:cNvPr id="5" name="Group 24"/>
          <p:cNvGrpSpPr>
            <a:grpSpLocks/>
          </p:cNvGrpSpPr>
          <p:nvPr/>
        </p:nvGrpSpPr>
        <p:grpSpPr bwMode="auto">
          <a:xfrm>
            <a:off x="76206" y="5867401"/>
            <a:ext cx="4768851" cy="838200"/>
            <a:chOff x="48" y="3696"/>
            <a:chExt cx="3004" cy="528"/>
          </a:xfrm>
        </p:grpSpPr>
        <p:sp>
          <p:nvSpPr>
            <p:cNvPr id="221208" name="AutoShape 25"/>
            <p:cNvSpPr>
              <a:spLocks noChangeArrowheads="1"/>
            </p:cNvSpPr>
            <p:nvPr/>
          </p:nvSpPr>
          <p:spPr bwMode="auto">
            <a:xfrm>
              <a:off x="48" y="3696"/>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9525">
              <a:solidFill>
                <a:schemeClr val="tx1"/>
              </a:solidFill>
              <a:miter lim="800000"/>
              <a:headEnd/>
              <a:tailEnd/>
            </a:ln>
          </p:spPr>
          <p:txBody>
            <a:bodyPr wrap="none" anchor="ctr"/>
            <a:lstStyle/>
            <a:p>
              <a:endParaRPr lang="en-US"/>
            </a:p>
          </p:txBody>
        </p:sp>
        <p:sp>
          <p:nvSpPr>
            <p:cNvPr id="221209" name="Text Box 26"/>
            <p:cNvSpPr txBox="1">
              <a:spLocks noChangeArrowheads="1"/>
            </p:cNvSpPr>
            <p:nvPr/>
          </p:nvSpPr>
          <p:spPr bwMode="auto">
            <a:xfrm>
              <a:off x="576" y="3844"/>
              <a:ext cx="2476"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1800" b="1">
                  <a:latin typeface="Arial" charset="0"/>
                </a:rPr>
                <a:t>Acts 1:11; Zech. 14:4; Ezek. 43:1-5</a:t>
              </a:r>
            </a:p>
          </p:txBody>
        </p:sp>
      </p:grpSp>
      <p:sp>
        <p:nvSpPr>
          <p:cNvPr id="150555" name="AutoShape 27"/>
          <p:cNvSpPr>
            <a:spLocks noChangeArrowheads="1"/>
          </p:cNvSpPr>
          <p:nvPr/>
        </p:nvSpPr>
        <p:spPr bwMode="auto">
          <a:xfrm rot="-8655613">
            <a:off x="4191000" y="2514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9525">
            <a:solidFill>
              <a:schemeClr val="tx1"/>
            </a:solidFill>
            <a:miter lim="800000"/>
            <a:headEnd/>
            <a:tailEnd/>
          </a:ln>
        </p:spPr>
        <p:txBody>
          <a:bodyPr wrap="none" lIns="91334" tIns="45667" rIns="91334" bIns="45667" anchor="ctr"/>
          <a:lstStyle/>
          <a:p>
            <a:endParaRPr lang="en-US"/>
          </a:p>
        </p:txBody>
      </p:sp>
      <p:sp>
        <p:nvSpPr>
          <p:cNvPr id="150558" name="AutoShape 30"/>
          <p:cNvSpPr>
            <a:spLocks noChangeArrowheads="1"/>
          </p:cNvSpPr>
          <p:nvPr/>
        </p:nvSpPr>
        <p:spPr bwMode="auto">
          <a:xfrm rot="1578731">
            <a:off x="4191000" y="2514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lIns="91334" tIns="45667" rIns="91334" bIns="45667" anchor="ctr"/>
          <a:lstStyle/>
          <a:p>
            <a:endParaRPr lang="en-US"/>
          </a:p>
        </p:txBody>
      </p:sp>
      <p:pic>
        <p:nvPicPr>
          <p:cNvPr id="150559" name="Picture 31" descr="Ascension"/>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192717" y="0"/>
            <a:ext cx="3951287"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4" name="Rectangle 1056"/>
          <p:cNvSpPr txBox="1">
            <a:spLocks noChangeArrowheads="1"/>
          </p:cNvSpPr>
          <p:nvPr/>
        </p:nvSpPr>
        <p:spPr>
          <a:xfrm>
            <a:off x="72009" y="116632"/>
            <a:ext cx="2267744"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defTabSz="913370" fontAlgn="auto">
              <a:spcAft>
                <a:spcPts val="0"/>
              </a:spcAft>
              <a:defRPr/>
            </a:pPr>
            <a:r>
              <a:rPr lang="en-US" altLang="zh-CN" b="1" dirty="0">
                <a:solidFill>
                  <a:srgbClr val="04617B"/>
                </a:solidFill>
                <a:latin typeface="Calibri"/>
                <a:ea typeface="隶书"/>
              </a:rPr>
              <a:t>Passion Week</a:t>
            </a:r>
            <a:endParaRPr lang="en-US" altLang="zh-CN" dirty="0">
              <a:solidFill>
                <a:srgbClr val="04617B"/>
              </a:solidFill>
              <a:latin typeface="Calibri"/>
              <a:ea typeface="隶书"/>
            </a:endParaRPr>
          </a:p>
        </p:txBody>
      </p:sp>
      <p:grpSp>
        <p:nvGrpSpPr>
          <p:cNvPr id="2" name="Group 12"/>
          <p:cNvGrpSpPr>
            <a:grpSpLocks/>
          </p:cNvGrpSpPr>
          <p:nvPr/>
        </p:nvGrpSpPr>
        <p:grpSpPr bwMode="auto">
          <a:xfrm>
            <a:off x="2160790" y="0"/>
            <a:ext cx="1835150" cy="4038600"/>
            <a:chOff x="2302" y="1440"/>
            <a:chExt cx="1156" cy="2544"/>
          </a:xfrm>
        </p:grpSpPr>
        <p:pic>
          <p:nvPicPr>
            <p:cNvPr id="221214" name="Picture 13" descr="j0182550"/>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1215" name="Picture 14" descr="j0285300"/>
            <p:cNvPicPr>
              <a:picLocks noChangeAspect="1" noChangeArrowheads="1" noCrop="1"/>
            </p:cNvPicPr>
            <p:nvPr/>
          </p:nvPicPr>
          <p:blipFill>
            <a:blip r:embed="rId9">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50556" name="Picture 28" descr="j0212783"/>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62006" y="914400"/>
            <a:ext cx="1933575" cy="163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0557" name="Picture 29" descr="j0195630"/>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133612" y="152407"/>
            <a:ext cx="1355725" cy="1827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par>
                                <p:cTn id="11" presetID="9"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xit" presetSubtype="8" fill="hold" nodeType="clickEffect">
                                  <p:stCondLst>
                                    <p:cond delay="0"/>
                                  </p:stCondLst>
                                  <p:childTnLst>
                                    <p:animEffect transition="out" filter="wipe(left)">
                                      <p:cBhvr>
                                        <p:cTn id="17" dur="500"/>
                                        <p:tgtEl>
                                          <p:spTgt spid="2"/>
                                        </p:tgtEl>
                                      </p:cBhvr>
                                    </p:animEffect>
                                    <p:set>
                                      <p:cBhvr>
                                        <p:cTn id="18" dur="1" fill="hold">
                                          <p:stCondLst>
                                            <p:cond delay="499"/>
                                          </p:stCondLst>
                                        </p:cTn>
                                        <p:tgtEl>
                                          <p:spTgt spid="2"/>
                                        </p:tgtEl>
                                        <p:attrNameLst>
                                          <p:attrName>style.visibility</p:attrName>
                                        </p:attrNameLst>
                                      </p:cBhvr>
                                      <p:to>
                                        <p:strVal val="hidden"/>
                                      </p:to>
                                    </p:set>
                                  </p:childTnLst>
                                </p:cTn>
                              </p:par>
                              <p:par>
                                <p:cTn id="19" presetID="22" presetClass="entr" presetSubtype="8" fill="hold" grpId="0" nodeType="withEffect">
                                  <p:stCondLst>
                                    <p:cond delay="0"/>
                                  </p:stCondLst>
                                  <p:childTnLst>
                                    <p:set>
                                      <p:cBhvr>
                                        <p:cTn id="20" dur="1" fill="hold">
                                          <p:stCondLst>
                                            <p:cond delay="0"/>
                                          </p:stCondLst>
                                        </p:cTn>
                                        <p:tgtEl>
                                          <p:spTgt spid="150537"/>
                                        </p:tgtEl>
                                        <p:attrNameLst>
                                          <p:attrName>style.visibility</p:attrName>
                                        </p:attrNameLst>
                                      </p:cBhvr>
                                      <p:to>
                                        <p:strVal val="visible"/>
                                      </p:to>
                                    </p:set>
                                    <p:animEffect transition="in" filter="wipe(left)">
                                      <p:cBhvr>
                                        <p:cTn id="21" dur="500"/>
                                        <p:tgtEl>
                                          <p:spTgt spid="15053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xit" presetSubtype="8" fill="hold" grpId="1" nodeType="clickEffect">
                                  <p:stCondLst>
                                    <p:cond delay="0"/>
                                  </p:stCondLst>
                                  <p:childTnLst>
                                    <p:animEffect transition="out" filter="wipe(left)">
                                      <p:cBhvr>
                                        <p:cTn id="25" dur="500"/>
                                        <p:tgtEl>
                                          <p:spTgt spid="150537"/>
                                        </p:tgtEl>
                                      </p:cBhvr>
                                    </p:animEffect>
                                    <p:set>
                                      <p:cBhvr>
                                        <p:cTn id="26" dur="1" fill="hold">
                                          <p:stCondLst>
                                            <p:cond delay="499"/>
                                          </p:stCondLst>
                                        </p:cTn>
                                        <p:tgtEl>
                                          <p:spTgt spid="150537"/>
                                        </p:tgtEl>
                                        <p:attrNameLst>
                                          <p:attrName>style.visibility</p:attrName>
                                        </p:attrNameLst>
                                      </p:cBhvr>
                                      <p:to>
                                        <p:strVal val="hidden"/>
                                      </p:to>
                                    </p:set>
                                  </p:childTnLst>
                                </p:cTn>
                              </p:par>
                              <p:par>
                                <p:cTn id="27" presetID="9" presetClass="entr" presetSubtype="0" fill="hold" nodeType="withEffect">
                                  <p:stCondLst>
                                    <p:cond delay="0"/>
                                  </p:stCondLst>
                                  <p:childTnLst>
                                    <p:set>
                                      <p:cBhvr>
                                        <p:cTn id="28" dur="1" fill="hold">
                                          <p:stCondLst>
                                            <p:cond delay="0"/>
                                          </p:stCondLst>
                                        </p:cTn>
                                        <p:tgtEl>
                                          <p:spTgt spid="150538"/>
                                        </p:tgtEl>
                                        <p:attrNameLst>
                                          <p:attrName>style.visibility</p:attrName>
                                        </p:attrNameLst>
                                      </p:cBhvr>
                                      <p:to>
                                        <p:strVal val="visible"/>
                                      </p:to>
                                    </p:set>
                                    <p:animEffect transition="in" filter="dissolve">
                                      <p:cBhvr>
                                        <p:cTn id="29" dur="500"/>
                                        <p:tgtEl>
                                          <p:spTgt spid="15053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xit" presetSubtype="0" fill="hold" nodeType="clickEffect">
                                  <p:stCondLst>
                                    <p:cond delay="0"/>
                                  </p:stCondLst>
                                  <p:childTnLst>
                                    <p:animEffect transition="out" filter="dissolve">
                                      <p:cBhvr>
                                        <p:cTn id="33" dur="500"/>
                                        <p:tgtEl>
                                          <p:spTgt spid="150538"/>
                                        </p:tgtEl>
                                      </p:cBhvr>
                                    </p:animEffect>
                                    <p:set>
                                      <p:cBhvr>
                                        <p:cTn id="34" dur="1" fill="hold">
                                          <p:stCondLst>
                                            <p:cond delay="499"/>
                                          </p:stCondLst>
                                        </p:cTn>
                                        <p:tgtEl>
                                          <p:spTgt spid="150538"/>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49" presetClass="entr" presetSubtype="0" decel="10000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500" fill="hold"/>
                                        <p:tgtEl>
                                          <p:spTgt spid="4"/>
                                        </p:tgtEl>
                                        <p:attrNameLst>
                                          <p:attrName>ppt_w</p:attrName>
                                        </p:attrNameLst>
                                      </p:cBhvr>
                                      <p:tavLst>
                                        <p:tav tm="0">
                                          <p:val>
                                            <p:fltVal val="0"/>
                                          </p:val>
                                        </p:tav>
                                        <p:tav tm="100000">
                                          <p:val>
                                            <p:strVal val="#ppt_w"/>
                                          </p:val>
                                        </p:tav>
                                      </p:tavLst>
                                    </p:anim>
                                    <p:anim calcmode="lin" valueType="num">
                                      <p:cBhvr>
                                        <p:cTn id="40" dur="500" fill="hold"/>
                                        <p:tgtEl>
                                          <p:spTgt spid="4"/>
                                        </p:tgtEl>
                                        <p:attrNameLst>
                                          <p:attrName>ppt_h</p:attrName>
                                        </p:attrNameLst>
                                      </p:cBhvr>
                                      <p:tavLst>
                                        <p:tav tm="0">
                                          <p:val>
                                            <p:fltVal val="0"/>
                                          </p:val>
                                        </p:tav>
                                        <p:tav tm="100000">
                                          <p:val>
                                            <p:strVal val="#ppt_h"/>
                                          </p:val>
                                        </p:tav>
                                      </p:tavLst>
                                    </p:anim>
                                    <p:anim calcmode="lin" valueType="num">
                                      <p:cBhvr>
                                        <p:cTn id="41" dur="500" fill="hold"/>
                                        <p:tgtEl>
                                          <p:spTgt spid="4"/>
                                        </p:tgtEl>
                                        <p:attrNameLst>
                                          <p:attrName>style.rotation</p:attrName>
                                        </p:attrNameLst>
                                      </p:cBhvr>
                                      <p:tavLst>
                                        <p:tav tm="0">
                                          <p:val>
                                            <p:fltVal val="360"/>
                                          </p:val>
                                        </p:tav>
                                        <p:tav tm="100000">
                                          <p:val>
                                            <p:fltVal val="0"/>
                                          </p:val>
                                        </p:tav>
                                      </p:tavLst>
                                    </p:anim>
                                    <p:animEffect transition="in" filter="fade">
                                      <p:cBhvr>
                                        <p:cTn id="42" dur="500"/>
                                        <p:tgtEl>
                                          <p:spTgt spid="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50533"/>
                                        </p:tgtEl>
                                        <p:attrNameLst>
                                          <p:attrName>style.visibility</p:attrName>
                                        </p:attrNameLst>
                                      </p:cBhvr>
                                      <p:to>
                                        <p:strVal val="visible"/>
                                      </p:to>
                                    </p:set>
                                    <p:animEffect transition="in" filter="wipe(down)">
                                      <p:cBhvr>
                                        <p:cTn id="47" dur="500"/>
                                        <p:tgtEl>
                                          <p:spTgt spid="150533"/>
                                        </p:tgtEl>
                                      </p:cBhvr>
                                    </p:animEffect>
                                  </p:childTnLst>
                                </p:cTn>
                              </p:par>
                            </p:childTnLst>
                          </p:cTn>
                        </p:par>
                        <p:par>
                          <p:cTn id="48" fill="hold" nodeType="afterGroup">
                            <p:stCondLst>
                              <p:cond delay="500"/>
                            </p:stCondLst>
                            <p:childTnLst>
                              <p:par>
                                <p:cTn id="49" presetID="9" presetClass="exit" presetSubtype="0" fill="hold" grpId="1" nodeType="afterEffect">
                                  <p:stCondLst>
                                    <p:cond delay="0"/>
                                  </p:stCondLst>
                                  <p:childTnLst>
                                    <p:animEffect transition="out" filter="dissolve">
                                      <p:cBhvr>
                                        <p:cTn id="50" dur="500"/>
                                        <p:tgtEl>
                                          <p:spTgt spid="150533"/>
                                        </p:tgtEl>
                                      </p:cBhvr>
                                    </p:animEffect>
                                    <p:set>
                                      <p:cBhvr>
                                        <p:cTn id="51" dur="1" fill="hold">
                                          <p:stCondLst>
                                            <p:cond delay="499"/>
                                          </p:stCondLst>
                                        </p:cTn>
                                        <p:tgtEl>
                                          <p:spTgt spid="150533"/>
                                        </p:tgtEl>
                                        <p:attrNameLst>
                                          <p:attrName>style.visibility</p:attrName>
                                        </p:attrNameLst>
                                      </p:cBhvr>
                                      <p:to>
                                        <p:strVal val="hidden"/>
                                      </p:to>
                                    </p:set>
                                  </p:childTnLst>
                                </p:cTn>
                              </p:par>
                              <p:par>
                                <p:cTn id="52" presetID="22" presetClass="entr" presetSubtype="4" fill="hold" grpId="0" nodeType="withEffect">
                                  <p:stCondLst>
                                    <p:cond delay="0"/>
                                  </p:stCondLst>
                                  <p:childTnLst>
                                    <p:set>
                                      <p:cBhvr>
                                        <p:cTn id="53" dur="1" fill="hold">
                                          <p:stCondLst>
                                            <p:cond delay="0"/>
                                          </p:stCondLst>
                                        </p:cTn>
                                        <p:tgtEl>
                                          <p:spTgt spid="150534"/>
                                        </p:tgtEl>
                                        <p:attrNameLst>
                                          <p:attrName>style.visibility</p:attrName>
                                        </p:attrNameLst>
                                      </p:cBhvr>
                                      <p:to>
                                        <p:strVal val="visible"/>
                                      </p:to>
                                    </p:set>
                                    <p:animEffect transition="in" filter="wipe(down)">
                                      <p:cBhvr>
                                        <p:cTn id="54" dur="500"/>
                                        <p:tgtEl>
                                          <p:spTgt spid="15053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9" presetClass="exit" presetSubtype="0" fill="hold" grpId="1" nodeType="clickEffect">
                                  <p:stCondLst>
                                    <p:cond delay="0"/>
                                  </p:stCondLst>
                                  <p:childTnLst>
                                    <p:animEffect transition="out" filter="dissolve">
                                      <p:cBhvr>
                                        <p:cTn id="58" dur="500"/>
                                        <p:tgtEl>
                                          <p:spTgt spid="150534"/>
                                        </p:tgtEl>
                                      </p:cBhvr>
                                    </p:animEffect>
                                    <p:set>
                                      <p:cBhvr>
                                        <p:cTn id="59" dur="1" fill="hold">
                                          <p:stCondLst>
                                            <p:cond delay="499"/>
                                          </p:stCondLst>
                                        </p:cTn>
                                        <p:tgtEl>
                                          <p:spTgt spid="150534"/>
                                        </p:tgtEl>
                                        <p:attrNameLst>
                                          <p:attrName>style.visibility</p:attrName>
                                        </p:attrNameLst>
                                      </p:cBhvr>
                                      <p:to>
                                        <p:strVal val="hidden"/>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49" presetClass="entr" presetSubtype="0" decel="100000" fill="hold" nodeType="clickEffect">
                                  <p:stCondLst>
                                    <p:cond delay="0"/>
                                  </p:stCondLst>
                                  <p:childTnLst>
                                    <p:set>
                                      <p:cBhvr>
                                        <p:cTn id="63" dur="1" fill="hold">
                                          <p:stCondLst>
                                            <p:cond delay="0"/>
                                          </p:stCondLst>
                                        </p:cTn>
                                        <p:tgtEl>
                                          <p:spTgt spid="150536"/>
                                        </p:tgtEl>
                                        <p:attrNameLst>
                                          <p:attrName>style.visibility</p:attrName>
                                        </p:attrNameLst>
                                      </p:cBhvr>
                                      <p:to>
                                        <p:strVal val="visible"/>
                                      </p:to>
                                    </p:set>
                                    <p:anim calcmode="lin" valueType="num">
                                      <p:cBhvr>
                                        <p:cTn id="64" dur="500" fill="hold"/>
                                        <p:tgtEl>
                                          <p:spTgt spid="150536"/>
                                        </p:tgtEl>
                                        <p:attrNameLst>
                                          <p:attrName>ppt_w</p:attrName>
                                        </p:attrNameLst>
                                      </p:cBhvr>
                                      <p:tavLst>
                                        <p:tav tm="0">
                                          <p:val>
                                            <p:fltVal val="0"/>
                                          </p:val>
                                        </p:tav>
                                        <p:tav tm="100000">
                                          <p:val>
                                            <p:strVal val="#ppt_w"/>
                                          </p:val>
                                        </p:tav>
                                      </p:tavLst>
                                    </p:anim>
                                    <p:anim calcmode="lin" valueType="num">
                                      <p:cBhvr>
                                        <p:cTn id="65" dur="500" fill="hold"/>
                                        <p:tgtEl>
                                          <p:spTgt spid="150536"/>
                                        </p:tgtEl>
                                        <p:attrNameLst>
                                          <p:attrName>ppt_h</p:attrName>
                                        </p:attrNameLst>
                                      </p:cBhvr>
                                      <p:tavLst>
                                        <p:tav tm="0">
                                          <p:val>
                                            <p:fltVal val="0"/>
                                          </p:val>
                                        </p:tav>
                                        <p:tav tm="100000">
                                          <p:val>
                                            <p:strVal val="#ppt_h"/>
                                          </p:val>
                                        </p:tav>
                                      </p:tavLst>
                                    </p:anim>
                                    <p:anim calcmode="lin" valueType="num">
                                      <p:cBhvr>
                                        <p:cTn id="66" dur="500" fill="hold"/>
                                        <p:tgtEl>
                                          <p:spTgt spid="150536"/>
                                        </p:tgtEl>
                                        <p:attrNameLst>
                                          <p:attrName>style.rotation</p:attrName>
                                        </p:attrNameLst>
                                      </p:cBhvr>
                                      <p:tavLst>
                                        <p:tav tm="0">
                                          <p:val>
                                            <p:fltVal val="360"/>
                                          </p:val>
                                        </p:tav>
                                        <p:tav tm="100000">
                                          <p:val>
                                            <p:fltVal val="0"/>
                                          </p:val>
                                        </p:tav>
                                      </p:tavLst>
                                    </p:anim>
                                    <p:animEffect transition="in" filter="fade">
                                      <p:cBhvr>
                                        <p:cTn id="67" dur="500"/>
                                        <p:tgtEl>
                                          <p:spTgt spid="150536"/>
                                        </p:tgtEl>
                                      </p:cBhvr>
                                    </p:animEffect>
                                  </p:childTnLst>
                                </p:cTn>
                              </p:par>
                              <p:par>
                                <p:cTn id="68" presetID="9" presetClass="entr" presetSubtype="0" fill="hold" nodeType="withEffect">
                                  <p:stCondLst>
                                    <p:cond delay="0"/>
                                  </p:stCondLst>
                                  <p:childTnLst>
                                    <p:set>
                                      <p:cBhvr>
                                        <p:cTn id="69" dur="1" fill="hold">
                                          <p:stCondLst>
                                            <p:cond delay="0"/>
                                          </p:stCondLst>
                                        </p:cTn>
                                        <p:tgtEl>
                                          <p:spTgt spid="150536"/>
                                        </p:tgtEl>
                                        <p:attrNameLst>
                                          <p:attrName>style.visibility</p:attrName>
                                        </p:attrNameLst>
                                      </p:cBhvr>
                                      <p:to>
                                        <p:strVal val="visible"/>
                                      </p:to>
                                    </p:set>
                                    <p:animEffect transition="in" filter="dissolve">
                                      <p:cBhvr>
                                        <p:cTn id="70" dur="500"/>
                                        <p:tgtEl>
                                          <p:spTgt spid="150536"/>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5" presetClass="exit" presetSubtype="10" fill="hold" nodeType="clickEffect">
                                  <p:stCondLst>
                                    <p:cond delay="0"/>
                                  </p:stCondLst>
                                  <p:childTnLst>
                                    <p:animEffect transition="out" filter="checkerboard(across)">
                                      <p:cBhvr>
                                        <p:cTn id="74" dur="500"/>
                                        <p:tgtEl>
                                          <p:spTgt spid="150536"/>
                                        </p:tgtEl>
                                      </p:cBhvr>
                                    </p:animEffect>
                                    <p:set>
                                      <p:cBhvr>
                                        <p:cTn id="75" dur="1" fill="hold">
                                          <p:stCondLst>
                                            <p:cond delay="499"/>
                                          </p:stCondLst>
                                        </p:cTn>
                                        <p:tgtEl>
                                          <p:spTgt spid="150536"/>
                                        </p:tgtEl>
                                        <p:attrNameLst>
                                          <p:attrName>style.visibility</p:attrName>
                                        </p:attrNameLst>
                                      </p:cBhvr>
                                      <p:to>
                                        <p:strVal val="hidden"/>
                                      </p:to>
                                    </p:set>
                                  </p:childTnLst>
                                </p:cTn>
                              </p:par>
                              <p:par>
                                <p:cTn id="76" presetID="22" presetClass="entr" presetSubtype="2" fill="hold" grpId="0" nodeType="withEffect">
                                  <p:stCondLst>
                                    <p:cond delay="0"/>
                                  </p:stCondLst>
                                  <p:childTnLst>
                                    <p:set>
                                      <p:cBhvr>
                                        <p:cTn id="77" dur="1" fill="hold">
                                          <p:stCondLst>
                                            <p:cond delay="0"/>
                                          </p:stCondLst>
                                        </p:cTn>
                                        <p:tgtEl>
                                          <p:spTgt spid="150535"/>
                                        </p:tgtEl>
                                        <p:attrNameLst>
                                          <p:attrName>style.visibility</p:attrName>
                                        </p:attrNameLst>
                                      </p:cBhvr>
                                      <p:to>
                                        <p:strVal val="visible"/>
                                      </p:to>
                                    </p:set>
                                    <p:animEffect transition="in" filter="wipe(right)">
                                      <p:cBhvr>
                                        <p:cTn id="78" dur="500"/>
                                        <p:tgtEl>
                                          <p:spTgt spid="150535"/>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22" presetClass="exit" presetSubtype="2" fill="hold" grpId="1" nodeType="clickEffect">
                                  <p:stCondLst>
                                    <p:cond delay="0"/>
                                  </p:stCondLst>
                                  <p:childTnLst>
                                    <p:animEffect transition="out" filter="wipe(right)">
                                      <p:cBhvr>
                                        <p:cTn id="82" dur="500"/>
                                        <p:tgtEl>
                                          <p:spTgt spid="150535"/>
                                        </p:tgtEl>
                                      </p:cBhvr>
                                    </p:animEffect>
                                    <p:set>
                                      <p:cBhvr>
                                        <p:cTn id="83" dur="1" fill="hold">
                                          <p:stCondLst>
                                            <p:cond delay="499"/>
                                          </p:stCondLst>
                                        </p:cTn>
                                        <p:tgtEl>
                                          <p:spTgt spid="150535"/>
                                        </p:tgtEl>
                                        <p:attrNameLst>
                                          <p:attrName>style.visibility</p:attrName>
                                        </p:attrNameLst>
                                      </p:cBhvr>
                                      <p:to>
                                        <p:strVal val="hidden"/>
                                      </p:to>
                                    </p:set>
                                  </p:childTnLst>
                                </p:cTn>
                              </p:par>
                            </p:childTnLst>
                          </p:cTn>
                        </p:par>
                      </p:childTnLst>
                    </p:cTn>
                  </p:par>
                  <p:par>
                    <p:cTn id="84" fill="hold" nodeType="clickPar">
                      <p:stCondLst>
                        <p:cond delay="indefinite"/>
                      </p:stCondLst>
                      <p:childTnLst>
                        <p:par>
                          <p:cTn id="85" fill="hold" nodeType="withGroup">
                            <p:stCondLst>
                              <p:cond delay="0"/>
                            </p:stCondLst>
                            <p:childTnLst>
                              <p:par>
                                <p:cTn id="86" presetID="9" presetClass="entr" presetSubtype="0" fill="hold" nodeType="clickEffect">
                                  <p:stCondLst>
                                    <p:cond delay="0"/>
                                  </p:stCondLst>
                                  <p:childTnLst>
                                    <p:set>
                                      <p:cBhvr>
                                        <p:cTn id="87" dur="1" fill="hold">
                                          <p:stCondLst>
                                            <p:cond delay="0"/>
                                          </p:stCondLst>
                                        </p:cTn>
                                        <p:tgtEl>
                                          <p:spTgt spid="150556"/>
                                        </p:tgtEl>
                                        <p:attrNameLst>
                                          <p:attrName>style.visibility</p:attrName>
                                        </p:attrNameLst>
                                      </p:cBhvr>
                                      <p:to>
                                        <p:strVal val="visible"/>
                                      </p:to>
                                    </p:set>
                                    <p:animEffect transition="in" filter="dissolve">
                                      <p:cBhvr>
                                        <p:cTn id="88" dur="500"/>
                                        <p:tgtEl>
                                          <p:spTgt spid="150556"/>
                                        </p:tgtEl>
                                      </p:cBhvr>
                                    </p:animEffect>
                                  </p:childTnLst>
                                </p:cTn>
                              </p:par>
                            </p:childTnLst>
                          </p:cTn>
                        </p:par>
                        <p:par>
                          <p:cTn id="89" fill="hold" nodeType="afterGroup">
                            <p:stCondLst>
                              <p:cond delay="500"/>
                            </p:stCondLst>
                            <p:childTnLst>
                              <p:par>
                                <p:cTn id="90" presetID="9" presetClass="entr" presetSubtype="0" fill="hold" nodeType="afterEffect">
                                  <p:stCondLst>
                                    <p:cond delay="0"/>
                                  </p:stCondLst>
                                  <p:childTnLst>
                                    <p:set>
                                      <p:cBhvr>
                                        <p:cTn id="91" dur="1" fill="hold">
                                          <p:stCondLst>
                                            <p:cond delay="0"/>
                                          </p:stCondLst>
                                        </p:cTn>
                                        <p:tgtEl>
                                          <p:spTgt spid="150557"/>
                                        </p:tgtEl>
                                        <p:attrNameLst>
                                          <p:attrName>style.visibility</p:attrName>
                                        </p:attrNameLst>
                                      </p:cBhvr>
                                      <p:to>
                                        <p:strVal val="visible"/>
                                      </p:to>
                                    </p:set>
                                    <p:animEffect transition="in" filter="dissolve">
                                      <p:cBhvr>
                                        <p:cTn id="92" dur="500"/>
                                        <p:tgtEl>
                                          <p:spTgt spid="150557"/>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50" presetClass="exit" presetSubtype="0" accel="100000" fill="hold" nodeType="clickEffect">
                                  <p:stCondLst>
                                    <p:cond delay="0"/>
                                  </p:stCondLst>
                                  <p:childTnLst>
                                    <p:anim calcmode="lin" valueType="num">
                                      <p:cBhvr>
                                        <p:cTn id="96" dur="1000"/>
                                        <p:tgtEl>
                                          <p:spTgt spid="150556"/>
                                        </p:tgtEl>
                                        <p:attrNameLst>
                                          <p:attrName>ppt_w</p:attrName>
                                        </p:attrNameLst>
                                      </p:cBhvr>
                                      <p:tavLst>
                                        <p:tav tm="0">
                                          <p:val>
                                            <p:strVal val="ppt_w"/>
                                          </p:val>
                                        </p:tav>
                                        <p:tav tm="100000">
                                          <p:val>
                                            <p:strVal val="ppt_w+.3"/>
                                          </p:val>
                                        </p:tav>
                                      </p:tavLst>
                                    </p:anim>
                                    <p:anim calcmode="lin" valueType="num">
                                      <p:cBhvr>
                                        <p:cTn id="97" dur="1000"/>
                                        <p:tgtEl>
                                          <p:spTgt spid="150556"/>
                                        </p:tgtEl>
                                        <p:attrNameLst>
                                          <p:attrName>ppt_h</p:attrName>
                                        </p:attrNameLst>
                                      </p:cBhvr>
                                      <p:tavLst>
                                        <p:tav tm="0">
                                          <p:val>
                                            <p:strVal val="ppt_h"/>
                                          </p:val>
                                        </p:tav>
                                        <p:tav tm="100000">
                                          <p:val>
                                            <p:strVal val="ppt_h"/>
                                          </p:val>
                                        </p:tav>
                                      </p:tavLst>
                                    </p:anim>
                                    <p:animEffect transition="out" filter="fade">
                                      <p:cBhvr>
                                        <p:cTn id="98" dur="1000"/>
                                        <p:tgtEl>
                                          <p:spTgt spid="150556"/>
                                        </p:tgtEl>
                                      </p:cBhvr>
                                    </p:animEffect>
                                    <p:set>
                                      <p:cBhvr>
                                        <p:cTn id="99" dur="1" fill="hold">
                                          <p:stCondLst>
                                            <p:cond delay="999"/>
                                          </p:stCondLst>
                                        </p:cTn>
                                        <p:tgtEl>
                                          <p:spTgt spid="150556"/>
                                        </p:tgtEl>
                                        <p:attrNameLst>
                                          <p:attrName>style.visibility</p:attrName>
                                        </p:attrNameLst>
                                      </p:cBhvr>
                                      <p:to>
                                        <p:strVal val="hidden"/>
                                      </p:to>
                                    </p:set>
                                  </p:childTnLst>
                                </p:cTn>
                              </p:par>
                              <p:par>
                                <p:cTn id="100" presetID="50" presetClass="exit" presetSubtype="0" accel="100000" fill="hold" nodeType="withEffect">
                                  <p:stCondLst>
                                    <p:cond delay="0"/>
                                  </p:stCondLst>
                                  <p:childTnLst>
                                    <p:anim calcmode="lin" valueType="num">
                                      <p:cBhvr>
                                        <p:cTn id="101" dur="1000"/>
                                        <p:tgtEl>
                                          <p:spTgt spid="150557"/>
                                        </p:tgtEl>
                                        <p:attrNameLst>
                                          <p:attrName>ppt_w</p:attrName>
                                        </p:attrNameLst>
                                      </p:cBhvr>
                                      <p:tavLst>
                                        <p:tav tm="0">
                                          <p:val>
                                            <p:strVal val="ppt_w"/>
                                          </p:val>
                                        </p:tav>
                                        <p:tav tm="100000">
                                          <p:val>
                                            <p:strVal val="ppt_w+.3"/>
                                          </p:val>
                                        </p:tav>
                                      </p:tavLst>
                                    </p:anim>
                                    <p:anim calcmode="lin" valueType="num">
                                      <p:cBhvr>
                                        <p:cTn id="102" dur="1000"/>
                                        <p:tgtEl>
                                          <p:spTgt spid="150557"/>
                                        </p:tgtEl>
                                        <p:attrNameLst>
                                          <p:attrName>ppt_h</p:attrName>
                                        </p:attrNameLst>
                                      </p:cBhvr>
                                      <p:tavLst>
                                        <p:tav tm="0">
                                          <p:val>
                                            <p:strVal val="ppt_h"/>
                                          </p:val>
                                        </p:tav>
                                        <p:tav tm="100000">
                                          <p:val>
                                            <p:strVal val="ppt_h"/>
                                          </p:val>
                                        </p:tav>
                                      </p:tavLst>
                                    </p:anim>
                                    <p:animEffect transition="out" filter="fade">
                                      <p:cBhvr>
                                        <p:cTn id="103" dur="1000"/>
                                        <p:tgtEl>
                                          <p:spTgt spid="150557"/>
                                        </p:tgtEl>
                                      </p:cBhvr>
                                    </p:animEffect>
                                    <p:set>
                                      <p:cBhvr>
                                        <p:cTn id="104" dur="1" fill="hold">
                                          <p:stCondLst>
                                            <p:cond delay="999"/>
                                          </p:stCondLst>
                                        </p:cTn>
                                        <p:tgtEl>
                                          <p:spTgt spid="150557"/>
                                        </p:tgtEl>
                                        <p:attrNameLst>
                                          <p:attrName>style.visibility</p:attrName>
                                        </p:attrNameLst>
                                      </p:cBhvr>
                                      <p:to>
                                        <p:strVal val="hidden"/>
                                      </p:to>
                                    </p:se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2" presetClass="entr" presetSubtype="4" fill="hold" grpId="0" nodeType="clickEffect">
                                  <p:stCondLst>
                                    <p:cond delay="0"/>
                                  </p:stCondLst>
                                  <p:childTnLst>
                                    <p:set>
                                      <p:cBhvr>
                                        <p:cTn id="108" dur="1" fill="hold">
                                          <p:stCondLst>
                                            <p:cond delay="0"/>
                                          </p:stCondLst>
                                        </p:cTn>
                                        <p:tgtEl>
                                          <p:spTgt spid="150558"/>
                                        </p:tgtEl>
                                        <p:attrNameLst>
                                          <p:attrName>style.visibility</p:attrName>
                                        </p:attrNameLst>
                                      </p:cBhvr>
                                      <p:to>
                                        <p:strVal val="visible"/>
                                      </p:to>
                                    </p:set>
                                    <p:animEffect transition="in" filter="wipe(down)">
                                      <p:cBhvr>
                                        <p:cTn id="109" dur="500"/>
                                        <p:tgtEl>
                                          <p:spTgt spid="150558"/>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9" presetClass="exit" presetSubtype="0" fill="hold" grpId="1" nodeType="clickEffect">
                                  <p:stCondLst>
                                    <p:cond delay="0"/>
                                  </p:stCondLst>
                                  <p:childTnLst>
                                    <p:animEffect transition="out" filter="dissolve">
                                      <p:cBhvr>
                                        <p:cTn id="113" dur="500"/>
                                        <p:tgtEl>
                                          <p:spTgt spid="150558"/>
                                        </p:tgtEl>
                                      </p:cBhvr>
                                    </p:animEffect>
                                    <p:set>
                                      <p:cBhvr>
                                        <p:cTn id="114" dur="1" fill="hold">
                                          <p:stCondLst>
                                            <p:cond delay="499"/>
                                          </p:stCondLst>
                                        </p:cTn>
                                        <p:tgtEl>
                                          <p:spTgt spid="150558"/>
                                        </p:tgtEl>
                                        <p:attrNameLst>
                                          <p:attrName>style.visibility</p:attrName>
                                        </p:attrNameLst>
                                      </p:cBhvr>
                                      <p:to>
                                        <p:strVal val="hidden"/>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22" presetClass="entr" presetSubtype="4" fill="hold" grpId="0" nodeType="clickEffect">
                                  <p:stCondLst>
                                    <p:cond delay="0"/>
                                  </p:stCondLst>
                                  <p:childTnLst>
                                    <p:set>
                                      <p:cBhvr>
                                        <p:cTn id="118" dur="1" fill="hold">
                                          <p:stCondLst>
                                            <p:cond delay="0"/>
                                          </p:stCondLst>
                                        </p:cTn>
                                        <p:tgtEl>
                                          <p:spTgt spid="150543"/>
                                        </p:tgtEl>
                                        <p:attrNameLst>
                                          <p:attrName>style.visibility</p:attrName>
                                        </p:attrNameLst>
                                      </p:cBhvr>
                                      <p:to>
                                        <p:strVal val="visible"/>
                                      </p:to>
                                    </p:set>
                                    <p:animEffect transition="in" filter="wipe(down)">
                                      <p:cBhvr>
                                        <p:cTn id="119" dur="500"/>
                                        <p:tgtEl>
                                          <p:spTgt spid="150543"/>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22" presetClass="exit" presetSubtype="4" fill="hold" grpId="1" nodeType="clickEffect">
                                  <p:stCondLst>
                                    <p:cond delay="0"/>
                                  </p:stCondLst>
                                  <p:childTnLst>
                                    <p:animEffect transition="out" filter="wipe(down)">
                                      <p:cBhvr>
                                        <p:cTn id="123" dur="500"/>
                                        <p:tgtEl>
                                          <p:spTgt spid="150543"/>
                                        </p:tgtEl>
                                      </p:cBhvr>
                                    </p:animEffect>
                                    <p:set>
                                      <p:cBhvr>
                                        <p:cTn id="124" dur="1" fill="hold">
                                          <p:stCondLst>
                                            <p:cond delay="499"/>
                                          </p:stCondLst>
                                        </p:cTn>
                                        <p:tgtEl>
                                          <p:spTgt spid="150543"/>
                                        </p:tgtEl>
                                        <p:attrNameLst>
                                          <p:attrName>style.visibility</p:attrName>
                                        </p:attrNameLst>
                                      </p:cBhvr>
                                      <p:to>
                                        <p:strVal val="hidden"/>
                                      </p:to>
                                    </p:set>
                                  </p:childTnLst>
                                </p:cTn>
                              </p:par>
                              <p:par>
                                <p:cTn id="125" presetID="9" presetClass="entr" presetSubtype="0" fill="hold" nodeType="withEffect">
                                  <p:stCondLst>
                                    <p:cond delay="0"/>
                                  </p:stCondLst>
                                  <p:childTnLst>
                                    <p:set>
                                      <p:cBhvr>
                                        <p:cTn id="126" dur="1" fill="hold">
                                          <p:stCondLst>
                                            <p:cond delay="0"/>
                                          </p:stCondLst>
                                        </p:cTn>
                                        <p:tgtEl>
                                          <p:spTgt spid="150539"/>
                                        </p:tgtEl>
                                        <p:attrNameLst>
                                          <p:attrName>style.visibility</p:attrName>
                                        </p:attrNameLst>
                                      </p:cBhvr>
                                      <p:to>
                                        <p:strVal val="visible"/>
                                      </p:to>
                                    </p:set>
                                    <p:animEffect transition="in" filter="dissolve">
                                      <p:cBhvr>
                                        <p:cTn id="127" dur="500"/>
                                        <p:tgtEl>
                                          <p:spTgt spid="150539"/>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9" presetClass="entr" presetSubtype="0" fill="hold" nodeType="clickEffect">
                                  <p:stCondLst>
                                    <p:cond delay="0"/>
                                  </p:stCondLst>
                                  <p:childTnLst>
                                    <p:set>
                                      <p:cBhvr>
                                        <p:cTn id="131" dur="1" fill="hold">
                                          <p:stCondLst>
                                            <p:cond delay="0"/>
                                          </p:stCondLst>
                                        </p:cTn>
                                        <p:tgtEl>
                                          <p:spTgt spid="150559"/>
                                        </p:tgtEl>
                                        <p:attrNameLst>
                                          <p:attrName>style.visibility</p:attrName>
                                        </p:attrNameLst>
                                      </p:cBhvr>
                                      <p:to>
                                        <p:strVal val="visible"/>
                                      </p:to>
                                    </p:set>
                                    <p:animEffect transition="in" filter="dissolve">
                                      <p:cBhvr>
                                        <p:cTn id="132" dur="500"/>
                                        <p:tgtEl>
                                          <p:spTgt spid="150559"/>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9" presetClass="exit" presetSubtype="0" fill="hold" nodeType="clickEffect">
                                  <p:stCondLst>
                                    <p:cond delay="0"/>
                                  </p:stCondLst>
                                  <p:childTnLst>
                                    <p:animEffect transition="out" filter="dissolve">
                                      <p:cBhvr>
                                        <p:cTn id="136" dur="500"/>
                                        <p:tgtEl>
                                          <p:spTgt spid="150559"/>
                                        </p:tgtEl>
                                      </p:cBhvr>
                                    </p:animEffect>
                                    <p:set>
                                      <p:cBhvr>
                                        <p:cTn id="137" dur="1" fill="hold">
                                          <p:stCondLst>
                                            <p:cond delay="499"/>
                                          </p:stCondLst>
                                        </p:cTn>
                                        <p:tgtEl>
                                          <p:spTgt spid="150559"/>
                                        </p:tgtEl>
                                        <p:attrNameLst>
                                          <p:attrName>style.visibility</p:attrName>
                                        </p:attrNameLst>
                                      </p:cBhvr>
                                      <p:to>
                                        <p:strVal val="hidden"/>
                                      </p:to>
                                    </p:se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49" presetClass="entr" presetSubtype="0" decel="100000" fill="hold" nodeType="clickEffect">
                                  <p:stCondLst>
                                    <p:cond delay="0"/>
                                  </p:stCondLst>
                                  <p:childTnLst>
                                    <p:set>
                                      <p:cBhvr>
                                        <p:cTn id="141" dur="1" fill="hold">
                                          <p:stCondLst>
                                            <p:cond delay="0"/>
                                          </p:stCondLst>
                                        </p:cTn>
                                        <p:tgtEl>
                                          <p:spTgt spid="5"/>
                                        </p:tgtEl>
                                        <p:attrNameLst>
                                          <p:attrName>style.visibility</p:attrName>
                                        </p:attrNameLst>
                                      </p:cBhvr>
                                      <p:to>
                                        <p:strVal val="visible"/>
                                      </p:to>
                                    </p:set>
                                    <p:anim calcmode="lin" valueType="num">
                                      <p:cBhvr>
                                        <p:cTn id="142" dur="500" fill="hold"/>
                                        <p:tgtEl>
                                          <p:spTgt spid="5"/>
                                        </p:tgtEl>
                                        <p:attrNameLst>
                                          <p:attrName>ppt_w</p:attrName>
                                        </p:attrNameLst>
                                      </p:cBhvr>
                                      <p:tavLst>
                                        <p:tav tm="0">
                                          <p:val>
                                            <p:fltVal val="0"/>
                                          </p:val>
                                        </p:tav>
                                        <p:tav tm="100000">
                                          <p:val>
                                            <p:strVal val="#ppt_w"/>
                                          </p:val>
                                        </p:tav>
                                      </p:tavLst>
                                    </p:anim>
                                    <p:anim calcmode="lin" valueType="num">
                                      <p:cBhvr>
                                        <p:cTn id="143" dur="500" fill="hold"/>
                                        <p:tgtEl>
                                          <p:spTgt spid="5"/>
                                        </p:tgtEl>
                                        <p:attrNameLst>
                                          <p:attrName>ppt_h</p:attrName>
                                        </p:attrNameLst>
                                      </p:cBhvr>
                                      <p:tavLst>
                                        <p:tav tm="0">
                                          <p:val>
                                            <p:fltVal val="0"/>
                                          </p:val>
                                        </p:tav>
                                        <p:tav tm="100000">
                                          <p:val>
                                            <p:strVal val="#ppt_h"/>
                                          </p:val>
                                        </p:tav>
                                      </p:tavLst>
                                    </p:anim>
                                    <p:anim calcmode="lin" valueType="num">
                                      <p:cBhvr>
                                        <p:cTn id="144" dur="500" fill="hold"/>
                                        <p:tgtEl>
                                          <p:spTgt spid="5"/>
                                        </p:tgtEl>
                                        <p:attrNameLst>
                                          <p:attrName>style.rotation</p:attrName>
                                        </p:attrNameLst>
                                      </p:cBhvr>
                                      <p:tavLst>
                                        <p:tav tm="0">
                                          <p:val>
                                            <p:fltVal val="360"/>
                                          </p:val>
                                        </p:tav>
                                        <p:tav tm="100000">
                                          <p:val>
                                            <p:fltVal val="0"/>
                                          </p:val>
                                        </p:tav>
                                      </p:tavLst>
                                    </p:anim>
                                    <p:animEffect transition="in" filter="fade">
                                      <p:cBhvr>
                                        <p:cTn id="145" dur="500"/>
                                        <p:tgtEl>
                                          <p:spTgt spid="5"/>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9" presetClass="exit" presetSubtype="0" fill="hold" nodeType="clickEffect">
                                  <p:stCondLst>
                                    <p:cond delay="0"/>
                                  </p:stCondLst>
                                  <p:childTnLst>
                                    <p:animEffect transition="out" filter="dissolve">
                                      <p:cBhvr>
                                        <p:cTn id="149" dur="500"/>
                                        <p:tgtEl>
                                          <p:spTgt spid="150539"/>
                                        </p:tgtEl>
                                      </p:cBhvr>
                                    </p:animEffect>
                                    <p:set>
                                      <p:cBhvr>
                                        <p:cTn id="150" dur="1" fill="hold">
                                          <p:stCondLst>
                                            <p:cond delay="499"/>
                                          </p:stCondLst>
                                        </p:cTn>
                                        <p:tgtEl>
                                          <p:spTgt spid="150539"/>
                                        </p:tgtEl>
                                        <p:attrNameLst>
                                          <p:attrName>style.visibility</p:attrName>
                                        </p:attrNameLst>
                                      </p:cBhvr>
                                      <p:to>
                                        <p:strVal val="hidden"/>
                                      </p:to>
                                    </p:set>
                                  </p:childTnLst>
                                </p:cTn>
                              </p:par>
                              <p:par>
                                <p:cTn id="151" presetID="22" presetClass="entr" presetSubtype="1" fill="hold" grpId="0" nodeType="withEffect">
                                  <p:stCondLst>
                                    <p:cond delay="0"/>
                                  </p:stCondLst>
                                  <p:childTnLst>
                                    <p:set>
                                      <p:cBhvr>
                                        <p:cTn id="152" dur="1" fill="hold">
                                          <p:stCondLst>
                                            <p:cond delay="0"/>
                                          </p:stCondLst>
                                        </p:cTn>
                                        <p:tgtEl>
                                          <p:spTgt spid="150544"/>
                                        </p:tgtEl>
                                        <p:attrNameLst>
                                          <p:attrName>style.visibility</p:attrName>
                                        </p:attrNameLst>
                                      </p:cBhvr>
                                      <p:to>
                                        <p:strVal val="visible"/>
                                      </p:to>
                                    </p:set>
                                    <p:animEffect transition="in" filter="wipe(up)">
                                      <p:cBhvr>
                                        <p:cTn id="153" dur="500"/>
                                        <p:tgtEl>
                                          <p:spTgt spid="150544"/>
                                        </p:tgtEl>
                                      </p:cBhvr>
                                    </p:animEffect>
                                  </p:childTnLst>
                                </p:cTn>
                              </p:par>
                            </p:childTnLst>
                          </p:cTn>
                        </p:par>
                      </p:childTnLst>
                    </p:cTn>
                  </p:par>
                  <p:par>
                    <p:cTn id="154" fill="hold" nodeType="clickPar">
                      <p:stCondLst>
                        <p:cond delay="indefinite"/>
                      </p:stCondLst>
                      <p:childTnLst>
                        <p:par>
                          <p:cTn id="155" fill="hold" nodeType="withGroup">
                            <p:stCondLst>
                              <p:cond delay="0"/>
                            </p:stCondLst>
                            <p:childTnLst>
                              <p:par>
                                <p:cTn id="156" presetID="20" presetClass="exit" presetSubtype="0" fill="hold" grpId="1" nodeType="clickEffect">
                                  <p:stCondLst>
                                    <p:cond delay="0"/>
                                  </p:stCondLst>
                                  <p:childTnLst>
                                    <p:animEffect transition="out" filter="wedge">
                                      <p:cBhvr>
                                        <p:cTn id="157" dur="2000"/>
                                        <p:tgtEl>
                                          <p:spTgt spid="150544"/>
                                        </p:tgtEl>
                                      </p:cBhvr>
                                    </p:animEffect>
                                    <p:set>
                                      <p:cBhvr>
                                        <p:cTn id="158" dur="1" fill="hold">
                                          <p:stCondLst>
                                            <p:cond delay="1999"/>
                                          </p:stCondLst>
                                        </p:cTn>
                                        <p:tgtEl>
                                          <p:spTgt spid="150544"/>
                                        </p:tgtEl>
                                        <p:attrNameLst>
                                          <p:attrName>style.visibility</p:attrName>
                                        </p:attrNameLst>
                                      </p:cBhvr>
                                      <p:to>
                                        <p:strVal val="hidden"/>
                                      </p:to>
                                    </p:set>
                                  </p:childTnLst>
                                </p:cTn>
                              </p:par>
                            </p:childTnLst>
                          </p:cTn>
                        </p:par>
                      </p:childTnLst>
                    </p:cTn>
                  </p:par>
                  <p:par>
                    <p:cTn id="159" fill="hold" nodeType="clickPar">
                      <p:stCondLst>
                        <p:cond delay="indefinite"/>
                      </p:stCondLst>
                      <p:childTnLst>
                        <p:par>
                          <p:cTn id="160" fill="hold" nodeType="withGroup">
                            <p:stCondLst>
                              <p:cond delay="0"/>
                            </p:stCondLst>
                            <p:childTnLst>
                              <p:par>
                                <p:cTn id="161" presetID="20" presetClass="entr" presetSubtype="0" fill="hold" grpId="0" nodeType="clickEffect">
                                  <p:stCondLst>
                                    <p:cond delay="0"/>
                                  </p:stCondLst>
                                  <p:childTnLst>
                                    <p:set>
                                      <p:cBhvr>
                                        <p:cTn id="162" dur="1" fill="hold">
                                          <p:stCondLst>
                                            <p:cond delay="0"/>
                                          </p:stCondLst>
                                        </p:cTn>
                                        <p:tgtEl>
                                          <p:spTgt spid="150545"/>
                                        </p:tgtEl>
                                        <p:attrNameLst>
                                          <p:attrName>style.visibility</p:attrName>
                                        </p:attrNameLst>
                                      </p:cBhvr>
                                      <p:to>
                                        <p:strVal val="visible"/>
                                      </p:to>
                                    </p:set>
                                    <p:animEffect transition="in" filter="wedge">
                                      <p:cBhvr>
                                        <p:cTn id="163" dur="2000"/>
                                        <p:tgtEl>
                                          <p:spTgt spid="150545"/>
                                        </p:tgtEl>
                                      </p:cBhvr>
                                    </p:animEffect>
                                  </p:childTnLst>
                                </p:cTn>
                              </p:par>
                            </p:childTnLst>
                          </p:cTn>
                        </p:par>
                      </p:childTnLst>
                    </p:cTn>
                  </p:par>
                  <p:par>
                    <p:cTn id="164" fill="hold" nodeType="clickPar">
                      <p:stCondLst>
                        <p:cond delay="indefinite"/>
                      </p:stCondLst>
                      <p:childTnLst>
                        <p:par>
                          <p:cTn id="165" fill="hold" nodeType="withGroup">
                            <p:stCondLst>
                              <p:cond delay="0"/>
                            </p:stCondLst>
                            <p:childTnLst>
                              <p:par>
                                <p:cTn id="166" presetID="50" presetClass="exit" presetSubtype="0" accel="100000" fill="hold" grpId="1" nodeType="clickEffect">
                                  <p:stCondLst>
                                    <p:cond delay="0"/>
                                  </p:stCondLst>
                                  <p:childTnLst>
                                    <p:anim calcmode="lin" valueType="num">
                                      <p:cBhvr>
                                        <p:cTn id="167" dur="1000"/>
                                        <p:tgtEl>
                                          <p:spTgt spid="150545"/>
                                        </p:tgtEl>
                                        <p:attrNameLst>
                                          <p:attrName>ppt_w</p:attrName>
                                        </p:attrNameLst>
                                      </p:cBhvr>
                                      <p:tavLst>
                                        <p:tav tm="0">
                                          <p:val>
                                            <p:strVal val="ppt_w"/>
                                          </p:val>
                                        </p:tav>
                                        <p:tav tm="100000">
                                          <p:val>
                                            <p:strVal val="ppt_w+.3"/>
                                          </p:val>
                                        </p:tav>
                                      </p:tavLst>
                                    </p:anim>
                                    <p:anim calcmode="lin" valueType="num">
                                      <p:cBhvr>
                                        <p:cTn id="168" dur="1000"/>
                                        <p:tgtEl>
                                          <p:spTgt spid="150545"/>
                                        </p:tgtEl>
                                        <p:attrNameLst>
                                          <p:attrName>ppt_h</p:attrName>
                                        </p:attrNameLst>
                                      </p:cBhvr>
                                      <p:tavLst>
                                        <p:tav tm="0">
                                          <p:val>
                                            <p:strVal val="ppt_h"/>
                                          </p:val>
                                        </p:tav>
                                        <p:tav tm="100000">
                                          <p:val>
                                            <p:strVal val="ppt_h"/>
                                          </p:val>
                                        </p:tav>
                                      </p:tavLst>
                                    </p:anim>
                                    <p:animEffect transition="out" filter="fade">
                                      <p:cBhvr>
                                        <p:cTn id="169" dur="1000"/>
                                        <p:tgtEl>
                                          <p:spTgt spid="150545"/>
                                        </p:tgtEl>
                                      </p:cBhvr>
                                    </p:animEffect>
                                    <p:set>
                                      <p:cBhvr>
                                        <p:cTn id="170" dur="1" fill="hold">
                                          <p:stCondLst>
                                            <p:cond delay="999"/>
                                          </p:stCondLst>
                                        </p:cTn>
                                        <p:tgtEl>
                                          <p:spTgt spid="150545"/>
                                        </p:tgtEl>
                                        <p:attrNameLst>
                                          <p:attrName>style.visibility</p:attrName>
                                        </p:attrNameLst>
                                      </p:cBhvr>
                                      <p:to>
                                        <p:strVal val="hidden"/>
                                      </p:to>
                                    </p:set>
                                  </p:childTnLst>
                                </p:cTn>
                              </p:par>
                            </p:childTnLst>
                          </p:cTn>
                        </p:par>
                      </p:childTnLst>
                    </p:cTn>
                  </p:par>
                  <p:par>
                    <p:cTn id="171" fill="hold" nodeType="clickPar">
                      <p:stCondLst>
                        <p:cond delay="indefinite"/>
                      </p:stCondLst>
                      <p:childTnLst>
                        <p:par>
                          <p:cTn id="172" fill="hold" nodeType="withGroup">
                            <p:stCondLst>
                              <p:cond delay="0"/>
                            </p:stCondLst>
                            <p:childTnLst>
                              <p:par>
                                <p:cTn id="173" presetID="22" presetClass="entr" presetSubtype="4" fill="hold" grpId="0" nodeType="clickEffect">
                                  <p:stCondLst>
                                    <p:cond delay="0"/>
                                  </p:stCondLst>
                                  <p:childTnLst>
                                    <p:set>
                                      <p:cBhvr>
                                        <p:cTn id="174" dur="1" fill="hold">
                                          <p:stCondLst>
                                            <p:cond delay="0"/>
                                          </p:stCondLst>
                                        </p:cTn>
                                        <p:tgtEl>
                                          <p:spTgt spid="150555"/>
                                        </p:tgtEl>
                                        <p:attrNameLst>
                                          <p:attrName>style.visibility</p:attrName>
                                        </p:attrNameLst>
                                      </p:cBhvr>
                                      <p:to>
                                        <p:strVal val="visible"/>
                                      </p:to>
                                    </p:set>
                                    <p:animEffect transition="in" filter="wipe(down)">
                                      <p:cBhvr>
                                        <p:cTn id="175" dur="500"/>
                                        <p:tgtEl>
                                          <p:spTgt spid="150555"/>
                                        </p:tgtEl>
                                      </p:cBhvr>
                                    </p:animEffect>
                                  </p:childTnLst>
                                </p:cTn>
                              </p:par>
                            </p:childTnLst>
                          </p:cTn>
                        </p:par>
                      </p:childTnLst>
                    </p:cTn>
                  </p:par>
                  <p:par>
                    <p:cTn id="176" fill="hold" nodeType="clickPar">
                      <p:stCondLst>
                        <p:cond delay="indefinite"/>
                      </p:stCondLst>
                      <p:childTnLst>
                        <p:par>
                          <p:cTn id="177" fill="hold" nodeType="withGroup">
                            <p:stCondLst>
                              <p:cond delay="0"/>
                            </p:stCondLst>
                            <p:childTnLst>
                              <p:par>
                                <p:cTn id="178" presetID="50" presetClass="exit" presetSubtype="0" accel="100000" fill="hold" grpId="1" nodeType="clickEffect">
                                  <p:stCondLst>
                                    <p:cond delay="0"/>
                                  </p:stCondLst>
                                  <p:childTnLst>
                                    <p:anim calcmode="lin" valueType="num">
                                      <p:cBhvr>
                                        <p:cTn id="179" dur="1000"/>
                                        <p:tgtEl>
                                          <p:spTgt spid="150555"/>
                                        </p:tgtEl>
                                        <p:attrNameLst>
                                          <p:attrName>ppt_w</p:attrName>
                                        </p:attrNameLst>
                                      </p:cBhvr>
                                      <p:tavLst>
                                        <p:tav tm="0">
                                          <p:val>
                                            <p:strVal val="ppt_w"/>
                                          </p:val>
                                        </p:tav>
                                        <p:tav tm="100000">
                                          <p:val>
                                            <p:strVal val="ppt_w+.3"/>
                                          </p:val>
                                        </p:tav>
                                      </p:tavLst>
                                    </p:anim>
                                    <p:anim calcmode="lin" valueType="num">
                                      <p:cBhvr>
                                        <p:cTn id="180" dur="1000"/>
                                        <p:tgtEl>
                                          <p:spTgt spid="150555"/>
                                        </p:tgtEl>
                                        <p:attrNameLst>
                                          <p:attrName>ppt_h</p:attrName>
                                        </p:attrNameLst>
                                      </p:cBhvr>
                                      <p:tavLst>
                                        <p:tav tm="0">
                                          <p:val>
                                            <p:strVal val="ppt_h"/>
                                          </p:val>
                                        </p:tav>
                                        <p:tav tm="100000">
                                          <p:val>
                                            <p:strVal val="ppt_h"/>
                                          </p:val>
                                        </p:tav>
                                      </p:tavLst>
                                    </p:anim>
                                    <p:animEffect transition="out" filter="fade">
                                      <p:cBhvr>
                                        <p:cTn id="181" dur="1000"/>
                                        <p:tgtEl>
                                          <p:spTgt spid="150555"/>
                                        </p:tgtEl>
                                      </p:cBhvr>
                                    </p:animEffect>
                                    <p:set>
                                      <p:cBhvr>
                                        <p:cTn id="182" dur="1" fill="hold">
                                          <p:stCondLst>
                                            <p:cond delay="999"/>
                                          </p:stCondLst>
                                        </p:cTn>
                                        <p:tgtEl>
                                          <p:spTgt spid="1505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3" grpId="0" animBg="1"/>
      <p:bldP spid="150533" grpId="1" animBg="1"/>
      <p:bldP spid="150534" grpId="0" animBg="1"/>
      <p:bldP spid="150534" grpId="1" animBg="1"/>
      <p:bldP spid="150535" grpId="0" animBg="1"/>
      <p:bldP spid="150535" grpId="1" animBg="1"/>
      <p:bldP spid="150537" grpId="0" animBg="1"/>
      <p:bldP spid="150537" grpId="1" animBg="1"/>
      <p:bldP spid="150543" grpId="0" animBg="1"/>
      <p:bldP spid="150543" grpId="1" animBg="1"/>
      <p:bldP spid="150544" grpId="0" animBg="1"/>
      <p:bldP spid="150544" grpId="1" animBg="1"/>
      <p:bldP spid="150545" grpId="0" animBg="1"/>
      <p:bldP spid="150545" grpId="1" animBg="1"/>
      <p:bldP spid="150555" grpId="0" animBg="1"/>
      <p:bldP spid="150555" grpId="1" animBg="1"/>
      <p:bldP spid="150558" grpId="0" animBg="1"/>
      <p:bldP spid="150558"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3" name="Picture 4" descr="ascens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4767"/>
            <a:ext cx="9144000" cy="6853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9922" name="Title 4"/>
          <p:cNvSpPr>
            <a:spLocks noGrp="1"/>
          </p:cNvSpPr>
          <p:nvPr>
            <p:ph type="title" idx="4294967295"/>
          </p:nvPr>
        </p:nvSpPr>
        <p:spPr/>
        <p:txBody>
          <a:bodyPr anchor="ctr"/>
          <a:lstStyle/>
          <a:p>
            <a:pPr>
              <a:defRPr/>
            </a:pPr>
            <a:r>
              <a:rPr lang="en-US" sz="4000" b="1" dirty="0">
                <a:solidFill>
                  <a:srgbClr val="FFFFFF"/>
                </a:solidFill>
                <a:effectLst>
                  <a:outerShdw blurRad="50800" dist="38100" dir="2700000" algn="tl" rotWithShape="0">
                    <a:srgbClr val="000000"/>
                  </a:outerShdw>
                </a:effectLst>
                <a:latin typeface="Arial"/>
                <a:ea typeface="ＭＳ Ｐゴシック" charset="0"/>
                <a:cs typeface="Arial"/>
              </a:rPr>
              <a:t>Two Angels (Acts 1:11)</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81" name="Text Box 3"/>
          <p:cNvSpPr txBox="1">
            <a:spLocks noChangeArrowheads="1"/>
          </p:cNvSpPr>
          <p:nvPr/>
        </p:nvSpPr>
        <p:spPr bwMode="auto">
          <a:xfrm>
            <a:off x="8382008" y="44459"/>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ail" charset="0"/>
                <a:cs typeface="Arail" charset="0"/>
              </a:rPr>
              <a:t>120</a:t>
            </a:r>
          </a:p>
        </p:txBody>
      </p:sp>
      <p:sp>
        <p:nvSpPr>
          <p:cNvPr id="44036" name="Text Box 4"/>
          <p:cNvSpPr txBox="1">
            <a:spLocks noChangeArrowheads="1"/>
          </p:cNvSpPr>
          <p:nvPr/>
        </p:nvSpPr>
        <p:spPr bwMode="auto">
          <a:xfrm>
            <a:off x="2911480" y="1066808"/>
            <a:ext cx="3397250" cy="1077913"/>
          </a:xfrm>
          <a:prstGeom prst="rect">
            <a:avLst/>
          </a:prstGeom>
          <a:solidFill>
            <a:srgbClr val="99FFCC"/>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200" b="1" u="sng">
                <a:solidFill>
                  <a:srgbClr val="000000"/>
                </a:solidFill>
                <a:latin typeface="Arail" charset="0"/>
                <a:cs typeface="Arail" charset="0"/>
              </a:rPr>
              <a:t>Key Word</a:t>
            </a:r>
            <a:endParaRPr lang="en-US" altLang="zh-CN" sz="3200" b="1">
              <a:solidFill>
                <a:srgbClr val="000000"/>
              </a:solidFill>
              <a:latin typeface="Arail" charset="0"/>
              <a:cs typeface="Arail" charset="0"/>
            </a:endParaRPr>
          </a:p>
          <a:p>
            <a:pPr eaLnBrk="1" hangingPunct="1"/>
            <a:r>
              <a:rPr lang="en-US" altLang="zh-CN" sz="3200" b="1">
                <a:solidFill>
                  <a:srgbClr val="000000"/>
                </a:solidFill>
                <a:latin typeface="Arail" charset="0"/>
                <a:cs typeface="Arail" charset="0"/>
              </a:rPr>
              <a:t>Sovereignty II</a:t>
            </a:r>
            <a:endParaRPr lang="en-US" sz="3200" b="1">
              <a:latin typeface="Arail" charset="0"/>
              <a:cs typeface="Arail" charset="0"/>
            </a:endParaRPr>
          </a:p>
        </p:txBody>
      </p:sp>
      <p:sp>
        <p:nvSpPr>
          <p:cNvPr id="44037" name="Text Box 5"/>
          <p:cNvSpPr txBox="1">
            <a:spLocks noChangeArrowheads="1"/>
          </p:cNvSpPr>
          <p:nvPr/>
        </p:nvSpPr>
        <p:spPr bwMode="auto">
          <a:xfrm>
            <a:off x="762000" y="2971803"/>
            <a:ext cx="7696200" cy="3079159"/>
          </a:xfrm>
          <a:prstGeom prst="rect">
            <a:avLst/>
          </a:prstGeom>
          <a:solidFill>
            <a:srgbClr val="CDF4FF"/>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200" b="1" dirty="0">
                <a:solidFill>
                  <a:srgbClr val="000000"/>
                </a:solidFill>
                <a:latin typeface="Arail" charset="0"/>
                <a:cs typeface="Arail" charset="0"/>
              </a:rPr>
              <a:t> </a:t>
            </a:r>
            <a:r>
              <a:rPr lang="en-US" altLang="zh-CN" sz="3200" b="1" u="sng" dirty="0">
                <a:solidFill>
                  <a:srgbClr val="000000"/>
                </a:solidFill>
                <a:latin typeface="Arail" charset="0"/>
                <a:cs typeface="Arail" charset="0"/>
              </a:rPr>
              <a:t>Key Verse</a:t>
            </a:r>
            <a:endParaRPr lang="en-US" altLang="zh-CN" sz="3200" b="1" dirty="0">
              <a:solidFill>
                <a:srgbClr val="000000"/>
              </a:solidFill>
              <a:latin typeface="Arail" charset="0"/>
              <a:cs typeface="Arail" charset="0"/>
            </a:endParaRPr>
          </a:p>
          <a:p>
            <a:pPr eaLnBrk="1" hangingPunct="1"/>
            <a:r>
              <a:rPr lang="ru-RU" altLang="zh-CN" sz="3200" b="1" dirty="0">
                <a:solidFill>
                  <a:srgbClr val="000000"/>
                </a:solidFill>
                <a:latin typeface="Arail" charset="0"/>
                <a:cs typeface="Arail" charset="0"/>
              </a:rPr>
              <a:t>"</a:t>
            </a:r>
            <a:r>
              <a:rPr lang="en-US" altLang="zh-CN" sz="3200" b="1" dirty="0">
                <a:solidFill>
                  <a:srgbClr val="000000"/>
                </a:solidFill>
                <a:latin typeface="Arail" charset="0"/>
                <a:cs typeface="Arail" charset="0"/>
              </a:rPr>
              <a:t>But you will receive power when the </a:t>
            </a:r>
            <a:r>
              <a:rPr lang="en-US" altLang="zh-CN" sz="3200" b="1" dirty="0">
                <a:solidFill>
                  <a:srgbClr val="000099"/>
                </a:solidFill>
                <a:latin typeface="Arail" charset="0"/>
                <a:cs typeface="Arail" charset="0"/>
              </a:rPr>
              <a:t>Holy Spirit</a:t>
            </a:r>
            <a:r>
              <a:rPr lang="en-US" altLang="zh-CN" sz="3200" b="1" dirty="0">
                <a:solidFill>
                  <a:srgbClr val="000000"/>
                </a:solidFill>
                <a:latin typeface="Arail" charset="0"/>
                <a:cs typeface="Arail" charset="0"/>
              </a:rPr>
              <a:t> comes on you; and you will be my </a:t>
            </a:r>
            <a:r>
              <a:rPr lang="en-US" altLang="zh-CN" sz="3200" b="1" dirty="0">
                <a:solidFill>
                  <a:srgbClr val="000099"/>
                </a:solidFill>
                <a:latin typeface="Arail" charset="0"/>
                <a:cs typeface="Arail" charset="0"/>
              </a:rPr>
              <a:t>witnesses</a:t>
            </a:r>
            <a:r>
              <a:rPr lang="en-US" altLang="zh-CN" sz="3200" b="1" dirty="0">
                <a:solidFill>
                  <a:srgbClr val="000000"/>
                </a:solidFill>
                <a:latin typeface="Arail" charset="0"/>
                <a:cs typeface="Arail" charset="0"/>
              </a:rPr>
              <a:t> in Jerusalem, and in all Judea and Samaria, and to the ends of the earth</a:t>
            </a:r>
            <a:r>
              <a:rPr lang="ru-RU" altLang="zh-CN" sz="3200" b="1" dirty="0">
                <a:solidFill>
                  <a:srgbClr val="000000"/>
                </a:solidFill>
                <a:latin typeface="Arail" charset="0"/>
                <a:cs typeface="Arail" charset="0"/>
              </a:rPr>
              <a:t>"</a:t>
            </a:r>
            <a:r>
              <a:rPr lang="en-US" altLang="zh-CN" sz="3200" b="1" dirty="0">
                <a:solidFill>
                  <a:srgbClr val="000000"/>
                </a:solidFill>
                <a:latin typeface="Arail" charset="0"/>
                <a:cs typeface="Arail" charset="0"/>
              </a:rPr>
              <a:t> (Acts 1:8). </a:t>
            </a:r>
            <a:endParaRPr lang="en-US" sz="3200" b="1" dirty="0">
              <a:solidFill>
                <a:srgbClr val="000000"/>
              </a:solidFill>
              <a:latin typeface="Arail" charset="0"/>
              <a:cs typeface="Arail" charset="0"/>
            </a:endParaRPr>
          </a:p>
        </p:txBody>
      </p:sp>
      <p:sp>
        <p:nvSpPr>
          <p:cNvPr id="225284" name="Text Box 7"/>
          <p:cNvSpPr txBox="1">
            <a:spLocks noChangeArrowheads="1"/>
          </p:cNvSpPr>
          <p:nvPr/>
        </p:nvSpPr>
        <p:spPr bwMode="auto">
          <a:xfrm>
            <a:off x="4073531" y="182563"/>
            <a:ext cx="1083683" cy="590092"/>
          </a:xfrm>
          <a:prstGeom prst="rect">
            <a:avLst/>
          </a:prstGeom>
          <a:solidFill>
            <a:srgbClr val="000099"/>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altLang="zh-CN" sz="3200" b="1">
                <a:solidFill>
                  <a:srgbClr val="FFFFFF"/>
                </a:solidFill>
                <a:latin typeface="Arail" charset="0"/>
                <a:cs typeface="Arail" charset="0"/>
              </a:rPr>
              <a:t>Acts</a:t>
            </a:r>
            <a:endParaRPr lang="en-US" sz="3200" b="1">
              <a:solidFill>
                <a:srgbClr val="FFFFFF"/>
              </a:solidFill>
              <a:latin typeface="Arail" charset="0"/>
              <a:cs typeface="Arail" charset="0"/>
            </a:endParaRPr>
          </a:p>
        </p:txBody>
      </p:sp>
      <p:sp>
        <p:nvSpPr>
          <p:cNvPr id="225285" name="Rectangle 8"/>
          <p:cNvSpPr>
            <a:spLocks noGrp="1" noChangeArrowheads="1"/>
          </p:cNvSpPr>
          <p:nvPr>
            <p:ph type="title" idx="4294967295"/>
          </p:nvPr>
        </p:nvSpPr>
        <p:spPr>
          <a:xfrm>
            <a:off x="0" y="0"/>
            <a:ext cx="3048000" cy="457200"/>
          </a:xfrm>
        </p:spPr>
        <p:txBody>
          <a:bodyPr/>
          <a:lstStyle/>
          <a:p>
            <a:pPr algn="l" eaLnBrk="1" hangingPunct="1"/>
            <a:r>
              <a:rPr lang="en-US" sz="2000" b="1">
                <a:solidFill>
                  <a:srgbClr val="504818"/>
                </a:solidFill>
                <a:latin typeface="Arail" charset="0"/>
                <a:ea typeface="ＭＳ Ｐゴシック" charset="0"/>
                <a:cs typeface="Arail" charset="0"/>
              </a:rPr>
              <a:t>Key Word &amp; Verse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4036"/>
                                        </p:tgtEl>
                                        <p:attrNameLst>
                                          <p:attrName>style.visibility</p:attrName>
                                        </p:attrNameLst>
                                      </p:cBhvr>
                                      <p:to>
                                        <p:strVal val="visible"/>
                                      </p:to>
                                    </p:set>
                                    <p:anim calcmode="lin" valueType="num">
                                      <p:cBhvr additive="base">
                                        <p:cTn id="7" dur="500" fill="hold"/>
                                        <p:tgtEl>
                                          <p:spTgt spid="44036"/>
                                        </p:tgtEl>
                                        <p:attrNameLst>
                                          <p:attrName>ppt_x</p:attrName>
                                        </p:attrNameLst>
                                      </p:cBhvr>
                                      <p:tavLst>
                                        <p:tav tm="0">
                                          <p:val>
                                            <p:strVal val="#ppt_x"/>
                                          </p:val>
                                        </p:tav>
                                        <p:tav tm="100000">
                                          <p:val>
                                            <p:strVal val="#ppt_x"/>
                                          </p:val>
                                        </p:tav>
                                      </p:tavLst>
                                    </p:anim>
                                    <p:anim calcmode="lin" valueType="num">
                                      <p:cBhvr additive="base">
                                        <p:cTn id="8" dur="500" fill="hold"/>
                                        <p:tgtEl>
                                          <p:spTgt spid="4403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37"/>
                                        </p:tgtEl>
                                        <p:attrNameLst>
                                          <p:attrName>style.visibility</p:attrName>
                                        </p:attrNameLst>
                                      </p:cBhvr>
                                      <p:to>
                                        <p:strVal val="visible"/>
                                      </p:to>
                                    </p:set>
                                    <p:anim calcmode="lin" valueType="num">
                                      <p:cBhvr additive="base">
                                        <p:cTn id="13" dur="500" fill="hold"/>
                                        <p:tgtEl>
                                          <p:spTgt spid="44037"/>
                                        </p:tgtEl>
                                        <p:attrNameLst>
                                          <p:attrName>ppt_x</p:attrName>
                                        </p:attrNameLst>
                                      </p:cBhvr>
                                      <p:tavLst>
                                        <p:tav tm="0">
                                          <p:val>
                                            <p:strVal val="#ppt_x"/>
                                          </p:val>
                                        </p:tav>
                                        <p:tav tm="100000">
                                          <p:val>
                                            <p:strVal val="#ppt_x"/>
                                          </p:val>
                                        </p:tav>
                                      </p:tavLst>
                                    </p:anim>
                                    <p:anim calcmode="lin" valueType="num">
                                      <p:cBhvr additive="base">
                                        <p:cTn id="14" dur="500" fill="hold"/>
                                        <p:tgtEl>
                                          <p:spTgt spid="440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animBg="1" autoUpdateAnimBg="0"/>
      <p:bldP spid="44037"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7091" name="Text Box 3"/>
          <p:cNvSpPr txBox="1">
            <a:spLocks noChangeArrowheads="1"/>
          </p:cNvSpPr>
          <p:nvPr/>
        </p:nvSpPr>
        <p:spPr bwMode="auto">
          <a:xfrm>
            <a:off x="8243903" y="44465"/>
            <a:ext cx="868967" cy="461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lIns="91251" tIns="45627" rIns="91251" bIns="4562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ail" charset="0"/>
                <a:ea typeface="ＭＳ Ｐゴシック" charset="0"/>
                <a:cs typeface="Arail" charset="0"/>
              </a:rPr>
              <a:t>131e</a:t>
            </a:r>
          </a:p>
        </p:txBody>
      </p:sp>
      <p:pic>
        <p:nvPicPr>
          <p:cNvPr id="6" name="05-Acts in 3 Minutes TheChurchAtBrookHills.mp4">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36512" y="-27383"/>
            <a:ext cx="9217024" cy="5184576"/>
          </a:xfrm>
          <a:prstGeom prst="rect">
            <a:avLst/>
          </a:prstGeom>
        </p:spPr>
      </p:pic>
      <p:sp>
        <p:nvSpPr>
          <p:cNvPr id="217089" name="Rectangle 2"/>
          <p:cNvSpPr>
            <a:spLocks noGrp="1" noChangeArrowheads="1"/>
          </p:cNvSpPr>
          <p:nvPr>
            <p:ph type="title" idx="4294967295"/>
          </p:nvPr>
        </p:nvSpPr>
        <p:spPr>
          <a:xfrm>
            <a:off x="0" y="5373217"/>
            <a:ext cx="9144000" cy="1484784"/>
          </a:xfrm>
        </p:spPr>
        <p:txBody>
          <a:bodyPr/>
          <a:lstStyle/>
          <a:p>
            <a:pPr eaLnBrk="1" hangingPunct="1"/>
            <a:r>
              <a:rPr lang="en-US" sz="4000" b="1" i="1" dirty="0">
                <a:latin typeface="Arial" charset="0"/>
                <a:ea typeface="ＭＳ Ｐゴシック" charset="0"/>
                <a:cs typeface="Arial" charset="0"/>
              </a:rPr>
              <a:t>The Book of Acts in 3 Minutes</a:t>
            </a:r>
            <a:r>
              <a:rPr lang="en-US" sz="3600" b="1" i="1" dirty="0">
                <a:latin typeface="Arial" charset="0"/>
                <a:ea typeface="ＭＳ Ｐゴシック" charset="0"/>
                <a:cs typeface="Arial" charset="0"/>
              </a:rPr>
              <a:t> </a:t>
            </a:r>
            <a:br>
              <a:rPr lang="en-US" sz="3600" b="1" i="1" dirty="0">
                <a:latin typeface="Arial" charset="0"/>
                <a:ea typeface="ＭＳ Ｐゴシック" charset="0"/>
                <a:cs typeface="Arial" charset="0"/>
              </a:rPr>
            </a:br>
            <a:r>
              <a:rPr lang="en-US" sz="2800" b="1" i="1" dirty="0">
                <a:latin typeface="Arial" charset="0"/>
                <a:ea typeface="ＭＳ Ｐゴシック" charset="0"/>
                <a:cs typeface="Arial" charset="0"/>
              </a:rPr>
              <a:t>(TheChurchatBrookHills.mp4)</a:t>
            </a:r>
            <a:endParaRPr lang="en-US" sz="2000" i="1" dirty="0">
              <a:latin typeface="Arial" charset="0"/>
              <a:ea typeface="ＭＳ Ｐゴシック" charset="0"/>
              <a:cs typeface="Arial" charset="0"/>
            </a:endParaRPr>
          </a:p>
        </p:txBody>
      </p:sp>
    </p:spTree>
    <p:extLst>
      <p:ext uri="{BB962C8B-B14F-4D97-AF65-F5344CB8AC3E}">
        <p14:creationId xmlns:p14="http://schemas.microsoft.com/office/powerpoint/2010/main" val="3308956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0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000090"/>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11"/>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89" tIns="45695" rIns="91389" bIns="45695"/>
          <a:lstStyle/>
          <a:p>
            <a:pPr eaLnBrk="0" hangingPunct="0"/>
            <a:endParaRPr lang="en-US">
              <a:solidFill>
                <a:srgbClr val="000000"/>
              </a:solidFill>
            </a:endParaRPr>
          </a:p>
        </p:txBody>
      </p:sp>
      <p:sp>
        <p:nvSpPr>
          <p:cNvPr id="900098" name="Rectangle 2"/>
          <p:cNvSpPr>
            <a:spLocks noGrp="1" noChangeArrowheads="1"/>
          </p:cNvSpPr>
          <p:nvPr>
            <p:ph type="ctrTitle"/>
          </p:nvPr>
        </p:nvSpPr>
        <p:spPr>
          <a:xfrm>
            <a:off x="0" y="21564"/>
            <a:ext cx="9144000" cy="909772"/>
          </a:xfrm>
          <a:effectLst>
            <a:outerShdw blurRad="63500" dist="35921" dir="2700000" algn="ctr" rotWithShape="0">
              <a:schemeClr val="tx2">
                <a:alpha val="74998"/>
              </a:schemeClr>
            </a:outerShdw>
          </a:effectLst>
        </p:spPr>
        <p:txBody>
          <a:bodyPr anchor="ctr"/>
          <a:lstStyle/>
          <a:p>
            <a:pPr>
              <a:defRPr/>
            </a:pPr>
            <a:r>
              <a:rPr lang="en-US" sz="4800" b="1" dirty="0">
                <a:effectLst>
                  <a:glow rad="127000">
                    <a:schemeClr val="tx1"/>
                  </a:glow>
                </a:effectLst>
                <a:latin typeface="Arial" charset="0"/>
                <a:ea typeface="ＭＳ Ｐゴシック" charset="0"/>
                <a:cs typeface="ＭＳ Ｐゴシック" charset="0"/>
              </a:rPr>
              <a:t>Key Verse</a:t>
            </a:r>
          </a:p>
        </p:txBody>
      </p:sp>
      <p:sp>
        <p:nvSpPr>
          <p:cNvPr id="5" name="Rectangle 2"/>
          <p:cNvSpPr txBox="1">
            <a:spLocks noChangeArrowheads="1"/>
          </p:cNvSpPr>
          <p:nvPr/>
        </p:nvSpPr>
        <p:spPr bwMode="auto">
          <a:xfrm>
            <a:off x="0" y="1278083"/>
            <a:ext cx="9144000" cy="4527181"/>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defTabSz="456952">
              <a:defRPr/>
            </a:pPr>
            <a:r>
              <a:rPr lang="en-US" altLang="zh-CN" sz="3600" b="1" dirty="0">
                <a:solidFill>
                  <a:srgbClr val="FFFFFF"/>
                </a:solidFill>
                <a:effectLst>
                  <a:outerShdw blurRad="38100" dist="38100" dir="2700000" algn="tl">
                    <a:srgbClr val="000000"/>
                  </a:outerShdw>
                </a:effectLst>
                <a:latin typeface="Arial" charset="0"/>
                <a:cs typeface="Arial" charset="0"/>
              </a:rPr>
              <a:t>"But you will receive power when the Holy Spirit comes on you; and you will be my witnesses in Jerusalem, and in all Judea and Samaria, and to the ends of the earth" (1:8). </a:t>
            </a:r>
          </a:p>
        </p:txBody>
      </p:sp>
      <p:sp>
        <p:nvSpPr>
          <p:cNvPr id="6" name="Rectangle 2"/>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6952">
              <a:defRPr/>
            </a:pPr>
            <a:r>
              <a:rPr lang="en-US" sz="4800" b="1" dirty="0">
                <a:solidFill>
                  <a:srgbClr val="FFFFFF"/>
                </a:solidFill>
                <a:effectLst>
                  <a:glow rad="127000">
                    <a:srgbClr val="000000"/>
                  </a:glow>
                </a:effectLst>
                <a:latin typeface="Arial" charset="0"/>
                <a:ea typeface="ＭＳ Ｐゴシック" charset="0"/>
                <a:cs typeface="ＭＳ Ｐゴシック" charset="0"/>
              </a:rPr>
              <a:t>Acts</a:t>
            </a:r>
          </a:p>
        </p:txBody>
      </p:sp>
      <p:sp>
        <p:nvSpPr>
          <p:cNvPr id="7" name="Text Box 24"/>
          <p:cNvSpPr txBox="1">
            <a:spLocks noChangeArrowheads="1"/>
          </p:cNvSpPr>
          <p:nvPr/>
        </p:nvSpPr>
        <p:spPr bwMode="auto">
          <a:xfrm>
            <a:off x="8472417" y="65348"/>
            <a:ext cx="526904" cy="4616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defTabSz="456952" fontAlgn="auto">
              <a:spcBef>
                <a:spcPts val="0"/>
              </a:spcBef>
              <a:spcAft>
                <a:spcPts val="0"/>
              </a:spcAft>
            </a:pPr>
            <a:r>
              <a:rPr lang="en-US" altLang="zh-CN" b="1" dirty="0" err="1">
                <a:solidFill>
                  <a:prstClr val="white"/>
                </a:solidFill>
                <a:effectLst>
                  <a:outerShdw blurRad="50800" dist="38100" dir="2700000" algn="tl" rotWithShape="0">
                    <a:srgbClr val="000000">
                      <a:alpha val="96000"/>
                    </a:srgbClr>
                  </a:outerShdw>
                </a:effectLst>
                <a:latin typeface="Arial"/>
                <a:cs typeface="Arial"/>
              </a:rPr>
              <a:t>56</a:t>
            </a:r>
            <a:endParaRPr lang="en-US" altLang="zh-CN" b="1" dirty="0">
              <a:solidFill>
                <a:prstClr val="white"/>
              </a:solidFill>
              <a:effectLst>
                <a:outerShdw blurRad="50800" dist="38100" dir="2700000" algn="tl" rotWithShape="0">
                  <a:srgbClr val="000000">
                    <a:alpha val="96000"/>
                  </a:srgbClr>
                </a:outerShdw>
              </a:effectLst>
              <a:latin typeface="Arial"/>
              <a:cs typeface="Arial"/>
            </a:endParaRPr>
          </a:p>
        </p:txBody>
      </p:sp>
    </p:spTree>
    <p:extLst>
      <p:ext uri="{BB962C8B-B14F-4D97-AF65-F5344CB8AC3E}">
        <p14:creationId xmlns:p14="http://schemas.microsoft.com/office/powerpoint/2010/main" val="36474336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7329" name="Picture 1026"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7330" name="Rectangle 1027"/>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37892" name="Text Box 1028"/>
          <p:cNvSpPr txBox="1">
            <a:spLocks noChangeArrowheads="1"/>
          </p:cNvSpPr>
          <p:nvPr/>
        </p:nvSpPr>
        <p:spPr bwMode="auto">
          <a:xfrm>
            <a:off x="304800" y="1124744"/>
            <a:ext cx="8839200" cy="5400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cap="sq">
                <a:solidFill>
                  <a:srgbClr val="000000"/>
                </a:solidFill>
                <a:miter lim="800000"/>
                <a:headEnd type="none" w="sm" len="sm"/>
                <a:tailEnd type="none" w="sm" len="sm"/>
              </a14:hiddenLine>
            </a:ext>
          </a:extLst>
        </p:spPr>
        <p:txBody>
          <a:bodyPr lIns="91334" tIns="45667" rIns="91334" bIns="45667"/>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971550" indent="-4572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358367" lvl="1" indent="-358367" algn="l" eaLnBrk="1" hangingPunct="1">
              <a:defRPr/>
            </a:pPr>
            <a:r>
              <a:rPr lang="en-US" altLang="zh-CN" sz="2800" b="1" dirty="0">
                <a:solidFill>
                  <a:srgbClr val="000000"/>
                </a:solidFill>
                <a:effectLst>
                  <a:glow rad="101600">
                    <a:schemeClr val="bg1">
                      <a:alpha val="75000"/>
                    </a:schemeClr>
                  </a:glow>
                </a:effectLst>
                <a:latin typeface="Arial" charset="0"/>
                <a:ea typeface="SimSun" charset="0"/>
                <a:cs typeface="SimSun" charset="0"/>
              </a:rPr>
              <a:t>Luke probably wrote at </a:t>
            </a:r>
            <a:r>
              <a:rPr lang="en-US" altLang="zh-CN" sz="2800" b="1" dirty="0" err="1">
                <a:solidFill>
                  <a:srgbClr val="000000"/>
                </a:solidFill>
                <a:effectLst>
                  <a:glow rad="101600">
                    <a:schemeClr val="bg1">
                      <a:alpha val="75000"/>
                    </a:schemeClr>
                  </a:glow>
                </a:effectLst>
                <a:latin typeface="Arial" charset="0"/>
                <a:ea typeface="SimSun" charset="0"/>
                <a:cs typeface="SimSun" charset="0"/>
              </a:rPr>
              <a:t>Theophilus</a:t>
            </a:r>
            <a:r>
              <a:rPr lang="uk-UA" altLang="zh-CN" sz="2800" b="1" dirty="0">
                <a:solidFill>
                  <a:srgbClr val="000000"/>
                </a:solidFill>
                <a:effectLst>
                  <a:glow rad="101600">
                    <a:schemeClr val="bg1">
                      <a:alpha val="75000"/>
                    </a:schemeClr>
                  </a:glow>
                </a:effectLst>
                <a:latin typeface="Arial" charset="0"/>
                <a:ea typeface="SimSun" charset="0"/>
                <a:cs typeface="SimSun" charset="0"/>
              </a:rPr>
              <a:t>'</a:t>
            </a:r>
            <a:r>
              <a:rPr lang="en-US" altLang="zh-CN" sz="2800" b="1" dirty="0">
                <a:solidFill>
                  <a:srgbClr val="000000"/>
                </a:solidFill>
                <a:effectLst>
                  <a:glow rad="101600">
                    <a:schemeClr val="bg1">
                      <a:alpha val="75000"/>
                    </a:schemeClr>
                  </a:glow>
                </a:effectLst>
                <a:latin typeface="Arial" charset="0"/>
                <a:ea typeface="SimSun" charset="0"/>
                <a:cs typeface="SimSun" charset="0"/>
              </a:rPr>
              <a:t> request:</a:t>
            </a:r>
          </a:p>
          <a:p>
            <a:pPr marL="358367" lvl="1" indent="-358367" algn="l" eaLnBrk="1" hangingPunct="1">
              <a:defRPr/>
            </a:pPr>
            <a:endParaRPr lang="en-US" altLang="zh-CN" sz="2800" b="1" dirty="0">
              <a:solidFill>
                <a:srgbClr val="000000"/>
              </a:solidFill>
              <a:effectLst>
                <a:glow rad="101600">
                  <a:schemeClr val="bg1">
                    <a:alpha val="75000"/>
                  </a:schemeClr>
                </a:glow>
              </a:effectLst>
              <a:latin typeface="Arial" charset="0"/>
              <a:ea typeface="SimSun" charset="0"/>
              <a:cs typeface="SimSun" charset="0"/>
            </a:endParaRPr>
          </a:p>
          <a:p>
            <a:pPr marL="358367" lvl="1" indent="-358367" algn="l" eaLnBrk="1" hangingPunct="1">
              <a:buFontTx/>
              <a:buChar char="•"/>
              <a:defRPr/>
            </a:pPr>
            <a:r>
              <a:rPr lang="en-US" altLang="zh-CN" sz="2800" b="1" dirty="0">
                <a:solidFill>
                  <a:srgbClr val="000000"/>
                </a:solidFill>
                <a:effectLst>
                  <a:glow rad="101600">
                    <a:schemeClr val="bg1">
                      <a:alpha val="75000"/>
                    </a:schemeClr>
                  </a:glow>
                </a:effectLst>
                <a:latin typeface="Arial" charset="0"/>
                <a:ea typeface="SimSun" charset="0"/>
                <a:cs typeface="SimSun" charset="0"/>
              </a:rPr>
              <a:t>To provide an </a:t>
            </a:r>
            <a:r>
              <a:rPr lang="en-US" altLang="zh-CN" sz="2800" b="1" dirty="0">
                <a:solidFill>
                  <a:srgbClr val="800000"/>
                </a:solidFill>
                <a:effectLst>
                  <a:glow rad="101600">
                    <a:schemeClr val="bg1">
                      <a:alpha val="75000"/>
                    </a:schemeClr>
                  </a:glow>
                </a:effectLst>
                <a:latin typeface="Arial" charset="0"/>
                <a:ea typeface="SimSun" charset="0"/>
                <a:cs typeface="SimSun" charset="0"/>
              </a:rPr>
              <a:t>orderly account</a:t>
            </a:r>
            <a:r>
              <a:rPr lang="en-US" altLang="zh-CN" sz="2800" b="1" dirty="0">
                <a:solidFill>
                  <a:srgbClr val="000000"/>
                </a:solidFill>
                <a:effectLst>
                  <a:glow rad="101600">
                    <a:schemeClr val="bg1">
                      <a:alpha val="75000"/>
                    </a:schemeClr>
                  </a:glow>
                </a:effectLst>
                <a:latin typeface="Arial" charset="0"/>
                <a:ea typeface="SimSun" charset="0"/>
                <a:cs typeface="SimSun" charset="0"/>
              </a:rPr>
              <a:t> of the life of Christ and the early history of the Church</a:t>
            </a:r>
          </a:p>
          <a:p>
            <a:pPr marL="358367" lvl="1" indent="-358367" algn="l" eaLnBrk="1" hangingPunct="1">
              <a:buFontTx/>
              <a:buChar char="•"/>
              <a:defRPr/>
            </a:pPr>
            <a:endParaRPr lang="en-US" altLang="zh-CN" sz="2800" b="1" dirty="0">
              <a:solidFill>
                <a:srgbClr val="000000"/>
              </a:solidFill>
              <a:effectLst>
                <a:glow rad="101600">
                  <a:schemeClr val="bg1">
                    <a:alpha val="75000"/>
                  </a:schemeClr>
                </a:glow>
              </a:effectLst>
              <a:latin typeface="Arial" charset="0"/>
              <a:ea typeface="SimSun" charset="0"/>
              <a:cs typeface="SimSun" charset="0"/>
            </a:endParaRPr>
          </a:p>
          <a:p>
            <a:pPr marL="358367" lvl="1" indent="-358367" algn="l" eaLnBrk="1" hangingPunct="1">
              <a:buFontTx/>
              <a:buChar char="•"/>
              <a:defRPr/>
            </a:pPr>
            <a:r>
              <a:rPr lang="en-US" altLang="zh-CN" sz="2800" b="1" dirty="0">
                <a:solidFill>
                  <a:srgbClr val="000000"/>
                </a:solidFill>
                <a:effectLst>
                  <a:glow rad="101600">
                    <a:schemeClr val="bg1">
                      <a:alpha val="75000"/>
                    </a:schemeClr>
                  </a:glow>
                </a:effectLst>
                <a:latin typeface="Arial" charset="0"/>
                <a:ea typeface="SimSun" charset="0"/>
                <a:cs typeface="SimSun" charset="0"/>
              </a:rPr>
              <a:t>To </a:t>
            </a:r>
            <a:r>
              <a:rPr lang="en-US" altLang="zh-CN" sz="2800" b="1" dirty="0">
                <a:solidFill>
                  <a:srgbClr val="800000"/>
                </a:solidFill>
                <a:effectLst>
                  <a:glow rad="101600">
                    <a:schemeClr val="bg1">
                      <a:alpha val="75000"/>
                    </a:schemeClr>
                  </a:glow>
                </a:effectLst>
                <a:latin typeface="Arial" charset="0"/>
                <a:ea typeface="SimSun" charset="0"/>
                <a:cs typeface="SimSun" charset="0"/>
              </a:rPr>
              <a:t>strengthen the wealthy Christian</a:t>
            </a:r>
            <a:r>
              <a:rPr lang="uk-UA" altLang="zh-CN" sz="2800" b="1" dirty="0">
                <a:solidFill>
                  <a:srgbClr val="800000"/>
                </a:solidFill>
                <a:effectLst>
                  <a:glow rad="101600">
                    <a:schemeClr val="bg1">
                      <a:alpha val="75000"/>
                    </a:schemeClr>
                  </a:glow>
                </a:effectLst>
                <a:latin typeface="Arial" charset="0"/>
                <a:ea typeface="SimSun" charset="0"/>
                <a:cs typeface="SimSun" charset="0"/>
              </a:rPr>
              <a:t>'</a:t>
            </a:r>
            <a:r>
              <a:rPr lang="en-US" altLang="zh-CN" sz="2800" b="1" dirty="0">
                <a:solidFill>
                  <a:srgbClr val="800000"/>
                </a:solidFill>
                <a:effectLst>
                  <a:glow rad="101600">
                    <a:schemeClr val="bg1">
                      <a:alpha val="75000"/>
                    </a:schemeClr>
                  </a:glow>
                </a:effectLst>
                <a:latin typeface="Arial" charset="0"/>
                <a:ea typeface="SimSun" charset="0"/>
                <a:cs typeface="SimSun" charset="0"/>
              </a:rPr>
              <a:t>s faith</a:t>
            </a:r>
            <a:r>
              <a:rPr lang="en-US" altLang="zh-CN" sz="2800" b="1" dirty="0">
                <a:solidFill>
                  <a:srgbClr val="000000"/>
                </a:solidFill>
                <a:effectLst>
                  <a:glow rad="101600">
                    <a:schemeClr val="bg1">
                      <a:alpha val="75000"/>
                    </a:schemeClr>
                  </a:glow>
                </a:effectLst>
                <a:latin typeface="Arial" charset="0"/>
                <a:ea typeface="SimSun" charset="0"/>
                <a:cs typeface="SimSun" charset="0"/>
              </a:rPr>
              <a:t> by showing that his faith rested on firm historical fact (Luke 1:3-4; cf. Acts 1:3)</a:t>
            </a:r>
          </a:p>
          <a:p>
            <a:pPr marL="358367" lvl="1" indent="-358367" algn="l" eaLnBrk="1" hangingPunct="1">
              <a:buFontTx/>
              <a:buChar char="•"/>
              <a:defRPr/>
            </a:pPr>
            <a:endParaRPr lang="en-US" altLang="zh-CN" sz="2800" b="1" dirty="0">
              <a:solidFill>
                <a:srgbClr val="000000"/>
              </a:solidFill>
              <a:effectLst>
                <a:glow rad="101600">
                  <a:schemeClr val="bg1">
                    <a:alpha val="75000"/>
                  </a:schemeClr>
                </a:glow>
              </a:effectLst>
              <a:latin typeface="Arial" charset="0"/>
              <a:ea typeface="SimSun" charset="0"/>
              <a:cs typeface="SimSun" charset="0"/>
            </a:endParaRPr>
          </a:p>
          <a:p>
            <a:pPr marL="358367" lvl="1" indent="-358367" algn="l" eaLnBrk="1" hangingPunct="1">
              <a:buFontTx/>
              <a:buChar char="•"/>
              <a:defRPr/>
            </a:pPr>
            <a:r>
              <a:rPr lang="en-US" altLang="zh-CN" sz="2800" b="1" dirty="0">
                <a:solidFill>
                  <a:srgbClr val="000000"/>
                </a:solidFill>
                <a:effectLst>
                  <a:glow rad="101600">
                    <a:schemeClr val="bg1">
                      <a:alpha val="75000"/>
                    </a:schemeClr>
                  </a:glow>
                </a:effectLst>
                <a:latin typeface="Arial" charset="0"/>
                <a:ea typeface="SimSun" charset="0"/>
                <a:cs typeface="SimSun" charset="0"/>
              </a:rPr>
              <a:t>To explain to his wider Gentile audience that the </a:t>
            </a:r>
            <a:r>
              <a:rPr lang="en-US" altLang="zh-CN" sz="2800" b="1" dirty="0">
                <a:solidFill>
                  <a:srgbClr val="800000"/>
                </a:solidFill>
                <a:effectLst>
                  <a:glow rad="101600">
                    <a:schemeClr val="bg1">
                      <a:alpha val="75000"/>
                    </a:schemeClr>
                  </a:glow>
                </a:effectLst>
                <a:latin typeface="Arial" charset="0"/>
                <a:ea typeface="SimSun" charset="0"/>
                <a:cs typeface="SimSun" charset="0"/>
              </a:rPr>
              <a:t>progress of the kingdom message was divinely directed</a:t>
            </a:r>
            <a:r>
              <a:rPr lang="en-US" altLang="zh-CN" sz="2800" b="1" dirty="0">
                <a:solidFill>
                  <a:srgbClr val="000000"/>
                </a:solidFill>
                <a:effectLst>
                  <a:glow rad="101600">
                    <a:schemeClr val="bg1">
                      <a:alpha val="75000"/>
                    </a:schemeClr>
                  </a:glow>
                </a:effectLst>
                <a:latin typeface="Arial" charset="0"/>
                <a:ea typeface="SimSun" charset="0"/>
                <a:cs typeface="SimSun" charset="0"/>
              </a:rPr>
              <a:t>, not of human ingenuity and skill.</a:t>
            </a:r>
          </a:p>
        </p:txBody>
      </p:sp>
      <p:sp>
        <p:nvSpPr>
          <p:cNvPr id="227332" name="TextBox 5"/>
          <p:cNvSpPr txBox="1">
            <a:spLocks noChangeArrowheads="1"/>
          </p:cNvSpPr>
          <p:nvPr/>
        </p:nvSpPr>
        <p:spPr bwMode="auto">
          <a:xfrm>
            <a:off x="8293379" y="7144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latin typeface="Arial" charset="0"/>
                <a:cs typeface="Arial" charset="0"/>
              </a:rPr>
              <a:t>122</a:t>
            </a:r>
          </a:p>
        </p:txBody>
      </p:sp>
      <p:sp>
        <p:nvSpPr>
          <p:cNvPr id="227333" name="Title 6"/>
          <p:cNvSpPr>
            <a:spLocks noGrp="1"/>
          </p:cNvSpPr>
          <p:nvPr>
            <p:ph type="title" idx="4294967295"/>
          </p:nvPr>
        </p:nvSpPr>
        <p:spPr>
          <a:xfrm>
            <a:off x="1691680" y="84586"/>
            <a:ext cx="5184576" cy="824136"/>
          </a:xfrm>
          <a:solidFill>
            <a:srgbClr val="000000"/>
          </a:solidFill>
        </p:spPr>
        <p:txBody>
          <a:bodyPr/>
          <a:lstStyle/>
          <a:p>
            <a:r>
              <a:rPr lang="en-US" sz="4000" b="1" dirty="0">
                <a:solidFill>
                  <a:schemeClr val="bg1"/>
                </a:solidFill>
                <a:latin typeface="Arial" charset="0"/>
                <a:cs typeface="Times New Roman" charset="0"/>
              </a:rPr>
              <a:t>Occasion</a:t>
            </a:r>
            <a:r>
              <a:rPr lang="en-US" dirty="0">
                <a:solidFill>
                  <a:schemeClr val="bg1"/>
                </a:solidFill>
                <a:latin typeface="Times New Roman" charset="0"/>
                <a:cs typeface="Times New Roman"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892">
                                            <p:txEl>
                                              <p:pRg st="0" end="0"/>
                                            </p:txEl>
                                          </p:spTgt>
                                        </p:tgtEl>
                                        <p:attrNameLst>
                                          <p:attrName>style.visibility</p:attrName>
                                        </p:attrNameLst>
                                      </p:cBhvr>
                                      <p:to>
                                        <p:strVal val="visible"/>
                                      </p:to>
                                    </p:set>
                                    <p:anim calcmode="lin" valueType="num">
                                      <p:cBhvr additive="base">
                                        <p:cTn id="7" dur="500" fill="hold"/>
                                        <p:tgtEl>
                                          <p:spTgt spid="3789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789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892">
                                            <p:txEl>
                                              <p:pRg st="2" end="2"/>
                                            </p:txEl>
                                          </p:spTgt>
                                        </p:tgtEl>
                                        <p:attrNameLst>
                                          <p:attrName>style.visibility</p:attrName>
                                        </p:attrNameLst>
                                      </p:cBhvr>
                                      <p:to>
                                        <p:strVal val="visible"/>
                                      </p:to>
                                    </p:set>
                                    <p:anim calcmode="lin" valueType="num">
                                      <p:cBhvr additive="base">
                                        <p:cTn id="13" dur="500" fill="hold"/>
                                        <p:tgtEl>
                                          <p:spTgt spid="3789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789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7892">
                                            <p:txEl>
                                              <p:pRg st="4" end="4"/>
                                            </p:txEl>
                                          </p:spTgt>
                                        </p:tgtEl>
                                        <p:attrNameLst>
                                          <p:attrName>style.visibility</p:attrName>
                                        </p:attrNameLst>
                                      </p:cBhvr>
                                      <p:to>
                                        <p:strVal val="visible"/>
                                      </p:to>
                                    </p:set>
                                    <p:anim calcmode="lin" valueType="num">
                                      <p:cBhvr additive="base">
                                        <p:cTn id="19" dur="500" fill="hold"/>
                                        <p:tgtEl>
                                          <p:spTgt spid="37892">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789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7892">
                                            <p:txEl>
                                              <p:pRg st="6" end="6"/>
                                            </p:txEl>
                                          </p:spTgt>
                                        </p:tgtEl>
                                        <p:attrNameLst>
                                          <p:attrName>style.visibility</p:attrName>
                                        </p:attrNameLst>
                                      </p:cBhvr>
                                      <p:to>
                                        <p:strVal val="visible"/>
                                      </p:to>
                                    </p:set>
                                    <p:anim calcmode="lin" valueType="num">
                                      <p:cBhvr additive="base">
                                        <p:cTn id="25" dur="500" fill="hold"/>
                                        <p:tgtEl>
                                          <p:spTgt spid="37892">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7892">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build="p" bldLvl="2"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Rectangle 3" descr="EXPTEXTB"/>
          <p:cNvSpPr>
            <a:spLocks noChangeArrowheads="1"/>
          </p:cNvSpPr>
          <p:nvPr/>
        </p:nvSpPr>
        <p:spPr bwMode="auto">
          <a:xfrm>
            <a:off x="0" y="0"/>
            <a:ext cx="9144000" cy="6858000"/>
          </a:xfrm>
          <a:prstGeom prst="rect">
            <a:avLst/>
          </a:prstGeom>
          <a:gradFill rotWithShape="1">
            <a:gsLst>
              <a:gs pos="0">
                <a:srgbClr val="000090"/>
              </a:gs>
              <a:gs pos="100000">
                <a:schemeClr val="tx1"/>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nchor="ctr"/>
          <a:lstStyle/>
          <a:p>
            <a:pPr algn="l"/>
            <a:endParaRPr lang="en-US">
              <a:solidFill>
                <a:srgbClr val="000000"/>
              </a:solidFill>
              <a:latin typeface="Arial" charset="0"/>
              <a:cs typeface="Times New Roman" charset="0"/>
            </a:endParaRPr>
          </a:p>
        </p:txBody>
      </p:sp>
      <p:sp>
        <p:nvSpPr>
          <p:cNvPr id="40966" name="Text Box 6"/>
          <p:cNvSpPr txBox="1">
            <a:spLocks noChangeArrowheads="1"/>
          </p:cNvSpPr>
          <p:nvPr/>
        </p:nvSpPr>
        <p:spPr bwMode="auto">
          <a:xfrm>
            <a:off x="76200" y="1143014"/>
            <a:ext cx="6248400" cy="708025"/>
          </a:xfrm>
          <a:prstGeom prst="rect">
            <a:avLst/>
          </a:prstGeom>
          <a:gradFill flip="none" rotWithShape="1">
            <a:gsLst>
              <a:gs pos="64000">
                <a:schemeClr val="tx2">
                  <a:lumMod val="25000"/>
                  <a:lumOff val="75000"/>
                </a:schemeClr>
              </a:gs>
              <a:gs pos="100000">
                <a:srgbClr val="FFFFFF"/>
              </a:gs>
            </a:gsLst>
            <a:path path="rect">
              <a:fillToRect l="100000" t="100000"/>
            </a:path>
            <a:tileRect r="-100000" b="-100000"/>
          </a:gradFill>
          <a:ln w="12700">
            <a:solidFill>
              <a:schemeClr val="tx1"/>
            </a:solidFill>
            <a:miter lim="800000"/>
            <a:headEnd/>
            <a:tailEnd/>
          </a:ln>
          <a:effectLst/>
        </p:spPr>
        <p:txBody>
          <a:bodyPr lIns="0" tIns="45667" rIns="0" bIns="45667">
            <a:spAutoFit/>
          </a:bodyPr>
          <a:lstStyle/>
          <a:p>
            <a:pPr>
              <a:spcBef>
                <a:spcPct val="50000"/>
              </a:spcBef>
              <a:defRPr/>
            </a:pPr>
            <a:r>
              <a:rPr lang="ru-RU" sz="2000" b="1" dirty="0">
                <a:solidFill>
                  <a:srgbClr val="000000"/>
                </a:solidFill>
                <a:latin typeface="Arial" charset="0"/>
                <a:ea typeface="+mn-ea"/>
                <a:cs typeface="+mn-cs"/>
              </a:rPr>
              <a:t>"</a:t>
            </a:r>
            <a:r>
              <a:rPr lang="en-US" sz="2000" b="1" dirty="0">
                <a:solidFill>
                  <a:srgbClr val="000000"/>
                </a:solidFill>
                <a:latin typeface="Arial" charset="0"/>
                <a:ea typeface="+mn-ea"/>
                <a:cs typeface="+mn-cs"/>
              </a:rPr>
              <a:t>To the remotest part of the earth</a:t>
            </a:r>
            <a:r>
              <a:rPr lang="ru-RU" sz="2000" b="1" dirty="0">
                <a:solidFill>
                  <a:srgbClr val="000000"/>
                </a:solidFill>
                <a:latin typeface="Arial" charset="0"/>
                <a:ea typeface="+mn-ea"/>
                <a:cs typeface="+mn-cs"/>
              </a:rPr>
              <a:t>"</a:t>
            </a:r>
            <a:r>
              <a:rPr lang="en-US" sz="2000" b="1" dirty="0">
                <a:solidFill>
                  <a:srgbClr val="000000"/>
                </a:solidFill>
                <a:latin typeface="Arial" charset="0"/>
                <a:ea typeface="+mn-ea"/>
                <a:cs typeface="+mn-cs"/>
              </a:rPr>
              <a:t> (Acts 1:8)</a:t>
            </a:r>
          </a:p>
          <a:p>
            <a:pPr algn="l">
              <a:defRPr/>
            </a:pPr>
            <a:r>
              <a:rPr lang="en-US" sz="1600" b="1" dirty="0">
                <a:solidFill>
                  <a:srgbClr val="000000"/>
                </a:solidFill>
                <a:latin typeface="Arial" charset="0"/>
                <a:ea typeface="+mn-ea"/>
                <a:cs typeface="+mn-cs"/>
              </a:rPr>
              <a:t>Acts </a:t>
            </a:r>
            <a:r>
              <a:rPr lang="en-US" sz="2000" b="1" dirty="0">
                <a:solidFill>
                  <a:srgbClr val="000000"/>
                </a:solidFill>
                <a:latin typeface="Arial" charset="0"/>
                <a:ea typeface="+mn-ea"/>
                <a:cs typeface="+mn-cs"/>
              </a:rPr>
              <a:t>9  13       14    15  16          18           21     27     28</a:t>
            </a:r>
          </a:p>
        </p:txBody>
      </p:sp>
      <p:sp>
        <p:nvSpPr>
          <p:cNvPr id="229379" name="Text Box 16"/>
          <p:cNvSpPr txBox="1">
            <a:spLocks noChangeArrowheads="1"/>
          </p:cNvSpPr>
          <p:nvPr/>
        </p:nvSpPr>
        <p:spPr bwMode="auto">
          <a:xfrm>
            <a:off x="1828801" y="2338388"/>
            <a:ext cx="838200"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200" b="1">
                <a:solidFill>
                  <a:srgbClr val="FFFFFF"/>
                </a:solidFill>
                <a:latin typeface="Arial Narrow" charset="0"/>
                <a:cs typeface="Times New Roman" charset="0"/>
              </a:rPr>
              <a:t>Fall 49</a:t>
            </a:r>
          </a:p>
          <a:p>
            <a:pPr eaLnBrk="1" hangingPunct="1">
              <a:spcBef>
                <a:spcPct val="50000"/>
              </a:spcBef>
            </a:pPr>
            <a:r>
              <a:rPr lang="en-US" sz="1600" b="1">
                <a:solidFill>
                  <a:srgbClr val="FFFFFF"/>
                </a:solidFill>
                <a:latin typeface="Arial Narrow" charset="0"/>
                <a:cs typeface="Times New Roman" charset="0"/>
              </a:rPr>
              <a:t>The</a:t>
            </a:r>
          </a:p>
          <a:p>
            <a:pPr eaLnBrk="1" hangingPunct="1"/>
            <a:r>
              <a:rPr lang="en-US" sz="1600" b="1">
                <a:solidFill>
                  <a:srgbClr val="FFFFFF"/>
                </a:solidFill>
                <a:latin typeface="Arial Narrow" charset="0"/>
                <a:cs typeface="Times New Roman" charset="0"/>
              </a:rPr>
              <a:t>Council</a:t>
            </a:r>
          </a:p>
        </p:txBody>
      </p:sp>
      <p:sp>
        <p:nvSpPr>
          <p:cNvPr id="229380" name="Text Box 17"/>
          <p:cNvSpPr txBox="1">
            <a:spLocks noChangeArrowheads="1"/>
          </p:cNvSpPr>
          <p:nvPr/>
        </p:nvSpPr>
        <p:spPr bwMode="auto">
          <a:xfrm>
            <a:off x="4724401" y="2133600"/>
            <a:ext cx="685800"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200" b="1">
                <a:solidFill>
                  <a:srgbClr val="FFFFFF"/>
                </a:solidFill>
                <a:latin typeface="Arial Narrow" charset="0"/>
                <a:cs typeface="Times New Roman" charset="0"/>
              </a:rPr>
              <a:t>May 57-</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Aug 59</a:t>
            </a:r>
          </a:p>
          <a:p>
            <a:pPr eaLnBrk="1" hangingPunct="1">
              <a:spcBef>
                <a:spcPct val="50000"/>
              </a:spcBef>
            </a:pPr>
            <a:r>
              <a:rPr lang="en-US" sz="1600" b="1">
                <a:solidFill>
                  <a:srgbClr val="FFFFFF"/>
                </a:solidFill>
                <a:latin typeface="Arial Narrow" charset="0"/>
                <a:cs typeface="Times New Roman" charset="0"/>
              </a:rPr>
              <a:t>Trials</a:t>
            </a:r>
            <a:endParaRPr lang="en-US" sz="1800" b="1">
              <a:solidFill>
                <a:srgbClr val="FFFFFF"/>
              </a:solidFill>
              <a:latin typeface="Arial Narrow" charset="0"/>
              <a:cs typeface="Times New Roman" charset="0"/>
            </a:endParaRPr>
          </a:p>
        </p:txBody>
      </p:sp>
      <p:sp>
        <p:nvSpPr>
          <p:cNvPr id="229381" name="Line 19"/>
          <p:cNvSpPr>
            <a:spLocks noChangeShapeType="1"/>
          </p:cNvSpPr>
          <p:nvPr/>
        </p:nvSpPr>
        <p:spPr bwMode="auto">
          <a:xfrm>
            <a:off x="0" y="2590800"/>
            <a:ext cx="9067800" cy="0"/>
          </a:xfrm>
          <a:prstGeom prst="line">
            <a:avLst/>
          </a:prstGeom>
          <a:noFill/>
          <a:ln w="76200">
            <a:solidFill>
              <a:schemeClr val="bg1"/>
            </a:solidFill>
            <a:round/>
            <a:headEnd/>
            <a:tailEnd type="triangle" w="med" len="med"/>
          </a:ln>
          <a:extLst>
            <a:ext uri="{909E8E84-426E-40dd-AFC4-6F175D3DCCD1}">
              <a14:hiddenFill xmlns:a14="http://schemas.microsoft.com/office/drawing/2010/main" xmlns="">
                <a:noFill/>
              </a14:hiddenFill>
            </a:ext>
          </a:extLst>
        </p:spPr>
        <p:txBody>
          <a:bodyPr lIns="91334" tIns="45667" rIns="91334" bIns="45667"/>
          <a:lstStyle/>
          <a:p>
            <a:endParaRPr lang="en-US"/>
          </a:p>
        </p:txBody>
      </p:sp>
      <p:sp>
        <p:nvSpPr>
          <p:cNvPr id="229382" name="Text Box 20"/>
          <p:cNvSpPr txBox="1">
            <a:spLocks noChangeArrowheads="1"/>
          </p:cNvSpPr>
          <p:nvPr/>
        </p:nvSpPr>
        <p:spPr bwMode="auto">
          <a:xfrm>
            <a:off x="8296279" y="2324101"/>
            <a:ext cx="847725"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200" b="1">
                <a:solidFill>
                  <a:srgbClr val="FFFFFF"/>
                </a:solidFill>
                <a:latin typeface="Arial Narrow" charset="0"/>
                <a:cs typeface="Times New Roman" charset="0"/>
              </a:rPr>
              <a:t>Spring 68</a:t>
            </a:r>
          </a:p>
          <a:p>
            <a:pPr eaLnBrk="1" hangingPunct="1">
              <a:spcBef>
                <a:spcPct val="50000"/>
              </a:spcBef>
            </a:pPr>
            <a:r>
              <a:rPr lang="en-US" sz="1400" b="1">
                <a:solidFill>
                  <a:srgbClr val="FFFFFF"/>
                </a:solidFill>
                <a:latin typeface="Arial Narrow" charset="0"/>
                <a:cs typeface="Times New Roman" charset="0"/>
              </a:rPr>
              <a:t>Expansion</a:t>
            </a:r>
            <a:r>
              <a:rPr lang="en-US" sz="1600" b="1">
                <a:solidFill>
                  <a:srgbClr val="FFFFFF"/>
                </a:solidFill>
                <a:latin typeface="Arial Narrow" charset="0"/>
                <a:cs typeface="Times New Roman" charset="0"/>
              </a:rPr>
              <a:t> of Church</a:t>
            </a:r>
          </a:p>
        </p:txBody>
      </p:sp>
      <p:sp>
        <p:nvSpPr>
          <p:cNvPr id="229383" name="Text Box 21"/>
          <p:cNvSpPr txBox="1">
            <a:spLocks noChangeArrowheads="1"/>
          </p:cNvSpPr>
          <p:nvPr/>
        </p:nvSpPr>
        <p:spPr bwMode="auto">
          <a:xfrm>
            <a:off x="0" y="3276600"/>
            <a:ext cx="91440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spcBef>
                <a:spcPct val="50000"/>
              </a:spcBef>
            </a:pPr>
            <a:r>
              <a:rPr lang="en-US" sz="2000" b="1">
                <a:solidFill>
                  <a:srgbClr val="FFFFFF"/>
                </a:solidFill>
                <a:latin typeface="Arial Narrow" charset="0"/>
                <a:cs typeface="Times New Roman" charset="0"/>
              </a:rPr>
              <a:t>35           48          49          50          52  53          57        60             62              67           68     95</a:t>
            </a:r>
          </a:p>
        </p:txBody>
      </p:sp>
      <p:sp>
        <p:nvSpPr>
          <p:cNvPr id="229384" name="Text Box 7"/>
          <p:cNvSpPr txBox="1">
            <a:spLocks noChangeArrowheads="1"/>
          </p:cNvSpPr>
          <p:nvPr/>
        </p:nvSpPr>
        <p:spPr bwMode="auto">
          <a:xfrm>
            <a:off x="914401" y="2019594"/>
            <a:ext cx="990600" cy="1315745"/>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67"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200" b="1">
                <a:solidFill>
                  <a:srgbClr val="000000"/>
                </a:solidFill>
                <a:latin typeface="Arial Narrow" charset="0"/>
                <a:cs typeface="Times New Roman" charset="0"/>
              </a:rPr>
              <a:t>Apr 48-</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Sep 49</a:t>
            </a:r>
          </a:p>
          <a:p>
            <a:pPr eaLnBrk="1" hangingPunct="1"/>
            <a:r>
              <a:rPr lang="en-US" b="1">
                <a:solidFill>
                  <a:srgbClr val="000000"/>
                </a:solidFill>
                <a:latin typeface="Arial Narrow" charset="0"/>
                <a:cs typeface="Times New Roman" charset="0"/>
              </a:rPr>
              <a:t>1</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Galatia</a:t>
            </a:r>
          </a:p>
          <a:p>
            <a:pPr eaLnBrk="1" hangingPunct="1">
              <a:spcBef>
                <a:spcPct val="50000"/>
              </a:spcBef>
            </a:pPr>
            <a:endParaRPr lang="en-US" sz="900" b="1">
              <a:solidFill>
                <a:srgbClr val="000000"/>
              </a:solidFill>
              <a:latin typeface="Arial Narrow" charset="0"/>
              <a:cs typeface="Times New Roman" charset="0"/>
            </a:endParaRPr>
          </a:p>
        </p:txBody>
      </p:sp>
      <p:sp>
        <p:nvSpPr>
          <p:cNvPr id="229385" name="Text Box 9"/>
          <p:cNvSpPr txBox="1">
            <a:spLocks noChangeArrowheads="1"/>
          </p:cNvSpPr>
          <p:nvPr/>
        </p:nvSpPr>
        <p:spPr bwMode="auto">
          <a:xfrm>
            <a:off x="3743326" y="1996511"/>
            <a:ext cx="990600" cy="133882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67"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200" b="1">
                <a:solidFill>
                  <a:srgbClr val="000000"/>
                </a:solidFill>
                <a:latin typeface="Arial Narrow" charset="0"/>
                <a:cs typeface="Times New Roman" charset="0"/>
              </a:rPr>
              <a:t>Spr 53-</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May 57</a:t>
            </a:r>
          </a:p>
          <a:p>
            <a:pPr eaLnBrk="1" hangingPunct="1"/>
            <a:r>
              <a:rPr lang="en-US" b="1">
                <a:solidFill>
                  <a:srgbClr val="000000"/>
                </a:solidFill>
                <a:latin typeface="Arial Narrow" charset="0"/>
                <a:cs typeface="Times New Roman" charset="0"/>
              </a:rPr>
              <a:t>3</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Asia</a:t>
            </a:r>
          </a:p>
          <a:p>
            <a:pPr eaLnBrk="1" hangingPunct="1">
              <a:spcBef>
                <a:spcPct val="50000"/>
              </a:spcBef>
            </a:pPr>
            <a:endParaRPr lang="en-US" sz="1000" b="1">
              <a:solidFill>
                <a:srgbClr val="000000"/>
              </a:solidFill>
              <a:latin typeface="Arial Narrow" charset="0"/>
              <a:cs typeface="Times New Roman" charset="0"/>
            </a:endParaRPr>
          </a:p>
        </p:txBody>
      </p:sp>
      <p:sp>
        <p:nvSpPr>
          <p:cNvPr id="40970" name="Text Box 10"/>
          <p:cNvSpPr txBox="1">
            <a:spLocks noChangeArrowheads="1"/>
          </p:cNvSpPr>
          <p:nvPr/>
        </p:nvSpPr>
        <p:spPr bwMode="auto">
          <a:xfrm>
            <a:off x="5334001" y="1996511"/>
            <a:ext cx="990600" cy="1338828"/>
          </a:xfrm>
          <a:prstGeom prst="rect">
            <a:avLst/>
          </a:prstGeom>
          <a:solidFill>
            <a:schemeClr val="accent4"/>
          </a:solidFill>
          <a:ln w="12700">
            <a:solidFill>
              <a:srgbClr val="FFFFFF"/>
            </a:solidFill>
            <a:miter lim="800000"/>
            <a:headEnd/>
            <a:tailEnd/>
          </a:ln>
          <a:effectLst/>
        </p:spPr>
        <p:txBody>
          <a:bodyPr lIns="0" tIns="0" rIns="45667"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sz="1200" b="1">
                <a:solidFill>
                  <a:srgbClr val="FFFFFF"/>
                </a:solidFill>
                <a:latin typeface="Arial Narrow" charset="0"/>
                <a:cs typeface="Times New Roman" charset="0"/>
              </a:rPr>
              <a:t>Feb 60-</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Mar 62</a:t>
            </a:r>
          </a:p>
          <a:p>
            <a:pPr eaLnBrk="1" hangingPunct="1">
              <a:defRPr/>
            </a:pPr>
            <a:r>
              <a:rPr lang="en-US" b="1">
                <a:solidFill>
                  <a:srgbClr val="FFFFFF"/>
                </a:solidFill>
                <a:latin typeface="Arial Narrow" charset="0"/>
                <a:cs typeface="Times New Roman" charset="0"/>
              </a:rPr>
              <a:t>1</a:t>
            </a:r>
            <a:br>
              <a:rPr lang="en-US" b="1">
                <a:solidFill>
                  <a:srgbClr val="FFFFFF"/>
                </a:solidFill>
                <a:latin typeface="Arial Narrow" charset="0"/>
                <a:cs typeface="Times New Roman" charset="0"/>
              </a:rPr>
            </a:br>
            <a:r>
              <a:rPr lang="en-US" b="1">
                <a:solidFill>
                  <a:srgbClr val="FFFFFF"/>
                </a:solidFill>
                <a:latin typeface="Arial Narrow" charset="0"/>
                <a:cs typeface="Times New Roman" charset="0"/>
              </a:rPr>
              <a:t>Rome</a:t>
            </a:r>
          </a:p>
          <a:p>
            <a:pPr eaLnBrk="1" hangingPunct="1">
              <a:spcBef>
                <a:spcPct val="50000"/>
              </a:spcBef>
              <a:defRPr/>
            </a:pPr>
            <a:endParaRPr lang="en-US" sz="1000" b="1">
              <a:solidFill>
                <a:srgbClr val="FFFFFF"/>
              </a:solidFill>
              <a:latin typeface="Arial Narrow" charset="0"/>
              <a:cs typeface="Times New Roman" charset="0"/>
            </a:endParaRPr>
          </a:p>
        </p:txBody>
      </p:sp>
      <p:sp>
        <p:nvSpPr>
          <p:cNvPr id="40971" name="Text Box 11"/>
          <p:cNvSpPr txBox="1">
            <a:spLocks noChangeArrowheads="1"/>
          </p:cNvSpPr>
          <p:nvPr/>
        </p:nvSpPr>
        <p:spPr bwMode="auto">
          <a:xfrm>
            <a:off x="7315201" y="1996511"/>
            <a:ext cx="990600" cy="1338828"/>
          </a:xfrm>
          <a:prstGeom prst="rect">
            <a:avLst/>
          </a:prstGeom>
          <a:solidFill>
            <a:schemeClr val="accent4"/>
          </a:solidFill>
          <a:ln w="12700">
            <a:solidFill>
              <a:srgbClr val="FFFFFF"/>
            </a:solidFill>
            <a:miter lim="800000"/>
            <a:headEnd/>
            <a:tailEnd/>
          </a:ln>
          <a:effectLst/>
        </p:spPr>
        <p:txBody>
          <a:bodyPr lIns="0" tIns="0" rIns="45667"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sz="1200" b="1">
                <a:solidFill>
                  <a:srgbClr val="FFFFFF"/>
                </a:solidFill>
                <a:latin typeface="Arial Narrow" charset="0"/>
                <a:cs typeface="Times New Roman" charset="0"/>
              </a:rPr>
              <a:t>Aut 67-</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Spr 68</a:t>
            </a:r>
          </a:p>
          <a:p>
            <a:pPr eaLnBrk="1" hangingPunct="1">
              <a:defRPr/>
            </a:pPr>
            <a:r>
              <a:rPr lang="en-US" b="1">
                <a:solidFill>
                  <a:srgbClr val="FFFFFF"/>
                </a:solidFill>
                <a:latin typeface="Arial Narrow" charset="0"/>
                <a:cs typeface="Times New Roman" charset="0"/>
              </a:rPr>
              <a:t>2</a:t>
            </a:r>
            <a:br>
              <a:rPr lang="en-US" b="1">
                <a:solidFill>
                  <a:srgbClr val="FFFFFF"/>
                </a:solidFill>
                <a:latin typeface="Arial Narrow" charset="0"/>
                <a:cs typeface="Times New Roman" charset="0"/>
              </a:rPr>
            </a:br>
            <a:r>
              <a:rPr lang="en-US" b="1">
                <a:solidFill>
                  <a:srgbClr val="FFFFFF"/>
                </a:solidFill>
                <a:latin typeface="Arial Narrow" charset="0"/>
                <a:cs typeface="Times New Roman" charset="0"/>
              </a:rPr>
              <a:t>Rome</a:t>
            </a:r>
          </a:p>
          <a:p>
            <a:pPr eaLnBrk="1" hangingPunct="1">
              <a:spcBef>
                <a:spcPct val="50000"/>
              </a:spcBef>
              <a:defRPr/>
            </a:pPr>
            <a:endParaRPr lang="en-US" sz="1000" b="1">
              <a:solidFill>
                <a:srgbClr val="FFFFFF"/>
              </a:solidFill>
              <a:latin typeface="Arial Narrow" charset="0"/>
              <a:cs typeface="Times New Roman" charset="0"/>
            </a:endParaRPr>
          </a:p>
        </p:txBody>
      </p:sp>
      <p:sp>
        <p:nvSpPr>
          <p:cNvPr id="229388" name="TextBox 27"/>
          <p:cNvSpPr txBox="1">
            <a:spLocks noChangeArrowheads="1"/>
          </p:cNvSpPr>
          <p:nvPr/>
        </p:nvSpPr>
        <p:spPr bwMode="auto">
          <a:xfrm>
            <a:off x="7924800" y="71439"/>
            <a:ext cx="1155700"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b="1">
                <a:solidFill>
                  <a:srgbClr val="FFFFFF"/>
                </a:solidFill>
                <a:latin typeface="Arial" charset="0"/>
                <a:cs typeface="Arial" charset="0"/>
              </a:rPr>
              <a:t>38</a:t>
            </a:r>
            <a:br>
              <a:rPr lang="en-US" sz="2000" b="1">
                <a:solidFill>
                  <a:srgbClr val="FFFFFF"/>
                </a:solidFill>
                <a:latin typeface="Arial" charset="0"/>
                <a:cs typeface="Arial" charset="0"/>
              </a:rPr>
            </a:br>
            <a:r>
              <a:rPr lang="en-US" sz="2000" b="1">
                <a:solidFill>
                  <a:srgbClr val="FFFFFF"/>
                </a:solidFill>
                <a:latin typeface="Arial" charset="0"/>
                <a:cs typeface="Arial" charset="0"/>
              </a:rPr>
              <a:t>124</a:t>
            </a:r>
            <a:br>
              <a:rPr lang="en-US" sz="2000" b="1">
                <a:solidFill>
                  <a:srgbClr val="FFFFFF"/>
                </a:solidFill>
                <a:latin typeface="Arial" charset="0"/>
                <a:cs typeface="Arial" charset="0"/>
              </a:rPr>
            </a:br>
            <a:r>
              <a:rPr lang="en-US" sz="2000" b="1">
                <a:solidFill>
                  <a:srgbClr val="FFFFFF"/>
                </a:solidFill>
                <a:latin typeface="Arial" charset="0"/>
                <a:cs typeface="Arial" charset="0"/>
              </a:rPr>
              <a:t>39-41</a:t>
            </a:r>
          </a:p>
        </p:txBody>
      </p:sp>
      <p:sp>
        <p:nvSpPr>
          <p:cNvPr id="229389" name="Text Box 9"/>
          <p:cNvSpPr txBox="1">
            <a:spLocks noChangeArrowheads="1"/>
          </p:cNvSpPr>
          <p:nvPr/>
        </p:nvSpPr>
        <p:spPr bwMode="auto">
          <a:xfrm>
            <a:off x="6324600" y="1996511"/>
            <a:ext cx="990600" cy="133882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67"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200" b="1">
                <a:solidFill>
                  <a:srgbClr val="000000"/>
                </a:solidFill>
                <a:latin typeface="Arial Narrow" charset="0"/>
                <a:cs typeface="Times New Roman" charset="0"/>
              </a:rPr>
              <a:t>Spr 62-</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Fall 67</a:t>
            </a:r>
          </a:p>
          <a:p>
            <a:pPr eaLnBrk="1" hangingPunct="1"/>
            <a:r>
              <a:rPr lang="en-US" b="1">
                <a:solidFill>
                  <a:srgbClr val="000000"/>
                </a:solidFill>
                <a:latin typeface="Arial Narrow" charset="0"/>
                <a:cs typeface="Times New Roman" charset="0"/>
              </a:rPr>
              <a:t>4</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Spain</a:t>
            </a:r>
          </a:p>
          <a:p>
            <a:pPr eaLnBrk="1" hangingPunct="1">
              <a:spcBef>
                <a:spcPct val="50000"/>
              </a:spcBef>
            </a:pPr>
            <a:endParaRPr lang="en-US" sz="1000" b="1">
              <a:solidFill>
                <a:srgbClr val="000000"/>
              </a:solidFill>
              <a:latin typeface="Arial Narrow" charset="0"/>
              <a:cs typeface="Times New Roman" charset="0"/>
            </a:endParaRPr>
          </a:p>
        </p:txBody>
      </p:sp>
      <p:sp>
        <p:nvSpPr>
          <p:cNvPr id="34" name="Title 33"/>
          <p:cNvSpPr>
            <a:spLocks noGrp="1"/>
          </p:cNvSpPr>
          <p:nvPr>
            <p:ph type="title" idx="4294967295"/>
          </p:nvPr>
        </p:nvSpPr>
        <p:spPr>
          <a:xfrm>
            <a:off x="152400" y="206514"/>
            <a:ext cx="7772400" cy="707886"/>
          </a:xfrm>
          <a:gradFill flip="none" rotWithShape="1">
            <a:gsLst>
              <a:gs pos="0">
                <a:srgbClr val="008000"/>
              </a:gs>
              <a:gs pos="100000">
                <a:srgbClr val="000000"/>
              </a:gs>
            </a:gsLst>
            <a:path path="shape">
              <a:fillToRect l="50000" t="50000" r="50000" b="50000"/>
            </a:path>
            <a:tileRect/>
          </a:gradFill>
          <a:ln>
            <a:miter lim="800000"/>
            <a:headEnd/>
            <a:tailEnd/>
          </a:ln>
          <a:effectLst>
            <a:glow rad="101600">
              <a:srgbClr val="008000">
                <a:alpha val="75000"/>
              </a:srgbClr>
            </a:glow>
            <a:outerShdw blurRad="63500" dist="17961" dir="2700000" algn="ctr" rotWithShape="0">
              <a:schemeClr val="tx1">
                <a:alpha val="74998"/>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sz="4000" dirty="0">
                <a:solidFill>
                  <a:srgbClr val="FFFFFF"/>
                </a:solidFill>
                <a:latin typeface="Arial" charset="0"/>
                <a:ea typeface="Times New Roman" charset="0"/>
              </a:rPr>
              <a:t>NT Overview (History)</a:t>
            </a:r>
          </a:p>
        </p:txBody>
      </p:sp>
      <p:sp>
        <p:nvSpPr>
          <p:cNvPr id="32" name="Text Box 19"/>
          <p:cNvSpPr txBox="1">
            <a:spLocks noChangeArrowheads="1"/>
          </p:cNvSpPr>
          <p:nvPr/>
        </p:nvSpPr>
        <p:spPr bwMode="auto">
          <a:xfrm>
            <a:off x="990607" y="3657602"/>
            <a:ext cx="792163" cy="373651"/>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67" rIns="0"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sz="1800" b="1">
                <a:solidFill>
                  <a:srgbClr val="FFFFFF"/>
                </a:solidFill>
                <a:latin typeface="Arial Narrow" charset="0"/>
                <a:cs typeface="Times New Roman" charset="0"/>
              </a:rPr>
              <a:t>Matt</a:t>
            </a:r>
            <a:endParaRPr lang="en-US" sz="1600">
              <a:solidFill>
                <a:srgbClr val="FFFFFF"/>
              </a:solidFill>
              <a:latin typeface="Arial Narrow" charset="0"/>
              <a:cs typeface="Times New Roman" charset="0"/>
            </a:endParaRPr>
          </a:p>
        </p:txBody>
      </p:sp>
      <p:sp>
        <p:nvSpPr>
          <p:cNvPr id="33" name="Text Box 22"/>
          <p:cNvSpPr txBox="1">
            <a:spLocks noChangeArrowheads="1"/>
          </p:cNvSpPr>
          <p:nvPr/>
        </p:nvSpPr>
        <p:spPr bwMode="auto">
          <a:xfrm>
            <a:off x="4572007" y="3657602"/>
            <a:ext cx="792163" cy="373651"/>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67" rIns="0"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sz="1800" b="1">
                <a:solidFill>
                  <a:srgbClr val="FFFFFF"/>
                </a:solidFill>
                <a:latin typeface="Arial Narrow" charset="0"/>
                <a:cs typeface="Times New Roman" charset="0"/>
              </a:rPr>
              <a:t>Luke</a:t>
            </a:r>
            <a:endParaRPr lang="en-US" sz="1600">
              <a:solidFill>
                <a:srgbClr val="FFFFFF"/>
              </a:solidFill>
              <a:latin typeface="Arial Narrow" charset="0"/>
              <a:cs typeface="Times New Roman" charset="0"/>
            </a:endParaRPr>
          </a:p>
        </p:txBody>
      </p:sp>
      <p:sp>
        <p:nvSpPr>
          <p:cNvPr id="48" name="Text Box 22"/>
          <p:cNvSpPr txBox="1">
            <a:spLocks noChangeArrowheads="1"/>
          </p:cNvSpPr>
          <p:nvPr/>
        </p:nvSpPr>
        <p:spPr bwMode="auto">
          <a:xfrm>
            <a:off x="5486406" y="3657602"/>
            <a:ext cx="792163" cy="373651"/>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67" rIns="0"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sz="1800" b="1">
                <a:solidFill>
                  <a:srgbClr val="FFFFFF"/>
                </a:solidFill>
                <a:latin typeface="Arial Narrow" charset="0"/>
                <a:cs typeface="Times New Roman" charset="0"/>
              </a:rPr>
              <a:t>Acts</a:t>
            </a:r>
            <a:endParaRPr lang="en-US" sz="1600">
              <a:solidFill>
                <a:srgbClr val="FFFFFF"/>
              </a:solidFill>
              <a:latin typeface="Arial Narrow" charset="0"/>
              <a:cs typeface="Times New Roman" charset="0"/>
            </a:endParaRPr>
          </a:p>
        </p:txBody>
      </p:sp>
      <p:sp>
        <p:nvSpPr>
          <p:cNvPr id="50" name="Text Box 19"/>
          <p:cNvSpPr txBox="1">
            <a:spLocks noChangeArrowheads="1"/>
          </p:cNvSpPr>
          <p:nvPr/>
        </p:nvSpPr>
        <p:spPr bwMode="auto">
          <a:xfrm>
            <a:off x="152401" y="5486402"/>
            <a:ext cx="1800225" cy="373651"/>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67" rIns="0"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sz="1800" b="1">
                <a:solidFill>
                  <a:srgbClr val="FFFFFF"/>
                </a:solidFill>
                <a:latin typeface="Arial Narrow" charset="0"/>
                <a:cs typeface="Times New Roman" charset="0"/>
              </a:rPr>
              <a:t>Gospels &amp; Acts</a:t>
            </a:r>
            <a:endParaRPr lang="en-US" sz="1600">
              <a:solidFill>
                <a:srgbClr val="FFFFFF"/>
              </a:solidFill>
              <a:latin typeface="Arial Narrow" charset="0"/>
              <a:cs typeface="Times New Roman" charset="0"/>
            </a:endParaRPr>
          </a:p>
        </p:txBody>
      </p:sp>
      <p:sp>
        <p:nvSpPr>
          <p:cNvPr id="229397" name="Text Box 20"/>
          <p:cNvSpPr txBox="1">
            <a:spLocks noChangeArrowheads="1"/>
          </p:cNvSpPr>
          <p:nvPr/>
        </p:nvSpPr>
        <p:spPr bwMode="auto">
          <a:xfrm>
            <a:off x="6477002" y="6553201"/>
            <a:ext cx="2447925"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50000"/>
              </a:spcBef>
            </a:pPr>
            <a:r>
              <a:rPr lang="en-US" sz="1200" b="1">
                <a:solidFill>
                  <a:srgbClr val="FFFFFF"/>
                </a:solidFill>
                <a:latin typeface="Arial Narrow" charset="0"/>
                <a:cs typeface="Times New Roman" charset="0"/>
              </a:rPr>
              <a:t>Gospels &amp; Acts</a:t>
            </a:r>
            <a:endParaRPr lang="en-US" sz="1600" b="1">
              <a:solidFill>
                <a:srgbClr val="FFFFFF"/>
              </a:solidFill>
              <a:latin typeface="Arial Narrow" charset="0"/>
              <a:cs typeface="Times New Roman" charset="0"/>
            </a:endParaRPr>
          </a:p>
        </p:txBody>
      </p:sp>
      <p:sp>
        <p:nvSpPr>
          <p:cNvPr id="229398" name="Text Box 7"/>
          <p:cNvSpPr txBox="1">
            <a:spLocks noChangeArrowheads="1"/>
          </p:cNvSpPr>
          <p:nvPr/>
        </p:nvSpPr>
        <p:spPr bwMode="auto">
          <a:xfrm>
            <a:off x="2667000" y="1987845"/>
            <a:ext cx="990600" cy="1315745"/>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67"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200" b="1">
                <a:solidFill>
                  <a:srgbClr val="000000"/>
                </a:solidFill>
                <a:latin typeface="Arial Narrow" charset="0"/>
                <a:cs typeface="Times New Roman" charset="0"/>
              </a:rPr>
              <a:t>Apr 50-</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Sep 52</a:t>
            </a:r>
          </a:p>
          <a:p>
            <a:pPr eaLnBrk="1" hangingPunct="1"/>
            <a:r>
              <a:rPr lang="en-US" b="1">
                <a:solidFill>
                  <a:srgbClr val="000000"/>
                </a:solidFill>
                <a:latin typeface="Arial Narrow" charset="0"/>
                <a:cs typeface="Times New Roman" charset="0"/>
              </a:rPr>
              <a:t>2</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Aegean</a:t>
            </a:r>
          </a:p>
          <a:p>
            <a:pPr eaLnBrk="1" hangingPunct="1">
              <a:spcBef>
                <a:spcPct val="50000"/>
              </a:spcBef>
            </a:pPr>
            <a:endParaRPr lang="en-US" sz="900" b="1">
              <a:solidFill>
                <a:srgbClr val="000000"/>
              </a:solidFill>
              <a:latin typeface="Arial Narrow" charset="0"/>
              <a:cs typeface="Times New Roman" charset="0"/>
            </a:endParaRPr>
          </a:p>
        </p:txBody>
      </p:sp>
      <p:sp>
        <p:nvSpPr>
          <p:cNvPr id="229399" name="Text Box 17"/>
          <p:cNvSpPr txBox="1">
            <a:spLocks noChangeArrowheads="1"/>
          </p:cNvSpPr>
          <p:nvPr/>
        </p:nvSpPr>
        <p:spPr bwMode="auto">
          <a:xfrm>
            <a:off x="-76200" y="2133600"/>
            <a:ext cx="990600"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200" b="1">
                <a:solidFill>
                  <a:srgbClr val="FFFFFF"/>
                </a:solidFill>
                <a:latin typeface="Arial Narrow" charset="0"/>
                <a:cs typeface="Times New Roman" charset="0"/>
              </a:rPr>
              <a:t>Summer 35-</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37</a:t>
            </a:r>
          </a:p>
          <a:p>
            <a:pPr eaLnBrk="1" hangingPunct="1">
              <a:spcBef>
                <a:spcPct val="50000"/>
              </a:spcBef>
            </a:pPr>
            <a:r>
              <a:rPr lang="en-US" sz="1600" b="1">
                <a:solidFill>
                  <a:srgbClr val="FFFFFF"/>
                </a:solidFill>
                <a:latin typeface="Arial Narrow" charset="0"/>
                <a:cs typeface="Times New Roman" charset="0"/>
              </a:rPr>
              <a:t>Damascus</a:t>
            </a:r>
            <a:br>
              <a:rPr lang="en-US" sz="1600" b="1">
                <a:solidFill>
                  <a:srgbClr val="FFFFFF"/>
                </a:solidFill>
                <a:latin typeface="Arial Narrow" charset="0"/>
                <a:cs typeface="Times New Roman" charset="0"/>
              </a:rPr>
            </a:br>
            <a:r>
              <a:rPr lang="en-US" sz="1600" b="1">
                <a:solidFill>
                  <a:srgbClr val="FFFFFF"/>
                </a:solidFill>
                <a:latin typeface="Arial Narrow" charset="0"/>
                <a:cs typeface="Times New Roman" charset="0"/>
              </a:rPr>
              <a:t>Antioch</a:t>
            </a:r>
          </a:p>
        </p:txBody>
      </p:sp>
      <p:sp>
        <p:nvSpPr>
          <p:cNvPr id="26" name="Text Box 10"/>
          <p:cNvSpPr txBox="1">
            <a:spLocks noChangeArrowheads="1"/>
          </p:cNvSpPr>
          <p:nvPr/>
        </p:nvSpPr>
        <p:spPr bwMode="auto">
          <a:xfrm>
            <a:off x="2286000" y="6325156"/>
            <a:ext cx="990600" cy="369332"/>
          </a:xfrm>
          <a:prstGeom prst="rect">
            <a:avLst/>
          </a:prstGeom>
          <a:solidFill>
            <a:schemeClr val="accent4"/>
          </a:solidFill>
          <a:ln w="12700">
            <a:solidFill>
              <a:srgbClr val="FFFFFF"/>
            </a:solidFill>
            <a:miter lim="800000"/>
            <a:headEnd/>
            <a:tailEnd/>
          </a:ln>
          <a:effectLst/>
        </p:spPr>
        <p:txBody>
          <a:bodyPr lIns="0" tIns="0" rIns="45667"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b="1">
                <a:solidFill>
                  <a:srgbClr val="FFFFFF"/>
                </a:solidFill>
                <a:latin typeface="Arial Narrow" charset="0"/>
                <a:cs typeface="Times New Roman" charset="0"/>
              </a:rPr>
              <a:t>Rome</a:t>
            </a:r>
            <a:endParaRPr lang="en-US" sz="1000" b="1">
              <a:solidFill>
                <a:srgbClr val="FFFFFF"/>
              </a:solidFill>
              <a:latin typeface="Arial Narrow" charset="0"/>
              <a:cs typeface="Times New Roman" charset="0"/>
            </a:endParaRPr>
          </a:p>
        </p:txBody>
      </p:sp>
      <p:sp>
        <p:nvSpPr>
          <p:cNvPr id="229401" name="Text Box 20"/>
          <p:cNvSpPr txBox="1">
            <a:spLocks noChangeArrowheads="1"/>
          </p:cNvSpPr>
          <p:nvPr/>
        </p:nvSpPr>
        <p:spPr bwMode="auto">
          <a:xfrm>
            <a:off x="3352800" y="5907088"/>
            <a:ext cx="1600200" cy="2813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800" b="1">
                <a:solidFill>
                  <a:srgbClr val="FFFFFF"/>
                </a:solidFill>
                <a:latin typeface="Arial Narrow" charset="0"/>
                <a:cs typeface="Times New Roman" charset="0"/>
              </a:rPr>
              <a:t>Journeys</a:t>
            </a:r>
            <a:endParaRPr lang="en-US" b="1">
              <a:solidFill>
                <a:srgbClr val="FFFFFF"/>
              </a:solidFill>
              <a:latin typeface="Arial Narrow" charset="0"/>
              <a:cs typeface="Times New Roman" charset="0"/>
            </a:endParaRPr>
          </a:p>
        </p:txBody>
      </p:sp>
      <p:sp>
        <p:nvSpPr>
          <p:cNvPr id="229402" name="Text Box 9"/>
          <p:cNvSpPr txBox="1">
            <a:spLocks noChangeArrowheads="1"/>
          </p:cNvSpPr>
          <p:nvPr/>
        </p:nvSpPr>
        <p:spPr bwMode="auto">
          <a:xfrm>
            <a:off x="2286000" y="5861606"/>
            <a:ext cx="990600" cy="369332"/>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67"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Narrow" charset="0"/>
                <a:cs typeface="Times New Roman" charset="0"/>
              </a:rPr>
              <a:t>1234</a:t>
            </a:r>
            <a:endParaRPr lang="en-US" sz="1000" b="1">
              <a:solidFill>
                <a:srgbClr val="000000"/>
              </a:solidFill>
              <a:latin typeface="Arial Narrow" charset="0"/>
              <a:cs typeface="Times New Roman" charset="0"/>
            </a:endParaRPr>
          </a:p>
        </p:txBody>
      </p:sp>
      <p:sp>
        <p:nvSpPr>
          <p:cNvPr id="229403" name="Text Box 20"/>
          <p:cNvSpPr txBox="1">
            <a:spLocks noChangeArrowheads="1"/>
          </p:cNvSpPr>
          <p:nvPr/>
        </p:nvSpPr>
        <p:spPr bwMode="auto">
          <a:xfrm>
            <a:off x="3352800" y="6370638"/>
            <a:ext cx="1600200" cy="2813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800" b="1">
                <a:solidFill>
                  <a:srgbClr val="FFFFFF"/>
                </a:solidFill>
                <a:latin typeface="Arial Narrow" charset="0"/>
                <a:cs typeface="Times New Roman" charset="0"/>
              </a:rPr>
              <a:t>Imprisonments</a:t>
            </a:r>
            <a:endParaRPr lang="en-US" b="1">
              <a:solidFill>
                <a:srgbClr val="FFFFFF"/>
              </a:solidFill>
              <a:latin typeface="Arial Narrow"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0401"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0402"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8" name="Text Box 4"/>
          <p:cNvSpPr txBox="1">
            <a:spLocks noChangeArrowheads="1"/>
          </p:cNvSpPr>
          <p:nvPr/>
        </p:nvSpPr>
        <p:spPr bwMode="auto">
          <a:xfrm>
            <a:off x="35501" y="2893011"/>
            <a:ext cx="4032448" cy="3046881"/>
          </a:xfrm>
          <a:prstGeom prst="rect">
            <a:avLst/>
          </a:prstGeom>
          <a:solidFill>
            <a:srgbClr val="99FFCC"/>
          </a:solidFill>
          <a:ln w="12700" cap="sq">
            <a:solidFill>
              <a:schemeClr val="tx1"/>
            </a:solidFill>
            <a:miter lim="800000"/>
            <a:headEnd type="none" w="sm" len="sm"/>
            <a:tailEnd type="none" w="sm" len="sm"/>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b="1" u="sng" dirty="0">
                <a:solidFill>
                  <a:srgbClr val="000000"/>
                </a:solidFill>
                <a:latin typeface="Arail" charset="0"/>
                <a:cs typeface="Arail" charset="0"/>
              </a:rPr>
              <a:t>Start</a:t>
            </a:r>
          </a:p>
          <a:p>
            <a:pPr eaLnBrk="1" hangingPunct="1"/>
            <a:r>
              <a:rPr lang="ru-RU" altLang="zh-CN" b="1" dirty="0">
                <a:solidFill>
                  <a:srgbClr val="000000"/>
                </a:solidFill>
                <a:latin typeface="Arail" charset="0"/>
                <a:cs typeface="Arail" charset="0"/>
              </a:rPr>
              <a:t>"</a:t>
            </a:r>
            <a:r>
              <a:rPr lang="en-US" altLang="zh-CN" b="1" dirty="0">
                <a:solidFill>
                  <a:srgbClr val="000000"/>
                </a:solidFill>
                <a:latin typeface="Arail" charset="0"/>
                <a:cs typeface="Arail" charset="0"/>
              </a:rPr>
              <a:t>So when the apostles were with Jesus, they kept asking him, </a:t>
            </a:r>
            <a:r>
              <a:rPr lang="ru-RU" altLang="zh-CN" b="1" dirty="0">
                <a:solidFill>
                  <a:srgbClr val="000000"/>
                </a:solidFill>
                <a:latin typeface="Arail" charset="0"/>
                <a:cs typeface="Arail" charset="0"/>
              </a:rPr>
              <a:t>"</a:t>
            </a:r>
            <a:r>
              <a:rPr lang="en-US" altLang="zh-CN" b="1" dirty="0">
                <a:solidFill>
                  <a:srgbClr val="000000"/>
                </a:solidFill>
                <a:latin typeface="Arail" charset="0"/>
                <a:cs typeface="Arail" charset="0"/>
              </a:rPr>
              <a:t>Lord, has the time come for you to free Israel and </a:t>
            </a:r>
            <a:r>
              <a:rPr lang="en-US" altLang="zh-CN" b="1" dirty="0">
                <a:solidFill>
                  <a:srgbClr val="800000"/>
                </a:solidFill>
                <a:latin typeface="Arail" charset="0"/>
                <a:cs typeface="Arail" charset="0"/>
              </a:rPr>
              <a:t>restore our kingdom</a:t>
            </a:r>
            <a:r>
              <a:rPr lang="en-US" altLang="zh-CN" b="1" dirty="0">
                <a:solidFill>
                  <a:srgbClr val="000000"/>
                </a:solidFill>
                <a:latin typeface="Arail" charset="0"/>
                <a:cs typeface="Arail" charset="0"/>
              </a:rPr>
              <a:t>?</a:t>
            </a:r>
            <a:r>
              <a:rPr lang="ru-RU" altLang="zh-CN" b="1" dirty="0">
                <a:solidFill>
                  <a:srgbClr val="000000"/>
                </a:solidFill>
                <a:latin typeface="Arail" charset="0"/>
                <a:cs typeface="Arail" charset="0"/>
              </a:rPr>
              <a:t>"</a:t>
            </a:r>
            <a:r>
              <a:rPr lang="en-US" altLang="zh-CN" b="1" dirty="0">
                <a:solidFill>
                  <a:srgbClr val="000000"/>
                </a:solidFill>
                <a:latin typeface="Arail" charset="0"/>
                <a:cs typeface="Arail" charset="0"/>
              </a:rPr>
              <a:t> (Acts 1:6 </a:t>
            </a:r>
            <a:r>
              <a:rPr lang="en-US" altLang="zh-CN" sz="2000" b="1" dirty="0">
                <a:solidFill>
                  <a:srgbClr val="000000"/>
                </a:solidFill>
                <a:latin typeface="Arail" charset="0"/>
                <a:cs typeface="Arail" charset="0"/>
              </a:rPr>
              <a:t>NLT</a:t>
            </a:r>
            <a:r>
              <a:rPr lang="en-US" altLang="zh-CN" b="1" dirty="0">
                <a:solidFill>
                  <a:srgbClr val="000000"/>
                </a:solidFill>
                <a:latin typeface="Arail" charset="0"/>
                <a:cs typeface="Arail" charset="0"/>
              </a:rPr>
              <a:t>)</a:t>
            </a:r>
          </a:p>
          <a:p>
            <a:pPr eaLnBrk="1" hangingPunct="1"/>
            <a:endParaRPr lang="en-US" b="1" dirty="0">
              <a:latin typeface="Arail" charset="0"/>
              <a:cs typeface="Arail" charset="0"/>
            </a:endParaRPr>
          </a:p>
        </p:txBody>
      </p:sp>
      <p:sp>
        <p:nvSpPr>
          <p:cNvPr id="9" name="Text Box 5"/>
          <p:cNvSpPr txBox="1">
            <a:spLocks noChangeArrowheads="1"/>
          </p:cNvSpPr>
          <p:nvPr/>
        </p:nvSpPr>
        <p:spPr bwMode="auto">
          <a:xfrm>
            <a:off x="4067945" y="2893010"/>
            <a:ext cx="5031904" cy="3785545"/>
          </a:xfrm>
          <a:prstGeom prst="rect">
            <a:avLst/>
          </a:prstGeom>
          <a:solidFill>
            <a:srgbClr val="CDF4FF"/>
          </a:solidFill>
          <a:ln w="12700" cap="sq">
            <a:solidFill>
              <a:schemeClr val="tx1"/>
            </a:solidFill>
            <a:miter lim="800000"/>
            <a:headEnd type="none" w="sm" len="sm"/>
            <a:tailEnd type="none" w="sm" len="sm"/>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b="1" dirty="0">
                <a:solidFill>
                  <a:srgbClr val="000000"/>
                </a:solidFill>
                <a:latin typeface="Arail" charset="0"/>
                <a:cs typeface="Arail" charset="0"/>
              </a:rPr>
              <a:t> </a:t>
            </a:r>
            <a:r>
              <a:rPr lang="en-US" altLang="zh-CN" b="1" u="sng" dirty="0">
                <a:solidFill>
                  <a:srgbClr val="000000"/>
                </a:solidFill>
                <a:latin typeface="Arail" charset="0"/>
                <a:cs typeface="Arail" charset="0"/>
              </a:rPr>
              <a:t>End</a:t>
            </a:r>
            <a:endParaRPr lang="en-US" altLang="zh-CN" b="1" dirty="0">
              <a:solidFill>
                <a:srgbClr val="000000"/>
              </a:solidFill>
              <a:latin typeface="Arail" charset="0"/>
              <a:cs typeface="Arail" charset="0"/>
            </a:endParaRPr>
          </a:p>
          <a:p>
            <a:pPr eaLnBrk="1" hangingPunct="1"/>
            <a:r>
              <a:rPr lang="ru-RU" altLang="zh-CN" b="1" dirty="0">
                <a:solidFill>
                  <a:srgbClr val="000000"/>
                </a:solidFill>
                <a:latin typeface="Arail" charset="0"/>
                <a:cs typeface="Arail" charset="0"/>
              </a:rPr>
              <a:t>"</a:t>
            </a:r>
            <a:r>
              <a:rPr lang="en-US" altLang="zh-CN" b="1" dirty="0">
                <a:solidFill>
                  <a:srgbClr val="000000"/>
                </a:solidFill>
                <a:latin typeface="Arail" charset="0"/>
                <a:cs typeface="Arail" charset="0"/>
              </a:rPr>
              <a:t>For the next two years, Paul lived in Rome at his own expense. He welcomed all who visited him,  </a:t>
            </a:r>
            <a:r>
              <a:rPr lang="en-US" altLang="zh-CN" b="1" baseline="30000" dirty="0">
                <a:solidFill>
                  <a:srgbClr val="000000"/>
                </a:solidFill>
                <a:latin typeface="Arail" charset="0"/>
                <a:cs typeface="Arail" charset="0"/>
              </a:rPr>
              <a:t>31</a:t>
            </a:r>
            <a:r>
              <a:rPr lang="en-US" altLang="zh-CN" b="1" dirty="0">
                <a:solidFill>
                  <a:srgbClr val="000000"/>
                </a:solidFill>
                <a:latin typeface="Arail" charset="0"/>
                <a:cs typeface="Arail" charset="0"/>
              </a:rPr>
              <a:t>boldly </a:t>
            </a:r>
            <a:r>
              <a:rPr lang="en-US" altLang="zh-CN" b="1" dirty="0">
                <a:solidFill>
                  <a:srgbClr val="800000"/>
                </a:solidFill>
                <a:latin typeface="Arail" charset="0"/>
                <a:cs typeface="Arail" charset="0"/>
              </a:rPr>
              <a:t>proclaiming the Kingdom of God</a:t>
            </a:r>
            <a:r>
              <a:rPr lang="en-US" altLang="zh-CN" b="1" dirty="0">
                <a:solidFill>
                  <a:srgbClr val="000000"/>
                </a:solidFill>
                <a:latin typeface="Arail" charset="0"/>
                <a:cs typeface="Arail" charset="0"/>
              </a:rPr>
              <a:t> and teaching about the Lord Jesus Christ. And no one tried to stop him</a:t>
            </a:r>
            <a:r>
              <a:rPr lang="ru-RU" altLang="zh-CN" b="1" dirty="0">
                <a:solidFill>
                  <a:srgbClr val="000000"/>
                </a:solidFill>
                <a:latin typeface="Arail" charset="0"/>
                <a:cs typeface="Arail" charset="0"/>
              </a:rPr>
              <a:t>"</a:t>
            </a:r>
            <a:r>
              <a:rPr lang="en-US" altLang="zh-CN" b="1" dirty="0">
                <a:solidFill>
                  <a:srgbClr val="000000"/>
                </a:solidFill>
                <a:latin typeface="Arail" charset="0"/>
                <a:cs typeface="Arail" charset="0"/>
              </a:rPr>
              <a:t> (Acts 28:30-31 </a:t>
            </a:r>
            <a:r>
              <a:rPr lang="en-US" altLang="zh-CN" sz="2000" b="1" dirty="0">
                <a:solidFill>
                  <a:srgbClr val="000000"/>
                </a:solidFill>
                <a:latin typeface="Arail" charset="0"/>
                <a:cs typeface="Arail" charset="0"/>
              </a:rPr>
              <a:t>NLT</a:t>
            </a:r>
            <a:r>
              <a:rPr lang="en-US" altLang="zh-CN" b="1" dirty="0">
                <a:solidFill>
                  <a:srgbClr val="000000"/>
                </a:solidFill>
                <a:latin typeface="Arail" charset="0"/>
                <a:cs typeface="Arail" charset="0"/>
              </a:rPr>
              <a:t>).</a:t>
            </a:r>
          </a:p>
          <a:p>
            <a:pPr eaLnBrk="1" hangingPunct="1"/>
            <a:endParaRPr lang="en-US" b="1" dirty="0">
              <a:solidFill>
                <a:srgbClr val="000000"/>
              </a:solidFill>
              <a:latin typeface="Arail" charset="0"/>
              <a:cs typeface="Arail" charset="0"/>
            </a:endParaRPr>
          </a:p>
        </p:txBody>
      </p:sp>
      <p:sp>
        <p:nvSpPr>
          <p:cNvPr id="54276" name="Text Box 4"/>
          <p:cNvSpPr txBox="1">
            <a:spLocks noChangeArrowheads="1"/>
          </p:cNvSpPr>
          <p:nvPr/>
        </p:nvSpPr>
        <p:spPr bwMode="auto">
          <a:xfrm>
            <a:off x="457201" y="1022350"/>
            <a:ext cx="8939336" cy="894482"/>
          </a:xfrm>
          <a:prstGeom prst="rect">
            <a:avLst/>
          </a:prstGeom>
          <a:noFill/>
          <a:ln w="28575" cap="sq">
            <a:noFill/>
            <a:miter lim="800000"/>
            <a:headEnd type="none" w="sm" len="sm"/>
            <a:tailEnd type="none" w="sm" len="sm"/>
          </a:ln>
          <a:effectLst/>
        </p:spPr>
        <p:txBody>
          <a:bodyPr lIns="91334" tIns="45667" rIns="91334" bIns="45667" numCol="2"/>
          <a:lstStyle/>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Kingdom</a:t>
            </a:r>
          </a:p>
        </p:txBody>
      </p:sp>
      <p:sp>
        <p:nvSpPr>
          <p:cNvPr id="230404" name="TextBox 5"/>
          <p:cNvSpPr txBox="1">
            <a:spLocks noChangeArrowheads="1"/>
          </p:cNvSpPr>
          <p:nvPr/>
        </p:nvSpPr>
        <p:spPr bwMode="auto">
          <a:xfrm>
            <a:off x="8293379" y="7144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latin typeface="Arial" charset="0"/>
                <a:cs typeface="Arial" charset="0"/>
              </a:rPr>
              <a:t>122</a:t>
            </a:r>
          </a:p>
        </p:txBody>
      </p:sp>
      <p:sp>
        <p:nvSpPr>
          <p:cNvPr id="230405"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en-US" sz="4000" b="1" u="sng">
                <a:solidFill>
                  <a:srgbClr val="663300"/>
                </a:solidFill>
                <a:latin typeface="Arial" charset="0"/>
                <a:cs typeface="Times New Roman" charset="0"/>
              </a:rPr>
              <a:t>Key Characteristics of Acts</a:t>
            </a:r>
          </a:p>
        </p:txBody>
      </p:sp>
      <p:pic>
        <p:nvPicPr>
          <p:cNvPr id="230406" name="Picture 80" descr="j023305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9514" y="1484784"/>
            <a:ext cx="1556553" cy="1728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0" descr="j023305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308305" y="1628801"/>
            <a:ext cx="1556553" cy="1728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additive="base">
                                        <p:cTn id="7" dur="500" fill="hold"/>
                                        <p:tgtEl>
                                          <p:spTgt spid="542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230406"/>
                                        </p:tgtEl>
                                        <p:attrNameLst>
                                          <p:attrName>style.visibility</p:attrName>
                                        </p:attrNameLst>
                                      </p:cBhvr>
                                      <p:to>
                                        <p:strVal val="visible"/>
                                      </p:to>
                                    </p:set>
                                    <p:anim calcmode="lin" valueType="num">
                                      <p:cBhvr additive="base">
                                        <p:cTn id="17" dur="500" fill="hold"/>
                                        <p:tgtEl>
                                          <p:spTgt spid="230406"/>
                                        </p:tgtEl>
                                        <p:attrNameLst>
                                          <p:attrName>ppt_x</p:attrName>
                                        </p:attrNameLst>
                                      </p:cBhvr>
                                      <p:tavLst>
                                        <p:tav tm="0">
                                          <p:val>
                                            <p:strVal val="#ppt_x"/>
                                          </p:val>
                                        </p:tav>
                                        <p:tav tm="100000">
                                          <p:val>
                                            <p:strVal val="#ppt_x"/>
                                          </p:val>
                                        </p:tav>
                                      </p:tavLst>
                                    </p:anim>
                                    <p:anim calcmode="lin" valueType="num">
                                      <p:cBhvr additive="base">
                                        <p:cTn id="18" dur="500" fill="hold"/>
                                        <p:tgtEl>
                                          <p:spTgt spid="230406"/>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54276" grpId="0" build="p" bldLvl="2"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
          <p:cNvSpPr txBox="1">
            <a:spLocks noChangeArrowheads="1"/>
          </p:cNvSpPr>
          <p:nvPr/>
        </p:nvSpPr>
        <p:spPr bwMode="auto">
          <a:xfrm>
            <a:off x="1619250" y="27006"/>
            <a:ext cx="7308850" cy="839787"/>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FAA26D3D-D897-4be2-8F04-BA451C77F1D7}">
              <ma14:placeholderFlag xmlns:ma14="http://schemas.microsoft.com/office/mac/drawingml/2011/main" xmlns="" val="1"/>
            </a:ext>
          </a:extLst>
        </p:spPr>
        <p:txBody>
          <a:bodyPr lIns="90384" tIns="44401" rIns="90384" bIns="44401" anchor="ctr"/>
          <a:lstStyle>
            <a:lvl1pPr algn="ctr" rtl="0" eaLnBrk="0" fontAlgn="base" hangingPunct="0">
              <a:spcBef>
                <a:spcPct val="0"/>
              </a:spcBef>
              <a:spcAft>
                <a:spcPct val="0"/>
              </a:spcAft>
              <a:defRPr sz="4400">
                <a:solidFill>
                  <a:schemeClr val="tx2"/>
                </a:solidFill>
                <a:latin typeface="+mj-lt"/>
                <a:ea typeface="ＭＳ Ｐゴシック" pitchFamily="-109" charset="-128"/>
                <a:cs typeface="ＭＳ Ｐゴシック" pitchFamily="-109" charset="-128"/>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09" charset="-128"/>
                <a:cs typeface="ＭＳ Ｐゴシック" pitchFamily="-109" charset="-128"/>
              </a:defRPr>
            </a:lvl5pPr>
            <a:lvl6pPr marL="457200" algn="ctr" rtl="0" eaLnBrk="0" fontAlgn="base" hangingPunct="0">
              <a:spcBef>
                <a:spcPct val="0"/>
              </a:spcBef>
              <a:spcAft>
                <a:spcPct val="0"/>
              </a:spcAft>
              <a:defRPr sz="4400">
                <a:solidFill>
                  <a:schemeClr val="tx2"/>
                </a:solidFill>
                <a:latin typeface="Arial" pitchFamily="-112" charset="0"/>
              </a:defRPr>
            </a:lvl6pPr>
            <a:lvl7pPr marL="914400" algn="ctr" rtl="0" eaLnBrk="0" fontAlgn="base" hangingPunct="0">
              <a:spcBef>
                <a:spcPct val="0"/>
              </a:spcBef>
              <a:spcAft>
                <a:spcPct val="0"/>
              </a:spcAft>
              <a:defRPr sz="4400">
                <a:solidFill>
                  <a:schemeClr val="tx2"/>
                </a:solidFill>
                <a:latin typeface="Arial" pitchFamily="-112" charset="0"/>
              </a:defRPr>
            </a:lvl7pPr>
            <a:lvl8pPr marL="1371600" algn="ctr" rtl="0" eaLnBrk="0" fontAlgn="base" hangingPunct="0">
              <a:spcBef>
                <a:spcPct val="0"/>
              </a:spcBef>
              <a:spcAft>
                <a:spcPct val="0"/>
              </a:spcAft>
              <a:defRPr sz="4400">
                <a:solidFill>
                  <a:schemeClr val="tx2"/>
                </a:solidFill>
                <a:latin typeface="Arial" pitchFamily="-112" charset="0"/>
              </a:defRPr>
            </a:lvl8pPr>
            <a:lvl9pPr marL="1828800" algn="ctr" rtl="0" eaLnBrk="0" fontAlgn="base" hangingPunct="0">
              <a:spcBef>
                <a:spcPct val="0"/>
              </a:spcBef>
              <a:spcAft>
                <a:spcPct val="0"/>
              </a:spcAft>
              <a:defRPr sz="4400">
                <a:solidFill>
                  <a:schemeClr val="tx2"/>
                </a:solidFill>
                <a:latin typeface="Arial" pitchFamily="-112" charset="0"/>
              </a:defRPr>
            </a:lvl9pPr>
          </a:lstStyle>
          <a:p>
            <a:pPr>
              <a:defRPr/>
            </a:pPr>
            <a:r>
              <a:rPr lang="en-US" sz="5400" dirty="0">
                <a:ea typeface="ＭＳ Ｐゴシック" pitchFamily="-112" charset="-128"/>
                <a:cs typeface="ＭＳ Ｐゴシック" pitchFamily="-112" charset="-128"/>
              </a:rPr>
              <a:t>Kingdom:</a:t>
            </a:r>
          </a:p>
        </p:txBody>
      </p:sp>
      <p:pic>
        <p:nvPicPr>
          <p:cNvPr id="245761" name="Picture 2" descr="j030090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
            <a:ext cx="2438400" cy="1416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67779" name="Rectangle 3"/>
          <p:cNvSpPr>
            <a:spLocks noGrp="1" noChangeArrowheads="1"/>
          </p:cNvSpPr>
          <p:nvPr>
            <p:ph type="title"/>
          </p:nvPr>
        </p:nvSpPr>
        <p:spPr>
          <a:xfrm>
            <a:off x="1547816" y="692150"/>
            <a:ext cx="7596187" cy="839788"/>
          </a:xfrm>
          <a:effectLst>
            <a:outerShdw blurRad="63500" dist="107763" dir="2700000" algn="ctr" rotWithShape="0">
              <a:srgbClr val="000000">
                <a:alpha val="74998"/>
              </a:srgbClr>
            </a:outerShdw>
          </a:effectLst>
        </p:spPr>
        <p:txBody>
          <a:bodyPr/>
          <a:lstStyle/>
          <a:p>
            <a:pPr>
              <a:defRPr/>
            </a:pPr>
            <a:r>
              <a:rPr lang="en-US" sz="4000" dirty="0">
                <a:ea typeface="ＭＳ Ｐゴシック" pitchFamily="-112" charset="-128"/>
                <a:cs typeface="ＭＳ Ｐゴシック" pitchFamily="-112" charset="-128"/>
              </a:rPr>
              <a:t>An All-Encompassing Theme</a:t>
            </a:r>
          </a:p>
        </p:txBody>
      </p:sp>
      <p:sp>
        <p:nvSpPr>
          <p:cNvPr id="1867780" name="Rectangle 4"/>
          <p:cNvSpPr>
            <a:spLocks noGrp="1" noChangeArrowheads="1"/>
          </p:cNvSpPr>
          <p:nvPr>
            <p:ph type="body" sz="half" idx="1"/>
          </p:nvPr>
        </p:nvSpPr>
        <p:spPr>
          <a:xfrm>
            <a:off x="0" y="1600201"/>
            <a:ext cx="4495800" cy="3886200"/>
          </a:xfrm>
        </p:spPr>
        <p:txBody>
          <a:bodyPr/>
          <a:lstStyle/>
          <a:p>
            <a:pPr marL="66599" indent="-66599">
              <a:lnSpc>
                <a:spcPct val="80000"/>
              </a:lnSpc>
              <a:buNone/>
            </a:pPr>
            <a:r>
              <a:rPr lang="en-US" altLang="zh-CN" sz="2000" b="1" dirty="0">
                <a:latin typeface="Arial" charset="0"/>
                <a:ea typeface="SimSun" charset="0"/>
                <a:cs typeface="SimSun" charset="0"/>
              </a:rPr>
              <a:t>Genesis 1:26-28</a:t>
            </a:r>
          </a:p>
          <a:p>
            <a:pPr marL="66599" indent="-66599">
              <a:lnSpc>
                <a:spcPct val="80000"/>
              </a:lnSpc>
              <a:buNone/>
            </a:pPr>
            <a:endParaRPr lang="en-US" altLang="zh-CN" sz="2000" b="1" dirty="0">
              <a:latin typeface="Arial" charset="0"/>
              <a:ea typeface="SimSun" charset="0"/>
              <a:cs typeface="SimSun" charset="0"/>
            </a:endParaRPr>
          </a:p>
          <a:p>
            <a:pPr marL="66599" indent="-66599">
              <a:lnSpc>
                <a:spcPct val="80000"/>
              </a:lnSpc>
              <a:buNone/>
            </a:pPr>
            <a:r>
              <a:rPr lang="ru-RU" altLang="zh-CN" sz="2000" b="1" dirty="0">
                <a:latin typeface="Arial" charset="0"/>
                <a:ea typeface="SimSun" charset="0"/>
                <a:cs typeface="SimSun" charset="0"/>
              </a:rPr>
              <a:t>"</a:t>
            </a:r>
            <a:r>
              <a:rPr lang="en-US" altLang="zh-CN" sz="2000" b="1" dirty="0">
                <a:latin typeface="Arial" charset="0"/>
                <a:ea typeface="SimSun" charset="0"/>
                <a:cs typeface="SimSun" charset="0"/>
              </a:rPr>
              <a:t>Then God said, </a:t>
            </a:r>
            <a:r>
              <a:rPr lang="uk-UA" altLang="zh-CN" sz="2000" b="1" dirty="0">
                <a:latin typeface="Arial" charset="0"/>
                <a:ea typeface="SimSun" charset="0"/>
                <a:cs typeface="SimSun" charset="0"/>
              </a:rPr>
              <a:t>'</a:t>
            </a:r>
            <a:r>
              <a:rPr lang="en-US" altLang="zh-CN" sz="2000" b="1" dirty="0">
                <a:latin typeface="Arial" charset="0"/>
                <a:ea typeface="SimSun" charset="0"/>
                <a:cs typeface="SimSun" charset="0"/>
              </a:rPr>
              <a:t>Let us make man in our image, in our likeness, and let them </a:t>
            </a:r>
            <a:r>
              <a:rPr lang="en-US" altLang="zh-CN" sz="2000" b="1" u="sng" dirty="0">
                <a:solidFill>
                  <a:schemeClr val="tx2"/>
                </a:solidFill>
                <a:latin typeface="Arial" charset="0"/>
                <a:ea typeface="SimSun" charset="0"/>
                <a:cs typeface="SimSun" charset="0"/>
              </a:rPr>
              <a:t>rule</a:t>
            </a:r>
            <a:r>
              <a:rPr lang="en-US" altLang="zh-CN" sz="2000" b="1" dirty="0">
                <a:latin typeface="Arial" charset="0"/>
                <a:ea typeface="SimSun" charset="0"/>
                <a:cs typeface="SimSun" charset="0"/>
              </a:rPr>
              <a:t> over the fish … birds … livestock … all the earth, and over all the creatures that move along the ground…</a:t>
            </a:r>
            <a:r>
              <a:rPr lang="uk-UA" altLang="zh-CN" sz="2000" b="1" dirty="0">
                <a:latin typeface="Arial" charset="0"/>
                <a:ea typeface="SimSun" charset="0"/>
                <a:cs typeface="SimSun" charset="0"/>
              </a:rPr>
              <a:t>'</a:t>
            </a:r>
            <a:r>
              <a:rPr lang="en-US" altLang="zh-CN" sz="2000" b="1" dirty="0">
                <a:latin typeface="Arial" charset="0"/>
                <a:ea typeface="SimSun" charset="0"/>
                <a:cs typeface="SimSun" charset="0"/>
              </a:rPr>
              <a:t>  God blessed them and said to them, </a:t>
            </a:r>
            <a:r>
              <a:rPr lang="uk-UA" altLang="zh-CN" sz="2000" b="1" dirty="0">
                <a:latin typeface="Arial" charset="0"/>
                <a:ea typeface="SimSun" charset="0"/>
                <a:cs typeface="SimSun" charset="0"/>
              </a:rPr>
              <a:t>'</a:t>
            </a:r>
            <a:r>
              <a:rPr lang="en-US" altLang="zh-CN" sz="2000" b="1" dirty="0">
                <a:latin typeface="Arial" charset="0"/>
                <a:ea typeface="SimSun" charset="0"/>
                <a:cs typeface="SimSun" charset="0"/>
              </a:rPr>
              <a:t>Be fruitful and increase in number; fill the earth and </a:t>
            </a:r>
            <a:r>
              <a:rPr lang="en-US" altLang="zh-CN" sz="2000" b="1" u="sng" dirty="0">
                <a:solidFill>
                  <a:schemeClr val="tx2"/>
                </a:solidFill>
                <a:latin typeface="Arial" charset="0"/>
                <a:ea typeface="SimSun" charset="0"/>
                <a:cs typeface="SimSun" charset="0"/>
              </a:rPr>
              <a:t>subdue</a:t>
            </a:r>
            <a:r>
              <a:rPr lang="en-US" altLang="zh-CN" sz="2000" b="1" dirty="0">
                <a:latin typeface="Arial" charset="0"/>
                <a:ea typeface="SimSun" charset="0"/>
                <a:cs typeface="SimSun" charset="0"/>
              </a:rPr>
              <a:t> it.  </a:t>
            </a:r>
            <a:r>
              <a:rPr lang="en-US" altLang="zh-CN" sz="2000" b="1" u="sng" dirty="0">
                <a:solidFill>
                  <a:schemeClr val="tx2"/>
                </a:solidFill>
                <a:latin typeface="Arial" charset="0"/>
                <a:ea typeface="SimSun" charset="0"/>
                <a:cs typeface="SimSun" charset="0"/>
              </a:rPr>
              <a:t>Rule</a:t>
            </a:r>
            <a:r>
              <a:rPr lang="en-US" altLang="zh-CN" sz="2000" b="1" dirty="0">
                <a:latin typeface="Arial" charset="0"/>
                <a:ea typeface="SimSun" charset="0"/>
                <a:cs typeface="SimSun" charset="0"/>
              </a:rPr>
              <a:t> over the fish of the sea and the birds of the air and over every living creature that moves on the ground.</a:t>
            </a:r>
            <a:r>
              <a:rPr lang="uk-UA" altLang="zh-CN" sz="2000" b="1" dirty="0">
                <a:latin typeface="Arial" charset="0"/>
                <a:ea typeface="SimSun" charset="0"/>
                <a:cs typeface="SimSun" charset="0"/>
              </a:rPr>
              <a:t>'</a:t>
            </a:r>
            <a:r>
              <a:rPr lang="ru-RU" altLang="zh-CN" sz="2000" b="1" dirty="0">
                <a:latin typeface="Arial" charset="0"/>
                <a:ea typeface="SimSun" charset="0"/>
                <a:cs typeface="SimSun" charset="0"/>
              </a:rPr>
              <a:t>"</a:t>
            </a:r>
            <a:r>
              <a:rPr lang="en-US" altLang="zh-CN" sz="2000" b="1" dirty="0">
                <a:latin typeface="Arial" charset="0"/>
                <a:ea typeface="SimSun" charset="0"/>
                <a:cs typeface="SimSun" charset="0"/>
              </a:rPr>
              <a:t> </a:t>
            </a:r>
            <a:endParaRPr lang="en-US" sz="2000" b="1" dirty="0">
              <a:latin typeface="Arial" charset="0"/>
              <a:ea typeface="ＭＳ Ｐゴシック" charset="0"/>
              <a:cs typeface="ＭＳ Ｐゴシック" charset="0"/>
            </a:endParaRPr>
          </a:p>
        </p:txBody>
      </p:sp>
      <p:sp>
        <p:nvSpPr>
          <p:cNvPr id="1867781" name="Rectangle 5"/>
          <p:cNvSpPr>
            <a:spLocks noGrp="1" noChangeArrowheads="1"/>
          </p:cNvSpPr>
          <p:nvPr>
            <p:ph type="body" sz="half" idx="2"/>
          </p:nvPr>
        </p:nvSpPr>
        <p:spPr>
          <a:xfrm>
            <a:off x="5105400" y="1600200"/>
            <a:ext cx="3810000" cy="2667000"/>
          </a:xfrm>
        </p:spPr>
        <p:txBody>
          <a:bodyPr/>
          <a:lstStyle/>
          <a:p>
            <a:pPr marL="0" indent="0">
              <a:lnSpc>
                <a:spcPct val="80000"/>
              </a:lnSpc>
              <a:buNone/>
            </a:pPr>
            <a:r>
              <a:rPr lang="en-US" sz="2000" b="1" dirty="0">
                <a:latin typeface="Arial" charset="0"/>
                <a:ea typeface="ＭＳ Ｐゴシック" charset="0"/>
                <a:cs typeface="ＭＳ Ｐゴシック" charset="0"/>
              </a:rPr>
              <a:t>Revelation 22:5</a:t>
            </a:r>
          </a:p>
          <a:p>
            <a:pPr marL="0" indent="0">
              <a:lnSpc>
                <a:spcPct val="80000"/>
              </a:lnSpc>
              <a:buNone/>
            </a:pPr>
            <a:endParaRPr lang="en-US" sz="2000" b="1" dirty="0">
              <a:latin typeface="Arial" charset="0"/>
              <a:ea typeface="ＭＳ Ｐゴシック" charset="0"/>
              <a:cs typeface="ＭＳ Ｐゴシック" charset="0"/>
            </a:endParaRPr>
          </a:p>
          <a:p>
            <a:pPr marL="0" indent="0">
              <a:lnSpc>
                <a:spcPct val="80000"/>
              </a:lnSpc>
              <a:buNone/>
            </a:pPr>
            <a:r>
              <a:rPr lang="ru-RU" altLang="ja-JP" sz="2000" b="1" dirty="0">
                <a:latin typeface="Arial" charset="0"/>
                <a:ea typeface="ＭＳ Ｐゴシック" charset="0"/>
                <a:cs typeface="ＭＳ Ｐゴシック" charset="0"/>
              </a:rPr>
              <a:t>"</a:t>
            </a:r>
            <a:r>
              <a:rPr lang="en-US" altLang="ja-JP" sz="2000" b="1" dirty="0">
                <a:latin typeface="Arial" charset="0"/>
                <a:ea typeface="ＭＳ Ｐゴシック" charset="0"/>
                <a:cs typeface="ＭＳ Ｐゴシック" charset="0"/>
              </a:rPr>
              <a:t>There will be no more night. They will not need the light of a lamp or the light of the sun, for the Lord God will give them light. And they will </a:t>
            </a:r>
            <a:r>
              <a:rPr lang="en-US" altLang="ja-JP" sz="2000" b="1" u="sng" dirty="0">
                <a:solidFill>
                  <a:schemeClr val="tx2"/>
                </a:solidFill>
                <a:latin typeface="Arial" charset="0"/>
                <a:ea typeface="ＭＳ Ｐゴシック" charset="0"/>
                <a:cs typeface="ＭＳ Ｐゴシック" charset="0"/>
              </a:rPr>
              <a:t>reign</a:t>
            </a:r>
            <a:r>
              <a:rPr lang="en-US" altLang="ja-JP" sz="2000" b="1" dirty="0">
                <a:latin typeface="Arial" charset="0"/>
                <a:ea typeface="ＭＳ Ｐゴシック" charset="0"/>
                <a:cs typeface="ＭＳ Ｐゴシック" charset="0"/>
              </a:rPr>
              <a:t> for ever and ever.</a:t>
            </a:r>
            <a:r>
              <a:rPr lang="ru-RU" altLang="ja-JP" sz="2000" b="1" dirty="0">
                <a:latin typeface="Arial" charset="0"/>
                <a:ea typeface="ＭＳ Ｐゴシック" charset="0"/>
                <a:cs typeface="ＭＳ Ｐゴシック" charset="0"/>
              </a:rPr>
              <a:t>"</a:t>
            </a:r>
            <a:endParaRPr lang="en-US" sz="2000" b="1" dirty="0">
              <a:latin typeface="Arial" charset="0"/>
              <a:ea typeface="ＭＳ Ｐゴシック" charset="0"/>
              <a:cs typeface="ＭＳ Ｐゴシック" charset="0"/>
            </a:endParaRPr>
          </a:p>
        </p:txBody>
      </p:sp>
      <p:sp>
        <p:nvSpPr>
          <p:cNvPr id="1867782" name="Text Box 6"/>
          <p:cNvSpPr txBox="1">
            <a:spLocks noChangeArrowheads="1"/>
          </p:cNvSpPr>
          <p:nvPr/>
        </p:nvSpPr>
        <p:spPr bwMode="auto">
          <a:xfrm>
            <a:off x="228600" y="6096000"/>
            <a:ext cx="2209800" cy="590092"/>
          </a:xfrm>
          <a:prstGeom prst="rect">
            <a:avLst/>
          </a:prstGeom>
          <a:solidFill>
            <a:srgbClr val="000000"/>
          </a:solidFill>
          <a:ln>
            <a:noFill/>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3200" dirty="0">
                <a:latin typeface="Arial" charset="0"/>
              </a:rPr>
              <a:t>Command</a:t>
            </a:r>
          </a:p>
        </p:txBody>
      </p:sp>
      <p:sp>
        <p:nvSpPr>
          <p:cNvPr id="1867783" name="Text Box 7"/>
          <p:cNvSpPr txBox="1">
            <a:spLocks noChangeArrowheads="1"/>
          </p:cNvSpPr>
          <p:nvPr/>
        </p:nvSpPr>
        <p:spPr bwMode="auto">
          <a:xfrm>
            <a:off x="6248400" y="6096000"/>
            <a:ext cx="2209800" cy="590092"/>
          </a:xfrm>
          <a:prstGeom prst="rect">
            <a:avLst/>
          </a:prstGeom>
          <a:solidFill>
            <a:srgbClr val="000000"/>
          </a:solidFill>
          <a:ln>
            <a:noFill/>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3200">
                <a:latin typeface="Arial" charset="0"/>
              </a:rPr>
              <a:t>Fulfillment</a:t>
            </a:r>
          </a:p>
        </p:txBody>
      </p:sp>
      <p:sp>
        <p:nvSpPr>
          <p:cNvPr id="1867784" name="AutoShape 8"/>
          <p:cNvSpPr>
            <a:spLocks noChangeArrowheads="1"/>
          </p:cNvSpPr>
          <p:nvPr/>
        </p:nvSpPr>
        <p:spPr bwMode="auto">
          <a:xfrm>
            <a:off x="2514601" y="5867400"/>
            <a:ext cx="3657600" cy="990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FF"/>
          </a:solidFill>
          <a:ln w="12700">
            <a:solidFill>
              <a:schemeClr val="tx1"/>
            </a:solidFill>
            <a:miter lim="800000"/>
            <a:headEnd/>
            <a:tailEnd/>
          </a:ln>
        </p:spPr>
        <p:txBody>
          <a:bodyPr wrap="none" lIns="91334" tIns="45667" rIns="91334" bIns="45667" anchor="ctr"/>
          <a:lstStyle/>
          <a:p>
            <a:endParaRPr lang="en-US"/>
          </a:p>
        </p:txBody>
      </p:sp>
      <p:sp>
        <p:nvSpPr>
          <p:cNvPr id="1867785" name="Text Box 9"/>
          <p:cNvSpPr txBox="1">
            <a:spLocks noChangeArrowheads="1"/>
          </p:cNvSpPr>
          <p:nvPr/>
        </p:nvSpPr>
        <p:spPr bwMode="auto">
          <a:xfrm>
            <a:off x="152400" y="5486404"/>
            <a:ext cx="8839200" cy="525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2800" dirty="0">
                <a:solidFill>
                  <a:srgbClr val="FFFF00"/>
                </a:solidFill>
                <a:latin typeface="Arial" charset="0"/>
              </a:rPr>
              <a:t>The Bible</a:t>
            </a:r>
            <a:r>
              <a:rPr lang="uk-UA" altLang="ja-JP" sz="2800" dirty="0">
                <a:solidFill>
                  <a:srgbClr val="FFFF00"/>
                </a:solidFill>
                <a:latin typeface="Arial" charset="0"/>
              </a:rPr>
              <a:t>'</a:t>
            </a:r>
            <a:r>
              <a:rPr lang="en-US" altLang="ja-JP" sz="2800" dirty="0">
                <a:solidFill>
                  <a:srgbClr val="FFFF00"/>
                </a:solidFill>
                <a:latin typeface="Arial" charset="0"/>
              </a:rPr>
              <a:t>s Theme: God extends His rule to man</a:t>
            </a:r>
            <a:endParaRPr lang="en-US" sz="2800" dirty="0">
              <a:solidFill>
                <a:srgbClr val="FFFF00"/>
              </a:solidFill>
              <a:latin typeface="Arial" charset="0"/>
            </a:endParaRPr>
          </a:p>
        </p:txBody>
      </p:sp>
      <p:sp>
        <p:nvSpPr>
          <p:cNvPr id="1867786" name="Text Box 10"/>
          <p:cNvSpPr txBox="1">
            <a:spLocks noChangeArrowheads="1"/>
          </p:cNvSpPr>
          <p:nvPr/>
        </p:nvSpPr>
        <p:spPr bwMode="auto">
          <a:xfrm>
            <a:off x="3048000" y="6084692"/>
            <a:ext cx="2820144" cy="5846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91334" tIns="45667" rIns="91334" bIns="45667"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3200" b="1">
                <a:solidFill>
                  <a:srgbClr val="000000"/>
                </a:solidFill>
                <a:latin typeface="Arial" charset="0"/>
              </a:rPr>
              <a:t>Covenants</a:t>
            </a:r>
          </a:p>
        </p:txBody>
      </p:sp>
      <p:sp>
        <p:nvSpPr>
          <p:cNvPr id="245770" name="Text Box 11"/>
          <p:cNvSpPr txBox="1">
            <a:spLocks noChangeArrowheads="1"/>
          </p:cNvSpPr>
          <p:nvPr/>
        </p:nvSpPr>
        <p:spPr bwMode="auto">
          <a:xfrm>
            <a:off x="9181256" y="152409"/>
            <a:ext cx="1295400"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dirty="0">
                <a:solidFill>
                  <a:srgbClr val="FFFFFF"/>
                </a:solidFill>
                <a:latin typeface="Arial" charset="0"/>
              </a:rPr>
              <a:t>OTS 33</a:t>
            </a:r>
          </a:p>
        </p:txBody>
      </p:sp>
      <p:sp>
        <p:nvSpPr>
          <p:cNvPr id="13" name="TextBox 27"/>
          <p:cNvSpPr txBox="1">
            <a:spLocks noChangeArrowheads="1"/>
          </p:cNvSpPr>
          <p:nvPr/>
        </p:nvSpPr>
        <p:spPr bwMode="auto">
          <a:xfrm>
            <a:off x="7924800" y="71438"/>
            <a:ext cx="11557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b="1" dirty="0">
                <a:solidFill>
                  <a:srgbClr val="FFFFFF"/>
                </a:solidFill>
                <a:latin typeface="Arial" charset="0"/>
                <a:cs typeface="Arial" charset="0"/>
              </a:rPr>
              <a:t>24b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67780">
                                            <p:txEl>
                                              <p:pRg st="0" end="0"/>
                                            </p:txEl>
                                          </p:spTgt>
                                        </p:tgtEl>
                                        <p:attrNameLst>
                                          <p:attrName>style.visibility</p:attrName>
                                        </p:attrNameLst>
                                      </p:cBhvr>
                                      <p:to>
                                        <p:strVal val="visible"/>
                                      </p:to>
                                    </p:set>
                                    <p:animEffect transition="in" filter="dissolve">
                                      <p:cBhvr>
                                        <p:cTn id="7" dur="500"/>
                                        <p:tgtEl>
                                          <p:spTgt spid="1867780">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67780">
                                            <p:txEl>
                                              <p:pRg st="2" end="2"/>
                                            </p:txEl>
                                          </p:spTgt>
                                        </p:tgtEl>
                                        <p:attrNameLst>
                                          <p:attrName>style.visibility</p:attrName>
                                        </p:attrNameLst>
                                      </p:cBhvr>
                                      <p:to>
                                        <p:strVal val="visible"/>
                                      </p:to>
                                    </p:set>
                                    <p:animEffect transition="in" filter="dissolve">
                                      <p:cBhvr>
                                        <p:cTn id="10" dur="500"/>
                                        <p:tgtEl>
                                          <p:spTgt spid="1867780">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6" fill="hold" grpId="0" nodeType="clickEffect">
                                  <p:stCondLst>
                                    <p:cond delay="0"/>
                                  </p:stCondLst>
                                  <p:childTnLst>
                                    <p:set>
                                      <p:cBhvr>
                                        <p:cTn id="14" dur="1" fill="hold">
                                          <p:stCondLst>
                                            <p:cond delay="0"/>
                                          </p:stCondLst>
                                        </p:cTn>
                                        <p:tgtEl>
                                          <p:spTgt spid="1867781">
                                            <p:txEl>
                                              <p:pRg st="0" end="0"/>
                                            </p:txEl>
                                          </p:spTgt>
                                        </p:tgtEl>
                                        <p:attrNameLst>
                                          <p:attrName>style.visibility</p:attrName>
                                        </p:attrNameLst>
                                      </p:cBhvr>
                                      <p:to>
                                        <p:strVal val="visible"/>
                                      </p:to>
                                    </p:set>
                                    <p:animEffect transition="in" filter="barn(inHorizontal)">
                                      <p:cBhvr>
                                        <p:cTn id="15" dur="500"/>
                                        <p:tgtEl>
                                          <p:spTgt spid="1867781">
                                            <p:txEl>
                                              <p:pRg st="0" end="0"/>
                                            </p:txEl>
                                          </p:spTgt>
                                        </p:tgtEl>
                                      </p:cBhvr>
                                    </p:animEffect>
                                  </p:childTnLst>
                                </p:cTn>
                              </p:par>
                              <p:par>
                                <p:cTn id="16" presetID="16" presetClass="entr" presetSubtype="26" fill="hold" grpId="0" nodeType="withEffect">
                                  <p:stCondLst>
                                    <p:cond delay="0"/>
                                  </p:stCondLst>
                                  <p:childTnLst>
                                    <p:set>
                                      <p:cBhvr>
                                        <p:cTn id="17" dur="1" fill="hold">
                                          <p:stCondLst>
                                            <p:cond delay="0"/>
                                          </p:stCondLst>
                                        </p:cTn>
                                        <p:tgtEl>
                                          <p:spTgt spid="1867781">
                                            <p:txEl>
                                              <p:pRg st="2" end="2"/>
                                            </p:txEl>
                                          </p:spTgt>
                                        </p:tgtEl>
                                        <p:attrNameLst>
                                          <p:attrName>style.visibility</p:attrName>
                                        </p:attrNameLst>
                                      </p:cBhvr>
                                      <p:to>
                                        <p:strVal val="visible"/>
                                      </p:to>
                                    </p:set>
                                    <p:animEffect transition="in" filter="barn(inHorizontal)">
                                      <p:cBhvr>
                                        <p:cTn id="18" dur="500"/>
                                        <p:tgtEl>
                                          <p:spTgt spid="1867781">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3" presetClass="entr" presetSubtype="0" fill="hold" grpId="0" nodeType="clickEffect">
                                  <p:stCondLst>
                                    <p:cond delay="0"/>
                                  </p:stCondLst>
                                  <p:childTnLst>
                                    <p:set>
                                      <p:cBhvr>
                                        <p:cTn id="22" dur="1" fill="hold">
                                          <p:stCondLst>
                                            <p:cond delay="0"/>
                                          </p:stCondLst>
                                        </p:cTn>
                                        <p:tgtEl>
                                          <p:spTgt spid="1867785"/>
                                        </p:tgtEl>
                                        <p:attrNameLst>
                                          <p:attrName>style.visibility</p:attrName>
                                        </p:attrNameLst>
                                      </p:cBhvr>
                                      <p:to>
                                        <p:strVal val="visible"/>
                                      </p:to>
                                    </p:set>
                                    <p:animEffect transition="in" filter="fade">
                                      <p:cBhvr>
                                        <p:cTn id="23" dur="100"/>
                                        <p:tgtEl>
                                          <p:spTgt spid="1867785"/>
                                        </p:tgtEl>
                                      </p:cBhvr>
                                    </p:animEffect>
                                    <p:anim calcmode="lin" valueType="num">
                                      <p:cBhvr>
                                        <p:cTn id="24" dur="400" fill="hold"/>
                                        <p:tgtEl>
                                          <p:spTgt spid="1867785"/>
                                        </p:tgtEl>
                                        <p:attrNameLst>
                                          <p:attrName>ppt_x</p:attrName>
                                        </p:attrNameLst>
                                      </p:cBhvr>
                                      <p:tavLst>
                                        <p:tav tm="0">
                                          <p:val>
                                            <p:strVal val="#ppt_x"/>
                                          </p:val>
                                        </p:tav>
                                        <p:tav tm="100000">
                                          <p:val>
                                            <p:strVal val="#ppt_x"/>
                                          </p:val>
                                        </p:tav>
                                      </p:tavLst>
                                    </p:anim>
                                    <p:anim calcmode="lin" valueType="num">
                                      <p:cBhvr>
                                        <p:cTn id="25" dur="400" fill="hold"/>
                                        <p:tgtEl>
                                          <p:spTgt spid="1867785"/>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186778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186778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43" presetClass="entr" presetSubtype="0" fill="hold" grpId="0" nodeType="clickEffect">
                                  <p:stCondLst>
                                    <p:cond delay="0"/>
                                  </p:stCondLst>
                                  <p:childTnLst>
                                    <p:set>
                                      <p:cBhvr>
                                        <p:cTn id="31" dur="1" fill="hold">
                                          <p:stCondLst>
                                            <p:cond delay="0"/>
                                          </p:stCondLst>
                                        </p:cTn>
                                        <p:tgtEl>
                                          <p:spTgt spid="1867782"/>
                                        </p:tgtEl>
                                        <p:attrNameLst>
                                          <p:attrName>style.visibility</p:attrName>
                                        </p:attrNameLst>
                                      </p:cBhvr>
                                      <p:to>
                                        <p:strVal val="visible"/>
                                      </p:to>
                                    </p:set>
                                    <p:animEffect transition="in" filter="fade">
                                      <p:cBhvr>
                                        <p:cTn id="32" dur="100"/>
                                        <p:tgtEl>
                                          <p:spTgt spid="1867782"/>
                                        </p:tgtEl>
                                      </p:cBhvr>
                                    </p:animEffect>
                                    <p:anim calcmode="lin" valueType="num">
                                      <p:cBhvr>
                                        <p:cTn id="33" dur="400" fill="hold"/>
                                        <p:tgtEl>
                                          <p:spTgt spid="1867782"/>
                                        </p:tgtEl>
                                        <p:attrNameLst>
                                          <p:attrName>ppt_x</p:attrName>
                                        </p:attrNameLst>
                                      </p:cBhvr>
                                      <p:tavLst>
                                        <p:tav tm="0">
                                          <p:val>
                                            <p:strVal val="#ppt_x"/>
                                          </p:val>
                                        </p:tav>
                                        <p:tav tm="100000">
                                          <p:val>
                                            <p:strVal val="#ppt_x"/>
                                          </p:val>
                                        </p:tav>
                                      </p:tavLst>
                                    </p:anim>
                                    <p:anim calcmode="lin" valueType="num">
                                      <p:cBhvr>
                                        <p:cTn id="34" dur="400" fill="hold"/>
                                        <p:tgtEl>
                                          <p:spTgt spid="1867782"/>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186778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186778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43" presetClass="entr" presetSubtype="0" fill="hold" grpId="0" nodeType="clickEffect">
                                  <p:stCondLst>
                                    <p:cond delay="0"/>
                                  </p:stCondLst>
                                  <p:childTnLst>
                                    <p:set>
                                      <p:cBhvr>
                                        <p:cTn id="40" dur="1" fill="hold">
                                          <p:stCondLst>
                                            <p:cond delay="0"/>
                                          </p:stCondLst>
                                        </p:cTn>
                                        <p:tgtEl>
                                          <p:spTgt spid="1867783"/>
                                        </p:tgtEl>
                                        <p:attrNameLst>
                                          <p:attrName>style.visibility</p:attrName>
                                        </p:attrNameLst>
                                      </p:cBhvr>
                                      <p:to>
                                        <p:strVal val="visible"/>
                                      </p:to>
                                    </p:set>
                                    <p:animEffect transition="in" filter="fade">
                                      <p:cBhvr>
                                        <p:cTn id="41" dur="100"/>
                                        <p:tgtEl>
                                          <p:spTgt spid="1867783"/>
                                        </p:tgtEl>
                                      </p:cBhvr>
                                    </p:animEffect>
                                    <p:anim calcmode="lin" valueType="num">
                                      <p:cBhvr>
                                        <p:cTn id="42" dur="400" fill="hold"/>
                                        <p:tgtEl>
                                          <p:spTgt spid="1867783"/>
                                        </p:tgtEl>
                                        <p:attrNameLst>
                                          <p:attrName>ppt_x</p:attrName>
                                        </p:attrNameLst>
                                      </p:cBhvr>
                                      <p:tavLst>
                                        <p:tav tm="0">
                                          <p:val>
                                            <p:strVal val="#ppt_x"/>
                                          </p:val>
                                        </p:tav>
                                        <p:tav tm="100000">
                                          <p:val>
                                            <p:strVal val="#ppt_x"/>
                                          </p:val>
                                        </p:tav>
                                      </p:tavLst>
                                    </p:anim>
                                    <p:anim calcmode="lin" valueType="num">
                                      <p:cBhvr>
                                        <p:cTn id="43" dur="400" fill="hold"/>
                                        <p:tgtEl>
                                          <p:spTgt spid="1867783"/>
                                        </p:tgtEl>
                                        <p:attrNameLst>
                                          <p:attrName>ppt_y</p:attrName>
                                        </p:attrNameLst>
                                      </p:cBhvr>
                                      <p:tavLst>
                                        <p:tav tm="0">
                                          <p:val>
                                            <p:strVal val="#ppt_y+0.31"/>
                                          </p:val>
                                        </p:tav>
                                        <p:tav tm="100000">
                                          <p:val>
                                            <p:strVal val="#ppt_y+0.31"/>
                                          </p:val>
                                        </p:tav>
                                      </p:tavLst>
                                    </p:anim>
                                    <p:anim calcmode="lin" valueType="num">
                                      <p:cBhvr>
                                        <p:cTn id="44" dur="600" decel="50000" fill="hold">
                                          <p:stCondLst>
                                            <p:cond delay="400"/>
                                          </p:stCondLst>
                                        </p:cTn>
                                        <p:tgtEl>
                                          <p:spTgt spid="186778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600" decel="50000" fill="hold">
                                          <p:stCondLst>
                                            <p:cond delay="400"/>
                                          </p:stCondLst>
                                        </p:cTn>
                                        <p:tgtEl>
                                          <p:spTgt spid="186778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867784"/>
                                        </p:tgtEl>
                                        <p:attrNameLst>
                                          <p:attrName>style.visibility</p:attrName>
                                        </p:attrNameLst>
                                      </p:cBhvr>
                                      <p:to>
                                        <p:strVal val="visible"/>
                                      </p:to>
                                    </p:set>
                                    <p:animEffect transition="in" filter="wipe(left)">
                                      <p:cBhvr>
                                        <p:cTn id="50" dur="3000"/>
                                        <p:tgtEl>
                                          <p:spTgt spid="1867784"/>
                                        </p:tgtEl>
                                      </p:cBhvr>
                                    </p:animEffect>
                                  </p:childTnLst>
                                </p:cTn>
                              </p:par>
                              <p:par>
                                <p:cTn id="51" presetID="43" presetClass="entr" presetSubtype="0" fill="hold" grpId="0" nodeType="withEffect">
                                  <p:stCondLst>
                                    <p:cond delay="0"/>
                                  </p:stCondLst>
                                  <p:childTnLst>
                                    <p:set>
                                      <p:cBhvr>
                                        <p:cTn id="52" dur="1" fill="hold">
                                          <p:stCondLst>
                                            <p:cond delay="0"/>
                                          </p:stCondLst>
                                        </p:cTn>
                                        <p:tgtEl>
                                          <p:spTgt spid="1867786"/>
                                        </p:tgtEl>
                                        <p:attrNameLst>
                                          <p:attrName>style.visibility</p:attrName>
                                        </p:attrNameLst>
                                      </p:cBhvr>
                                      <p:to>
                                        <p:strVal val="visible"/>
                                      </p:to>
                                    </p:set>
                                    <p:animEffect transition="in" filter="fade">
                                      <p:cBhvr>
                                        <p:cTn id="53" dur="100"/>
                                        <p:tgtEl>
                                          <p:spTgt spid="1867786"/>
                                        </p:tgtEl>
                                      </p:cBhvr>
                                    </p:animEffect>
                                    <p:anim calcmode="lin" valueType="num">
                                      <p:cBhvr>
                                        <p:cTn id="54" dur="400" fill="hold"/>
                                        <p:tgtEl>
                                          <p:spTgt spid="1867786"/>
                                        </p:tgtEl>
                                        <p:attrNameLst>
                                          <p:attrName>ppt_x</p:attrName>
                                        </p:attrNameLst>
                                      </p:cBhvr>
                                      <p:tavLst>
                                        <p:tav tm="0">
                                          <p:val>
                                            <p:strVal val="#ppt_x"/>
                                          </p:val>
                                        </p:tav>
                                        <p:tav tm="100000">
                                          <p:val>
                                            <p:strVal val="#ppt_x"/>
                                          </p:val>
                                        </p:tav>
                                      </p:tavLst>
                                    </p:anim>
                                    <p:anim calcmode="lin" valueType="num">
                                      <p:cBhvr>
                                        <p:cTn id="55" dur="400" fill="hold"/>
                                        <p:tgtEl>
                                          <p:spTgt spid="1867786"/>
                                        </p:tgtEl>
                                        <p:attrNameLst>
                                          <p:attrName>ppt_y</p:attrName>
                                        </p:attrNameLst>
                                      </p:cBhvr>
                                      <p:tavLst>
                                        <p:tav tm="0">
                                          <p:val>
                                            <p:strVal val="#ppt_y+0.31"/>
                                          </p:val>
                                        </p:tav>
                                        <p:tav tm="100000">
                                          <p:val>
                                            <p:strVal val="#ppt_y+0.31"/>
                                          </p:val>
                                        </p:tav>
                                      </p:tavLst>
                                    </p:anim>
                                    <p:anim calcmode="lin" valueType="num">
                                      <p:cBhvr>
                                        <p:cTn id="56" dur="600" decel="50000" fill="hold">
                                          <p:stCondLst>
                                            <p:cond delay="400"/>
                                          </p:stCondLst>
                                        </p:cTn>
                                        <p:tgtEl>
                                          <p:spTgt spid="186778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7" dur="600" decel="50000" fill="hold">
                                          <p:stCondLst>
                                            <p:cond delay="400"/>
                                          </p:stCondLst>
                                        </p:cTn>
                                        <p:tgtEl>
                                          <p:spTgt spid="186778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67780" grpId="0" build="p"/>
      <p:bldP spid="1867781" grpId="0" build="p"/>
      <p:bldP spid="1867782" grpId="0" animBg="1"/>
      <p:bldP spid="1867783" grpId="0" animBg="1"/>
      <p:bldP spid="1867784" grpId="0" animBg="1"/>
      <p:bldP spid="1867785" grpId="0"/>
      <p:bldP spid="186778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09"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l="8176" r="1635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247810" name="Rectangle 3"/>
          <p:cNvSpPr>
            <a:spLocks noGrp="1" noChangeArrowheads="1"/>
          </p:cNvSpPr>
          <p:nvPr>
            <p:ph type="title"/>
          </p:nvPr>
        </p:nvSpPr>
        <p:spPr>
          <a:xfrm>
            <a:off x="685800" y="304800"/>
            <a:ext cx="7772400" cy="1143000"/>
          </a:xfrm>
        </p:spPr>
        <p:txBody>
          <a:bodyPr/>
          <a:lstStyle/>
          <a:p>
            <a:r>
              <a:rPr lang="en-US">
                <a:solidFill>
                  <a:schemeClr val="tx1"/>
                </a:solidFill>
                <a:latin typeface="Arial" charset="0"/>
                <a:ea typeface="ＭＳ Ｐゴシック" charset="0"/>
                <a:cs typeface="ＭＳ Ｐゴシック" charset="0"/>
              </a:rPr>
              <a:t>The Kingdom in Genesis 1</a:t>
            </a:r>
            <a:endParaRPr lang="en-US">
              <a:latin typeface="Arial" charset="0"/>
              <a:ea typeface="ＭＳ Ｐゴシック" charset="0"/>
              <a:cs typeface="ＭＳ Ｐゴシック" charset="0"/>
            </a:endParaRPr>
          </a:p>
        </p:txBody>
      </p:sp>
      <p:sp>
        <p:nvSpPr>
          <p:cNvPr id="2318340" name="Rectangle 4"/>
          <p:cNvSpPr>
            <a:spLocks noChangeArrowheads="1"/>
          </p:cNvSpPr>
          <p:nvPr/>
        </p:nvSpPr>
        <p:spPr bwMode="auto">
          <a:xfrm>
            <a:off x="457200" y="1905000"/>
            <a:ext cx="8610600" cy="4114800"/>
          </a:xfrm>
          <a:prstGeom prst="rect">
            <a:avLst/>
          </a:prstGeom>
          <a:noFill/>
          <a:ln w="12700">
            <a:noFill/>
            <a:miter lim="800000"/>
            <a:headEnd/>
            <a:tailEnd/>
          </a:ln>
          <a:effectLst/>
        </p:spPr>
        <p:txBody>
          <a:bodyPr lIns="90384" tIns="44401" rIns="90384" bIns="44401"/>
          <a:lstStyle/>
          <a:p>
            <a:pPr marL="342512" indent="-342512" algn="l" eaLnBrk="0" hangingPunct="0">
              <a:spcBef>
                <a:spcPct val="20000"/>
              </a:spcBef>
              <a:buClr>
                <a:srgbClr val="FFFF00"/>
              </a:buClr>
              <a:buSzPct val="75000"/>
              <a:defRPr/>
            </a:pPr>
            <a:r>
              <a:rPr lang="en-US" sz="3600" b="1" dirty="0">
                <a:solidFill>
                  <a:srgbClr val="FFFFFF"/>
                </a:solidFill>
                <a:effectLst>
                  <a:glow rad="101600">
                    <a:srgbClr val="000000">
                      <a:alpha val="75000"/>
                    </a:srgbClr>
                  </a:glow>
                </a:effectLst>
                <a:latin typeface="Arial" pitchFamily="-112" charset="0"/>
                <a:ea typeface="ＭＳ Ｐゴシック" pitchFamily="-112" charset="-128"/>
                <a:cs typeface="ＭＳ Ｐゴシック" pitchFamily="-112" charset="-128"/>
              </a:rPr>
              <a:t>• Uncreated God (1:1)</a:t>
            </a:r>
          </a:p>
          <a:p>
            <a:pPr marL="342512" indent="-342512" algn="l" eaLnBrk="0" hangingPunct="0">
              <a:spcBef>
                <a:spcPct val="20000"/>
              </a:spcBef>
              <a:buClr>
                <a:srgbClr val="FFFF00"/>
              </a:buClr>
              <a:buSzPct val="75000"/>
              <a:defRPr/>
            </a:pPr>
            <a:r>
              <a:rPr lang="en-US" sz="3600" b="1" dirty="0">
                <a:solidFill>
                  <a:srgbClr val="FFFFFF"/>
                </a:solidFill>
                <a:effectLst>
                  <a:glow rad="101600">
                    <a:srgbClr val="000000">
                      <a:alpha val="75000"/>
                    </a:srgbClr>
                  </a:glow>
                </a:effectLst>
                <a:latin typeface="Arial" pitchFamily="-112" charset="0"/>
                <a:ea typeface="ＭＳ Ｐゴシック" pitchFamily="-112" charset="-128"/>
                <a:cs typeface="ＭＳ Ｐゴシック" pitchFamily="-112" charset="-128"/>
              </a:rPr>
              <a:t>• Creation by Word alone (1:4)</a:t>
            </a:r>
          </a:p>
          <a:p>
            <a:pPr marL="342512" indent="-342512" algn="l" eaLnBrk="0" hangingPunct="0">
              <a:spcBef>
                <a:spcPct val="20000"/>
              </a:spcBef>
              <a:buClr>
                <a:srgbClr val="FFFF00"/>
              </a:buClr>
              <a:buSzPct val="75000"/>
              <a:defRPr/>
            </a:pPr>
            <a:r>
              <a:rPr lang="en-US" sz="3600" b="1" dirty="0">
                <a:solidFill>
                  <a:srgbClr val="FFFFFF"/>
                </a:solidFill>
                <a:effectLst>
                  <a:glow rad="101600">
                    <a:srgbClr val="000000">
                      <a:alpha val="75000"/>
                    </a:srgbClr>
                  </a:glow>
                </a:effectLst>
                <a:latin typeface="Arial" pitchFamily="-112" charset="0"/>
                <a:ea typeface="ＭＳ Ｐゴシック" pitchFamily="-112" charset="-128"/>
                <a:cs typeface="ＭＳ Ｐゴシック" pitchFamily="-112" charset="-128"/>
              </a:rPr>
              <a:t>• Creation with ease</a:t>
            </a:r>
          </a:p>
          <a:p>
            <a:pPr marL="342512" indent="-342512" algn="l" eaLnBrk="0" hangingPunct="0">
              <a:spcBef>
                <a:spcPct val="20000"/>
              </a:spcBef>
              <a:buClr>
                <a:srgbClr val="FFFF00"/>
              </a:buClr>
              <a:buSzPct val="75000"/>
              <a:defRPr/>
            </a:pPr>
            <a:r>
              <a:rPr lang="en-US" sz="3600" b="1" dirty="0">
                <a:solidFill>
                  <a:srgbClr val="FFFFFF"/>
                </a:solidFill>
                <a:effectLst>
                  <a:glow rad="101600">
                    <a:srgbClr val="000000">
                      <a:alpha val="75000"/>
                    </a:srgbClr>
                  </a:glow>
                </a:effectLst>
                <a:latin typeface="Arial" pitchFamily="-112" charset="0"/>
                <a:ea typeface="ＭＳ Ｐゴシック" pitchFamily="-112" charset="-128"/>
                <a:cs typeface="ＭＳ Ｐゴシック" pitchFamily="-112" charset="-128"/>
              </a:rPr>
              <a:t>• Sun and moon [gods] created (1:16)</a:t>
            </a:r>
          </a:p>
          <a:p>
            <a:pPr marL="342512" indent="-342512" algn="l" eaLnBrk="0" hangingPunct="0">
              <a:spcBef>
                <a:spcPct val="20000"/>
              </a:spcBef>
              <a:buClr>
                <a:srgbClr val="FFFF00"/>
              </a:buClr>
              <a:buSzPct val="75000"/>
              <a:defRPr/>
            </a:pPr>
            <a:r>
              <a:rPr lang="en-US" sz="3600" b="1" dirty="0">
                <a:solidFill>
                  <a:srgbClr val="FFFFFF"/>
                </a:solidFill>
                <a:effectLst>
                  <a:glow rad="101600">
                    <a:srgbClr val="000000">
                      <a:alpha val="75000"/>
                    </a:srgbClr>
                  </a:glow>
                </a:effectLst>
                <a:latin typeface="Arial" pitchFamily="-112" charset="0"/>
                <a:ea typeface="ＭＳ Ｐゴシック" pitchFamily="-112" charset="-128"/>
                <a:cs typeface="ＭＳ Ｐゴシック" pitchFamily="-112" charset="-128"/>
              </a:rPr>
              <a:t>• Shared rule with man (1:26)</a:t>
            </a:r>
          </a:p>
        </p:txBody>
      </p:sp>
      <p:sp>
        <p:nvSpPr>
          <p:cNvPr id="247812" name="Text Box 106"/>
          <p:cNvSpPr txBox="1">
            <a:spLocks noChangeArrowheads="1"/>
          </p:cNvSpPr>
          <p:nvPr/>
        </p:nvSpPr>
        <p:spPr bwMode="auto">
          <a:xfrm>
            <a:off x="9206408" y="5"/>
            <a:ext cx="838200" cy="8308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dirty="0">
                <a:solidFill>
                  <a:srgbClr val="FFFFFF"/>
                </a:solidFill>
                <a:latin typeface="Arial" charset="0"/>
              </a:rPr>
              <a:t>OTS 71a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1834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1834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18340">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18340">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1834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8340"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Rectangle 107"/>
          <p:cNvSpPr>
            <a:spLocks noChangeArrowheads="1"/>
          </p:cNvSpPr>
          <p:nvPr/>
        </p:nvSpPr>
        <p:spPr bwMode="auto">
          <a:xfrm>
            <a:off x="755576" y="564930"/>
            <a:ext cx="6624736" cy="343790"/>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0" fontAlgn="base" latinLnBrk="0" hangingPunct="0">
              <a:lnSpc>
                <a:spcPct val="100000"/>
              </a:lnSpc>
              <a:spcBef>
                <a:spcPct val="20000"/>
              </a:spcBef>
              <a:spcAft>
                <a:spcPts val="0"/>
              </a:spcAft>
              <a:buClr>
                <a:srgbClr val="FFCC00"/>
              </a:buClr>
              <a:buSzPct val="70000"/>
              <a:buFont typeface="Wingdings" charset="0"/>
              <a:buNone/>
              <a:tabLst/>
              <a:defRPr/>
            </a:pPr>
            <a:r>
              <a:rPr kumimoji="0" lang="en-US" sz="11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Dr. Rick Griffith • BibleStudyDownloads.org</a:t>
            </a:r>
          </a:p>
        </p:txBody>
      </p:sp>
      <p:sp>
        <p:nvSpPr>
          <p:cNvPr id="4097" name="Line 2"/>
          <p:cNvSpPr>
            <a:spLocks noChangeShapeType="1"/>
          </p:cNvSpPr>
          <p:nvPr/>
        </p:nvSpPr>
        <p:spPr bwMode="auto">
          <a:xfrm flipH="1" flipV="1">
            <a:off x="-1797050" y="125413"/>
            <a:ext cx="25400" cy="25400"/>
          </a:xfrm>
          <a:prstGeom prst="line">
            <a:avLst/>
          </a:prstGeom>
          <a:noFill/>
          <a:ln w="12700">
            <a:pattFill prst="pct50">
              <a:fgClr>
                <a:srgbClr val="000000"/>
              </a:fgClr>
              <a:bgClr>
                <a:srgbClr val="FFFFFF"/>
              </a:bgClr>
            </a:patt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098" name="Line 3"/>
          <p:cNvSpPr>
            <a:spLocks noChangeShapeType="1"/>
          </p:cNvSpPr>
          <p:nvPr/>
        </p:nvSpPr>
        <p:spPr bwMode="auto">
          <a:xfrm flipH="1" flipV="1">
            <a:off x="-1797050" y="125413"/>
            <a:ext cx="25400" cy="25400"/>
          </a:xfrm>
          <a:prstGeom prst="line">
            <a:avLst/>
          </a:prstGeom>
          <a:noFill/>
          <a:ln w="12700">
            <a:pattFill prst="pct50">
              <a:fgClr>
                <a:srgbClr val="000000"/>
              </a:fgClr>
              <a:bgClr>
                <a:srgbClr val="FFFFFF"/>
              </a:bgClr>
            </a:patt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099" name="Rectangle 4"/>
          <p:cNvSpPr>
            <a:spLocks noChangeArrowheads="1"/>
          </p:cNvSpPr>
          <p:nvPr/>
        </p:nvSpPr>
        <p:spPr bwMode="auto">
          <a:xfrm>
            <a:off x="1492250" y="2068513"/>
            <a:ext cx="1574800" cy="3568700"/>
          </a:xfrm>
          <a:prstGeom prst="rect">
            <a:avLst/>
          </a:prstGeom>
          <a:gradFill rotWithShape="0">
            <a:gsLst>
              <a:gs pos="0">
                <a:srgbClr val="4C3013"/>
              </a:gs>
              <a:gs pos="100000">
                <a:srgbClr val="FFA040"/>
              </a:gs>
            </a:gsLst>
            <a:lin ang="0" scaled="1"/>
          </a:gradFill>
          <a:ln w="254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1123332" name="Rectangle 5"/>
          <p:cNvSpPr>
            <a:spLocks noChangeArrowheads="1"/>
          </p:cNvSpPr>
          <p:nvPr/>
        </p:nvSpPr>
        <p:spPr bwMode="auto">
          <a:xfrm>
            <a:off x="1104900" y="1643063"/>
            <a:ext cx="7988300" cy="406400"/>
          </a:xfrm>
          <a:prstGeom prst="rect">
            <a:avLst/>
          </a:prstGeom>
          <a:gradFill rotWithShape="0">
            <a:gsLst>
              <a:gs pos="22000">
                <a:schemeClr val="bg1">
                  <a:lumMod val="75000"/>
                </a:schemeClr>
              </a:gs>
              <a:gs pos="50000">
                <a:srgbClr val="010201"/>
              </a:gs>
              <a:gs pos="100000">
                <a:schemeClr val="bg1">
                  <a:lumMod val="75000"/>
                </a:schemeClr>
              </a:gs>
            </a:gsLst>
            <a:lin ang="5400000" scaled="1"/>
          </a:gradFill>
          <a:ln w="12700">
            <a:solidFill>
              <a:schemeClr val="bg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104454" name="Rectangle 6"/>
          <p:cNvSpPr>
            <a:spLocks noChangeArrowheads="1"/>
          </p:cNvSpPr>
          <p:nvPr/>
        </p:nvSpPr>
        <p:spPr bwMode="auto">
          <a:xfrm>
            <a:off x="1158875" y="1690688"/>
            <a:ext cx="2338388" cy="366712"/>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Kosher-Normal" charset="0"/>
                <a:ea typeface="ＭＳ Ｐゴシック" charset="0"/>
                <a:cs typeface="Kosher-Normal" charset="0"/>
              </a:rPr>
              <a:t>Noahic Covenant</a:t>
            </a:r>
          </a:p>
        </p:txBody>
      </p:sp>
      <p:sp>
        <p:nvSpPr>
          <p:cNvPr id="104455" name="Rectangle 7"/>
          <p:cNvSpPr>
            <a:spLocks noChangeArrowheads="1"/>
          </p:cNvSpPr>
          <p:nvPr/>
        </p:nvSpPr>
        <p:spPr bwMode="auto">
          <a:xfrm>
            <a:off x="0" y="947738"/>
            <a:ext cx="762000" cy="5969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Adam rules with God (Gen. 1:26, 28; 2:19)</a:t>
            </a:r>
            <a:r>
              <a:rPr kumimoji="0" lang="en-US" sz="9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 </a:t>
            </a:r>
          </a:p>
        </p:txBody>
      </p:sp>
      <p:sp>
        <p:nvSpPr>
          <p:cNvPr id="104456" name="Rectangle 8"/>
          <p:cNvSpPr>
            <a:spLocks noChangeArrowheads="1"/>
          </p:cNvSpPr>
          <p:nvPr/>
        </p:nvSpPr>
        <p:spPr bwMode="auto">
          <a:xfrm>
            <a:off x="685800" y="947738"/>
            <a:ext cx="876300" cy="705321"/>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Satan begins rule as god of this world (Gen. 3:15;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2 Cor. 4:4)</a:t>
            </a:r>
          </a:p>
        </p:txBody>
      </p:sp>
      <p:sp>
        <p:nvSpPr>
          <p:cNvPr id="104457" name="Rectangle 9"/>
          <p:cNvSpPr>
            <a:spLocks noChangeArrowheads="1"/>
          </p:cNvSpPr>
          <p:nvPr/>
        </p:nvSpPr>
        <p:spPr bwMode="auto">
          <a:xfrm rot="16200000" flipH="1">
            <a:off x="-1072358" y="3744716"/>
            <a:ext cx="4608515" cy="520700"/>
          </a:xfrm>
          <a:prstGeom prst="rect">
            <a:avLst/>
          </a:prstGeom>
          <a:noFill/>
          <a:ln w="12700">
            <a:noFill/>
            <a:miter lim="800000"/>
            <a:headEnd/>
            <a:tailEnd/>
          </a:ln>
          <a:effectLst>
            <a:outerShdw blurRad="63500" dist="35921" dir="2700000" algn="ctr" rotWithShape="0">
              <a:srgbClr val="000000">
                <a:alpha val="74998"/>
              </a:srgbClr>
            </a:outerShdw>
          </a:effectLst>
        </p:spPr>
        <p:txBody>
          <a:bodyPr wrap="squar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Kosher-Normal" pitchFamily="24" charset="0"/>
                <a:ea typeface="ＭＳ Ｐゴシック" charset="-128"/>
                <a:cs typeface="ＭＳ Ｐゴシック" charset="-128"/>
              </a:rPr>
              <a:t>Abrahamic Covenant</a:t>
            </a:r>
          </a:p>
        </p:txBody>
      </p:sp>
      <p:sp>
        <p:nvSpPr>
          <p:cNvPr id="4105" name="Rectangle 10"/>
          <p:cNvSpPr>
            <a:spLocks noChangeArrowheads="1"/>
          </p:cNvSpPr>
          <p:nvPr/>
        </p:nvSpPr>
        <p:spPr bwMode="auto">
          <a:xfrm>
            <a:off x="2019300" y="2062163"/>
            <a:ext cx="3886200" cy="1244600"/>
          </a:xfrm>
          <a:prstGeom prst="rect">
            <a:avLst/>
          </a:prstGeom>
          <a:gradFill rotWithShape="0">
            <a:gsLst>
              <a:gs pos="0">
                <a:srgbClr val="CF0E30"/>
              </a:gs>
              <a:gs pos="100000">
                <a:srgbClr val="3E040E"/>
              </a:gs>
            </a:gsLst>
            <a:lin ang="0" scaled="1"/>
          </a:gradFill>
          <a:ln w="12700">
            <a:solidFill>
              <a:srgbClr val="372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06" name="Rectangle 11"/>
          <p:cNvSpPr>
            <a:spLocks noChangeArrowheads="1"/>
          </p:cNvSpPr>
          <p:nvPr/>
        </p:nvSpPr>
        <p:spPr bwMode="auto">
          <a:xfrm>
            <a:off x="3048000" y="4462463"/>
            <a:ext cx="2857500" cy="1181100"/>
          </a:xfrm>
          <a:prstGeom prst="rect">
            <a:avLst/>
          </a:prstGeom>
          <a:gradFill rotWithShape="0">
            <a:gsLst>
              <a:gs pos="0">
                <a:srgbClr val="1B3900"/>
              </a:gs>
              <a:gs pos="100000">
                <a:srgbClr val="438E00"/>
              </a:gs>
            </a:gsLst>
            <a:lin ang="21180000"/>
          </a:gradFill>
          <a:ln w="127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07" name="Rectangle 12"/>
          <p:cNvSpPr>
            <a:spLocks noChangeArrowheads="1"/>
          </p:cNvSpPr>
          <p:nvPr/>
        </p:nvSpPr>
        <p:spPr bwMode="auto">
          <a:xfrm>
            <a:off x="1879600" y="5656263"/>
            <a:ext cx="3949700" cy="609600"/>
          </a:xfrm>
          <a:prstGeom prst="rect">
            <a:avLst/>
          </a:prstGeom>
          <a:gradFill rotWithShape="0">
            <a:gsLst>
              <a:gs pos="0">
                <a:srgbClr val="474747"/>
              </a:gs>
              <a:gs pos="100000">
                <a:srgbClr val="000000"/>
              </a:gs>
            </a:gsLst>
            <a:lin ang="0" scaled="1"/>
          </a:gradFill>
          <a:ln w="127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104461" name="Rectangle 13"/>
          <p:cNvSpPr>
            <a:spLocks noChangeArrowheads="1"/>
          </p:cNvSpPr>
          <p:nvPr/>
        </p:nvSpPr>
        <p:spPr bwMode="auto">
          <a:xfrm>
            <a:off x="2035175" y="2166938"/>
            <a:ext cx="2663825" cy="366712"/>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Kosher-Normal" charset="0"/>
                <a:ea typeface="ＭＳ Ｐゴシック" charset="0"/>
                <a:cs typeface="Kosher-Normal" charset="0"/>
              </a:rPr>
              <a:t>Land Covenant</a:t>
            </a:r>
          </a:p>
        </p:txBody>
      </p:sp>
      <p:sp>
        <p:nvSpPr>
          <p:cNvPr id="1123341" name="Rectangle 14"/>
          <p:cNvSpPr>
            <a:spLocks noChangeArrowheads="1"/>
          </p:cNvSpPr>
          <p:nvPr/>
        </p:nvSpPr>
        <p:spPr bwMode="auto">
          <a:xfrm>
            <a:off x="2400300" y="3268663"/>
            <a:ext cx="3505200" cy="1181100"/>
          </a:xfrm>
          <a:prstGeom prst="rect">
            <a:avLst/>
          </a:prstGeom>
          <a:solidFill>
            <a:schemeClr val="accent5">
              <a:lumMod val="25000"/>
            </a:schemeClr>
          </a:solidFill>
          <a:ln w="127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104463" name="Rectangle 15"/>
          <p:cNvSpPr>
            <a:spLocks noChangeArrowheads="1"/>
          </p:cNvSpPr>
          <p:nvPr/>
        </p:nvSpPr>
        <p:spPr bwMode="auto">
          <a:xfrm>
            <a:off x="2581275" y="3335338"/>
            <a:ext cx="3065463" cy="366712"/>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FF"/>
                </a:solidFill>
                <a:effectLst>
                  <a:outerShdw blurRad="38100" dist="38100" dir="2700000" algn="tl">
                    <a:srgbClr val="000000"/>
                  </a:outerShdw>
                </a:effectLst>
                <a:uLnTx/>
                <a:uFillTx/>
                <a:latin typeface="Kosher-Normal" charset="0"/>
                <a:ea typeface="ＭＳ Ｐゴシック" charset="0"/>
                <a:cs typeface="Kosher-Normal" charset="0"/>
              </a:rPr>
              <a:t>Davidic Covenant</a:t>
            </a:r>
          </a:p>
        </p:txBody>
      </p:sp>
      <p:sp>
        <p:nvSpPr>
          <p:cNvPr id="104464" name="Rectangle 16"/>
          <p:cNvSpPr>
            <a:spLocks noChangeArrowheads="1"/>
          </p:cNvSpPr>
          <p:nvPr/>
        </p:nvSpPr>
        <p:spPr bwMode="auto">
          <a:xfrm>
            <a:off x="3140075" y="4443413"/>
            <a:ext cx="2513013" cy="366712"/>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FFFF"/>
                </a:solidFill>
                <a:effectLst>
                  <a:outerShdw blurRad="38100" dist="38100" dir="2700000" algn="tl">
                    <a:srgbClr val="000000"/>
                  </a:outerShdw>
                </a:effectLst>
                <a:uLnTx/>
                <a:uFillTx/>
                <a:latin typeface="Kosher-Normal" charset="0"/>
                <a:ea typeface="ＭＳ Ｐゴシック" charset="0"/>
                <a:cs typeface="Kosher-Normal" charset="0"/>
              </a:rPr>
              <a:t>New Covenant</a:t>
            </a:r>
          </a:p>
        </p:txBody>
      </p:sp>
      <p:sp>
        <p:nvSpPr>
          <p:cNvPr id="104465" name="Rectangle 17"/>
          <p:cNvSpPr>
            <a:spLocks noChangeArrowheads="1"/>
          </p:cNvSpPr>
          <p:nvPr/>
        </p:nvSpPr>
        <p:spPr bwMode="auto">
          <a:xfrm>
            <a:off x="1958975" y="5662613"/>
            <a:ext cx="3503613" cy="366712"/>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Kosher-Normal"/>
                <a:ea typeface="ＭＳ Ｐゴシック" charset="-128"/>
                <a:cs typeface="Kosher-Normal"/>
              </a:rPr>
              <a:t>Mosaic Covenant</a:t>
            </a:r>
          </a:p>
        </p:txBody>
      </p:sp>
      <p:grpSp>
        <p:nvGrpSpPr>
          <p:cNvPr id="4113" name="Group 18"/>
          <p:cNvGrpSpPr>
            <a:grpSpLocks/>
          </p:cNvGrpSpPr>
          <p:nvPr/>
        </p:nvGrpSpPr>
        <p:grpSpPr bwMode="auto">
          <a:xfrm>
            <a:off x="5721350" y="1336675"/>
            <a:ext cx="165100" cy="279400"/>
            <a:chOff x="3584" y="867"/>
            <a:chExt cx="104" cy="176"/>
          </a:xfrm>
        </p:grpSpPr>
        <p:sp>
          <p:nvSpPr>
            <p:cNvPr id="4201" name="Line 19"/>
            <p:cNvSpPr>
              <a:spLocks noChangeShapeType="1"/>
            </p:cNvSpPr>
            <p:nvPr/>
          </p:nvSpPr>
          <p:spPr bwMode="auto">
            <a:xfrm>
              <a:off x="3640" y="867"/>
              <a:ext cx="0" cy="176"/>
            </a:xfrm>
            <a:prstGeom prst="line">
              <a:avLst/>
            </a:prstGeom>
            <a:noFill/>
            <a:ln w="50800">
              <a:solidFill>
                <a:srgbClr val="CF0E3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202" name="Line 20"/>
            <p:cNvSpPr>
              <a:spLocks noChangeShapeType="1"/>
            </p:cNvSpPr>
            <p:nvPr/>
          </p:nvSpPr>
          <p:spPr bwMode="auto">
            <a:xfrm>
              <a:off x="3584" y="923"/>
              <a:ext cx="104" cy="0"/>
            </a:xfrm>
            <a:prstGeom prst="line">
              <a:avLst/>
            </a:prstGeom>
            <a:noFill/>
            <a:ln w="50800">
              <a:solidFill>
                <a:srgbClr val="CF0E3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grpSp>
      <p:sp>
        <p:nvSpPr>
          <p:cNvPr id="104469" name="Rectangle 21"/>
          <p:cNvSpPr>
            <a:spLocks noChangeArrowheads="1"/>
          </p:cNvSpPr>
          <p:nvPr/>
        </p:nvSpPr>
        <p:spPr bwMode="auto">
          <a:xfrm>
            <a:off x="1752600" y="947738"/>
            <a:ext cx="1806575" cy="577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God covenants with Abraham to reestablish man</a:t>
            </a:r>
            <a:r>
              <a:rPr kumimoji="0" lang="fr-FR"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t>
            </a: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 rule via Israel as a "kingdom of priests" (Gen. 12:1-3; Exod. 19:6)</a:t>
            </a:r>
          </a:p>
        </p:txBody>
      </p:sp>
      <p:sp>
        <p:nvSpPr>
          <p:cNvPr id="104470" name="Rectangle 22"/>
          <p:cNvSpPr>
            <a:spLocks noChangeArrowheads="1"/>
          </p:cNvSpPr>
          <p:nvPr/>
        </p:nvSpPr>
        <p:spPr bwMode="auto">
          <a:xfrm>
            <a:off x="79375" y="730250"/>
            <a:ext cx="1684338" cy="274638"/>
          </a:xfrm>
          <a:prstGeom prst="rect">
            <a:avLst/>
          </a:prstGeom>
          <a:noFill/>
          <a:ln w="12700">
            <a:noFill/>
            <a:miter lim="800000"/>
            <a:headEnd/>
            <a:tailEnd/>
          </a:ln>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A040"/>
                </a:solidFill>
                <a:effectLst>
                  <a:outerShdw blurRad="38100" dist="38100" dir="2700000" algn="tl">
                    <a:srgbClr val="000000"/>
                  </a:outerShdw>
                </a:effectLst>
                <a:uLnTx/>
                <a:uFillTx/>
                <a:latin typeface="Arial" charset="0"/>
                <a:ea typeface="ＭＳ Ｐゴシック" charset="0"/>
                <a:cs typeface="Arial" charset="0"/>
              </a:rPr>
              <a:t>Kingdom Teaching...</a:t>
            </a:r>
          </a:p>
        </p:txBody>
      </p:sp>
      <p:sp>
        <p:nvSpPr>
          <p:cNvPr id="4116" name="Line 23"/>
          <p:cNvSpPr>
            <a:spLocks noChangeShapeType="1"/>
          </p:cNvSpPr>
          <p:nvPr/>
        </p:nvSpPr>
        <p:spPr bwMode="auto">
          <a:xfrm>
            <a:off x="695325" y="1109663"/>
            <a:ext cx="0" cy="406400"/>
          </a:xfrm>
          <a:prstGeom prst="line">
            <a:avLst/>
          </a:prstGeom>
          <a:noFill/>
          <a:ln w="12700">
            <a:solidFill>
              <a:schemeClr val="accent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17" name="Freeform 24"/>
          <p:cNvSpPr>
            <a:spLocks/>
          </p:cNvSpPr>
          <p:nvPr/>
        </p:nvSpPr>
        <p:spPr bwMode="auto">
          <a:xfrm>
            <a:off x="635000" y="1449388"/>
            <a:ext cx="122238" cy="179387"/>
          </a:xfrm>
          <a:custGeom>
            <a:avLst/>
            <a:gdLst>
              <a:gd name="T0" fmla="*/ 2147483647 w 77"/>
              <a:gd name="T1" fmla="*/ 2147483647 h 113"/>
              <a:gd name="T2" fmla="*/ 0 w 77"/>
              <a:gd name="T3" fmla="*/ 0 h 113"/>
              <a:gd name="T4" fmla="*/ 2147483647 w 77"/>
              <a:gd name="T5" fmla="*/ 2147483647 h 113"/>
              <a:gd name="T6" fmla="*/ 2147483647 w 77"/>
              <a:gd name="T7" fmla="*/ 0 h 113"/>
              <a:gd name="T8" fmla="*/ 2147483647 w 77"/>
              <a:gd name="T9" fmla="*/ 2147483647 h 113"/>
              <a:gd name="T10" fmla="*/ 0 60000 65536"/>
              <a:gd name="T11" fmla="*/ 0 60000 65536"/>
              <a:gd name="T12" fmla="*/ 0 60000 65536"/>
              <a:gd name="T13" fmla="*/ 0 60000 65536"/>
              <a:gd name="T14" fmla="*/ 0 60000 65536"/>
              <a:gd name="T15" fmla="*/ 0 w 77"/>
              <a:gd name="T16" fmla="*/ 0 h 113"/>
              <a:gd name="T17" fmla="*/ 77 w 77"/>
              <a:gd name="T18" fmla="*/ 113 h 113"/>
            </a:gdLst>
            <a:ahLst/>
            <a:cxnLst>
              <a:cxn ang="T10">
                <a:pos x="T0" y="T1"/>
              </a:cxn>
              <a:cxn ang="T11">
                <a:pos x="T2" y="T3"/>
              </a:cxn>
              <a:cxn ang="T12">
                <a:pos x="T4" y="T5"/>
              </a:cxn>
              <a:cxn ang="T13">
                <a:pos x="T6" y="T7"/>
              </a:cxn>
              <a:cxn ang="T14">
                <a:pos x="T8" y="T9"/>
              </a:cxn>
            </a:cxnLst>
            <a:rect l="T15" t="T16" r="T17" b="T18"/>
            <a:pathLst>
              <a:path w="77" h="113">
                <a:moveTo>
                  <a:pt x="38" y="37"/>
                </a:moveTo>
                <a:lnTo>
                  <a:pt x="0" y="0"/>
                </a:lnTo>
                <a:lnTo>
                  <a:pt x="38" y="112"/>
                </a:lnTo>
                <a:lnTo>
                  <a:pt x="76" y="0"/>
                </a:lnTo>
                <a:lnTo>
                  <a:pt x="38" y="37"/>
                </a:lnTo>
              </a:path>
            </a:pathLst>
          </a:custGeom>
          <a:solidFill>
            <a:schemeClr val="accent1"/>
          </a:solidFill>
          <a:ln w="12700" cap="rnd">
            <a:solidFill>
              <a:schemeClr val="accent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04473" name="Rectangle 25"/>
          <p:cNvSpPr>
            <a:spLocks noChangeArrowheads="1"/>
          </p:cNvSpPr>
          <p:nvPr/>
        </p:nvSpPr>
        <p:spPr bwMode="auto">
          <a:xfrm>
            <a:off x="222250" y="1614488"/>
            <a:ext cx="881063" cy="333375"/>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Fall of Man (Gen. 3)</a:t>
            </a:r>
          </a:p>
        </p:txBody>
      </p:sp>
      <p:sp>
        <p:nvSpPr>
          <p:cNvPr id="104474" name="Rectangle 26"/>
          <p:cNvSpPr>
            <a:spLocks noChangeArrowheads="1"/>
          </p:cNvSpPr>
          <p:nvPr/>
        </p:nvSpPr>
        <p:spPr bwMode="auto">
          <a:xfrm>
            <a:off x="3379788" y="947738"/>
            <a:ext cx="1304925"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Israel</a:t>
            </a:r>
            <a:r>
              <a:rPr kumimoji="0" lang="fr-FR" altLang="ja-JP"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t>
            </a: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 failure to witness to nations as a kingdom of priests is judged via exile under foreign rule</a:t>
            </a:r>
          </a:p>
        </p:txBody>
      </p:sp>
      <p:sp>
        <p:nvSpPr>
          <p:cNvPr id="104475" name="Rectangle 27"/>
          <p:cNvSpPr>
            <a:spLocks noChangeArrowheads="1"/>
          </p:cNvSpPr>
          <p:nvPr/>
        </p:nvSpPr>
        <p:spPr bwMode="auto">
          <a:xfrm>
            <a:off x="3216275" y="4740275"/>
            <a:ext cx="1812925" cy="82232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Jeremiah 31:31-34 promises:</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Forgiveness</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Indwelling Spirit</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New heart, nature, mind</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Reunification of Israel and Judah</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No need for evangelism</a:t>
            </a:r>
          </a:p>
        </p:txBody>
      </p:sp>
      <p:sp>
        <p:nvSpPr>
          <p:cNvPr id="104476" name="Rectangle 28"/>
          <p:cNvSpPr>
            <a:spLocks noChangeArrowheads="1"/>
          </p:cNvSpPr>
          <p:nvPr/>
        </p:nvSpPr>
        <p:spPr bwMode="auto">
          <a:xfrm>
            <a:off x="2682875" y="3632200"/>
            <a:ext cx="2041525"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2 Samuel 7:12-16 promises:</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Sons ("house" never wiped out)</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Kingdom (political dynasty)</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Throne (right to rule by descendants)</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Temple (son to build it)</a:t>
            </a:r>
          </a:p>
        </p:txBody>
      </p:sp>
      <p:sp>
        <p:nvSpPr>
          <p:cNvPr id="104477" name="Rectangle 29"/>
          <p:cNvSpPr>
            <a:spLocks noChangeArrowheads="1"/>
          </p:cNvSpPr>
          <p:nvPr/>
        </p:nvSpPr>
        <p:spPr bwMode="auto">
          <a:xfrm>
            <a:off x="2301875" y="2479675"/>
            <a:ext cx="3200400" cy="577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Genesis 15:18 (cf. Deut. 30:1-10) promises:</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Land from Wadi of Egypt to Euphrates River (Isa. 27:12)</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Eternal possession of land (Gen. 17:8) after exile/restoration</a:t>
            </a:r>
          </a:p>
          <a:p>
            <a:pPr marL="0" marR="0" lvl="0" indent="0" algn="l" defTabSz="914400" rtl="0" eaLnBrk="0" fontAlgn="base" latinLnBrk="0" hangingPunct="0">
              <a:lnSpc>
                <a:spcPct val="100000"/>
              </a:lnSpc>
              <a:spcBef>
                <a:spcPct val="0"/>
              </a:spcBef>
              <a:spcAft>
                <a:spcPct val="0"/>
              </a:spcAft>
              <a:buClrTx/>
              <a:buSzPct val="100000"/>
              <a:buFontTx/>
              <a:buChar char="•"/>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Whole world blessed via the land (Isa. 14:1-2)</a:t>
            </a:r>
          </a:p>
        </p:txBody>
      </p:sp>
      <p:sp>
        <p:nvSpPr>
          <p:cNvPr id="104478" name="Rectangle 30"/>
          <p:cNvSpPr>
            <a:spLocks noChangeArrowheads="1"/>
          </p:cNvSpPr>
          <p:nvPr/>
        </p:nvSpPr>
        <p:spPr bwMode="auto">
          <a:xfrm>
            <a:off x="5867400" y="955675"/>
            <a:ext cx="1011238"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Jesus extends His kingdom in mystery form to the Church (Matt. 13)</a:t>
            </a:r>
          </a:p>
        </p:txBody>
      </p:sp>
      <p:sp>
        <p:nvSpPr>
          <p:cNvPr id="104479" name="Rectangle 31"/>
          <p:cNvSpPr>
            <a:spLocks noChangeArrowheads="1"/>
          </p:cNvSpPr>
          <p:nvPr/>
        </p:nvSpPr>
        <p:spPr bwMode="auto">
          <a:xfrm>
            <a:off x="4675188" y="947738"/>
            <a:ext cx="1076325"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Israel rejects Messiah</a:t>
            </a:r>
            <a:r>
              <a:rPr kumimoji="0" lang="fr-FR" altLang="ja-JP"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t>
            </a: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 offer of kingdom (Matt. 12:41-42; 23:37-39)</a:t>
            </a:r>
          </a:p>
        </p:txBody>
      </p:sp>
      <p:sp>
        <p:nvSpPr>
          <p:cNvPr id="104480" name="Rectangle 32"/>
          <p:cNvSpPr>
            <a:spLocks noChangeArrowheads="1"/>
          </p:cNvSpPr>
          <p:nvPr/>
        </p:nvSpPr>
        <p:spPr bwMode="auto">
          <a:xfrm>
            <a:off x="6732588" y="949325"/>
            <a:ext cx="1076325"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Christ subdues Israel</a:t>
            </a:r>
            <a:r>
              <a:rPr kumimoji="0" lang="fr-FR" altLang="ja-JP"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t>
            </a:r>
            <a:r>
              <a:rPr kumimoji="0" lang="en-US" sz="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 enemies and nation believes (Rom. 11:26-27)</a:t>
            </a:r>
          </a:p>
        </p:txBody>
      </p:sp>
      <p:sp>
        <p:nvSpPr>
          <p:cNvPr id="4126" name="AutoShape 33"/>
          <p:cNvSpPr>
            <a:spLocks noChangeArrowheads="1"/>
          </p:cNvSpPr>
          <p:nvPr/>
        </p:nvSpPr>
        <p:spPr bwMode="auto">
          <a:xfrm rot="-5400000">
            <a:off x="5881688" y="1463675"/>
            <a:ext cx="228600" cy="76200"/>
          </a:xfrm>
          <a:prstGeom prst="rightArrow">
            <a:avLst>
              <a:gd name="adj1" fmla="val 50000"/>
              <a:gd name="adj2" fmla="val 150014"/>
            </a:avLst>
          </a:prstGeom>
          <a:solidFill>
            <a:schemeClr val="accent1"/>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127" name="Rectangle 34"/>
          <p:cNvSpPr>
            <a:spLocks noChangeArrowheads="1"/>
          </p:cNvSpPr>
          <p:nvPr/>
        </p:nvSpPr>
        <p:spPr bwMode="auto">
          <a:xfrm>
            <a:off x="5810250" y="4456113"/>
            <a:ext cx="3297238" cy="1193800"/>
          </a:xfrm>
          <a:prstGeom prst="rect">
            <a:avLst/>
          </a:prstGeom>
          <a:gradFill rotWithShape="0">
            <a:gsLst>
              <a:gs pos="0">
                <a:srgbClr val="438E00"/>
              </a:gs>
              <a:gs pos="100000">
                <a:srgbClr val="D9E8CC"/>
              </a:gs>
            </a:gsLst>
            <a:lin ang="0" scaled="1"/>
          </a:gra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28" name="Rectangle 35"/>
          <p:cNvSpPr>
            <a:spLocks noChangeArrowheads="1"/>
          </p:cNvSpPr>
          <p:nvPr/>
        </p:nvSpPr>
        <p:spPr bwMode="auto">
          <a:xfrm>
            <a:off x="5816600" y="2062163"/>
            <a:ext cx="1981200" cy="1244600"/>
          </a:xfrm>
          <a:prstGeom prst="rect">
            <a:avLst/>
          </a:prstGeom>
          <a:gradFill rotWithShape="0">
            <a:gsLst>
              <a:gs pos="0">
                <a:srgbClr val="3E040E"/>
              </a:gs>
              <a:gs pos="100000">
                <a:srgbClr val="CF0E30"/>
              </a:gs>
            </a:gsLst>
            <a:lin ang="0" scaled="1"/>
          </a:gradFill>
          <a:ln w="12700">
            <a:solidFill>
              <a:srgbClr val="372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29" name="Rectangle 36"/>
          <p:cNvSpPr>
            <a:spLocks noChangeArrowheads="1"/>
          </p:cNvSpPr>
          <p:nvPr/>
        </p:nvSpPr>
        <p:spPr bwMode="auto">
          <a:xfrm>
            <a:off x="7720013" y="2063750"/>
            <a:ext cx="1384300" cy="1211263"/>
          </a:xfrm>
          <a:prstGeom prst="rect">
            <a:avLst/>
          </a:prstGeom>
          <a:solidFill>
            <a:srgbClr val="CF0E30"/>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30" name="Rectangle 37"/>
          <p:cNvSpPr>
            <a:spLocks noChangeArrowheads="1"/>
          </p:cNvSpPr>
          <p:nvPr/>
        </p:nvSpPr>
        <p:spPr bwMode="auto">
          <a:xfrm>
            <a:off x="5810250" y="3271838"/>
            <a:ext cx="3289300" cy="1312862"/>
          </a:xfrm>
          <a:prstGeom prst="rect">
            <a:avLst/>
          </a:prstGeom>
          <a:gradFill rotWithShape="0">
            <a:gsLst>
              <a:gs pos="0">
                <a:srgbClr val="CFC630"/>
              </a:gs>
              <a:gs pos="100000">
                <a:srgbClr val="FFFFFF"/>
              </a:gs>
            </a:gsLst>
            <a:lin ang="0" scaled="1"/>
          </a:gra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104486" name="Rectangle 38"/>
          <p:cNvSpPr>
            <a:spLocks noChangeArrowheads="1"/>
          </p:cNvSpPr>
          <p:nvPr/>
        </p:nvSpPr>
        <p:spPr bwMode="auto">
          <a:xfrm>
            <a:off x="5818188" y="2479675"/>
            <a:ext cx="1719262" cy="700088"/>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Israel judged for rejecting Messiah by dispersion away from land for 19 centuries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a:t>
            </a:r>
            <a:r>
              <a:rPr kumimoji="0" lang="en-US" sz="6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AD</a:t>
            </a: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 70–</a:t>
            </a:r>
            <a:r>
              <a:rPr kumimoji="0" lang="en-US" sz="6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AD</a:t>
            </a: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 1948) but now partially restored (Ezek. 37:1-7)</a:t>
            </a:r>
          </a:p>
        </p:txBody>
      </p:sp>
      <p:sp>
        <p:nvSpPr>
          <p:cNvPr id="104487" name="Rectangle 39"/>
          <p:cNvSpPr>
            <a:spLocks noChangeArrowheads="1"/>
          </p:cNvSpPr>
          <p:nvPr/>
        </p:nvSpPr>
        <p:spPr bwMode="auto">
          <a:xfrm>
            <a:off x="6054725" y="3389313"/>
            <a:ext cx="1336675" cy="577850"/>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Christ is Head over His Church, which is a spiritual temple (Eph. 2:19-22; 2 Cor. 6:16)</a:t>
            </a:r>
          </a:p>
        </p:txBody>
      </p:sp>
      <p:sp>
        <p:nvSpPr>
          <p:cNvPr id="104488" name="Rectangle 40"/>
          <p:cNvSpPr>
            <a:spLocks noChangeArrowheads="1"/>
          </p:cNvSpPr>
          <p:nvPr/>
        </p:nvSpPr>
        <p:spPr bwMode="auto">
          <a:xfrm>
            <a:off x="5935663" y="4740275"/>
            <a:ext cx="1397000" cy="577850"/>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Mosaic Law replaced with first three elements of the New Covenant (Luke 22:20; 2 Cor. 3:6)</a:t>
            </a:r>
          </a:p>
        </p:txBody>
      </p:sp>
      <p:sp>
        <p:nvSpPr>
          <p:cNvPr id="4134" name="AutoShape 41"/>
          <p:cNvSpPr>
            <a:spLocks noChangeArrowheads="1"/>
          </p:cNvSpPr>
          <p:nvPr/>
        </p:nvSpPr>
        <p:spPr bwMode="auto">
          <a:xfrm rot="16200000" flipH="1">
            <a:off x="7583488" y="1476375"/>
            <a:ext cx="228600" cy="76200"/>
          </a:xfrm>
          <a:prstGeom prst="rightArrow">
            <a:avLst>
              <a:gd name="adj1" fmla="val 50000"/>
              <a:gd name="adj2" fmla="val 150014"/>
            </a:avLst>
          </a:prstGeom>
          <a:solidFill>
            <a:schemeClr val="accent1"/>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135" name="Line 42"/>
          <p:cNvSpPr>
            <a:spLocks noChangeShapeType="1"/>
          </p:cNvSpPr>
          <p:nvPr/>
        </p:nvSpPr>
        <p:spPr bwMode="auto">
          <a:xfrm>
            <a:off x="7707313" y="1649413"/>
            <a:ext cx="0" cy="4038600"/>
          </a:xfrm>
          <a:prstGeom prst="line">
            <a:avLst/>
          </a:prstGeom>
          <a:noFill/>
          <a:ln w="25400">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04491" name="Rectangle 43"/>
          <p:cNvSpPr>
            <a:spLocks noChangeArrowheads="1"/>
          </p:cNvSpPr>
          <p:nvPr/>
        </p:nvSpPr>
        <p:spPr bwMode="auto">
          <a:xfrm>
            <a:off x="7620000" y="2057400"/>
            <a:ext cx="1546225" cy="2286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MESSIANIC     KINGDOM</a:t>
            </a:r>
          </a:p>
        </p:txBody>
      </p:sp>
      <p:sp>
        <p:nvSpPr>
          <p:cNvPr id="4137" name="Line 44"/>
          <p:cNvSpPr>
            <a:spLocks noChangeShapeType="1"/>
          </p:cNvSpPr>
          <p:nvPr/>
        </p:nvSpPr>
        <p:spPr bwMode="auto">
          <a:xfrm>
            <a:off x="8489950" y="2017713"/>
            <a:ext cx="0" cy="3657600"/>
          </a:xfrm>
          <a:prstGeom prst="line">
            <a:avLst/>
          </a:prstGeom>
          <a:noFill/>
          <a:ln w="12700">
            <a:solidFill>
              <a:srgbClr val="6E0043"/>
            </a:solidFill>
            <a:prstDash val="sysDot"/>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04493" name="Rectangle 45"/>
          <p:cNvSpPr>
            <a:spLocks noChangeArrowheads="1"/>
          </p:cNvSpPr>
          <p:nvPr/>
        </p:nvSpPr>
        <p:spPr bwMode="auto">
          <a:xfrm>
            <a:off x="7696200" y="2192338"/>
            <a:ext cx="1414463" cy="2413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Millennial      Eternal</a:t>
            </a:r>
          </a:p>
        </p:txBody>
      </p:sp>
      <p:sp>
        <p:nvSpPr>
          <p:cNvPr id="104494" name="Rectangle 46"/>
          <p:cNvSpPr>
            <a:spLocks noChangeArrowheads="1"/>
          </p:cNvSpPr>
          <p:nvPr/>
        </p:nvSpPr>
        <p:spPr bwMode="auto">
          <a:xfrm>
            <a:off x="7659688" y="2411413"/>
            <a:ext cx="911225" cy="822325"/>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Full restoration (Ezek. 37:8-28) Jerusalem world capital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(Isa. 2:1-5)</a:t>
            </a:r>
          </a:p>
        </p:txBody>
      </p:sp>
      <p:sp>
        <p:nvSpPr>
          <p:cNvPr id="104495" name="Rectangle 47"/>
          <p:cNvSpPr>
            <a:spLocks noChangeArrowheads="1"/>
          </p:cNvSpPr>
          <p:nvPr/>
        </p:nvSpPr>
        <p:spPr bwMode="auto">
          <a:xfrm>
            <a:off x="8412163" y="2411413"/>
            <a:ext cx="730250" cy="582612"/>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New Jerusalem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(Rev. 21–22)</a:t>
            </a:r>
          </a:p>
        </p:txBody>
      </p:sp>
      <p:sp>
        <p:nvSpPr>
          <p:cNvPr id="104496" name="Rectangle 48"/>
          <p:cNvSpPr>
            <a:spLocks noChangeArrowheads="1"/>
          </p:cNvSpPr>
          <p:nvPr/>
        </p:nvSpPr>
        <p:spPr bwMode="auto">
          <a:xfrm>
            <a:off x="7724775" y="3389313"/>
            <a:ext cx="803275" cy="950912"/>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itchFamily="24" charset="0"/>
                <a:ea typeface="ＭＳ Ｐゴシック" charset="-128"/>
                <a:cs typeface="ＭＳ Ｐゴシック" charset="-128"/>
              </a:rPr>
              <a:t>Christ reigns over the world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itchFamily="24" charset="0"/>
                <a:ea typeface="ＭＳ Ｐゴシック" charset="-128"/>
                <a:cs typeface="ＭＳ Ｐゴシック" charset="-128"/>
              </a:rPr>
              <a:t>(Isa. 11)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itchFamily="24" charset="0"/>
                <a:ea typeface="ＭＳ Ｐゴシック" charset="-128"/>
                <a:cs typeface="ＭＳ Ｐゴシック" charset="-128"/>
              </a:rPr>
              <a:t>with saints (Rev. 5:10; 20:4-6)</a:t>
            </a:r>
          </a:p>
        </p:txBody>
      </p:sp>
      <p:sp>
        <p:nvSpPr>
          <p:cNvPr id="104497" name="Rectangle 49"/>
          <p:cNvSpPr>
            <a:spLocks noChangeArrowheads="1"/>
          </p:cNvSpPr>
          <p:nvPr/>
        </p:nvSpPr>
        <p:spPr bwMode="auto">
          <a:xfrm>
            <a:off x="7850188" y="947738"/>
            <a:ext cx="1076325" cy="70485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Christ rules over everything with saints (Eph. 1:9-10; Rev. 20:1-6; 22:5b)</a:t>
            </a:r>
          </a:p>
        </p:txBody>
      </p:sp>
      <p:grpSp>
        <p:nvGrpSpPr>
          <p:cNvPr id="4143" name="Group 50"/>
          <p:cNvGrpSpPr>
            <a:grpSpLocks/>
          </p:cNvGrpSpPr>
          <p:nvPr/>
        </p:nvGrpSpPr>
        <p:grpSpPr bwMode="auto">
          <a:xfrm>
            <a:off x="4679950" y="4954588"/>
            <a:ext cx="76200" cy="304800"/>
            <a:chOff x="2928" y="3216"/>
            <a:chExt cx="48" cy="192"/>
          </a:xfrm>
        </p:grpSpPr>
        <p:sp>
          <p:nvSpPr>
            <p:cNvPr id="4198" name="Line 51"/>
            <p:cNvSpPr>
              <a:spLocks noChangeShapeType="1"/>
            </p:cNvSpPr>
            <p:nvPr/>
          </p:nvSpPr>
          <p:spPr bwMode="auto">
            <a:xfrm>
              <a:off x="2928" y="3216"/>
              <a:ext cx="48"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99" name="Line 52"/>
            <p:cNvSpPr>
              <a:spLocks noChangeShapeType="1"/>
            </p:cNvSpPr>
            <p:nvPr/>
          </p:nvSpPr>
          <p:spPr bwMode="auto">
            <a:xfrm>
              <a:off x="2928" y="3408"/>
              <a:ext cx="48"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200" name="Line 53"/>
            <p:cNvSpPr>
              <a:spLocks noChangeShapeType="1"/>
            </p:cNvSpPr>
            <p:nvPr/>
          </p:nvSpPr>
          <p:spPr bwMode="auto">
            <a:xfrm>
              <a:off x="2976" y="3216"/>
              <a:ext cx="0" cy="192"/>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grpSp>
      <p:grpSp>
        <p:nvGrpSpPr>
          <p:cNvPr id="4144" name="Group 54"/>
          <p:cNvGrpSpPr>
            <a:grpSpLocks/>
          </p:cNvGrpSpPr>
          <p:nvPr/>
        </p:nvGrpSpPr>
        <p:grpSpPr bwMode="auto">
          <a:xfrm>
            <a:off x="4946650" y="5311775"/>
            <a:ext cx="76200" cy="212725"/>
            <a:chOff x="3072" y="3418"/>
            <a:chExt cx="48" cy="134"/>
          </a:xfrm>
        </p:grpSpPr>
        <p:sp>
          <p:nvSpPr>
            <p:cNvPr id="4195" name="Line 55"/>
            <p:cNvSpPr>
              <a:spLocks noChangeShapeType="1"/>
            </p:cNvSpPr>
            <p:nvPr/>
          </p:nvSpPr>
          <p:spPr bwMode="auto">
            <a:xfrm>
              <a:off x="3072" y="3418"/>
              <a:ext cx="48"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96" name="Line 56"/>
            <p:cNvSpPr>
              <a:spLocks noChangeShapeType="1"/>
            </p:cNvSpPr>
            <p:nvPr/>
          </p:nvSpPr>
          <p:spPr bwMode="auto">
            <a:xfrm>
              <a:off x="3072" y="3552"/>
              <a:ext cx="48"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97" name="Line 57"/>
            <p:cNvSpPr>
              <a:spLocks noChangeShapeType="1"/>
            </p:cNvSpPr>
            <p:nvPr/>
          </p:nvSpPr>
          <p:spPr bwMode="auto">
            <a:xfrm>
              <a:off x="3120" y="3418"/>
              <a:ext cx="0" cy="13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grpSp>
      <p:sp>
        <p:nvSpPr>
          <p:cNvPr id="104506" name="Rectangle 58"/>
          <p:cNvSpPr>
            <a:spLocks noChangeArrowheads="1"/>
          </p:cNvSpPr>
          <p:nvPr/>
        </p:nvSpPr>
        <p:spPr bwMode="auto">
          <a:xfrm rot="16200000">
            <a:off x="1532732" y="2543969"/>
            <a:ext cx="598487" cy="33337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Nadianne" charset="0"/>
                <a:ea typeface="ＭＳ Ｐゴシック" charset="-128"/>
                <a:cs typeface="ＭＳ Ｐゴシック" charset="-128"/>
              </a:rPr>
              <a:t>land</a:t>
            </a:r>
          </a:p>
        </p:txBody>
      </p:sp>
      <p:sp>
        <p:nvSpPr>
          <p:cNvPr id="104507" name="Rectangle 59"/>
          <p:cNvSpPr>
            <a:spLocks noChangeArrowheads="1"/>
          </p:cNvSpPr>
          <p:nvPr/>
        </p:nvSpPr>
        <p:spPr bwMode="auto">
          <a:xfrm rot="16200000">
            <a:off x="1893888" y="3694113"/>
            <a:ext cx="644525" cy="33337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Nadianne" charset="0"/>
                <a:ea typeface="ＭＳ Ｐゴシック" charset="-128"/>
                <a:cs typeface="ＭＳ Ｐゴシック" charset="-128"/>
              </a:rPr>
              <a:t>seed</a:t>
            </a:r>
          </a:p>
        </p:txBody>
      </p:sp>
      <p:sp>
        <p:nvSpPr>
          <p:cNvPr id="104508" name="Rectangle 60"/>
          <p:cNvSpPr>
            <a:spLocks noChangeArrowheads="1"/>
          </p:cNvSpPr>
          <p:nvPr/>
        </p:nvSpPr>
        <p:spPr bwMode="auto">
          <a:xfrm rot="16200000">
            <a:off x="2378869" y="4898231"/>
            <a:ext cx="1004888" cy="33337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Nadianne" charset="0"/>
                <a:ea typeface="ＭＳ Ｐゴシック" charset="-128"/>
                <a:cs typeface="ＭＳ Ｐゴシック" charset="-128"/>
              </a:rPr>
              <a:t>blessing</a:t>
            </a:r>
          </a:p>
        </p:txBody>
      </p:sp>
      <p:sp>
        <p:nvSpPr>
          <p:cNvPr id="104509" name="Rectangle 61"/>
          <p:cNvSpPr>
            <a:spLocks noChangeArrowheads="1"/>
          </p:cNvSpPr>
          <p:nvPr/>
        </p:nvSpPr>
        <p:spPr bwMode="auto">
          <a:xfrm rot="16200000">
            <a:off x="904081" y="3653632"/>
            <a:ext cx="1449387" cy="304800"/>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Genesis 12:1-3</a:t>
            </a:r>
          </a:p>
        </p:txBody>
      </p:sp>
      <p:sp>
        <p:nvSpPr>
          <p:cNvPr id="104510" name="Rectangle 62"/>
          <p:cNvSpPr>
            <a:spLocks noChangeArrowheads="1"/>
          </p:cNvSpPr>
          <p:nvPr/>
        </p:nvSpPr>
        <p:spPr bwMode="auto">
          <a:xfrm>
            <a:off x="8416925" y="3389313"/>
            <a:ext cx="750888" cy="822325"/>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Christ hands kingdom over to Father (1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 Cor. 15:24)</a:t>
            </a:r>
          </a:p>
        </p:txBody>
      </p:sp>
      <p:grpSp>
        <p:nvGrpSpPr>
          <p:cNvPr id="4150" name="Group 63"/>
          <p:cNvGrpSpPr>
            <a:grpSpLocks/>
          </p:cNvGrpSpPr>
          <p:nvPr/>
        </p:nvGrpSpPr>
        <p:grpSpPr bwMode="auto">
          <a:xfrm>
            <a:off x="7854950" y="1636713"/>
            <a:ext cx="611188" cy="450850"/>
            <a:chOff x="4928" y="1056"/>
            <a:chExt cx="385" cy="284"/>
          </a:xfrm>
        </p:grpSpPr>
        <p:sp>
          <p:nvSpPr>
            <p:cNvPr id="104512" name="Freeform 64"/>
            <p:cNvSpPr>
              <a:spLocks/>
            </p:cNvSpPr>
            <p:nvPr/>
          </p:nvSpPr>
          <p:spPr bwMode="auto">
            <a:xfrm>
              <a:off x="4928" y="1056"/>
              <a:ext cx="385" cy="193"/>
            </a:xfrm>
            <a:custGeom>
              <a:avLst/>
              <a:gdLst/>
              <a:ahLst/>
              <a:cxnLst>
                <a:cxn ang="0">
                  <a:pos x="0" y="192"/>
                </a:cxn>
                <a:cxn ang="0">
                  <a:pos x="48" y="0"/>
                </a:cxn>
                <a:cxn ang="0">
                  <a:pos x="96" y="96"/>
                </a:cxn>
                <a:cxn ang="0">
                  <a:pos x="100" y="98"/>
                </a:cxn>
                <a:cxn ang="0">
                  <a:pos x="144" y="0"/>
                </a:cxn>
                <a:cxn ang="0">
                  <a:pos x="192" y="96"/>
                </a:cxn>
                <a:cxn ang="0">
                  <a:pos x="240" y="0"/>
                </a:cxn>
                <a:cxn ang="0">
                  <a:pos x="288" y="96"/>
                </a:cxn>
                <a:cxn ang="0">
                  <a:pos x="336" y="0"/>
                </a:cxn>
                <a:cxn ang="0">
                  <a:pos x="384" y="192"/>
                </a:cxn>
              </a:cxnLst>
              <a:rect l="0" t="0" r="r" b="b"/>
              <a:pathLst>
                <a:path w="385" h="193">
                  <a:moveTo>
                    <a:pt x="0" y="192"/>
                  </a:moveTo>
                  <a:lnTo>
                    <a:pt x="48" y="0"/>
                  </a:lnTo>
                  <a:lnTo>
                    <a:pt x="96" y="96"/>
                  </a:lnTo>
                  <a:lnTo>
                    <a:pt x="100" y="98"/>
                  </a:lnTo>
                  <a:lnTo>
                    <a:pt x="144" y="0"/>
                  </a:lnTo>
                  <a:lnTo>
                    <a:pt x="192" y="96"/>
                  </a:lnTo>
                  <a:lnTo>
                    <a:pt x="240" y="0"/>
                  </a:lnTo>
                  <a:lnTo>
                    <a:pt x="288" y="96"/>
                  </a:lnTo>
                  <a:lnTo>
                    <a:pt x="336" y="0"/>
                  </a:lnTo>
                  <a:lnTo>
                    <a:pt x="384" y="192"/>
                  </a:lnTo>
                </a:path>
              </a:pathLst>
            </a:custGeom>
            <a:solidFill>
              <a:schemeClr val="folHlink"/>
            </a:solidFill>
            <a:ln w="12700" cap="rnd" cmpd="sng">
              <a:solidFill>
                <a:schemeClr val="tx1"/>
              </a:solidFill>
              <a:prstDash val="solid"/>
              <a:round/>
              <a:headEnd type="none" w="med" len="med"/>
              <a:tailEnd type="none" w="med" len="med"/>
            </a:ln>
            <a:effectLst>
              <a:outerShdw blurRad="63500" dist="35921" dir="2700000" algn="ctr" rotWithShape="0">
                <a:srgbClr val="000000">
                  <a:alpha val="74998"/>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24" charset="0"/>
                <a:ea typeface="ＭＳ Ｐゴシック" charset="-128"/>
                <a:cs typeface="ＭＳ Ｐゴシック" charset="-128"/>
              </a:endParaRPr>
            </a:p>
          </p:txBody>
        </p:sp>
        <p:sp>
          <p:nvSpPr>
            <p:cNvPr id="104513" name="Rectangle 65"/>
            <p:cNvSpPr>
              <a:spLocks noChangeArrowheads="1"/>
            </p:cNvSpPr>
            <p:nvPr/>
          </p:nvSpPr>
          <p:spPr bwMode="auto">
            <a:xfrm>
              <a:off x="4928" y="1248"/>
              <a:ext cx="384" cy="48"/>
            </a:xfrm>
            <a:prstGeom prst="rect">
              <a:avLst/>
            </a:prstGeom>
            <a:solidFill>
              <a:schemeClr val="folHlink"/>
            </a:solidFill>
            <a:ln w="12700">
              <a:noFill/>
              <a:miter lim="800000"/>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24" charset="0"/>
                <a:ea typeface="ＭＳ Ｐゴシック" charset="-128"/>
                <a:cs typeface="ＭＳ Ｐゴシック" charset="-128"/>
              </a:endParaRPr>
            </a:p>
          </p:txBody>
        </p:sp>
        <p:sp>
          <p:nvSpPr>
            <p:cNvPr id="104514" name="Oval 66"/>
            <p:cNvSpPr>
              <a:spLocks noChangeArrowheads="1"/>
            </p:cNvSpPr>
            <p:nvPr/>
          </p:nvSpPr>
          <p:spPr bwMode="auto">
            <a:xfrm>
              <a:off x="4932" y="1252"/>
              <a:ext cx="376" cy="88"/>
            </a:xfrm>
            <a:prstGeom prst="ellipse">
              <a:avLst/>
            </a:prstGeom>
            <a:solidFill>
              <a:schemeClr val="hlink"/>
            </a:solidFill>
            <a:ln w="12700">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24" charset="0"/>
                <a:ea typeface="ＭＳ Ｐゴシック" charset="-128"/>
                <a:cs typeface="ＭＳ Ｐゴシック" charset="-128"/>
              </a:endParaRPr>
            </a:p>
          </p:txBody>
        </p:sp>
        <p:sp>
          <p:nvSpPr>
            <p:cNvPr id="104515" name="Line 67"/>
            <p:cNvSpPr>
              <a:spLocks noChangeShapeType="1"/>
            </p:cNvSpPr>
            <p:nvPr/>
          </p:nvSpPr>
          <p:spPr bwMode="auto">
            <a:xfrm>
              <a:off x="4928" y="1248"/>
              <a:ext cx="0" cy="48"/>
            </a:xfrm>
            <a:prstGeom prst="line">
              <a:avLst/>
            </a:prstGeom>
            <a:noFill/>
            <a:ln w="12700">
              <a:solidFill>
                <a:schemeClr val="tx1"/>
              </a:solidFill>
              <a:round/>
              <a:headEnd/>
              <a:tailEnd/>
            </a:ln>
            <a:effectLst>
              <a:outerShdw blurRad="63500" dist="35921" dir="2700000" algn="ctr" rotWithShape="0">
                <a:srgbClr val="000000">
                  <a:alpha val="74998"/>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12" charset="0"/>
                <a:ea typeface="ＭＳ Ｐゴシック" charset="-128"/>
                <a:cs typeface="ＭＳ Ｐゴシック" charset="-128"/>
              </a:endParaRPr>
            </a:p>
          </p:txBody>
        </p:sp>
        <p:sp>
          <p:nvSpPr>
            <p:cNvPr id="104516" name="Line 68"/>
            <p:cNvSpPr>
              <a:spLocks noChangeShapeType="1"/>
            </p:cNvSpPr>
            <p:nvPr/>
          </p:nvSpPr>
          <p:spPr bwMode="auto">
            <a:xfrm>
              <a:off x="5312" y="1248"/>
              <a:ext cx="0" cy="48"/>
            </a:xfrm>
            <a:prstGeom prst="line">
              <a:avLst/>
            </a:prstGeom>
            <a:noFill/>
            <a:ln w="12700">
              <a:solidFill>
                <a:schemeClr val="tx1"/>
              </a:solidFill>
              <a:round/>
              <a:headEnd/>
              <a:tailEnd/>
            </a:ln>
            <a:effectLst>
              <a:outerShdw blurRad="63500" dist="35921" dir="2700000" algn="ctr" rotWithShape="0">
                <a:srgbClr val="000000">
                  <a:alpha val="74998"/>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12" charset="0"/>
                <a:ea typeface="ＭＳ Ｐゴシック" charset="-128"/>
                <a:cs typeface="ＭＳ Ｐゴシック" charset="-128"/>
              </a:endParaRPr>
            </a:p>
          </p:txBody>
        </p:sp>
      </p:grpSp>
      <p:grpSp>
        <p:nvGrpSpPr>
          <p:cNvPr id="4151" name="Group 69"/>
          <p:cNvGrpSpPr>
            <a:grpSpLocks/>
          </p:cNvGrpSpPr>
          <p:nvPr/>
        </p:nvGrpSpPr>
        <p:grpSpPr bwMode="auto">
          <a:xfrm>
            <a:off x="4832350" y="5053013"/>
            <a:ext cx="1184275" cy="104775"/>
            <a:chOff x="3024" y="3278"/>
            <a:chExt cx="746" cy="66"/>
          </a:xfrm>
        </p:grpSpPr>
        <p:sp>
          <p:nvSpPr>
            <p:cNvPr id="4188" name="Line 70"/>
            <p:cNvSpPr>
              <a:spLocks noChangeShapeType="1"/>
            </p:cNvSpPr>
            <p:nvPr/>
          </p:nvSpPr>
          <p:spPr bwMode="auto">
            <a:xfrm>
              <a:off x="3024" y="3312"/>
              <a:ext cx="672" cy="0"/>
            </a:xfrm>
            <a:prstGeom prst="line">
              <a:avLst/>
            </a:prstGeom>
            <a:noFill/>
            <a:ln w="12700">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89" name="AutoShape 71"/>
            <p:cNvSpPr>
              <a:spLocks noChangeArrowheads="1"/>
            </p:cNvSpPr>
            <p:nvPr/>
          </p:nvSpPr>
          <p:spPr bwMode="auto">
            <a:xfrm rot="5400000">
              <a:off x="3717" y="3291"/>
              <a:ext cx="66" cy="40"/>
            </a:xfrm>
            <a:prstGeom prst="triangle">
              <a:avLst>
                <a:gd name="adj" fmla="val 49995"/>
              </a:avLst>
            </a:prstGeom>
            <a:solidFill>
              <a:schemeClr val="tx1"/>
            </a:solidFill>
            <a:ln w="127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grpSp>
        <p:nvGrpSpPr>
          <p:cNvPr id="4152" name="Group 72"/>
          <p:cNvGrpSpPr>
            <a:grpSpLocks/>
          </p:cNvGrpSpPr>
          <p:nvPr/>
        </p:nvGrpSpPr>
        <p:grpSpPr bwMode="auto">
          <a:xfrm>
            <a:off x="5060950" y="5364163"/>
            <a:ext cx="3001963" cy="104775"/>
            <a:chOff x="3168" y="3458"/>
            <a:chExt cx="1891" cy="66"/>
          </a:xfrm>
        </p:grpSpPr>
        <p:sp>
          <p:nvSpPr>
            <p:cNvPr id="4186" name="Line 73"/>
            <p:cNvSpPr>
              <a:spLocks noChangeShapeType="1"/>
            </p:cNvSpPr>
            <p:nvPr/>
          </p:nvSpPr>
          <p:spPr bwMode="auto">
            <a:xfrm>
              <a:off x="3168" y="3493"/>
              <a:ext cx="1812" cy="6"/>
            </a:xfrm>
            <a:prstGeom prst="line">
              <a:avLst/>
            </a:prstGeom>
            <a:noFill/>
            <a:ln w="12700">
              <a:solidFill>
                <a:srgbClr val="010201"/>
              </a:solidFill>
              <a:prstDash val="sysDot"/>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87" name="AutoShape 74"/>
            <p:cNvSpPr>
              <a:spLocks noChangeArrowheads="1"/>
            </p:cNvSpPr>
            <p:nvPr/>
          </p:nvSpPr>
          <p:spPr bwMode="auto">
            <a:xfrm rot="5400000">
              <a:off x="5006" y="3471"/>
              <a:ext cx="66" cy="40"/>
            </a:xfrm>
            <a:prstGeom prst="triangle">
              <a:avLst>
                <a:gd name="adj" fmla="val 49995"/>
              </a:avLst>
            </a:prstGeom>
            <a:solidFill>
              <a:schemeClr val="tx1"/>
            </a:solidFill>
            <a:ln w="12700">
              <a:solidFill>
                <a:srgbClr val="01020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sp>
        <p:nvSpPr>
          <p:cNvPr id="104524" name="Rectangle 76"/>
          <p:cNvSpPr>
            <a:spLocks noChangeArrowheads="1"/>
          </p:cNvSpPr>
          <p:nvPr/>
        </p:nvSpPr>
        <p:spPr bwMode="auto">
          <a:xfrm>
            <a:off x="0" y="6416501"/>
            <a:ext cx="9144000" cy="396875"/>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Scripture has a dual kingdom-covenant theme.  Israel</a:t>
            </a:r>
            <a:r>
              <a:rPr kumimoji="0" lang="fr-FR" sz="10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a:t>
            </a:r>
            <a:r>
              <a:rPr kumimoji="0" lang="en-US" sz="10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 role from Abraham to Christ expands to include the Church (continuity) yet the Church never replaces the nation as the "new Israel" (discontinuity).  Israel will enjoy world prominence after trusting Christ at His second coming.</a:t>
            </a:r>
          </a:p>
        </p:txBody>
      </p:sp>
      <p:sp>
        <p:nvSpPr>
          <p:cNvPr id="104525" name="Rectangle 77"/>
          <p:cNvSpPr>
            <a:spLocks noChangeArrowheads="1"/>
          </p:cNvSpPr>
          <p:nvPr/>
        </p:nvSpPr>
        <p:spPr bwMode="auto">
          <a:xfrm>
            <a:off x="5030788" y="2055813"/>
            <a:ext cx="600075" cy="22542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ISRAEL</a:t>
            </a:r>
          </a:p>
        </p:txBody>
      </p:sp>
      <p:sp>
        <p:nvSpPr>
          <p:cNvPr id="104526" name="Rectangle 78"/>
          <p:cNvSpPr>
            <a:spLocks noChangeArrowheads="1"/>
          </p:cNvSpPr>
          <p:nvPr/>
        </p:nvSpPr>
        <p:spPr bwMode="auto">
          <a:xfrm>
            <a:off x="6334125" y="2055813"/>
            <a:ext cx="676275" cy="22542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CHURCH</a:t>
            </a:r>
          </a:p>
        </p:txBody>
      </p:sp>
      <p:sp>
        <p:nvSpPr>
          <p:cNvPr id="104527" name="Rectangle 79"/>
          <p:cNvSpPr>
            <a:spLocks noChangeArrowheads="1"/>
          </p:cNvSpPr>
          <p:nvPr/>
        </p:nvSpPr>
        <p:spPr bwMode="auto">
          <a:xfrm>
            <a:off x="4800600" y="2200275"/>
            <a:ext cx="976313" cy="211138"/>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(National Focus)</a:t>
            </a:r>
          </a:p>
        </p:txBody>
      </p:sp>
      <p:graphicFrame>
        <p:nvGraphicFramePr>
          <p:cNvPr id="4157" name="Object 2"/>
          <p:cNvGraphicFramePr>
            <a:graphicFrameLocks/>
          </p:cNvGraphicFramePr>
          <p:nvPr/>
        </p:nvGraphicFramePr>
        <p:xfrm>
          <a:off x="7423150" y="85725"/>
          <a:ext cx="665163" cy="636588"/>
        </p:xfrm>
        <a:graphic>
          <a:graphicData uri="http://schemas.openxmlformats.org/presentationml/2006/ole">
            <mc:AlternateContent xmlns:mc="http://schemas.openxmlformats.org/markup-compatibility/2006">
              <mc:Choice xmlns:v="urn:schemas-microsoft-com:vml" Requires="v">
                <p:oleObj name="Microsoft ClipArt Gallery" r:id="rId3" imgW="2120900" imgH="2108200" progId="">
                  <p:embed/>
                </p:oleObj>
              </mc:Choice>
              <mc:Fallback>
                <p:oleObj name="Microsoft ClipArt Gallery" r:id="rId3" imgW="2120900" imgH="2108200" progId="">
                  <p:embed/>
                  <p:pic>
                    <p:nvPicPr>
                      <p:cNvPr id="4157"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3150" y="85725"/>
                        <a:ext cx="665163" cy="6365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104529" name="Rectangle 81"/>
          <p:cNvSpPr>
            <a:spLocks noChangeArrowheads="1"/>
          </p:cNvSpPr>
          <p:nvPr/>
        </p:nvSpPr>
        <p:spPr bwMode="auto">
          <a:xfrm>
            <a:off x="5932488" y="2200275"/>
            <a:ext cx="1479550" cy="211138"/>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The "New Man" (Eph. 2:15)</a:t>
            </a:r>
          </a:p>
        </p:txBody>
      </p:sp>
      <p:sp>
        <p:nvSpPr>
          <p:cNvPr id="4159" name="Line 82"/>
          <p:cNvSpPr>
            <a:spLocks noChangeShapeType="1"/>
          </p:cNvSpPr>
          <p:nvPr/>
        </p:nvSpPr>
        <p:spPr bwMode="auto">
          <a:xfrm>
            <a:off x="5815013" y="2076450"/>
            <a:ext cx="0" cy="1185863"/>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104531" name="Rectangle 83"/>
          <p:cNvSpPr>
            <a:spLocks noChangeArrowheads="1"/>
          </p:cNvSpPr>
          <p:nvPr/>
        </p:nvSpPr>
        <p:spPr bwMode="auto">
          <a:xfrm>
            <a:off x="8245475" y="5710238"/>
            <a:ext cx="863600" cy="3048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00" b="1" i="1"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10th Edition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700" b="1" i="1"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10 Nov 2020</a:t>
            </a:r>
          </a:p>
        </p:txBody>
      </p:sp>
      <p:grpSp>
        <p:nvGrpSpPr>
          <p:cNvPr id="4161" name="Group 84"/>
          <p:cNvGrpSpPr>
            <a:grpSpLocks/>
          </p:cNvGrpSpPr>
          <p:nvPr/>
        </p:nvGrpSpPr>
        <p:grpSpPr bwMode="auto">
          <a:xfrm>
            <a:off x="1419225" y="2047875"/>
            <a:ext cx="165100" cy="176213"/>
            <a:chOff x="874" y="1315"/>
            <a:chExt cx="104" cy="111"/>
          </a:xfrm>
        </p:grpSpPr>
        <p:sp>
          <p:nvSpPr>
            <p:cNvPr id="4184" name="AutoShape 85"/>
            <p:cNvSpPr>
              <a:spLocks noChangeArrowheads="1"/>
            </p:cNvSpPr>
            <p:nvPr/>
          </p:nvSpPr>
          <p:spPr bwMode="auto">
            <a:xfrm>
              <a:off x="874" y="1315"/>
              <a:ext cx="100" cy="81"/>
            </a:xfrm>
            <a:prstGeom prst="triangle">
              <a:avLst>
                <a:gd name="adj" fmla="val 49995"/>
              </a:avLst>
            </a:prstGeom>
            <a:solidFill>
              <a:schemeClr val="tx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85" name="AutoShape 86"/>
            <p:cNvSpPr>
              <a:spLocks noChangeArrowheads="1"/>
            </p:cNvSpPr>
            <p:nvPr/>
          </p:nvSpPr>
          <p:spPr bwMode="auto">
            <a:xfrm rot="10800000" flipH="1">
              <a:off x="876" y="1340"/>
              <a:ext cx="102" cy="86"/>
            </a:xfrm>
            <a:prstGeom prst="triangle">
              <a:avLst>
                <a:gd name="adj" fmla="val 49995"/>
              </a:avLst>
            </a:prstGeom>
            <a:solidFill>
              <a:schemeClr val="tx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grpSp>
      <p:grpSp>
        <p:nvGrpSpPr>
          <p:cNvPr id="4162" name="Group 87"/>
          <p:cNvGrpSpPr>
            <a:grpSpLocks/>
          </p:cNvGrpSpPr>
          <p:nvPr/>
        </p:nvGrpSpPr>
        <p:grpSpPr bwMode="auto">
          <a:xfrm>
            <a:off x="2336800" y="3294063"/>
            <a:ext cx="288925" cy="222250"/>
            <a:chOff x="1452" y="2100"/>
            <a:chExt cx="182" cy="140"/>
          </a:xfrm>
        </p:grpSpPr>
        <p:sp>
          <p:nvSpPr>
            <p:cNvPr id="4179" name="Freeform 88"/>
            <p:cNvSpPr>
              <a:spLocks/>
            </p:cNvSpPr>
            <p:nvPr/>
          </p:nvSpPr>
          <p:spPr bwMode="auto">
            <a:xfrm>
              <a:off x="1452" y="2100"/>
              <a:ext cx="182" cy="97"/>
            </a:xfrm>
            <a:custGeom>
              <a:avLst/>
              <a:gdLst>
                <a:gd name="T0" fmla="*/ 0 w 182"/>
                <a:gd name="T1" fmla="*/ 96 h 97"/>
                <a:gd name="T2" fmla="*/ 23 w 182"/>
                <a:gd name="T3" fmla="*/ 0 h 97"/>
                <a:gd name="T4" fmla="*/ 45 w 182"/>
                <a:gd name="T5" fmla="*/ 48 h 97"/>
                <a:gd name="T6" fmla="*/ 47 w 182"/>
                <a:gd name="T7" fmla="*/ 49 h 97"/>
                <a:gd name="T8" fmla="*/ 68 w 182"/>
                <a:gd name="T9" fmla="*/ 0 h 97"/>
                <a:gd name="T10" fmla="*/ 91 w 182"/>
                <a:gd name="T11" fmla="*/ 48 h 97"/>
                <a:gd name="T12" fmla="*/ 113 w 182"/>
                <a:gd name="T13" fmla="*/ 0 h 97"/>
                <a:gd name="T14" fmla="*/ 136 w 182"/>
                <a:gd name="T15" fmla="*/ 48 h 97"/>
                <a:gd name="T16" fmla="*/ 158 w 182"/>
                <a:gd name="T17" fmla="*/ 0 h 97"/>
                <a:gd name="T18" fmla="*/ 181 w 182"/>
                <a:gd name="T19" fmla="*/ 96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2"/>
                <a:gd name="T31" fmla="*/ 0 h 97"/>
                <a:gd name="T32" fmla="*/ 182 w 182"/>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2" h="97">
                  <a:moveTo>
                    <a:pt x="0" y="96"/>
                  </a:moveTo>
                  <a:lnTo>
                    <a:pt x="23" y="0"/>
                  </a:lnTo>
                  <a:lnTo>
                    <a:pt x="45" y="48"/>
                  </a:lnTo>
                  <a:lnTo>
                    <a:pt x="47" y="49"/>
                  </a:lnTo>
                  <a:lnTo>
                    <a:pt x="68" y="0"/>
                  </a:lnTo>
                  <a:lnTo>
                    <a:pt x="91" y="48"/>
                  </a:lnTo>
                  <a:lnTo>
                    <a:pt x="113" y="0"/>
                  </a:lnTo>
                  <a:lnTo>
                    <a:pt x="136" y="48"/>
                  </a:lnTo>
                  <a:lnTo>
                    <a:pt x="158" y="0"/>
                  </a:lnTo>
                  <a:lnTo>
                    <a:pt x="181" y="96"/>
                  </a:lnTo>
                </a:path>
              </a:pathLst>
            </a:custGeom>
            <a:solidFill>
              <a:schemeClr val="folHlink"/>
            </a:solidFill>
            <a:ln w="12700" cap="rnd">
              <a:solidFill>
                <a:schemeClr val="tx1"/>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80" name="Rectangle 89"/>
            <p:cNvSpPr>
              <a:spLocks noChangeArrowheads="1"/>
            </p:cNvSpPr>
            <p:nvPr/>
          </p:nvSpPr>
          <p:spPr bwMode="auto">
            <a:xfrm>
              <a:off x="1452" y="2196"/>
              <a:ext cx="181" cy="24"/>
            </a:xfrm>
            <a:prstGeom prst="rect">
              <a:avLst/>
            </a:prstGeom>
            <a:solidFill>
              <a:schemeClr val="folHlink"/>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81" name="Oval 90"/>
            <p:cNvSpPr>
              <a:spLocks noChangeArrowheads="1"/>
            </p:cNvSpPr>
            <p:nvPr/>
          </p:nvSpPr>
          <p:spPr bwMode="auto">
            <a:xfrm>
              <a:off x="1456" y="2200"/>
              <a:ext cx="173" cy="40"/>
            </a:xfrm>
            <a:prstGeom prst="ellipse">
              <a:avLst/>
            </a:prstGeom>
            <a:solidFill>
              <a:schemeClr val="hlink"/>
            </a:solidFill>
            <a:ln w="12700">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charset="0"/>
                <a:ea typeface="ＭＳ Ｐゴシック" charset="0"/>
                <a:cs typeface="+mn-cs"/>
              </a:endParaRPr>
            </a:p>
          </p:txBody>
        </p:sp>
        <p:sp>
          <p:nvSpPr>
            <p:cNvPr id="4182" name="Line 91"/>
            <p:cNvSpPr>
              <a:spLocks noChangeShapeType="1"/>
            </p:cNvSpPr>
            <p:nvPr/>
          </p:nvSpPr>
          <p:spPr bwMode="auto">
            <a:xfrm>
              <a:off x="1452" y="2196"/>
              <a:ext cx="0" cy="2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sp>
          <p:nvSpPr>
            <p:cNvPr id="4183" name="Line 92"/>
            <p:cNvSpPr>
              <a:spLocks noChangeShapeType="1"/>
            </p:cNvSpPr>
            <p:nvPr/>
          </p:nvSpPr>
          <p:spPr bwMode="auto">
            <a:xfrm>
              <a:off x="1633" y="2196"/>
              <a:ext cx="0" cy="2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Arial" charset="0"/>
                <a:ea typeface="ＭＳ Ｐゴシック" charset="0"/>
                <a:cs typeface="+mn-cs"/>
              </a:endParaRPr>
            </a:p>
          </p:txBody>
        </p:sp>
      </p:grpSp>
      <p:grpSp>
        <p:nvGrpSpPr>
          <p:cNvPr id="4163" name="Group 93"/>
          <p:cNvGrpSpPr>
            <a:grpSpLocks/>
          </p:cNvGrpSpPr>
          <p:nvPr/>
        </p:nvGrpSpPr>
        <p:grpSpPr bwMode="auto">
          <a:xfrm>
            <a:off x="1806575" y="1389063"/>
            <a:ext cx="298450" cy="238125"/>
            <a:chOff x="1118" y="900"/>
            <a:chExt cx="188" cy="150"/>
          </a:xfrm>
        </p:grpSpPr>
        <p:grpSp>
          <p:nvGrpSpPr>
            <p:cNvPr id="4173" name="Group 94"/>
            <p:cNvGrpSpPr>
              <a:grpSpLocks/>
            </p:cNvGrpSpPr>
            <p:nvPr/>
          </p:nvGrpSpPr>
          <p:grpSpPr bwMode="auto">
            <a:xfrm>
              <a:off x="1118" y="900"/>
              <a:ext cx="84" cy="150"/>
              <a:chOff x="1118" y="900"/>
              <a:chExt cx="84" cy="150"/>
            </a:xfrm>
          </p:grpSpPr>
          <p:sp>
            <p:nvSpPr>
              <p:cNvPr id="4177" name="Rectangle 95"/>
              <p:cNvSpPr>
                <a:spLocks noChangeArrowheads="1"/>
              </p:cNvSpPr>
              <p:nvPr/>
            </p:nvSpPr>
            <p:spPr bwMode="auto">
              <a:xfrm>
                <a:off x="1118" y="935"/>
                <a:ext cx="84" cy="115"/>
              </a:xfrm>
              <a:prstGeom prst="rect">
                <a:avLst/>
              </a:prstGeom>
              <a:solidFill>
                <a:schemeClr val="accent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178" name="Oval 96"/>
              <p:cNvSpPr>
                <a:spLocks noChangeArrowheads="1"/>
              </p:cNvSpPr>
              <p:nvPr/>
            </p:nvSpPr>
            <p:spPr bwMode="auto">
              <a:xfrm>
                <a:off x="1118" y="900"/>
                <a:ext cx="84" cy="56"/>
              </a:xfrm>
              <a:prstGeom prst="ellipse">
                <a:avLst/>
              </a:prstGeom>
              <a:solidFill>
                <a:schemeClr val="accent2"/>
              </a:solidFill>
              <a:ln>
                <a:noFill/>
              </a:ln>
              <a:extLst>
                <a:ext uri="{91240B29-F687-4f45-9708-019B960494DF}">
                  <a14:hiddenLine xmlns="" xmlns:a14="http://schemas.microsoft.com/office/drawing/2010/main" w="12700">
                    <a:solidFill>
                      <a:srgbClr val="000000"/>
                    </a:solidFill>
                    <a:round/>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grpSp>
        <p:grpSp>
          <p:nvGrpSpPr>
            <p:cNvPr id="4174" name="Group 97"/>
            <p:cNvGrpSpPr>
              <a:grpSpLocks/>
            </p:cNvGrpSpPr>
            <p:nvPr/>
          </p:nvGrpSpPr>
          <p:grpSpPr bwMode="auto">
            <a:xfrm>
              <a:off x="1222" y="900"/>
              <a:ext cx="84" cy="150"/>
              <a:chOff x="1222" y="900"/>
              <a:chExt cx="84" cy="150"/>
            </a:xfrm>
          </p:grpSpPr>
          <p:sp>
            <p:nvSpPr>
              <p:cNvPr id="4175" name="Rectangle 98"/>
              <p:cNvSpPr>
                <a:spLocks noChangeArrowheads="1"/>
              </p:cNvSpPr>
              <p:nvPr/>
            </p:nvSpPr>
            <p:spPr bwMode="auto">
              <a:xfrm>
                <a:off x="1222" y="935"/>
                <a:ext cx="84" cy="115"/>
              </a:xfrm>
              <a:prstGeom prst="rect">
                <a:avLst/>
              </a:prstGeom>
              <a:solidFill>
                <a:schemeClr val="accent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4176" name="Oval 99"/>
              <p:cNvSpPr>
                <a:spLocks noChangeArrowheads="1"/>
              </p:cNvSpPr>
              <p:nvPr/>
            </p:nvSpPr>
            <p:spPr bwMode="auto">
              <a:xfrm>
                <a:off x="1222" y="900"/>
                <a:ext cx="84" cy="56"/>
              </a:xfrm>
              <a:prstGeom prst="ellipse">
                <a:avLst/>
              </a:prstGeom>
              <a:solidFill>
                <a:schemeClr val="accent2"/>
              </a:solidFill>
              <a:ln>
                <a:noFill/>
              </a:ln>
              <a:extLst>
                <a:ext uri="{91240B29-F687-4f45-9708-019B960494DF}">
                  <a14:hiddenLine xmlns="" xmlns:a14="http://schemas.microsoft.com/office/drawing/2010/main" w="12700">
                    <a:solidFill>
                      <a:srgbClr val="000000"/>
                    </a:solidFill>
                    <a:round/>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grpSp>
      </p:grpSp>
      <p:sp>
        <p:nvSpPr>
          <p:cNvPr id="104548" name="Rectangle 100"/>
          <p:cNvSpPr>
            <a:spLocks noChangeArrowheads="1"/>
          </p:cNvSpPr>
          <p:nvPr/>
        </p:nvSpPr>
        <p:spPr bwMode="auto">
          <a:xfrm>
            <a:off x="7761288" y="4587875"/>
            <a:ext cx="771525" cy="822325"/>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All 5 elements fulfilled in national restoration (Zech. 8)</a:t>
            </a:r>
          </a:p>
        </p:txBody>
      </p:sp>
      <p:sp>
        <p:nvSpPr>
          <p:cNvPr id="104549" name="Rectangle 101"/>
          <p:cNvSpPr>
            <a:spLocks noChangeArrowheads="1"/>
          </p:cNvSpPr>
          <p:nvPr/>
        </p:nvSpPr>
        <p:spPr bwMode="auto">
          <a:xfrm>
            <a:off x="8448675" y="4572000"/>
            <a:ext cx="669925" cy="822325"/>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All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things made new!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itchFamily="24" charset="0"/>
                <a:ea typeface="ＭＳ Ｐゴシック" charset="-128"/>
                <a:cs typeface="ＭＳ Ｐゴシック" charset="-128"/>
              </a:rPr>
              <a:t>(Rev. 21:5)</a:t>
            </a:r>
          </a:p>
        </p:txBody>
      </p:sp>
      <p:sp>
        <p:nvSpPr>
          <p:cNvPr id="104550" name="Rectangle 102"/>
          <p:cNvSpPr>
            <a:spLocks noChangeArrowheads="1"/>
          </p:cNvSpPr>
          <p:nvPr/>
        </p:nvSpPr>
        <p:spPr bwMode="auto">
          <a:xfrm>
            <a:off x="2055813" y="5926138"/>
            <a:ext cx="3738562" cy="333375"/>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Arial" pitchFamily="24" charset="0"/>
                <a:ea typeface="ＭＳ Ｐゴシック" charset="-128"/>
                <a:cs typeface="ＭＳ Ｐゴシック" charset="-128"/>
              </a:rPr>
              <a:t>Temporary (Gal. 3:19) and conditional (Deut. 28) to reveal sin (Rom. 7:7) and regulate Israel (Gal. 3:23-25)</a:t>
            </a:r>
          </a:p>
        </p:txBody>
      </p:sp>
      <p:sp>
        <p:nvSpPr>
          <p:cNvPr id="104551" name="Rectangle 103"/>
          <p:cNvSpPr>
            <a:spLocks noChangeArrowheads="1"/>
          </p:cNvSpPr>
          <p:nvPr/>
        </p:nvSpPr>
        <p:spPr bwMode="auto">
          <a:xfrm>
            <a:off x="5894388" y="5765800"/>
            <a:ext cx="1955800" cy="458788"/>
          </a:xfrm>
          <a:prstGeom prst="rect">
            <a:avLst/>
          </a:prstGeom>
          <a:noFill/>
          <a:ln w="12700">
            <a:noFill/>
            <a:miter lim="800000"/>
            <a:headEnd/>
            <a:tailEnd/>
          </a:ln>
          <a:effectLst>
            <a:outerShdw blurRad="63500" dist="35921" dir="2700000" algn="ctr" rotWithShape="0">
              <a:srgbClr val="000000">
                <a:alpha val="74998"/>
              </a:srgbClr>
            </a:outerShdw>
          </a:effectLst>
        </p:spPr>
        <p:txBody>
          <a:bodyPr wrap="squar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Law abolished, fulfilled, and replaced at the cross (Rom. 7:1-6;</a:t>
            </a:r>
            <a:b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br>
            <a:r>
              <a:rPr kumimoji="0" lang="en-US" sz="8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1 Cor. 9:19-21; Heb. 8:13)</a:t>
            </a:r>
          </a:p>
        </p:txBody>
      </p:sp>
      <p:sp>
        <p:nvSpPr>
          <p:cNvPr id="104552" name="Rectangle 104"/>
          <p:cNvSpPr>
            <a:spLocks noChangeArrowheads="1"/>
          </p:cNvSpPr>
          <p:nvPr/>
        </p:nvSpPr>
        <p:spPr bwMode="auto">
          <a:xfrm>
            <a:off x="3463925" y="1760538"/>
            <a:ext cx="2417763" cy="228600"/>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Genesis 6:18; 9:8-17</a:t>
            </a:r>
          </a:p>
        </p:txBody>
      </p:sp>
      <p:sp>
        <p:nvSpPr>
          <p:cNvPr id="104554" name="Rectangle 106"/>
          <p:cNvSpPr>
            <a:spLocks noChangeArrowheads="1"/>
          </p:cNvSpPr>
          <p:nvPr/>
        </p:nvSpPr>
        <p:spPr bwMode="auto">
          <a:xfrm>
            <a:off x="-685800" y="3886200"/>
            <a:ext cx="180975" cy="576263"/>
          </a:xfrm>
          <a:prstGeom prst="rect">
            <a:avLst/>
          </a:prstGeom>
          <a:noFill/>
          <a:ln w="12700">
            <a:noFill/>
            <a:miter lim="800000"/>
            <a:headEnd/>
            <a:tailEnd/>
          </a:ln>
          <a:effectLst>
            <a:outerShdw blurRad="63500" dist="38099" dir="2700000" algn="ctr" rotWithShape="0">
              <a:schemeClr val="hlink">
                <a:alpha val="50000"/>
              </a:scheme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srgbClr val="FFA040"/>
              </a:solidFill>
              <a:effectLst>
                <a:outerShdw blurRad="38100" dist="38100" dir="2700000" algn="tl">
                  <a:srgbClr val="000000"/>
                </a:outerShdw>
              </a:effectLst>
              <a:uLnTx/>
              <a:uFillTx/>
              <a:latin typeface="Braggadocio" pitchFamily="24" charset="0"/>
              <a:ea typeface="ＭＳ Ｐゴシック" charset="-128"/>
              <a:cs typeface="ＭＳ Ｐゴシック" charset="-128"/>
            </a:endParaRPr>
          </a:p>
        </p:txBody>
      </p:sp>
      <p:sp>
        <p:nvSpPr>
          <p:cNvPr id="104555" name="Rectangle 107"/>
          <p:cNvSpPr>
            <a:spLocks noGrp="1" noChangeArrowheads="1"/>
          </p:cNvSpPr>
          <p:nvPr>
            <p:ph type="ctrTitle"/>
          </p:nvPr>
        </p:nvSpPr>
        <p:spPr>
          <a:xfrm>
            <a:off x="0" y="116632"/>
            <a:ext cx="8001000" cy="533400"/>
          </a:xfrm>
          <a:ln w="12700">
            <a:miter lim="800000"/>
            <a:headEnd/>
            <a:tailEnd/>
          </a:ln>
          <a:effectLst>
            <a:outerShdw blurRad="63500" dist="35921" dir="2700000" algn="ctr" rotWithShape="0">
              <a:srgbClr val="000000">
                <a:alpha val="74998"/>
              </a:srgbClr>
            </a:outerShdw>
          </a:effectLst>
        </p:spPr>
        <p:txBody>
          <a:bodyPr/>
          <a:lstStyle/>
          <a:p>
            <a:pPr>
              <a:defRPr/>
            </a:pPr>
            <a:r>
              <a:rPr lang="en-US" sz="4000" dirty="0">
                <a:effectLst>
                  <a:glow rad="215900">
                    <a:schemeClr val="bg1">
                      <a:lumMod val="50000"/>
                      <a:alpha val="75000"/>
                    </a:schemeClr>
                  </a:glow>
                </a:effectLst>
                <a:latin typeface="Impact"/>
                <a:cs typeface="Impact"/>
              </a:rPr>
              <a:t>Kingdom &amp; Covenants Timeline</a:t>
            </a:r>
            <a:endParaRPr lang="en-US" sz="5400" dirty="0">
              <a:effectLst>
                <a:glow rad="215900">
                  <a:schemeClr val="bg1">
                    <a:lumMod val="50000"/>
                    <a:alpha val="75000"/>
                  </a:schemeClr>
                </a:glow>
              </a:effectLst>
              <a:latin typeface="Impact"/>
              <a:cs typeface="Impact"/>
            </a:endParaRPr>
          </a:p>
        </p:txBody>
      </p:sp>
      <p:sp>
        <p:nvSpPr>
          <p:cNvPr id="112" name="Text Box 105">
            <a:extLst>
              <a:ext uri="{FF2B5EF4-FFF2-40B4-BE49-F238E27FC236}">
                <a16:creationId xmlns:a16="http://schemas.microsoft.com/office/drawing/2014/main" id="{525CF8B8-EE7D-2142-BA82-6D42EB268AB8}"/>
              </a:ext>
            </a:extLst>
          </p:cNvPr>
          <p:cNvSpPr txBox="1">
            <a:spLocks noChangeArrowheads="1"/>
          </p:cNvSpPr>
          <p:nvPr/>
        </p:nvSpPr>
        <p:spPr bwMode="auto">
          <a:xfrm>
            <a:off x="9285288" y="158750"/>
            <a:ext cx="1435100" cy="1938992"/>
          </a:xfrm>
          <a:prstGeom prst="rect">
            <a:avLst/>
          </a:prstGeom>
          <a:solidFill>
            <a:schemeClr val="accent4">
              <a:lumMod val="10000"/>
            </a:schemeClr>
          </a:solidFill>
          <a:ln w="12700">
            <a:noFill/>
            <a:miter lim="800000"/>
            <a:headEnd/>
            <a:tailEnd/>
          </a:ln>
          <a:effectLst>
            <a:outerShdw blurRad="63500" dist="35921" dir="2700000" algn="ctr" rotWithShape="0">
              <a:srgbClr val="000000">
                <a:alpha val="74998"/>
              </a:srgbClr>
            </a:outerShdw>
          </a:effec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CH-34a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OS1-22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OS2-337</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NS-9g</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24" charset="0"/>
                <a:ea typeface="ＭＳ Ｐゴシック" charset="-128"/>
                <a:cs typeface="ＭＳ Ｐゴシック" charset="-128"/>
              </a:rPr>
              <a:t>SA-19</a:t>
            </a:r>
          </a:p>
        </p:txBody>
      </p:sp>
      <p:sp>
        <p:nvSpPr>
          <p:cNvPr id="113" name="Text Box 105">
            <a:extLst>
              <a:ext uri="{FF2B5EF4-FFF2-40B4-BE49-F238E27FC236}">
                <a16:creationId xmlns:a16="http://schemas.microsoft.com/office/drawing/2014/main" id="{680D5F20-B1E3-0B4A-9ECB-DFBF805B8610}"/>
              </a:ext>
            </a:extLst>
          </p:cNvPr>
          <p:cNvSpPr txBox="1">
            <a:spLocks noChangeArrowheads="1"/>
          </p:cNvSpPr>
          <p:nvPr/>
        </p:nvSpPr>
        <p:spPr bwMode="auto">
          <a:xfrm>
            <a:off x="10820034" y="116632"/>
            <a:ext cx="699230"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34a</a:t>
            </a:r>
          </a:p>
        </p:txBody>
      </p:sp>
      <p:sp>
        <p:nvSpPr>
          <p:cNvPr id="114" name="Text Box 105">
            <a:extLst>
              <a:ext uri="{FF2B5EF4-FFF2-40B4-BE49-F238E27FC236}">
                <a16:creationId xmlns:a16="http://schemas.microsoft.com/office/drawing/2014/main" id="{2EE5C198-4531-D143-9B35-1AD90D64F94B}"/>
              </a:ext>
            </a:extLst>
          </p:cNvPr>
          <p:cNvSpPr txBox="1">
            <a:spLocks noChangeArrowheads="1"/>
          </p:cNvSpPr>
          <p:nvPr/>
        </p:nvSpPr>
        <p:spPr bwMode="auto">
          <a:xfrm>
            <a:off x="10905795" y="510340"/>
            <a:ext cx="527709"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22</a:t>
            </a:r>
          </a:p>
        </p:txBody>
      </p:sp>
      <p:sp>
        <p:nvSpPr>
          <p:cNvPr id="110" name="Text Box 105">
            <a:extLst>
              <a:ext uri="{FF2B5EF4-FFF2-40B4-BE49-F238E27FC236}">
                <a16:creationId xmlns:a16="http://schemas.microsoft.com/office/drawing/2014/main" id="{D7EAFB07-1FF7-EB49-A858-41BDBBC84D48}"/>
              </a:ext>
            </a:extLst>
          </p:cNvPr>
          <p:cNvSpPr txBox="1">
            <a:spLocks noChangeArrowheads="1"/>
          </p:cNvSpPr>
          <p:nvPr/>
        </p:nvSpPr>
        <p:spPr bwMode="auto">
          <a:xfrm>
            <a:off x="10905795" y="1658417"/>
            <a:ext cx="527709"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19</a:t>
            </a:r>
          </a:p>
        </p:txBody>
      </p:sp>
      <p:sp>
        <p:nvSpPr>
          <p:cNvPr id="111" name="Text Box 105">
            <a:extLst>
              <a:ext uri="{FF2B5EF4-FFF2-40B4-BE49-F238E27FC236}">
                <a16:creationId xmlns:a16="http://schemas.microsoft.com/office/drawing/2014/main" id="{51CF567A-240E-DB40-A314-08F3C5442B32}"/>
              </a:ext>
            </a:extLst>
          </p:cNvPr>
          <p:cNvSpPr txBox="1">
            <a:spLocks noChangeArrowheads="1"/>
          </p:cNvSpPr>
          <p:nvPr/>
        </p:nvSpPr>
        <p:spPr bwMode="auto">
          <a:xfrm>
            <a:off x="10897779" y="1264708"/>
            <a:ext cx="543740"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9g</a:t>
            </a:r>
          </a:p>
        </p:txBody>
      </p:sp>
      <p:sp>
        <p:nvSpPr>
          <p:cNvPr id="115" name="Text Box 105">
            <a:extLst>
              <a:ext uri="{FF2B5EF4-FFF2-40B4-BE49-F238E27FC236}">
                <a16:creationId xmlns:a16="http://schemas.microsoft.com/office/drawing/2014/main" id="{1DFBF9D9-19D8-DA43-8995-8DDD5C3694ED}"/>
              </a:ext>
            </a:extLst>
          </p:cNvPr>
          <p:cNvSpPr txBox="1">
            <a:spLocks noChangeArrowheads="1"/>
          </p:cNvSpPr>
          <p:nvPr/>
        </p:nvSpPr>
        <p:spPr bwMode="auto">
          <a:xfrm>
            <a:off x="10830426" y="905194"/>
            <a:ext cx="699230"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337</a:t>
            </a:r>
          </a:p>
        </p:txBody>
      </p:sp>
      <p:sp>
        <p:nvSpPr>
          <p:cNvPr id="116" name="Text Box 105">
            <a:extLst>
              <a:ext uri="{FF2B5EF4-FFF2-40B4-BE49-F238E27FC236}">
                <a16:creationId xmlns:a16="http://schemas.microsoft.com/office/drawing/2014/main" id="{BAEE0B93-B0DF-484E-A291-AC738B8FC0A6}"/>
              </a:ext>
            </a:extLst>
          </p:cNvPr>
          <p:cNvSpPr txBox="1">
            <a:spLocks noChangeArrowheads="1"/>
          </p:cNvSpPr>
          <p:nvPr/>
        </p:nvSpPr>
        <p:spPr bwMode="auto">
          <a:xfrm>
            <a:off x="8453541" y="125876"/>
            <a:ext cx="527709"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111" charset="0"/>
                <a:ea typeface="ＭＳ Ｐゴシック" charset="0"/>
                <a:cs typeface="ＭＳ Ｐゴシック" charset="0"/>
              </a:rPr>
              <a:t>22</a:t>
            </a:r>
          </a:p>
        </p:txBody>
      </p:sp>
      <p:sp>
        <p:nvSpPr>
          <p:cNvPr id="117" name="Oval 116">
            <a:extLst>
              <a:ext uri="{FF2B5EF4-FFF2-40B4-BE49-F238E27FC236}">
                <a16:creationId xmlns:a16="http://schemas.microsoft.com/office/drawing/2014/main" id="{160B4493-D7D2-7440-9165-5FE1B26099D4}"/>
              </a:ext>
            </a:extLst>
          </p:cNvPr>
          <p:cNvSpPr/>
          <p:nvPr/>
        </p:nvSpPr>
        <p:spPr bwMode="auto">
          <a:xfrm>
            <a:off x="5721350" y="5562600"/>
            <a:ext cx="2087563" cy="862013"/>
          </a:xfrm>
          <a:prstGeom prst="ellipse">
            <a:avLst/>
          </a:prstGeom>
          <a:noFill/>
          <a:ln w="762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12" charset="0"/>
              <a:ea typeface="ＭＳ Ｐゴシック" charset="0"/>
              <a:cs typeface="+mn-cs"/>
            </a:endParaRPr>
          </a:p>
        </p:txBody>
      </p:sp>
    </p:spTree>
    <p:extLst>
      <p:ext uri="{BB962C8B-B14F-4D97-AF65-F5344CB8AC3E}">
        <p14:creationId xmlns:p14="http://schemas.microsoft.com/office/powerpoint/2010/main" val="16453925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2000"/>
                                        <p:tgtEl>
                                          <p:spTgt spid="117"/>
                                        </p:tgtEl>
                                      </p:cBhvr>
                                    </p:animEffect>
                                    <p:anim calcmode="lin" valueType="num">
                                      <p:cBhvr>
                                        <p:cTn id="8" dur="2000" fill="hold"/>
                                        <p:tgtEl>
                                          <p:spTgt spid="117"/>
                                        </p:tgtEl>
                                        <p:attrNameLst>
                                          <p:attrName>ppt_w</p:attrName>
                                        </p:attrNameLst>
                                      </p:cBhvr>
                                      <p:tavLst>
                                        <p:tav tm="0" fmla="#ppt_w*sin(2.5*pi*$)">
                                          <p:val>
                                            <p:fltVal val="0"/>
                                          </p:val>
                                        </p:tav>
                                        <p:tav tm="100000">
                                          <p:val>
                                            <p:fltVal val="1"/>
                                          </p:val>
                                        </p:tav>
                                      </p:tavLst>
                                    </p:anim>
                                    <p:anim calcmode="lin" valueType="num">
                                      <p:cBhvr>
                                        <p:cTn id="9" dur="2000" fill="hold"/>
                                        <p:tgtEl>
                                          <p:spTgt spid="1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1874" name="Rectangle 2"/>
          <p:cNvSpPr>
            <a:spLocks noGrp="1" noChangeArrowheads="1"/>
          </p:cNvSpPr>
          <p:nvPr>
            <p:ph type="title"/>
          </p:nvPr>
        </p:nvSpPr>
        <p:spPr>
          <a:xfrm>
            <a:off x="152400" y="0"/>
            <a:ext cx="7772400" cy="1143000"/>
          </a:xfrm>
          <a:effectLst>
            <a:outerShdw blurRad="63500" dist="107763" dir="18900000" algn="ctr" rotWithShape="0">
              <a:srgbClr val="000000">
                <a:alpha val="74998"/>
              </a:srgbClr>
            </a:outerShdw>
          </a:effectLst>
        </p:spPr>
        <p:txBody>
          <a:bodyPr/>
          <a:lstStyle/>
          <a:p>
            <a:pPr>
              <a:defRPr/>
            </a:pPr>
            <a:r>
              <a:rPr lang="en-US" altLang="zh-CN" dirty="0">
                <a:latin typeface="Arial" charset="0"/>
                <a:ea typeface="SimSun" charset="0"/>
                <a:cs typeface="SimSun" charset="0"/>
              </a:rPr>
              <a:t>My View of the Bible</a:t>
            </a:r>
            <a:r>
              <a:rPr lang="uk-UA" altLang="zh-CN" dirty="0">
                <a:latin typeface="Arial" charset="0"/>
                <a:ea typeface="SimSun" charset="0"/>
                <a:cs typeface="SimSun" charset="0"/>
              </a:rPr>
              <a:t>'</a:t>
            </a:r>
            <a:r>
              <a:rPr lang="en-US" altLang="zh-CN" dirty="0">
                <a:latin typeface="Arial" charset="0"/>
                <a:ea typeface="SimSun" charset="0"/>
                <a:cs typeface="SimSun" charset="0"/>
              </a:rPr>
              <a:t>s Theme</a:t>
            </a:r>
            <a:endParaRPr lang="en-US" dirty="0">
              <a:latin typeface="Arial" charset="0"/>
              <a:ea typeface="ＭＳ Ｐゴシック" charset="0"/>
              <a:cs typeface="ＭＳ Ｐゴシック" charset="0"/>
            </a:endParaRPr>
          </a:p>
        </p:txBody>
      </p:sp>
      <p:pic>
        <p:nvPicPr>
          <p:cNvPr id="251906" name="Picture 3" descr="j0309390"/>
          <p:cNvPicPr>
            <a:picLocks noGrp="1" noChangeAspect="1" noChangeArrowheads="1"/>
          </p:cNvPicPr>
          <p:nvPr>
            <p:ph sz="half" idx="2"/>
          </p:nvPr>
        </p:nvPicPr>
        <p:blipFill>
          <a:blip r:embed="rId3">
            <a:lum bright="-54000"/>
            <a:extLst>
              <a:ext uri="{28A0092B-C50C-407E-A947-70E740481C1C}">
                <a14:useLocalDpi xmlns:a14="http://schemas.microsoft.com/office/drawing/2010/main"/>
              </a:ext>
            </a:extLst>
          </a:blip>
          <a:srcRect/>
          <a:stretch>
            <a:fillRect/>
          </a:stretch>
        </p:blipFill>
        <p:spPr>
          <a:xfrm>
            <a:off x="0" y="4468821"/>
            <a:ext cx="3657600" cy="2389187"/>
          </a:xfrm>
        </p:spPr>
      </p:pic>
      <p:sp>
        <p:nvSpPr>
          <p:cNvPr id="251907" name="Text Box 5"/>
          <p:cNvSpPr txBox="1">
            <a:spLocks noChangeArrowheads="1"/>
          </p:cNvSpPr>
          <p:nvPr/>
        </p:nvSpPr>
        <p:spPr bwMode="auto">
          <a:xfrm>
            <a:off x="9189640" y="152404"/>
            <a:ext cx="1143000" cy="8308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dirty="0">
                <a:solidFill>
                  <a:srgbClr val="FFFFFF"/>
                </a:solidFill>
                <a:latin typeface="Arial" charset="0"/>
              </a:rPr>
              <a:t>OTS 33</a:t>
            </a:r>
          </a:p>
        </p:txBody>
      </p:sp>
      <p:sp>
        <p:nvSpPr>
          <p:cNvPr id="1871878" name="Rectangle 6"/>
          <p:cNvSpPr>
            <a:spLocks noChangeArrowheads="1"/>
          </p:cNvSpPr>
          <p:nvPr/>
        </p:nvSpPr>
        <p:spPr bwMode="auto">
          <a:xfrm>
            <a:off x="35496" y="1143000"/>
            <a:ext cx="9569896" cy="5181600"/>
          </a:xfrm>
          <a:prstGeom prst="rect">
            <a:avLst/>
          </a:prstGeom>
          <a:noFill/>
          <a:ln w="12700">
            <a:noFill/>
            <a:miter lim="800000"/>
            <a:headEnd/>
            <a:tailEnd/>
          </a:ln>
          <a:effectLst/>
        </p:spPr>
        <p:txBody>
          <a:bodyPr lIns="90384" tIns="44401" rIns="90384" bIns="44401"/>
          <a:lstStyle/>
          <a:p>
            <a:pPr marL="342512" indent="-342512" algn="l" eaLnBrk="0" hangingPunct="0">
              <a:spcBef>
                <a:spcPct val="20000"/>
              </a:spcBef>
              <a:buClr>
                <a:srgbClr val="FFFF00"/>
              </a:buClr>
              <a:buSzPct val="75000"/>
              <a:tabLst>
                <a:tab pos="861037" algn="l"/>
                <a:tab pos="1430309" algn="l"/>
                <a:tab pos="1999577" algn="l"/>
              </a:tabLst>
              <a:defRPr/>
            </a:pPr>
            <a:r>
              <a:rPr lang="en-US" altLang="zh-CN" sz="3200" b="1" dirty="0">
                <a:solidFill>
                  <a:srgbClr val="FFFFFF"/>
                </a:solidFill>
                <a:effectLst>
                  <a:outerShdw blurRad="50800" dist="50800" dir="2700000" algn="tl" rotWithShape="0">
                    <a:srgbClr val="000000"/>
                  </a:outerShdw>
                </a:effectLst>
                <a:latin typeface="Arial" charset="0"/>
                <a:ea typeface="SimSun" charset="0"/>
                <a:cs typeface="SimSun" charset="0"/>
              </a:rPr>
              <a:t>The Bible narrates </a:t>
            </a:r>
            <a:endParaRPr lang="en-US" altLang="zh-CN" sz="3200" b="1" i="1" dirty="0">
              <a:solidFill>
                <a:srgbClr val="FFFFFF"/>
              </a:solidFill>
              <a:effectLst>
                <a:outerShdw blurRad="50800" dist="50800" dir="2700000" algn="tl" rotWithShape="0">
                  <a:srgbClr val="000000"/>
                </a:outerShdw>
              </a:effectLst>
              <a:latin typeface="Arial" charset="0"/>
              <a:ea typeface="SimSun" charset="0"/>
              <a:cs typeface="SimSun" charset="0"/>
            </a:endParaRPr>
          </a:p>
          <a:p>
            <a:pPr marL="342512" indent="-342512" algn="l" eaLnBrk="0" hangingPunct="0">
              <a:spcBef>
                <a:spcPct val="20000"/>
              </a:spcBef>
              <a:buClr>
                <a:srgbClr val="FFFF00"/>
              </a:buClr>
              <a:buSzPct val="75000"/>
              <a:tabLst>
                <a:tab pos="861037" algn="l"/>
                <a:tab pos="1430309" algn="l"/>
                <a:tab pos="1999577" algn="l"/>
              </a:tabLst>
              <a:defRPr/>
            </a:pPr>
            <a:r>
              <a:rPr lang="en-US" altLang="zh-CN" sz="3200" b="1" i="1" dirty="0">
                <a:solidFill>
                  <a:srgbClr val="FFFFFF"/>
                </a:solidFill>
                <a:effectLst>
                  <a:outerShdw blurRad="50800" dist="50800" dir="2700000" algn="tl" rotWithShape="0">
                    <a:srgbClr val="000000"/>
                  </a:outerShdw>
                </a:effectLst>
                <a:latin typeface="Arial" charset="0"/>
                <a:ea typeface="SimSun" charset="0"/>
                <a:cs typeface="SimSun" charset="0"/>
              </a:rPr>
              <a:t>	</a:t>
            </a:r>
            <a:r>
              <a:rPr lang="en-US" altLang="zh-CN" sz="3200" b="1" i="1" dirty="0">
                <a:solidFill>
                  <a:srgbClr val="FFFF00"/>
                </a:solidFill>
                <a:effectLst>
                  <a:outerShdw blurRad="50800" dist="50800" dir="2700000" algn="tl" rotWithShape="0">
                    <a:srgbClr val="000000"/>
                  </a:outerShdw>
                </a:effectLst>
                <a:latin typeface="Arial" charset="0"/>
                <a:ea typeface="SimSun" charset="0"/>
                <a:cs typeface="SimSun" charset="0"/>
              </a:rPr>
              <a:t>God</a:t>
            </a:r>
            <a:r>
              <a:rPr lang="uk-UA" altLang="zh-CN" sz="3200" b="1" i="1" dirty="0">
                <a:solidFill>
                  <a:srgbClr val="FFFF00"/>
                </a:solidFill>
                <a:effectLst>
                  <a:outerShdw blurRad="50800" dist="50800" dir="2700000" algn="tl" rotWithShape="0">
                    <a:srgbClr val="000000"/>
                  </a:outerShdw>
                </a:effectLst>
                <a:latin typeface="Arial" charset="0"/>
                <a:ea typeface="SimSun" charset="0"/>
                <a:cs typeface="SimSun" charset="0"/>
              </a:rPr>
              <a:t>'</a:t>
            </a:r>
            <a:r>
              <a:rPr lang="en-US" altLang="zh-CN" sz="3200" b="1" i="1" dirty="0">
                <a:solidFill>
                  <a:srgbClr val="FFFF00"/>
                </a:solidFill>
                <a:effectLst>
                  <a:outerShdw blurRad="50800" dist="50800" dir="2700000" algn="tl" rotWithShape="0">
                    <a:srgbClr val="000000"/>
                  </a:outerShdw>
                </a:effectLst>
                <a:latin typeface="Arial" charset="0"/>
                <a:ea typeface="SimSun" charset="0"/>
                <a:cs typeface="SimSun" charset="0"/>
              </a:rPr>
              <a:t>s restoring man to participate in His kingdom rule for His own glory</a:t>
            </a:r>
            <a:endParaRPr lang="en-US" altLang="zh-CN" sz="3200" b="1" dirty="0">
              <a:solidFill>
                <a:srgbClr val="FFFF00"/>
              </a:solidFill>
              <a:effectLst>
                <a:outerShdw blurRad="50800" dist="50800" dir="2700000" algn="tl" rotWithShape="0">
                  <a:srgbClr val="000000"/>
                </a:outerShdw>
              </a:effectLst>
              <a:latin typeface="Arial" charset="0"/>
              <a:ea typeface="SimSun" charset="0"/>
              <a:cs typeface="SimSun" charset="0"/>
            </a:endParaRPr>
          </a:p>
          <a:p>
            <a:pPr marL="342512" indent="-342512" algn="l" eaLnBrk="0" hangingPunct="0">
              <a:spcBef>
                <a:spcPct val="20000"/>
              </a:spcBef>
              <a:buClr>
                <a:srgbClr val="FFFF00"/>
              </a:buClr>
              <a:buSzPct val="75000"/>
              <a:tabLst>
                <a:tab pos="861037" algn="l"/>
                <a:tab pos="1430309" algn="l"/>
                <a:tab pos="1999577" algn="l"/>
              </a:tabLst>
              <a:defRPr/>
            </a:pPr>
            <a:r>
              <a:rPr lang="en-US" altLang="zh-CN" sz="3200" b="1" dirty="0">
                <a:solidFill>
                  <a:srgbClr val="FFFFFF"/>
                </a:solidFill>
                <a:effectLst>
                  <a:outerShdw blurRad="50800" dist="50800" dir="2700000" algn="tl" rotWithShape="0">
                    <a:srgbClr val="000000"/>
                  </a:outerShdw>
                </a:effectLst>
                <a:latin typeface="Arial" charset="0"/>
                <a:ea typeface="SimSun" charset="0"/>
                <a:cs typeface="SimSun" charset="0"/>
              </a:rPr>
              <a:t>		mandated in Eden but lost in the Fall </a:t>
            </a:r>
          </a:p>
          <a:p>
            <a:pPr marL="342512" indent="-342512" algn="l" eaLnBrk="0" hangingPunct="0">
              <a:spcBef>
                <a:spcPct val="20000"/>
              </a:spcBef>
              <a:buClr>
                <a:srgbClr val="FFFF00"/>
              </a:buClr>
              <a:buSzPct val="75000"/>
              <a:tabLst>
                <a:tab pos="861037" algn="l"/>
                <a:tab pos="1430309" algn="l"/>
                <a:tab pos="1999577" algn="l"/>
              </a:tabLst>
              <a:defRPr/>
            </a:pPr>
            <a:r>
              <a:rPr lang="en-US" altLang="zh-CN" sz="3200" b="1" dirty="0">
                <a:solidFill>
                  <a:srgbClr val="FFFFFF"/>
                </a:solidFill>
                <a:effectLst>
                  <a:outerShdw blurRad="50800" dist="50800" dir="2700000" algn="tl" rotWithShape="0">
                    <a:srgbClr val="000000"/>
                  </a:outerShdw>
                </a:effectLst>
                <a:latin typeface="Arial" charset="0"/>
                <a:ea typeface="SimSun" charset="0"/>
                <a:cs typeface="SimSun" charset="0"/>
              </a:rPr>
              <a:t>		and accomplished by redeeming man </a:t>
            </a:r>
          </a:p>
          <a:p>
            <a:pPr marL="342512" indent="-342512" algn="l" eaLnBrk="0" hangingPunct="0">
              <a:spcBef>
                <a:spcPct val="20000"/>
              </a:spcBef>
              <a:buClr>
                <a:srgbClr val="FFFF00"/>
              </a:buClr>
              <a:buSzPct val="75000"/>
              <a:tabLst>
                <a:tab pos="861037" algn="l"/>
                <a:tab pos="1430309" algn="l"/>
                <a:tab pos="1999577" algn="l"/>
              </a:tabLst>
              <a:defRPr/>
            </a:pPr>
            <a:r>
              <a:rPr lang="en-US" altLang="zh-CN" sz="3200" b="1" dirty="0">
                <a:solidFill>
                  <a:srgbClr val="FFFFFF"/>
                </a:solidFill>
                <a:effectLst>
                  <a:outerShdw blurRad="50800" dist="50800" dir="2700000" algn="tl" rotWithShape="0">
                    <a:srgbClr val="000000"/>
                  </a:outerShdw>
                </a:effectLst>
                <a:latin typeface="Arial" charset="0"/>
                <a:ea typeface="SimSun" charset="0"/>
                <a:cs typeface="SimSun" charset="0"/>
              </a:rPr>
              <a:t>			through Israel as a kingdom of priests </a:t>
            </a:r>
          </a:p>
          <a:p>
            <a:pPr marL="342512" indent="-342512" algn="l" eaLnBrk="0" hangingPunct="0">
              <a:spcBef>
                <a:spcPct val="20000"/>
              </a:spcBef>
              <a:buClr>
                <a:srgbClr val="FFFF00"/>
              </a:buClr>
              <a:buSzPct val="75000"/>
              <a:tabLst>
                <a:tab pos="861037" algn="l"/>
                <a:tab pos="1430309" algn="l"/>
                <a:tab pos="1999577" algn="l"/>
              </a:tabLst>
              <a:defRPr/>
            </a:pPr>
            <a:r>
              <a:rPr lang="en-US" altLang="zh-CN" sz="3200" b="1" dirty="0">
                <a:solidFill>
                  <a:srgbClr val="FFFFFF"/>
                </a:solidFill>
                <a:effectLst>
                  <a:outerShdw blurRad="50800" dist="50800" dir="2700000" algn="tl" rotWithShape="0">
                    <a:srgbClr val="000000"/>
                  </a:outerShdw>
                </a:effectLst>
                <a:latin typeface="Arial" charset="0"/>
                <a:ea typeface="SimSun" charset="0"/>
                <a:cs typeface="SimSun" charset="0"/>
              </a:rPr>
              <a:t>			and ultimately through the Messiah, </a:t>
            </a:r>
          </a:p>
          <a:p>
            <a:pPr marL="342512" indent="-342512" algn="l" eaLnBrk="0" hangingPunct="0">
              <a:spcBef>
                <a:spcPct val="20000"/>
              </a:spcBef>
              <a:buClr>
                <a:srgbClr val="FFFF00"/>
              </a:buClr>
              <a:buSzPct val="75000"/>
              <a:tabLst>
                <a:tab pos="861037" algn="l"/>
                <a:tab pos="1430309" algn="l"/>
                <a:tab pos="1999577" algn="l"/>
              </a:tabLst>
              <a:defRPr/>
            </a:pPr>
            <a:r>
              <a:rPr lang="en-US" altLang="zh-CN" sz="3200" b="1" dirty="0">
                <a:solidFill>
                  <a:srgbClr val="FFFFFF"/>
                </a:solidFill>
                <a:effectLst>
                  <a:outerShdw blurRad="50800" dist="50800" dir="2700000" algn="tl" rotWithShape="0">
                    <a:srgbClr val="000000"/>
                  </a:outerShdw>
                </a:effectLst>
                <a:latin typeface="Arial" charset="0"/>
                <a:ea typeface="SimSun" charset="0"/>
                <a:cs typeface="SimSun" charset="0"/>
              </a:rPr>
              <a:t>				who will reign as </a:t>
            </a:r>
            <a:r>
              <a:rPr lang="en-US" altLang="zh-CN" sz="3200" b="1" dirty="0" err="1">
                <a:solidFill>
                  <a:srgbClr val="FFFFFF"/>
                </a:solidFill>
                <a:effectLst>
                  <a:outerShdw blurRad="50800" dist="50800" dir="2700000" algn="tl" rotWithShape="0">
                    <a:srgbClr val="000000"/>
                  </a:outerShdw>
                </a:effectLst>
                <a:latin typeface="Arial" charset="0"/>
                <a:ea typeface="SimSun" charset="0"/>
                <a:cs typeface="SimSun" charset="0"/>
              </a:rPr>
              <a:t>Saviour</a:t>
            </a:r>
            <a:r>
              <a:rPr lang="en-US" altLang="zh-CN" sz="3200" b="1" dirty="0">
                <a:solidFill>
                  <a:srgbClr val="FFFFFF"/>
                </a:solidFill>
                <a:effectLst>
                  <a:outerShdw blurRad="50800" dist="50800" dir="2700000" algn="tl" rotWithShape="0">
                    <a:srgbClr val="000000"/>
                  </a:outerShdw>
                </a:effectLst>
                <a:latin typeface="Arial" charset="0"/>
                <a:ea typeface="SimSun" charset="0"/>
                <a:cs typeface="SimSun" charset="0"/>
              </a:rPr>
              <a:t> and King </a:t>
            </a:r>
          </a:p>
          <a:p>
            <a:pPr marL="342512" indent="-342512" algn="l" eaLnBrk="0" hangingPunct="0">
              <a:spcBef>
                <a:spcPct val="20000"/>
              </a:spcBef>
              <a:buClr>
                <a:srgbClr val="FFFF00"/>
              </a:buClr>
              <a:buSzPct val="75000"/>
              <a:tabLst>
                <a:tab pos="861037" algn="l"/>
                <a:tab pos="1430309" algn="l"/>
                <a:tab pos="1999577" algn="l"/>
              </a:tabLst>
              <a:defRPr/>
            </a:pPr>
            <a:r>
              <a:rPr lang="en-US" altLang="zh-CN" sz="3200" b="1" dirty="0">
                <a:solidFill>
                  <a:srgbClr val="FFFFFF"/>
                </a:solidFill>
                <a:effectLst>
                  <a:outerShdw blurRad="50800" dist="50800" dir="2700000" algn="tl" rotWithShape="0">
                    <a:srgbClr val="000000"/>
                  </a:outerShdw>
                </a:effectLst>
                <a:latin typeface="Arial" charset="0"/>
                <a:ea typeface="SimSun" charset="0"/>
                <a:cs typeface="SimSun" charset="0"/>
              </a:rPr>
              <a:t>				    to fulfill the Abrahamic Covenant</a:t>
            </a:r>
            <a:endParaRPr lang="en-US" sz="3200" b="1" dirty="0">
              <a:solidFill>
                <a:srgbClr val="FFFFFF"/>
              </a:solidFill>
              <a:effectLst>
                <a:outerShdw blurRad="50800" dist="50800" dir="2700000" algn="tl" rotWithShape="0">
                  <a:srgbClr val="000000"/>
                </a:outerShdw>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871878">
                                            <p:txEl>
                                              <p:pRg st="0" end="0"/>
                                            </p:txEl>
                                          </p:spTgt>
                                        </p:tgtEl>
                                        <p:attrNameLst>
                                          <p:attrName>style.visibility</p:attrName>
                                        </p:attrNameLst>
                                      </p:cBhvr>
                                      <p:to>
                                        <p:strVal val="visible"/>
                                      </p:to>
                                    </p:set>
                                    <p:animEffect transition="in" filter="fade">
                                      <p:cBhvr>
                                        <p:cTn id="7" dur="100"/>
                                        <p:tgtEl>
                                          <p:spTgt spid="1871878">
                                            <p:txEl>
                                              <p:pRg st="0" end="0"/>
                                            </p:txEl>
                                          </p:spTgt>
                                        </p:tgtEl>
                                      </p:cBhvr>
                                    </p:animEffect>
                                    <p:anim calcmode="lin" valueType="num">
                                      <p:cBhvr>
                                        <p:cTn id="8" dur="400" fill="hold"/>
                                        <p:tgtEl>
                                          <p:spTgt spid="1871878">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871878">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871878">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871878">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1871878">
                                            <p:txEl>
                                              <p:pRg st="1" end="1"/>
                                            </p:txEl>
                                          </p:spTgt>
                                        </p:tgtEl>
                                        <p:attrNameLst>
                                          <p:attrName>style.visibility</p:attrName>
                                        </p:attrNameLst>
                                      </p:cBhvr>
                                      <p:to>
                                        <p:strVal val="visible"/>
                                      </p:to>
                                    </p:set>
                                    <p:animEffect transition="in" filter="fade">
                                      <p:cBhvr>
                                        <p:cTn id="16" dur="100"/>
                                        <p:tgtEl>
                                          <p:spTgt spid="1871878">
                                            <p:txEl>
                                              <p:pRg st="1" end="1"/>
                                            </p:txEl>
                                          </p:spTgt>
                                        </p:tgtEl>
                                      </p:cBhvr>
                                    </p:animEffect>
                                    <p:anim calcmode="lin" valueType="num">
                                      <p:cBhvr>
                                        <p:cTn id="17" dur="400" fill="hold"/>
                                        <p:tgtEl>
                                          <p:spTgt spid="1871878">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1871878">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871878">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871878">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1871878">
                                            <p:txEl>
                                              <p:pRg st="2" end="2"/>
                                            </p:txEl>
                                          </p:spTgt>
                                        </p:tgtEl>
                                        <p:attrNameLst>
                                          <p:attrName>style.visibility</p:attrName>
                                        </p:attrNameLst>
                                      </p:cBhvr>
                                      <p:to>
                                        <p:strVal val="visible"/>
                                      </p:to>
                                    </p:set>
                                    <p:animEffect transition="in" filter="fade">
                                      <p:cBhvr>
                                        <p:cTn id="25" dur="100"/>
                                        <p:tgtEl>
                                          <p:spTgt spid="1871878">
                                            <p:txEl>
                                              <p:pRg st="2" end="2"/>
                                            </p:txEl>
                                          </p:spTgt>
                                        </p:tgtEl>
                                      </p:cBhvr>
                                    </p:animEffect>
                                    <p:anim calcmode="lin" valueType="num">
                                      <p:cBhvr>
                                        <p:cTn id="26" dur="400" fill="hold"/>
                                        <p:tgtEl>
                                          <p:spTgt spid="1871878">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1871878">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871878">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871878">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1871878">
                                            <p:txEl>
                                              <p:pRg st="3" end="3"/>
                                            </p:txEl>
                                          </p:spTgt>
                                        </p:tgtEl>
                                        <p:attrNameLst>
                                          <p:attrName>style.visibility</p:attrName>
                                        </p:attrNameLst>
                                      </p:cBhvr>
                                      <p:to>
                                        <p:strVal val="visible"/>
                                      </p:to>
                                    </p:set>
                                    <p:animEffect transition="in" filter="fade">
                                      <p:cBhvr>
                                        <p:cTn id="34" dur="100"/>
                                        <p:tgtEl>
                                          <p:spTgt spid="1871878">
                                            <p:txEl>
                                              <p:pRg st="3" end="3"/>
                                            </p:txEl>
                                          </p:spTgt>
                                        </p:tgtEl>
                                      </p:cBhvr>
                                    </p:animEffect>
                                    <p:anim calcmode="lin" valueType="num">
                                      <p:cBhvr>
                                        <p:cTn id="35" dur="400" fill="hold"/>
                                        <p:tgtEl>
                                          <p:spTgt spid="1871878">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1871878">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1871878">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1871878">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1871878">
                                            <p:txEl>
                                              <p:pRg st="4" end="4"/>
                                            </p:txEl>
                                          </p:spTgt>
                                        </p:tgtEl>
                                        <p:attrNameLst>
                                          <p:attrName>style.visibility</p:attrName>
                                        </p:attrNameLst>
                                      </p:cBhvr>
                                      <p:to>
                                        <p:strVal val="visible"/>
                                      </p:to>
                                    </p:set>
                                    <p:animEffect transition="in" filter="fade">
                                      <p:cBhvr>
                                        <p:cTn id="43" dur="100"/>
                                        <p:tgtEl>
                                          <p:spTgt spid="1871878">
                                            <p:txEl>
                                              <p:pRg st="4" end="4"/>
                                            </p:txEl>
                                          </p:spTgt>
                                        </p:tgtEl>
                                      </p:cBhvr>
                                    </p:animEffect>
                                    <p:anim calcmode="lin" valueType="num">
                                      <p:cBhvr>
                                        <p:cTn id="44" dur="400" fill="hold"/>
                                        <p:tgtEl>
                                          <p:spTgt spid="1871878">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1871878">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1871878">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1871878">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1871878">
                                            <p:txEl>
                                              <p:pRg st="5" end="5"/>
                                            </p:txEl>
                                          </p:spTgt>
                                        </p:tgtEl>
                                        <p:attrNameLst>
                                          <p:attrName>style.visibility</p:attrName>
                                        </p:attrNameLst>
                                      </p:cBhvr>
                                      <p:to>
                                        <p:strVal val="visible"/>
                                      </p:to>
                                    </p:set>
                                    <p:animEffect transition="in" filter="fade">
                                      <p:cBhvr>
                                        <p:cTn id="52" dur="100"/>
                                        <p:tgtEl>
                                          <p:spTgt spid="1871878">
                                            <p:txEl>
                                              <p:pRg st="5" end="5"/>
                                            </p:txEl>
                                          </p:spTgt>
                                        </p:tgtEl>
                                      </p:cBhvr>
                                    </p:animEffect>
                                    <p:anim calcmode="lin" valueType="num">
                                      <p:cBhvr>
                                        <p:cTn id="53" dur="400" fill="hold"/>
                                        <p:tgtEl>
                                          <p:spTgt spid="1871878">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1871878">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1871878">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1871878">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1871878">
                                            <p:txEl>
                                              <p:pRg st="6" end="6"/>
                                            </p:txEl>
                                          </p:spTgt>
                                        </p:tgtEl>
                                        <p:attrNameLst>
                                          <p:attrName>style.visibility</p:attrName>
                                        </p:attrNameLst>
                                      </p:cBhvr>
                                      <p:to>
                                        <p:strVal val="visible"/>
                                      </p:to>
                                    </p:set>
                                    <p:animEffect transition="in" filter="fade">
                                      <p:cBhvr>
                                        <p:cTn id="61" dur="100"/>
                                        <p:tgtEl>
                                          <p:spTgt spid="1871878">
                                            <p:txEl>
                                              <p:pRg st="6" end="6"/>
                                            </p:txEl>
                                          </p:spTgt>
                                        </p:tgtEl>
                                      </p:cBhvr>
                                    </p:animEffect>
                                    <p:anim calcmode="lin" valueType="num">
                                      <p:cBhvr>
                                        <p:cTn id="62" dur="400" fill="hold"/>
                                        <p:tgtEl>
                                          <p:spTgt spid="1871878">
                                            <p:txEl>
                                              <p:pRg st="6" end="6"/>
                                            </p:txEl>
                                          </p:spTgt>
                                        </p:tgtEl>
                                        <p:attrNameLst>
                                          <p:attrName>ppt_x</p:attrName>
                                        </p:attrNameLst>
                                      </p:cBhvr>
                                      <p:tavLst>
                                        <p:tav tm="0">
                                          <p:val>
                                            <p:strVal val="#ppt_x"/>
                                          </p:val>
                                        </p:tav>
                                        <p:tav tm="100000">
                                          <p:val>
                                            <p:strVal val="#ppt_x"/>
                                          </p:val>
                                        </p:tav>
                                      </p:tavLst>
                                    </p:anim>
                                    <p:anim calcmode="lin" valueType="num">
                                      <p:cBhvr>
                                        <p:cTn id="63" dur="400" fill="hold"/>
                                        <p:tgtEl>
                                          <p:spTgt spid="1871878">
                                            <p:txEl>
                                              <p:pRg st="6" end="6"/>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1871878">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1871878">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3" presetClass="entr" presetSubtype="0" fill="hold" grpId="0" nodeType="clickEffect">
                                  <p:stCondLst>
                                    <p:cond delay="0"/>
                                  </p:stCondLst>
                                  <p:childTnLst>
                                    <p:set>
                                      <p:cBhvr>
                                        <p:cTn id="69" dur="1" fill="hold">
                                          <p:stCondLst>
                                            <p:cond delay="0"/>
                                          </p:stCondLst>
                                        </p:cTn>
                                        <p:tgtEl>
                                          <p:spTgt spid="1871878">
                                            <p:txEl>
                                              <p:pRg st="7" end="7"/>
                                            </p:txEl>
                                          </p:spTgt>
                                        </p:tgtEl>
                                        <p:attrNameLst>
                                          <p:attrName>style.visibility</p:attrName>
                                        </p:attrNameLst>
                                      </p:cBhvr>
                                      <p:to>
                                        <p:strVal val="visible"/>
                                      </p:to>
                                    </p:set>
                                    <p:animEffect transition="in" filter="fade">
                                      <p:cBhvr>
                                        <p:cTn id="70" dur="100"/>
                                        <p:tgtEl>
                                          <p:spTgt spid="1871878">
                                            <p:txEl>
                                              <p:pRg st="7" end="7"/>
                                            </p:txEl>
                                          </p:spTgt>
                                        </p:tgtEl>
                                      </p:cBhvr>
                                    </p:animEffect>
                                    <p:anim calcmode="lin" valueType="num">
                                      <p:cBhvr>
                                        <p:cTn id="71" dur="400" fill="hold"/>
                                        <p:tgtEl>
                                          <p:spTgt spid="1871878">
                                            <p:txEl>
                                              <p:pRg st="7" end="7"/>
                                            </p:txEl>
                                          </p:spTgt>
                                        </p:tgtEl>
                                        <p:attrNameLst>
                                          <p:attrName>ppt_x</p:attrName>
                                        </p:attrNameLst>
                                      </p:cBhvr>
                                      <p:tavLst>
                                        <p:tav tm="0">
                                          <p:val>
                                            <p:strVal val="#ppt_x"/>
                                          </p:val>
                                        </p:tav>
                                        <p:tav tm="100000">
                                          <p:val>
                                            <p:strVal val="#ppt_x"/>
                                          </p:val>
                                        </p:tav>
                                      </p:tavLst>
                                    </p:anim>
                                    <p:anim calcmode="lin" valueType="num">
                                      <p:cBhvr>
                                        <p:cTn id="72" dur="400" fill="hold"/>
                                        <p:tgtEl>
                                          <p:spTgt spid="1871878">
                                            <p:txEl>
                                              <p:pRg st="7" end="7"/>
                                            </p:txEl>
                                          </p:spTgt>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1871878">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1871878">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1878"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Rectangle 3" descr="EXPTEXTB"/>
          <p:cNvSpPr>
            <a:spLocks noChangeArrowheads="1"/>
          </p:cNvSpPr>
          <p:nvPr/>
        </p:nvSpPr>
        <p:spPr bwMode="auto">
          <a:xfrm>
            <a:off x="0" y="0"/>
            <a:ext cx="9144000" cy="6858000"/>
          </a:xfrm>
          <a:prstGeom prst="rect">
            <a:avLst/>
          </a:prstGeom>
          <a:gradFill rotWithShape="1">
            <a:gsLst>
              <a:gs pos="0">
                <a:srgbClr val="000090"/>
              </a:gs>
              <a:gs pos="100000">
                <a:schemeClr val="tx1"/>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nchor="ctr"/>
          <a:lstStyle/>
          <a:p>
            <a:pPr algn="l"/>
            <a:endParaRPr lang="en-US">
              <a:solidFill>
                <a:srgbClr val="000000"/>
              </a:solidFill>
              <a:latin typeface="Arial" charset="0"/>
              <a:cs typeface="Times New Roman" charset="0"/>
            </a:endParaRPr>
          </a:p>
        </p:txBody>
      </p:sp>
      <p:pic>
        <p:nvPicPr>
          <p:cNvPr id="253954" name="Picture 3" descr="57818457-D3DF-46F2-8CCA1C3DB04415DF.jpg"/>
          <p:cNvPicPr>
            <a:picLocks noChangeAspect="1"/>
          </p:cNvPicPr>
          <p:nvPr/>
        </p:nvPicPr>
        <p:blipFill>
          <a:blip r:embed="rId2">
            <a:lum bright="-24000"/>
            <a:extLst>
              <a:ext uri="{28A0092B-C50C-407E-A947-70E740481C1C}">
                <a14:useLocalDpi xmlns:a14="http://schemas.microsoft.com/office/drawing/2010/main"/>
              </a:ext>
            </a:extLst>
          </a:blip>
          <a:srcRect/>
          <a:stretch>
            <a:fillRect/>
          </a:stretch>
        </p:blipFill>
        <p:spPr bwMode="auto">
          <a:xfrm>
            <a:off x="2079642" y="0"/>
            <a:ext cx="531177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3955" name="Title 1"/>
          <p:cNvSpPr>
            <a:spLocks noGrp="1"/>
          </p:cNvSpPr>
          <p:nvPr>
            <p:ph type="title" idx="4294967295"/>
          </p:nvPr>
        </p:nvSpPr>
        <p:spPr>
          <a:xfrm>
            <a:off x="0" y="0"/>
            <a:ext cx="9144000" cy="609600"/>
          </a:xfrm>
          <a:solidFill>
            <a:srgbClr val="000000"/>
          </a:solidFill>
        </p:spPr>
        <p:txBody>
          <a:bodyPr/>
          <a:lstStyle/>
          <a:p>
            <a:r>
              <a:rPr lang="en-US" sz="3200" i="1">
                <a:solidFill>
                  <a:srgbClr val="FFFFFF"/>
                </a:solidFill>
                <a:latin typeface="Arial" charset="0"/>
              </a:rPr>
              <a:t>Kingdom in the NT</a:t>
            </a:r>
          </a:p>
        </p:txBody>
      </p:sp>
      <p:sp>
        <p:nvSpPr>
          <p:cNvPr id="5" name="Title 1"/>
          <p:cNvSpPr txBox="1">
            <a:spLocks/>
          </p:cNvSpPr>
          <p:nvPr/>
        </p:nvSpPr>
        <p:spPr bwMode="auto">
          <a:xfrm>
            <a:off x="0" y="609600"/>
            <a:ext cx="91440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defRPr/>
            </a:pPr>
            <a:r>
              <a:rPr lang="en-US" sz="3200" b="1" i="1" u="sng">
                <a:solidFill>
                  <a:srgbClr val="FFFFFF"/>
                </a:solidFill>
                <a:effectLst>
                  <a:glow rad="101600">
                    <a:schemeClr val="tx1">
                      <a:alpha val="88000"/>
                    </a:schemeClr>
                  </a:glow>
                </a:effectLst>
                <a:latin typeface="Arial" charset="0"/>
                <a:cs typeface="Arial" charset="0"/>
              </a:rPr>
              <a:t>Unit One: The Kingdom is Introduced</a:t>
            </a:r>
          </a:p>
        </p:txBody>
      </p:sp>
      <p:sp>
        <p:nvSpPr>
          <p:cNvPr id="6" name="Title 1"/>
          <p:cNvSpPr txBox="1">
            <a:spLocks/>
          </p:cNvSpPr>
          <p:nvPr/>
        </p:nvSpPr>
        <p:spPr bwMode="auto">
          <a:xfrm>
            <a:off x="0" y="1181100"/>
            <a:ext cx="91440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r>
              <a:rPr lang="en-US" sz="2800" b="1" i="1">
                <a:solidFill>
                  <a:srgbClr val="FFFFFF"/>
                </a:solidFill>
                <a:effectLst>
                  <a:glow rad="101600">
                    <a:schemeClr val="tx1">
                      <a:alpha val="88000"/>
                    </a:schemeClr>
                  </a:glow>
                </a:effectLst>
                <a:latin typeface="Arial" charset="0"/>
                <a:cs typeface="Arial" charset="0"/>
              </a:rPr>
              <a:t>Matthew: The Kingdom Presented and Rejected</a:t>
            </a:r>
          </a:p>
        </p:txBody>
      </p:sp>
      <p:sp>
        <p:nvSpPr>
          <p:cNvPr id="7" name="Title 1"/>
          <p:cNvSpPr txBox="1">
            <a:spLocks/>
          </p:cNvSpPr>
          <p:nvPr/>
        </p:nvSpPr>
        <p:spPr bwMode="auto">
          <a:xfrm>
            <a:off x="0" y="1752600"/>
            <a:ext cx="91440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r>
              <a:rPr lang="en-US" sz="2800" b="1" i="1">
                <a:solidFill>
                  <a:srgbClr val="FFFFFF"/>
                </a:solidFill>
                <a:effectLst>
                  <a:glow rad="101600">
                    <a:schemeClr val="tx1">
                      <a:alpha val="88000"/>
                    </a:schemeClr>
                  </a:glow>
                </a:effectLst>
                <a:latin typeface="Arial" charset="0"/>
                <a:cs typeface="Arial" charset="0"/>
              </a:rPr>
              <a:t>Mark: Kingdom Life is Shown in Discipleship</a:t>
            </a:r>
          </a:p>
        </p:txBody>
      </p:sp>
      <p:sp>
        <p:nvSpPr>
          <p:cNvPr id="8" name="Title 1"/>
          <p:cNvSpPr txBox="1">
            <a:spLocks/>
          </p:cNvSpPr>
          <p:nvPr/>
        </p:nvSpPr>
        <p:spPr bwMode="auto">
          <a:xfrm>
            <a:off x="0" y="2324100"/>
            <a:ext cx="91440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r>
              <a:rPr lang="en-US" sz="2800" b="1" i="1" dirty="0">
                <a:solidFill>
                  <a:srgbClr val="FFFFFF"/>
                </a:solidFill>
                <a:effectLst>
                  <a:glow rad="101600">
                    <a:schemeClr val="tx1">
                      <a:alpha val="88000"/>
                    </a:schemeClr>
                  </a:glow>
                </a:effectLst>
                <a:latin typeface="Arial" charset="0"/>
                <a:cs typeface="Arial" charset="0"/>
              </a:rPr>
              <a:t>Luke: The Universal Savior Advances the Kingdom</a:t>
            </a:r>
          </a:p>
        </p:txBody>
      </p:sp>
      <p:sp>
        <p:nvSpPr>
          <p:cNvPr id="9" name="Title 1"/>
          <p:cNvSpPr txBox="1">
            <a:spLocks/>
          </p:cNvSpPr>
          <p:nvPr/>
        </p:nvSpPr>
        <p:spPr bwMode="auto">
          <a:xfrm>
            <a:off x="0" y="2895600"/>
            <a:ext cx="91440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r>
              <a:rPr lang="en-US" sz="2800" b="1" i="1">
                <a:solidFill>
                  <a:srgbClr val="FFFFFF"/>
                </a:solidFill>
                <a:effectLst>
                  <a:glow rad="101600">
                    <a:schemeClr val="tx1">
                      <a:alpha val="88000"/>
                    </a:schemeClr>
                  </a:glow>
                </a:effectLst>
                <a:latin typeface="Arial" charset="0"/>
                <a:cs typeface="Arial" charset="0"/>
              </a:rPr>
              <a:t>John: Deity Became Man to Bring Eternal Life</a:t>
            </a:r>
          </a:p>
        </p:txBody>
      </p:sp>
      <p:sp>
        <p:nvSpPr>
          <p:cNvPr id="10" name="Title 1"/>
          <p:cNvSpPr txBox="1">
            <a:spLocks/>
          </p:cNvSpPr>
          <p:nvPr/>
        </p:nvSpPr>
        <p:spPr bwMode="auto">
          <a:xfrm>
            <a:off x="0" y="4191000"/>
            <a:ext cx="91440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defRPr/>
            </a:pPr>
            <a:r>
              <a:rPr lang="en-US" sz="3200" b="1" i="1" u="sng">
                <a:solidFill>
                  <a:srgbClr val="FFFFFF"/>
                </a:solidFill>
                <a:effectLst>
                  <a:glow rad="101600">
                    <a:schemeClr val="tx1">
                      <a:alpha val="88000"/>
                    </a:schemeClr>
                  </a:glow>
                </a:effectLst>
                <a:latin typeface="Arial" charset="0"/>
                <a:cs typeface="Arial" charset="0"/>
              </a:rPr>
              <a:t>Unit Two: The Kingdom is Expanded</a:t>
            </a:r>
          </a:p>
        </p:txBody>
      </p:sp>
      <p:sp>
        <p:nvSpPr>
          <p:cNvPr id="12" name="Title 1"/>
          <p:cNvSpPr txBox="1">
            <a:spLocks/>
          </p:cNvSpPr>
          <p:nvPr/>
        </p:nvSpPr>
        <p:spPr bwMode="auto">
          <a:xfrm>
            <a:off x="0" y="4953000"/>
            <a:ext cx="91440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r>
              <a:rPr lang="en-US" sz="2800" b="1" i="1">
                <a:solidFill>
                  <a:srgbClr val="FFFFFF"/>
                </a:solidFill>
                <a:effectLst>
                  <a:glow rad="101600">
                    <a:schemeClr val="tx1">
                      <a:alpha val="88000"/>
                    </a:schemeClr>
                  </a:glow>
                </a:effectLst>
                <a:latin typeface="Arial" charset="0"/>
                <a:cs typeface="Arial" charset="0"/>
              </a:rPr>
              <a:t>Acts: The Universal Savior is Proclaimed in Sovereign Kingdom Progress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0401"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0402"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54276" name="Text Box 4"/>
          <p:cNvSpPr txBox="1">
            <a:spLocks noChangeArrowheads="1"/>
          </p:cNvSpPr>
          <p:nvPr/>
        </p:nvSpPr>
        <p:spPr bwMode="auto">
          <a:xfrm>
            <a:off x="457201" y="1022350"/>
            <a:ext cx="8991600" cy="5607050"/>
          </a:xfrm>
          <a:prstGeom prst="rect">
            <a:avLst/>
          </a:prstGeom>
          <a:noFill/>
          <a:ln w="28575" cap="sq">
            <a:noFill/>
            <a:miter lim="800000"/>
            <a:headEnd type="none" w="sm" len="sm"/>
            <a:tailEnd type="none" w="sm" len="sm"/>
          </a:ln>
          <a:effectLst/>
        </p:spPr>
        <p:txBody>
          <a:bodyPr lIns="91334" tIns="45667" rIns="91334" bIns="45667" numCol="2"/>
          <a:lstStyle/>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Kingdom</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Significance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Interpretation</a:t>
            </a:r>
          </a:p>
          <a:p>
            <a:pPr marL="0" lvl="1" algn="l">
              <a:defRPr/>
            </a:pPr>
            <a:endParaRPr lang="en-US" altLang="zh-CN" sz="3200" b="1" dirty="0">
              <a:solidFill>
                <a:srgbClr val="000000"/>
              </a:solidFill>
              <a:latin typeface="Arial" charset="0"/>
              <a:ea typeface="SimSun" pitchFamily="2" charset="-122"/>
              <a:cs typeface="+mn-cs"/>
            </a:endParaRPr>
          </a:p>
        </p:txBody>
      </p:sp>
      <p:sp>
        <p:nvSpPr>
          <p:cNvPr id="230404" name="TextBox 5"/>
          <p:cNvSpPr txBox="1">
            <a:spLocks noChangeArrowheads="1"/>
          </p:cNvSpPr>
          <p:nvPr/>
        </p:nvSpPr>
        <p:spPr bwMode="auto">
          <a:xfrm>
            <a:off x="8293379" y="7144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latin typeface="Arial" charset="0"/>
                <a:cs typeface="Arial" charset="0"/>
              </a:rPr>
              <a:t>122</a:t>
            </a:r>
          </a:p>
        </p:txBody>
      </p:sp>
      <p:sp>
        <p:nvSpPr>
          <p:cNvPr id="230405"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en-US" sz="4000" b="1" u="sng">
                <a:solidFill>
                  <a:srgbClr val="663300"/>
                </a:solidFill>
                <a:latin typeface="Arial" charset="0"/>
                <a:cs typeface="Times New Roman" charset="0"/>
              </a:rPr>
              <a:t>Key Characteristics of Acts</a:t>
            </a:r>
          </a:p>
        </p:txBody>
      </p:sp>
      <p:pic>
        <p:nvPicPr>
          <p:cNvPr id="2" name="Picture 1"/>
          <p:cNvPicPr>
            <a:picLocks noChangeAspect="1"/>
          </p:cNvPicPr>
          <p:nvPr/>
        </p:nvPicPr>
        <p:blipFill>
          <a:blip r:embed="rId4"/>
          <a:stretch>
            <a:fillRect/>
          </a:stretch>
        </p:blipFill>
        <p:spPr>
          <a:xfrm>
            <a:off x="-84923" y="2852936"/>
            <a:ext cx="9265447" cy="4005064"/>
          </a:xfrm>
          <a:prstGeom prst="rect">
            <a:avLst/>
          </a:prstGeom>
        </p:spPr>
      </p:pic>
    </p:spTree>
    <p:extLst>
      <p:ext uri="{BB962C8B-B14F-4D97-AF65-F5344CB8AC3E}">
        <p14:creationId xmlns:p14="http://schemas.microsoft.com/office/powerpoint/2010/main" val="30014129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1" end="1"/>
                                            </p:txEl>
                                          </p:spTgt>
                                        </p:tgtEl>
                                        <p:attrNameLst>
                                          <p:attrName>style.visibility</p:attrName>
                                        </p:attrNameLst>
                                      </p:cBhvr>
                                      <p:to>
                                        <p:strVal val="visible"/>
                                      </p:to>
                                    </p:set>
                                    <p:anim calcmode="lin" valueType="num">
                                      <p:cBhvr additive="base">
                                        <p:cTn id="7" dur="500" fill="hold"/>
                                        <p:tgtEl>
                                          <p:spTgt spid="54276">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4276">
                                            <p:txEl>
                                              <p:pRg st="2" end="2"/>
                                            </p:txEl>
                                          </p:spTgt>
                                        </p:tgtEl>
                                        <p:attrNameLst>
                                          <p:attrName>style.visibility</p:attrName>
                                        </p:attrNameLst>
                                      </p:cBhvr>
                                      <p:to>
                                        <p:strVal val="visible"/>
                                      </p:to>
                                    </p:set>
                                    <p:anim calcmode="lin" valueType="num">
                                      <p:cBhvr additive="base">
                                        <p:cTn id="13" dur="500" fill="hold"/>
                                        <p:tgtEl>
                                          <p:spTgt spid="54276">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27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bldLvl="2"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033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033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46084" name="Text Box 4"/>
          <p:cNvSpPr txBox="1">
            <a:spLocks noChangeArrowheads="1"/>
          </p:cNvSpPr>
          <p:nvPr/>
        </p:nvSpPr>
        <p:spPr bwMode="auto">
          <a:xfrm>
            <a:off x="251520" y="721569"/>
            <a:ext cx="8839200" cy="565976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cap="sq">
                <a:solidFill>
                  <a:srgbClr val="000000"/>
                </a:solidFill>
                <a:miter lim="800000"/>
                <a:headEnd type="none" w="sm" len="sm"/>
                <a:tailEnd type="none" w="sm" len="sm"/>
              </a14:hiddenLine>
            </a:ext>
          </a:extLst>
        </p:spPr>
        <p:txBody>
          <a:bodyPr lIns="91334" tIns="45667" rIns="91334" bIns="45667"/>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971550" indent="-4572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buFontTx/>
              <a:buAutoNum type="arabicPeriod"/>
            </a:pPr>
            <a:r>
              <a:rPr lang="en-US" altLang="zh-CN" b="1" dirty="0">
                <a:solidFill>
                  <a:srgbClr val="990033"/>
                </a:solidFill>
                <a:latin typeface="Arial" charset="0"/>
                <a:ea typeface="SimSun" charset="0"/>
                <a:cs typeface="SimSun" charset="0"/>
              </a:rPr>
              <a:t>Movement of (and between) scenes</a:t>
            </a:r>
          </a:p>
          <a:p>
            <a:pPr marL="807126" lvl="1" indent="-293357" algn="l" eaLnBrk="1" hangingPunct="1">
              <a:buFontTx/>
              <a:buChar char="•"/>
            </a:pPr>
            <a:r>
              <a:rPr lang="en-US" altLang="zh-CN" b="1" dirty="0">
                <a:solidFill>
                  <a:srgbClr val="000000"/>
                </a:solidFill>
                <a:latin typeface="Arial" charset="0"/>
                <a:ea typeface="SimSun" charset="0"/>
                <a:cs typeface="SimSun" charset="0"/>
              </a:rPr>
              <a:t>Plot–how does it build on the previous scene(s), and how does it move the story forward?</a:t>
            </a:r>
          </a:p>
          <a:p>
            <a:pPr marL="807126" lvl="1" indent="-293357" algn="l" eaLnBrk="1" hangingPunct="1">
              <a:buFontTx/>
              <a:buChar char="•"/>
            </a:pPr>
            <a:r>
              <a:rPr lang="en-US" altLang="zh-CN" b="1" dirty="0">
                <a:solidFill>
                  <a:srgbClr val="000000"/>
                </a:solidFill>
                <a:latin typeface="Arial" charset="0"/>
                <a:ea typeface="SimSun" charset="0"/>
                <a:cs typeface="SimSun" charset="0"/>
              </a:rPr>
              <a:t>Cause and effect–what causes a particular action, or what is the result of it?</a:t>
            </a:r>
          </a:p>
          <a:p>
            <a:pPr marL="807126" lvl="1" indent="-293357" algn="l" eaLnBrk="1" hangingPunct="1">
              <a:buFontTx/>
              <a:buChar char="•"/>
            </a:pPr>
            <a:r>
              <a:rPr lang="en-US" altLang="zh-CN" b="1" dirty="0">
                <a:solidFill>
                  <a:srgbClr val="000000"/>
                </a:solidFill>
                <a:latin typeface="Arial" charset="0"/>
                <a:ea typeface="SimSun" charset="0"/>
                <a:cs typeface="SimSun" charset="0"/>
              </a:rPr>
              <a:t>Conflicts–what are the tensions and resolutions?</a:t>
            </a:r>
          </a:p>
          <a:p>
            <a:pPr algn="l" eaLnBrk="1" hangingPunct="1">
              <a:buFontTx/>
              <a:buAutoNum type="arabicPeriod"/>
            </a:pPr>
            <a:r>
              <a:rPr lang="en-US" altLang="zh-CN" b="1" dirty="0">
                <a:solidFill>
                  <a:srgbClr val="990033"/>
                </a:solidFill>
                <a:latin typeface="Arial" charset="0"/>
                <a:ea typeface="SimSun" charset="0"/>
                <a:cs typeface="SimSun" charset="0"/>
              </a:rPr>
              <a:t>Time</a:t>
            </a:r>
          </a:p>
          <a:p>
            <a:pPr marL="807126" lvl="1" indent="-293357" algn="l" eaLnBrk="1" hangingPunct="1">
              <a:buFontTx/>
              <a:buChar char="•"/>
            </a:pPr>
            <a:r>
              <a:rPr lang="en-US" altLang="zh-CN" b="1" dirty="0">
                <a:solidFill>
                  <a:srgbClr val="000000"/>
                </a:solidFill>
                <a:latin typeface="Arial" charset="0"/>
                <a:ea typeface="SimSun" charset="0"/>
                <a:cs typeface="SimSun" charset="0"/>
              </a:rPr>
              <a:t>Not necessarily chronological</a:t>
            </a:r>
          </a:p>
          <a:p>
            <a:pPr marL="807126" lvl="1" indent="-293357" algn="l" eaLnBrk="1" hangingPunct="1">
              <a:buFontTx/>
              <a:buChar char="•"/>
            </a:pPr>
            <a:r>
              <a:rPr lang="en-US" altLang="zh-CN" b="1" dirty="0">
                <a:solidFill>
                  <a:srgbClr val="000000"/>
                </a:solidFill>
                <a:latin typeface="Arial" charset="0"/>
                <a:ea typeface="SimSun" charset="0"/>
                <a:cs typeface="SimSun" charset="0"/>
              </a:rPr>
              <a:t>Frequency–repetition for emphasis</a:t>
            </a:r>
          </a:p>
          <a:p>
            <a:pPr marL="807126" lvl="1" indent="-293357" algn="l" eaLnBrk="1" hangingPunct="1">
              <a:buFontTx/>
              <a:buChar char="•"/>
            </a:pPr>
            <a:r>
              <a:rPr lang="en-US" altLang="zh-CN" b="1" dirty="0">
                <a:solidFill>
                  <a:srgbClr val="000000"/>
                </a:solidFill>
                <a:latin typeface="Arial" charset="0"/>
                <a:ea typeface="SimSun" charset="0"/>
                <a:cs typeface="SimSun" charset="0"/>
              </a:rPr>
              <a:t>Pace–length of description</a:t>
            </a:r>
          </a:p>
          <a:p>
            <a:pPr algn="l" eaLnBrk="1" hangingPunct="1">
              <a:buFontTx/>
              <a:buAutoNum type="arabicPeriod"/>
            </a:pPr>
            <a:r>
              <a:rPr lang="en-US" altLang="zh-CN" b="1" dirty="0">
                <a:solidFill>
                  <a:srgbClr val="990033"/>
                </a:solidFill>
                <a:latin typeface="Arial" charset="0"/>
                <a:ea typeface="SimSun" charset="0"/>
                <a:cs typeface="SimSun" charset="0"/>
              </a:rPr>
              <a:t>Author</a:t>
            </a:r>
          </a:p>
          <a:p>
            <a:pPr marL="807126" lvl="1" indent="-293357" algn="l" eaLnBrk="1" hangingPunct="1">
              <a:buFontTx/>
              <a:buChar char="•"/>
            </a:pPr>
            <a:r>
              <a:rPr lang="ru-RU" altLang="zh-CN" b="1" dirty="0">
                <a:solidFill>
                  <a:srgbClr val="000000"/>
                </a:solidFill>
                <a:latin typeface="Arial" charset="0"/>
                <a:ea typeface="SimSun" charset="0"/>
                <a:cs typeface="SimSun" charset="0"/>
              </a:rPr>
              <a:t>"</a:t>
            </a:r>
            <a:r>
              <a:rPr lang="en-US" altLang="zh-CN" b="1" dirty="0">
                <a:solidFill>
                  <a:srgbClr val="000000"/>
                </a:solidFill>
                <a:latin typeface="Arial" charset="0"/>
                <a:ea typeface="SimSun" charset="0"/>
                <a:cs typeface="SimSun" charset="0"/>
              </a:rPr>
              <a:t>Omniscience</a:t>
            </a:r>
            <a:r>
              <a:rPr lang="ru-RU" altLang="zh-CN" b="1" dirty="0">
                <a:solidFill>
                  <a:srgbClr val="000000"/>
                </a:solidFill>
                <a:latin typeface="Arial" charset="0"/>
                <a:ea typeface="SimSun" charset="0"/>
                <a:cs typeface="SimSun" charset="0"/>
              </a:rPr>
              <a:t>"</a:t>
            </a:r>
            <a:r>
              <a:rPr lang="en-US" altLang="zh-CN" b="1" dirty="0">
                <a:solidFill>
                  <a:srgbClr val="000000"/>
                </a:solidFill>
                <a:latin typeface="Arial" charset="0"/>
                <a:ea typeface="SimSun" charset="0"/>
                <a:cs typeface="SimSun" charset="0"/>
              </a:rPr>
              <a:t> of narrator–represents God</a:t>
            </a:r>
            <a:r>
              <a:rPr lang="uk-UA" altLang="zh-CN" b="1" dirty="0">
                <a:solidFill>
                  <a:srgbClr val="000000"/>
                </a:solidFill>
                <a:latin typeface="Arial" charset="0"/>
                <a:ea typeface="SimSun" charset="0"/>
                <a:cs typeface="SimSun" charset="0"/>
              </a:rPr>
              <a:t>'</a:t>
            </a:r>
            <a:r>
              <a:rPr lang="en-US" altLang="zh-CN" b="1" dirty="0">
                <a:solidFill>
                  <a:srgbClr val="000000"/>
                </a:solidFill>
                <a:latin typeface="Arial" charset="0"/>
                <a:ea typeface="SimSun" charset="0"/>
                <a:cs typeface="SimSun" charset="0"/>
              </a:rPr>
              <a:t>s view</a:t>
            </a:r>
          </a:p>
          <a:p>
            <a:pPr marL="807126" lvl="1" indent="-293357" algn="l" eaLnBrk="1" hangingPunct="1">
              <a:buFontTx/>
              <a:buChar char="•"/>
            </a:pPr>
            <a:r>
              <a:rPr lang="en-US" altLang="zh-CN" b="1" dirty="0">
                <a:solidFill>
                  <a:srgbClr val="000000"/>
                </a:solidFill>
                <a:latin typeface="Arial" charset="0"/>
                <a:ea typeface="SimSun" charset="0"/>
                <a:cs typeface="SimSun" charset="0"/>
              </a:rPr>
              <a:t>Gives </a:t>
            </a:r>
            <a:r>
              <a:rPr lang="ru-RU" altLang="zh-CN" b="1" dirty="0">
                <a:solidFill>
                  <a:srgbClr val="000000"/>
                </a:solidFill>
                <a:latin typeface="Arial" charset="0"/>
                <a:ea typeface="SimSun" charset="0"/>
                <a:cs typeface="SimSun" charset="0"/>
              </a:rPr>
              <a:t>"</a:t>
            </a:r>
            <a:r>
              <a:rPr lang="en-US" altLang="zh-CN" b="1" dirty="0">
                <a:solidFill>
                  <a:srgbClr val="000000"/>
                </a:solidFill>
                <a:latin typeface="Arial" charset="0"/>
                <a:ea typeface="SimSun" charset="0"/>
                <a:cs typeface="SimSun" charset="0"/>
              </a:rPr>
              <a:t>inside</a:t>
            </a:r>
            <a:r>
              <a:rPr lang="ru-RU" altLang="zh-CN" b="1" dirty="0">
                <a:solidFill>
                  <a:srgbClr val="000000"/>
                </a:solidFill>
                <a:latin typeface="Arial" charset="0"/>
                <a:ea typeface="SimSun" charset="0"/>
                <a:cs typeface="SimSun" charset="0"/>
              </a:rPr>
              <a:t>"</a:t>
            </a:r>
            <a:r>
              <a:rPr lang="en-US" altLang="zh-CN" b="1" dirty="0">
                <a:solidFill>
                  <a:srgbClr val="000000"/>
                </a:solidFill>
                <a:latin typeface="Arial" charset="0"/>
                <a:ea typeface="SimSun" charset="0"/>
                <a:cs typeface="SimSun" charset="0"/>
              </a:rPr>
              <a:t> information about characters</a:t>
            </a:r>
          </a:p>
          <a:p>
            <a:pPr marL="807126" lvl="1" indent="-293357" algn="l" eaLnBrk="1" hangingPunct="1">
              <a:buFontTx/>
              <a:buChar char="•"/>
            </a:pPr>
            <a:r>
              <a:rPr lang="en-US" altLang="zh-CN" b="1" dirty="0">
                <a:solidFill>
                  <a:srgbClr val="000000"/>
                </a:solidFill>
                <a:latin typeface="Arial" charset="0"/>
                <a:ea typeface="SimSun" charset="0"/>
                <a:cs typeface="SimSun" charset="0"/>
              </a:rPr>
              <a:t>Makes judgments of what is right and wrong</a:t>
            </a:r>
          </a:p>
          <a:p>
            <a:pPr marL="807126" lvl="1" indent="-293357" algn="l" eaLnBrk="1" hangingPunct="1">
              <a:buFontTx/>
              <a:buChar char="•"/>
            </a:pPr>
            <a:r>
              <a:rPr lang="en-US" altLang="zh-CN" b="1" dirty="0">
                <a:solidFill>
                  <a:srgbClr val="000000"/>
                </a:solidFill>
                <a:latin typeface="Arial" charset="0"/>
                <a:ea typeface="SimSun" charset="0"/>
                <a:cs typeface="SimSun" charset="0"/>
              </a:rPr>
              <a:t>Gives additional information to the story</a:t>
            </a:r>
          </a:p>
        </p:txBody>
      </p:sp>
      <p:sp>
        <p:nvSpPr>
          <p:cNvPr id="6" name="Text Box 3"/>
          <p:cNvSpPr txBox="1">
            <a:spLocks noChangeArrowheads="1"/>
          </p:cNvSpPr>
          <p:nvPr/>
        </p:nvSpPr>
        <p:spPr bwMode="auto">
          <a:xfrm>
            <a:off x="179512" y="6477002"/>
            <a:ext cx="8888288" cy="338554"/>
          </a:xfrm>
          <a:prstGeom prst="rect">
            <a:avLst/>
          </a:prstGeom>
          <a:noFill/>
          <a:ln w="9525">
            <a:noFill/>
            <a:miter lim="800000"/>
            <a:headEnd/>
            <a:tailEnd/>
          </a:ln>
          <a:effectLst>
            <a:outerShdw dist="35921" dir="2700000" algn="ctr" rotWithShape="0">
              <a:schemeClr val="bg1"/>
            </a:outerShdw>
          </a:effectLst>
        </p:spPr>
        <p:txBody>
          <a:bodyPr wrap="square" lIns="91334" tIns="45667" rIns="91334" bIns="45667">
            <a:spAutoFit/>
          </a:bodyPr>
          <a:lstStyle/>
          <a:p>
            <a:pPr algn="r">
              <a:spcBef>
                <a:spcPct val="50000"/>
              </a:spcBef>
              <a:defRPr/>
            </a:pPr>
            <a:r>
              <a:rPr lang="en-US" sz="1600" b="1" dirty="0">
                <a:solidFill>
                  <a:srgbClr val="000000"/>
                </a:solidFill>
                <a:latin typeface="Arial" charset="0"/>
                <a:ea typeface="Times New Roman" charset="0"/>
                <a:cs typeface="+mn-cs"/>
              </a:rPr>
              <a:t>Adapted from Jeremy Chew, East Asia School of Theology, Singapore</a:t>
            </a:r>
          </a:p>
        </p:txBody>
      </p:sp>
      <p:sp>
        <p:nvSpPr>
          <p:cNvPr id="270341" name="Title 6"/>
          <p:cNvSpPr>
            <a:spLocks noGrp="1"/>
          </p:cNvSpPr>
          <p:nvPr>
            <p:ph type="title" idx="4294967295"/>
          </p:nvPr>
        </p:nvSpPr>
        <p:spPr>
          <a:xfrm>
            <a:off x="323529" y="-8384"/>
            <a:ext cx="8208912" cy="557064"/>
          </a:xfrm>
          <a:solidFill>
            <a:srgbClr val="000000"/>
          </a:solidFill>
        </p:spPr>
        <p:txBody>
          <a:bodyPr/>
          <a:lstStyle/>
          <a:p>
            <a:r>
              <a:rPr lang="en-US" sz="3200" b="1" dirty="0">
                <a:solidFill>
                  <a:srgbClr val="FFFFFF"/>
                </a:solidFill>
                <a:latin typeface="Arial" charset="0"/>
                <a:cs typeface="Times New Roman" charset="0"/>
              </a:rPr>
              <a:t>Interpreting Acts as a Narrative</a:t>
            </a:r>
            <a:endParaRPr lang="en-US" dirty="0">
              <a:solidFill>
                <a:srgbClr val="FFFFFF"/>
              </a:solidFill>
              <a:latin typeface="Times New Roman"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6084">
                                            <p:txEl>
                                              <p:pRg st="0" end="0"/>
                                            </p:txEl>
                                          </p:spTgt>
                                        </p:tgtEl>
                                        <p:attrNameLst>
                                          <p:attrName>style.visibility</p:attrName>
                                        </p:attrNameLst>
                                      </p:cBhvr>
                                      <p:to>
                                        <p:strVal val="visible"/>
                                      </p:to>
                                    </p:set>
                                    <p:animEffect transition="in" filter="checkerboard(across)">
                                      <p:cBhvr>
                                        <p:cTn id="7" dur="500"/>
                                        <p:tgtEl>
                                          <p:spTgt spid="4608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6084">
                                            <p:txEl>
                                              <p:pRg st="1" end="1"/>
                                            </p:txEl>
                                          </p:spTgt>
                                        </p:tgtEl>
                                        <p:attrNameLst>
                                          <p:attrName>style.visibility</p:attrName>
                                        </p:attrNameLst>
                                      </p:cBhvr>
                                      <p:to>
                                        <p:strVal val="visible"/>
                                      </p:to>
                                    </p:set>
                                    <p:animEffect transition="in" filter="checkerboard(across)">
                                      <p:cBhvr>
                                        <p:cTn id="12" dur="500"/>
                                        <p:tgtEl>
                                          <p:spTgt spid="4608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6084">
                                            <p:txEl>
                                              <p:pRg st="2" end="2"/>
                                            </p:txEl>
                                          </p:spTgt>
                                        </p:tgtEl>
                                        <p:attrNameLst>
                                          <p:attrName>style.visibility</p:attrName>
                                        </p:attrNameLst>
                                      </p:cBhvr>
                                      <p:to>
                                        <p:strVal val="visible"/>
                                      </p:to>
                                    </p:set>
                                    <p:animEffect transition="in" filter="checkerboard(across)">
                                      <p:cBhvr>
                                        <p:cTn id="17" dur="500"/>
                                        <p:tgtEl>
                                          <p:spTgt spid="4608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6084">
                                            <p:txEl>
                                              <p:pRg st="3" end="3"/>
                                            </p:txEl>
                                          </p:spTgt>
                                        </p:tgtEl>
                                        <p:attrNameLst>
                                          <p:attrName>style.visibility</p:attrName>
                                        </p:attrNameLst>
                                      </p:cBhvr>
                                      <p:to>
                                        <p:strVal val="visible"/>
                                      </p:to>
                                    </p:set>
                                    <p:animEffect transition="in" filter="checkerboard(across)">
                                      <p:cBhvr>
                                        <p:cTn id="22" dur="500"/>
                                        <p:tgtEl>
                                          <p:spTgt spid="4608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6084">
                                            <p:txEl>
                                              <p:pRg st="4" end="4"/>
                                            </p:txEl>
                                          </p:spTgt>
                                        </p:tgtEl>
                                        <p:attrNameLst>
                                          <p:attrName>style.visibility</p:attrName>
                                        </p:attrNameLst>
                                      </p:cBhvr>
                                      <p:to>
                                        <p:strVal val="visible"/>
                                      </p:to>
                                    </p:set>
                                    <p:animEffect transition="in" filter="checkerboard(across)">
                                      <p:cBhvr>
                                        <p:cTn id="27" dur="500"/>
                                        <p:tgtEl>
                                          <p:spTgt spid="46084">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46084">
                                            <p:txEl>
                                              <p:pRg st="5" end="5"/>
                                            </p:txEl>
                                          </p:spTgt>
                                        </p:tgtEl>
                                        <p:attrNameLst>
                                          <p:attrName>style.visibility</p:attrName>
                                        </p:attrNameLst>
                                      </p:cBhvr>
                                      <p:to>
                                        <p:strVal val="visible"/>
                                      </p:to>
                                    </p:set>
                                    <p:animEffect transition="in" filter="checkerboard(across)">
                                      <p:cBhvr>
                                        <p:cTn id="32" dur="500"/>
                                        <p:tgtEl>
                                          <p:spTgt spid="46084">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46084">
                                            <p:txEl>
                                              <p:pRg st="6" end="6"/>
                                            </p:txEl>
                                          </p:spTgt>
                                        </p:tgtEl>
                                        <p:attrNameLst>
                                          <p:attrName>style.visibility</p:attrName>
                                        </p:attrNameLst>
                                      </p:cBhvr>
                                      <p:to>
                                        <p:strVal val="visible"/>
                                      </p:to>
                                    </p:set>
                                    <p:animEffect transition="in" filter="checkerboard(across)">
                                      <p:cBhvr>
                                        <p:cTn id="37" dur="500"/>
                                        <p:tgtEl>
                                          <p:spTgt spid="46084">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46084">
                                            <p:txEl>
                                              <p:pRg st="7" end="7"/>
                                            </p:txEl>
                                          </p:spTgt>
                                        </p:tgtEl>
                                        <p:attrNameLst>
                                          <p:attrName>style.visibility</p:attrName>
                                        </p:attrNameLst>
                                      </p:cBhvr>
                                      <p:to>
                                        <p:strVal val="visible"/>
                                      </p:to>
                                    </p:set>
                                    <p:animEffect transition="in" filter="checkerboard(across)">
                                      <p:cBhvr>
                                        <p:cTn id="42" dur="500"/>
                                        <p:tgtEl>
                                          <p:spTgt spid="46084">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46084">
                                            <p:txEl>
                                              <p:pRg st="8" end="8"/>
                                            </p:txEl>
                                          </p:spTgt>
                                        </p:tgtEl>
                                        <p:attrNameLst>
                                          <p:attrName>style.visibility</p:attrName>
                                        </p:attrNameLst>
                                      </p:cBhvr>
                                      <p:to>
                                        <p:strVal val="visible"/>
                                      </p:to>
                                    </p:set>
                                    <p:animEffect transition="in" filter="checkerboard(across)">
                                      <p:cBhvr>
                                        <p:cTn id="47" dur="500"/>
                                        <p:tgtEl>
                                          <p:spTgt spid="46084">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46084">
                                            <p:txEl>
                                              <p:pRg st="9" end="9"/>
                                            </p:txEl>
                                          </p:spTgt>
                                        </p:tgtEl>
                                        <p:attrNameLst>
                                          <p:attrName>style.visibility</p:attrName>
                                        </p:attrNameLst>
                                      </p:cBhvr>
                                      <p:to>
                                        <p:strVal val="visible"/>
                                      </p:to>
                                    </p:set>
                                    <p:animEffect transition="in" filter="checkerboard(across)">
                                      <p:cBhvr>
                                        <p:cTn id="52" dur="500"/>
                                        <p:tgtEl>
                                          <p:spTgt spid="46084">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46084">
                                            <p:txEl>
                                              <p:pRg st="10" end="10"/>
                                            </p:txEl>
                                          </p:spTgt>
                                        </p:tgtEl>
                                        <p:attrNameLst>
                                          <p:attrName>style.visibility</p:attrName>
                                        </p:attrNameLst>
                                      </p:cBhvr>
                                      <p:to>
                                        <p:strVal val="visible"/>
                                      </p:to>
                                    </p:set>
                                    <p:animEffect transition="in" filter="checkerboard(across)">
                                      <p:cBhvr>
                                        <p:cTn id="57" dur="500"/>
                                        <p:tgtEl>
                                          <p:spTgt spid="46084">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46084">
                                            <p:txEl>
                                              <p:pRg st="11" end="11"/>
                                            </p:txEl>
                                          </p:spTgt>
                                        </p:tgtEl>
                                        <p:attrNameLst>
                                          <p:attrName>style.visibility</p:attrName>
                                        </p:attrNameLst>
                                      </p:cBhvr>
                                      <p:to>
                                        <p:strVal val="visible"/>
                                      </p:to>
                                    </p:set>
                                    <p:animEffect transition="in" filter="checkerboard(across)">
                                      <p:cBhvr>
                                        <p:cTn id="62" dur="500"/>
                                        <p:tgtEl>
                                          <p:spTgt spid="46084">
                                            <p:txEl>
                                              <p:pRg st="11" end="11"/>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46084">
                                            <p:txEl>
                                              <p:pRg st="12" end="12"/>
                                            </p:txEl>
                                          </p:spTgt>
                                        </p:tgtEl>
                                        <p:attrNameLst>
                                          <p:attrName>style.visibility</p:attrName>
                                        </p:attrNameLst>
                                      </p:cBhvr>
                                      <p:to>
                                        <p:strVal val="visible"/>
                                      </p:to>
                                    </p:set>
                                    <p:animEffect transition="in" filter="checkerboard(across)">
                                      <p:cBhvr>
                                        <p:cTn id="67" dur="500"/>
                                        <p:tgtEl>
                                          <p:spTgt spid="4608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build="p" bldLvl="2"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9073" name="Text Box 2"/>
          <p:cNvSpPr txBox="1">
            <a:spLocks noChangeArrowheads="1"/>
          </p:cNvSpPr>
          <p:nvPr/>
        </p:nvSpPr>
        <p:spPr bwMode="auto">
          <a:xfrm>
            <a:off x="8382008" y="76206"/>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dirty="0">
                <a:solidFill>
                  <a:srgbClr val="000000"/>
                </a:solidFill>
                <a:latin typeface="Arial" charset="0"/>
                <a:cs typeface="Arial" charset="0"/>
              </a:rPr>
              <a:t>120</a:t>
            </a:r>
          </a:p>
        </p:txBody>
      </p:sp>
      <p:sp>
        <p:nvSpPr>
          <p:cNvPr id="259074" name="Text Box 8"/>
          <p:cNvSpPr txBox="1">
            <a:spLocks noChangeArrowheads="1"/>
          </p:cNvSpPr>
          <p:nvPr/>
        </p:nvSpPr>
        <p:spPr bwMode="auto">
          <a:xfrm>
            <a:off x="38362" y="1470403"/>
            <a:ext cx="9063037" cy="1815775"/>
          </a:xfrm>
          <a:prstGeom prst="rect">
            <a:avLst/>
          </a:prstGeom>
          <a:solidFill>
            <a:srgbClr val="000000"/>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2800" b="1" u="sng" dirty="0">
                <a:solidFill>
                  <a:srgbClr val="FFFFFF"/>
                </a:solidFill>
                <a:latin typeface="Arial" charset="0"/>
                <a:cs typeface="Arial" charset="0"/>
              </a:rPr>
              <a:t>Summary Statement</a:t>
            </a:r>
            <a:endParaRPr lang="en-US" altLang="zh-CN" sz="2800" b="1" dirty="0">
              <a:solidFill>
                <a:srgbClr val="FFFFFF"/>
              </a:solidFill>
              <a:latin typeface="Arial" charset="0"/>
              <a:cs typeface="Arial" charset="0"/>
            </a:endParaRPr>
          </a:p>
          <a:p>
            <a:pPr eaLnBrk="1" hangingPunct="1"/>
            <a:r>
              <a:rPr lang="en-US" altLang="zh-CN" sz="2800" b="1" dirty="0">
                <a:solidFill>
                  <a:srgbClr val="FFFFFF"/>
                </a:solidFill>
                <a:latin typeface="Arial" charset="0"/>
                <a:cs typeface="Arial" charset="0"/>
              </a:rPr>
              <a:t>The reason to witness everywhere is because </a:t>
            </a:r>
            <a:r>
              <a:rPr lang="en-US" altLang="zh-CN" sz="2800" b="1" dirty="0">
                <a:solidFill>
                  <a:srgbClr val="FFFF00"/>
                </a:solidFill>
                <a:latin typeface="Arial" charset="0"/>
                <a:cs typeface="Arial" charset="0"/>
              </a:rPr>
              <a:t>God has directed the progress of the kingdom message </a:t>
            </a:r>
            <a:r>
              <a:rPr lang="en-US" altLang="zh-CN" sz="2800" b="1" dirty="0">
                <a:solidFill>
                  <a:srgbClr val="FFFFFF"/>
                </a:solidFill>
                <a:latin typeface="Arial" charset="0"/>
                <a:cs typeface="Arial" charset="0"/>
              </a:rPr>
              <a:t>to all people since early church history</a:t>
            </a:r>
            <a:endParaRPr lang="en-US" sz="2800" b="1" dirty="0">
              <a:solidFill>
                <a:srgbClr val="FFFFFF"/>
              </a:solidFill>
              <a:latin typeface="Arial" charset="0"/>
              <a:cs typeface="Arial" charset="0"/>
            </a:endParaRPr>
          </a:p>
        </p:txBody>
      </p:sp>
      <p:sp>
        <p:nvSpPr>
          <p:cNvPr id="45065" name="Text Box 9"/>
          <p:cNvSpPr txBox="1">
            <a:spLocks noChangeArrowheads="1"/>
          </p:cNvSpPr>
          <p:nvPr/>
        </p:nvSpPr>
        <p:spPr bwMode="auto">
          <a:xfrm>
            <a:off x="68269" y="4005064"/>
            <a:ext cx="9075737" cy="2512482"/>
          </a:xfrm>
          <a:prstGeom prst="rect">
            <a:avLst/>
          </a:prstGeom>
          <a:solidFill>
            <a:srgbClr val="99FFCC"/>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2800" b="1" u="sng" dirty="0">
                <a:solidFill>
                  <a:srgbClr val="000000"/>
                </a:solidFill>
                <a:latin typeface="Arial" charset="0"/>
                <a:cs typeface="Arial" charset="0"/>
              </a:rPr>
              <a:t>Application</a:t>
            </a:r>
            <a:endParaRPr lang="en-US" altLang="zh-CN" sz="2800" b="1" dirty="0">
              <a:solidFill>
                <a:srgbClr val="000000"/>
              </a:solidFill>
              <a:latin typeface="Arial" charset="0"/>
              <a:cs typeface="Arial" charset="0"/>
            </a:endParaRPr>
          </a:p>
          <a:p>
            <a:pPr eaLnBrk="1" hangingPunct="1">
              <a:lnSpc>
                <a:spcPct val="90000"/>
              </a:lnSpc>
            </a:pPr>
            <a:r>
              <a:rPr lang="en-US" altLang="zh-CN" sz="2800" b="1" dirty="0">
                <a:solidFill>
                  <a:srgbClr val="000000"/>
                </a:solidFill>
                <a:latin typeface="Arial" charset="0"/>
                <a:cs typeface="Arial" charset="0"/>
              </a:rPr>
              <a:t>How is God extending his kingdom message through you?</a:t>
            </a:r>
          </a:p>
          <a:p>
            <a:pPr eaLnBrk="1" hangingPunct="1"/>
            <a:r>
              <a:rPr lang="en-US" altLang="zh-CN" sz="2800" b="1" dirty="0">
                <a:solidFill>
                  <a:srgbClr val="000000"/>
                </a:solidFill>
                <a:latin typeface="Arial" charset="0"/>
                <a:cs typeface="Arial" charset="0"/>
              </a:rPr>
              <a:t> </a:t>
            </a:r>
          </a:p>
          <a:p>
            <a:pPr eaLnBrk="1" hangingPunct="1">
              <a:lnSpc>
                <a:spcPct val="90000"/>
              </a:lnSpc>
            </a:pPr>
            <a:r>
              <a:rPr lang="en-US" altLang="zh-CN" sz="2800" b="1" dirty="0">
                <a:solidFill>
                  <a:srgbClr val="000000"/>
                </a:solidFill>
                <a:latin typeface="Arial" charset="0"/>
                <a:cs typeface="Arial" charset="0"/>
              </a:rPr>
              <a:t>How are you fitting into His overall purpose to spread the gospel throughout the entire earth? </a:t>
            </a:r>
            <a:endParaRPr lang="en-US" sz="2800" b="1" dirty="0">
              <a:solidFill>
                <a:srgbClr val="000000"/>
              </a:solidFill>
              <a:latin typeface="Arial" charset="0"/>
              <a:cs typeface="Arial" charset="0"/>
            </a:endParaRPr>
          </a:p>
        </p:txBody>
      </p:sp>
      <p:sp>
        <p:nvSpPr>
          <p:cNvPr id="259076" name="Text Box 10"/>
          <p:cNvSpPr txBox="1">
            <a:spLocks noChangeArrowheads="1"/>
          </p:cNvSpPr>
          <p:nvPr/>
        </p:nvSpPr>
        <p:spPr bwMode="auto">
          <a:xfrm>
            <a:off x="4041782" y="52389"/>
            <a:ext cx="1083683" cy="590092"/>
          </a:xfrm>
          <a:prstGeom prst="rect">
            <a:avLst/>
          </a:prstGeom>
          <a:solidFill>
            <a:srgbClr val="000099"/>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altLang="zh-CN" sz="3200" b="1">
                <a:solidFill>
                  <a:srgbClr val="FFFFFF"/>
                </a:solidFill>
                <a:latin typeface="Arial" charset="0"/>
                <a:cs typeface="Arial" charset="0"/>
              </a:rPr>
              <a:t>Acts</a:t>
            </a:r>
            <a:endParaRPr lang="en-US" sz="3200">
              <a:solidFill>
                <a:srgbClr val="FFFFFF"/>
              </a:solidFill>
              <a:latin typeface="Arial" charset="0"/>
              <a:cs typeface="Arial" charset="0"/>
            </a:endParaRPr>
          </a:p>
        </p:txBody>
      </p:sp>
      <p:sp>
        <p:nvSpPr>
          <p:cNvPr id="259077" name="Rectangle 11"/>
          <p:cNvSpPr>
            <a:spLocks noGrp="1" noChangeArrowheads="1"/>
          </p:cNvSpPr>
          <p:nvPr>
            <p:ph type="title" idx="4294967295"/>
          </p:nvPr>
        </p:nvSpPr>
        <p:spPr>
          <a:xfrm>
            <a:off x="0" y="0"/>
            <a:ext cx="3581400" cy="304800"/>
          </a:xfrm>
        </p:spPr>
        <p:txBody>
          <a:bodyPr/>
          <a:lstStyle/>
          <a:p>
            <a:pPr eaLnBrk="1" hangingPunct="1"/>
            <a:r>
              <a:rPr lang="en-US" sz="2400">
                <a:latin typeface="Arial" charset="0"/>
                <a:ea typeface="ＭＳ Ｐゴシック" charset="0"/>
                <a:cs typeface="Arial" charset="0"/>
              </a:rPr>
              <a:t>Summary &amp; Application</a:t>
            </a:r>
          </a:p>
        </p:txBody>
      </p:sp>
    </p:spTree>
    <p:extLst>
      <p:ext uri="{BB962C8B-B14F-4D97-AF65-F5344CB8AC3E}">
        <p14:creationId xmlns:p14="http://schemas.microsoft.com/office/powerpoint/2010/main" val="245762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5065"/>
                                        </p:tgtEl>
                                        <p:attrNameLst>
                                          <p:attrName>style.visibility</p:attrName>
                                        </p:attrNameLst>
                                      </p:cBhvr>
                                      <p:to>
                                        <p:strVal val="visible"/>
                                      </p:to>
                                    </p:set>
                                    <p:animEffect transition="in" filter="box(in)">
                                      <p:cBhvr>
                                        <p:cTn id="7" dur="500"/>
                                        <p:tgtEl>
                                          <p:spTgt spid="4506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59076"/>
                                        </p:tgtEl>
                                        <p:attrNameLst>
                                          <p:attrName>style.visibility</p:attrName>
                                        </p:attrNameLst>
                                      </p:cBhvr>
                                      <p:to>
                                        <p:strVal val="visible"/>
                                      </p:to>
                                    </p:set>
                                    <p:anim calcmode="lin" valueType="num">
                                      <p:cBhvr additive="base">
                                        <p:cTn id="12" dur="500" fill="hold"/>
                                        <p:tgtEl>
                                          <p:spTgt spid="259076"/>
                                        </p:tgtEl>
                                        <p:attrNameLst>
                                          <p:attrName>ppt_x</p:attrName>
                                        </p:attrNameLst>
                                      </p:cBhvr>
                                      <p:tavLst>
                                        <p:tav tm="0">
                                          <p:val>
                                            <p:strVal val="#ppt_x"/>
                                          </p:val>
                                        </p:tav>
                                        <p:tav tm="100000">
                                          <p:val>
                                            <p:strVal val="#ppt_x"/>
                                          </p:val>
                                        </p:tav>
                                      </p:tavLst>
                                    </p:anim>
                                    <p:anim calcmode="lin" valueType="num">
                                      <p:cBhvr additive="base">
                                        <p:cTn id="13" dur="500" fill="hold"/>
                                        <p:tgtEl>
                                          <p:spTgt spid="2590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5" grpId="0" animBg="1" autoUpdateAnimBg="0"/>
      <p:bldP spid="25907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graphicFrame>
        <p:nvGraphicFramePr>
          <p:cNvPr id="72825" name="Group 121"/>
          <p:cNvGraphicFramePr>
            <a:graphicFrameLocks noGrp="1"/>
          </p:cNvGraphicFramePr>
          <p:nvPr/>
        </p:nvGraphicFramePr>
        <p:xfrm>
          <a:off x="6" y="941389"/>
          <a:ext cx="9143999" cy="6024281"/>
        </p:xfrm>
        <a:graphic>
          <a:graphicData uri="http://schemas.openxmlformats.org/drawingml/2006/table">
            <a:tbl>
              <a:tblPr/>
              <a:tblGrid>
                <a:gridCol w="1403648">
                  <a:extLst>
                    <a:ext uri="{9D8B030D-6E8A-4147-A177-3AD203B41FA5}">
                      <a16:colId xmlns:a16="http://schemas.microsoft.com/office/drawing/2014/main" val="20000"/>
                    </a:ext>
                  </a:extLst>
                </a:gridCol>
                <a:gridCol w="1800200">
                  <a:extLst>
                    <a:ext uri="{9D8B030D-6E8A-4147-A177-3AD203B41FA5}">
                      <a16:colId xmlns:a16="http://schemas.microsoft.com/office/drawing/2014/main" val="20001"/>
                    </a:ext>
                  </a:extLst>
                </a:gridCol>
                <a:gridCol w="2074977">
                  <a:extLst>
                    <a:ext uri="{9D8B030D-6E8A-4147-A177-3AD203B41FA5}">
                      <a16:colId xmlns:a16="http://schemas.microsoft.com/office/drawing/2014/main" val="20002"/>
                    </a:ext>
                  </a:extLst>
                </a:gridCol>
                <a:gridCol w="1781763">
                  <a:extLst>
                    <a:ext uri="{9D8B030D-6E8A-4147-A177-3AD203B41FA5}">
                      <a16:colId xmlns:a16="http://schemas.microsoft.com/office/drawing/2014/main" val="20003"/>
                    </a:ext>
                  </a:extLst>
                </a:gridCol>
                <a:gridCol w="2083411">
                  <a:extLst>
                    <a:ext uri="{9D8B030D-6E8A-4147-A177-3AD203B41FA5}">
                      <a16:colId xmlns:a16="http://schemas.microsoft.com/office/drawing/2014/main" val="20004"/>
                    </a:ext>
                  </a:extLst>
                </a:gridCol>
              </a:tblGrid>
              <a:tr h="71000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ea typeface="ＭＳ Ｐゴシック" charset="0"/>
                          <a:cs typeface="Arial" charset="0"/>
                        </a:rPr>
                        <a:t>Text</a:t>
                      </a: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000" b="1" i="0" u="none" strike="noStrike" cap="none" normalizeH="0" baseline="0" dirty="0">
                          <a:ln>
                            <a:noFill/>
                          </a:ln>
                          <a:solidFill>
                            <a:srgbClr val="FFFFFF"/>
                          </a:solidFill>
                          <a:effectLst/>
                          <a:latin typeface="Arial" charset="0"/>
                          <a:ea typeface="ＭＳ Ｐゴシック" charset="0"/>
                          <a:cs typeface="Arial" charset="0"/>
                        </a:rPr>
                        <a:t>Speakers</a:t>
                      </a: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ea typeface="ＭＳ Ｐゴシック" charset="0"/>
                          <a:cs typeface="Arial" charset="0"/>
                        </a:rPr>
                        <a:t>Audience</a:t>
                      </a: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en-US" altLang="zh-CN" sz="2000" b="1" dirty="0">
                          <a:solidFill>
                            <a:srgbClr val="FFFFFF"/>
                          </a:solidFill>
                          <a:latin typeface="Arial" charset="0"/>
                          <a:cs typeface="Arial" charset="0"/>
                        </a:rPr>
                        <a:t>Related to Salvation</a:t>
                      </a:r>
                      <a:endParaRPr kumimoji="0" lang="en-US" sz="2000" b="1" i="0" u="none" strike="noStrike" cap="none" normalizeH="0" baseline="0" dirty="0">
                        <a:ln>
                          <a:noFill/>
                        </a:ln>
                        <a:solidFill>
                          <a:srgbClr val="FFFFFF"/>
                        </a:solidFill>
                        <a:effectLst/>
                        <a:latin typeface="Arial" charset="0"/>
                        <a:ea typeface="ＭＳ Ｐゴシック" charset="0"/>
                        <a:cs typeface="Arial" charset="0"/>
                      </a:endParaRP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charset="0"/>
                          <a:ea typeface="ＭＳ Ｐゴシック" charset="0"/>
                          <a:cs typeface="Arial" charset="0"/>
                        </a:rPr>
                        <a:t>Purpose</a:t>
                      </a:r>
                    </a:p>
                  </a:txBody>
                  <a:tcPr anchor="ctr" anchorCtr="1" horzOverflow="overflow">
                    <a:lnL>
                      <a:noFill/>
                    </a:lnL>
                    <a:lnR>
                      <a:noFill/>
                    </a:lnR>
                    <a:lnT>
                      <a:noFill/>
                    </a:lnT>
                    <a:lnB>
                      <a:noFill/>
                    </a:lnB>
                    <a:lnTlToBr>
                      <a:noFill/>
                    </a:lnTlToBr>
                    <a:lnBlToTr>
                      <a:noFill/>
                    </a:lnBlToTr>
                    <a:solidFill>
                      <a:schemeClr val="tx2"/>
                    </a:solidFill>
                  </a:tcPr>
                </a:tc>
                <a:extLst>
                  <a:ext uri="{0D108BD9-81ED-4DB2-BD59-A6C34878D82A}">
                    <a16:rowId xmlns:a16="http://schemas.microsoft.com/office/drawing/2014/main" val="10000"/>
                  </a:ext>
                </a:extLst>
              </a:tr>
              <a:tr h="1328569">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2:1-4</a:t>
                      </a: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1" i="0" u="none" strike="noStrike" cap="none" normalizeH="0" baseline="0" dirty="0">
                        <a:ln>
                          <a:noFill/>
                        </a:ln>
                        <a:solidFill>
                          <a:srgbClr val="FFFFFF"/>
                        </a:solidFill>
                        <a:effectLst/>
                        <a:latin typeface="Arial Narrow" charset="0"/>
                        <a:ea typeface="SimSun" charset="0"/>
                        <a:cs typeface="SimSun"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Apostles+</a:t>
                      </a: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1" i="0" u="none" strike="noStrike" cap="none" normalizeH="0" baseline="0" dirty="0">
                        <a:ln>
                          <a:noFill/>
                        </a:ln>
                        <a:solidFill>
                          <a:srgbClr val="FFFFFF"/>
                        </a:solidFill>
                        <a:effectLst/>
                        <a:latin typeface="Arial Narrow" charset="0"/>
                        <a:ea typeface="SimSun" charset="0"/>
                        <a:cs typeface="SimSun"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Unsaved Jews at Pentecost</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After salvation</a:t>
                      </a:r>
                      <a:endParaRPr kumimoji="0" lang="en-US" altLang="zh-CN" sz="2000" b="1" i="0" u="none" strike="noStrike" cap="none" normalizeH="0" baseline="0" dirty="0">
                        <a:ln>
                          <a:noFill/>
                        </a:ln>
                        <a:solidFill>
                          <a:srgbClr val="FFFFFF"/>
                        </a:solidFill>
                        <a:effectLst/>
                        <a:latin typeface="Arial Narrow" charset="0"/>
                        <a:ea typeface="SimSun" charset="0"/>
                        <a:cs typeface="SimSun"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en-US" altLang="zh-CN" sz="2000" b="1" dirty="0">
                          <a:solidFill>
                            <a:srgbClr val="FFFFFF"/>
                          </a:solidFill>
                          <a:latin typeface="Arial" charset="0"/>
                          <a:cs typeface="Arial" charset="0"/>
                        </a:rPr>
                        <a:t>Validate for Jews the fulfillment of Joel 2</a:t>
                      </a:r>
                      <a:endParaRPr kumimoji="0" lang="en-US" altLang="zh-CN" sz="2000" b="1" i="0" u="none" strike="noStrike" cap="none" normalizeH="0" baseline="0" dirty="0">
                        <a:ln>
                          <a:noFill/>
                        </a:ln>
                        <a:solidFill>
                          <a:srgbClr val="FFFFFF"/>
                        </a:solidFill>
                        <a:effectLst/>
                        <a:latin typeface="Arial Narrow" charset="0"/>
                        <a:ea typeface="SimSun" charset="0"/>
                        <a:cs typeface="SimSun"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1"/>
                  </a:ext>
                </a:extLst>
              </a:tr>
              <a:tr h="1328569">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8:14-17</a:t>
                      </a: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FFFFFF"/>
                        </a:solidFill>
                        <a:effectLst/>
                        <a:latin typeface="Arial Narrow" charset="0"/>
                        <a:ea typeface="SimSun" charset="0"/>
                        <a:cs typeface="SimSun"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en-US" altLang="zh-CN" sz="2000" b="1" dirty="0">
                          <a:solidFill>
                            <a:srgbClr val="FFFFFF"/>
                          </a:solidFill>
                          <a:latin typeface="Arial" charset="0"/>
                          <a:cs typeface="Arial" charset="0"/>
                        </a:rPr>
                        <a:t>Samaritans</a:t>
                      </a:r>
                      <a:endParaRPr kumimoji="0" lang="en-US" altLang="zh-CN" sz="2000" b="0" i="0" u="none" strike="noStrike" cap="none" normalizeH="0" baseline="0" dirty="0">
                        <a:ln>
                          <a:noFill/>
                        </a:ln>
                        <a:solidFill>
                          <a:srgbClr val="FFFFFF"/>
                        </a:solidFill>
                        <a:effectLst/>
                        <a:latin typeface="Arial Narrow" charset="0"/>
                        <a:ea typeface="SimSun" charset="0"/>
                        <a:cs typeface="SimSun"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Saved Jews doubting God</a:t>
                      </a:r>
                      <a:r>
                        <a:rPr lang="uk-UA" altLang="zh-CN" sz="2000" b="1" dirty="0">
                          <a:solidFill>
                            <a:srgbClr val="FFFFFF"/>
                          </a:solidFill>
                          <a:latin typeface="Arial" charset="0"/>
                          <a:cs typeface="Arial" charset="0"/>
                        </a:rPr>
                        <a:t>'</a:t>
                      </a:r>
                      <a:r>
                        <a:rPr lang="en-US" altLang="zh-CN" sz="2000" b="1" dirty="0">
                          <a:solidFill>
                            <a:srgbClr val="FFFFFF"/>
                          </a:solidFill>
                          <a:latin typeface="Arial" charset="0"/>
                          <a:cs typeface="Arial" charset="0"/>
                        </a:rPr>
                        <a:t>s plan (Peter+)</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After salvation</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Validate for Jews God</a:t>
                      </a:r>
                      <a:r>
                        <a:rPr lang="uk-UA" altLang="zh-CN" sz="2000" b="1" dirty="0">
                          <a:solidFill>
                            <a:srgbClr val="FFFFFF"/>
                          </a:solidFill>
                          <a:latin typeface="Arial" charset="0"/>
                          <a:cs typeface="Arial" charset="0"/>
                        </a:rPr>
                        <a:t>'</a:t>
                      </a:r>
                      <a:r>
                        <a:rPr lang="en-US" altLang="zh-CN" sz="2000" b="1" dirty="0">
                          <a:solidFill>
                            <a:srgbClr val="FFFFFF"/>
                          </a:solidFill>
                          <a:latin typeface="Arial" charset="0"/>
                          <a:cs typeface="Arial" charset="0"/>
                        </a:rPr>
                        <a:t>s acceptance of Samaritans</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2"/>
                  </a:ext>
                </a:extLst>
              </a:tr>
              <a:tr h="1328569">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10:44-47</a:t>
                      </a: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FFFFFF"/>
                        </a:solidFill>
                        <a:effectLst/>
                        <a:latin typeface="Arial Narrow" charset="0"/>
                        <a:ea typeface="SimSun" charset="0"/>
                        <a:cs typeface="SimSun"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Gentiles (Cornelius+ others)</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Saved Jews doubting God</a:t>
                      </a:r>
                      <a:r>
                        <a:rPr lang="uk-UA" altLang="zh-CN" sz="2000" b="1" dirty="0">
                          <a:solidFill>
                            <a:srgbClr val="FFFFFF"/>
                          </a:solidFill>
                          <a:latin typeface="Arial" charset="0"/>
                          <a:cs typeface="Arial" charset="0"/>
                        </a:rPr>
                        <a:t>'</a:t>
                      </a:r>
                      <a:r>
                        <a:rPr lang="en-US" altLang="zh-CN" sz="2000" b="1" dirty="0">
                          <a:solidFill>
                            <a:srgbClr val="FFFFFF"/>
                          </a:solidFill>
                          <a:latin typeface="Arial" charset="0"/>
                          <a:cs typeface="Arial" charset="0"/>
                        </a:rPr>
                        <a:t>s plan (Peter+)</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At </a:t>
                      </a:r>
                      <a:br>
                        <a:rPr lang="en-US" altLang="zh-CN" sz="2000" b="1" dirty="0">
                          <a:solidFill>
                            <a:srgbClr val="FFFFFF"/>
                          </a:solidFill>
                          <a:latin typeface="Arial" charset="0"/>
                          <a:cs typeface="Arial" charset="0"/>
                        </a:rPr>
                      </a:br>
                      <a:r>
                        <a:rPr lang="en-US" altLang="zh-CN" sz="2000" b="1" dirty="0">
                          <a:solidFill>
                            <a:srgbClr val="FFFFFF"/>
                          </a:solidFill>
                          <a:latin typeface="Arial" charset="0"/>
                          <a:cs typeface="Arial" charset="0"/>
                        </a:rPr>
                        <a:t>salvation</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Validate for Jews God</a:t>
                      </a:r>
                      <a:r>
                        <a:rPr lang="uk-UA" altLang="zh-CN" sz="2000" b="1" dirty="0">
                          <a:solidFill>
                            <a:srgbClr val="FFFFFF"/>
                          </a:solidFill>
                          <a:latin typeface="Arial" charset="0"/>
                          <a:cs typeface="Arial" charset="0"/>
                        </a:rPr>
                        <a:t>'</a:t>
                      </a:r>
                      <a:r>
                        <a:rPr lang="en-US" altLang="zh-CN" sz="2000" b="1" dirty="0">
                          <a:solidFill>
                            <a:srgbClr val="FFFFFF"/>
                          </a:solidFill>
                          <a:latin typeface="Arial" charset="0"/>
                          <a:cs typeface="Arial" charset="0"/>
                        </a:rPr>
                        <a:t>s acceptance of Gentiles</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3"/>
                  </a:ext>
                </a:extLst>
              </a:tr>
              <a:tr h="1328569">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19:1-7</a:t>
                      </a: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FFFFFF"/>
                        </a:solidFill>
                        <a:effectLst/>
                        <a:latin typeface="Arial Narrow" charset="0"/>
                        <a:ea typeface="SimSun" charset="0"/>
                        <a:cs typeface="SimSun"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OT believers in Messiah</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Jews needing gospel message confirmed</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At </a:t>
                      </a:r>
                      <a:br>
                        <a:rPr lang="en-US" altLang="zh-CN" sz="2000" b="1" dirty="0">
                          <a:solidFill>
                            <a:srgbClr val="FFFFFF"/>
                          </a:solidFill>
                          <a:latin typeface="Arial" charset="0"/>
                          <a:cs typeface="Arial" charset="0"/>
                        </a:rPr>
                      </a:br>
                      <a:r>
                        <a:rPr lang="en-US" altLang="zh-CN" sz="2000" b="1" dirty="0">
                          <a:solidFill>
                            <a:srgbClr val="FFFFFF"/>
                          </a:solidFill>
                          <a:latin typeface="Arial" charset="0"/>
                          <a:cs typeface="Arial" charset="0"/>
                        </a:rPr>
                        <a:t>salvation</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altLang="zh-CN" sz="2000" b="1" dirty="0">
                          <a:solidFill>
                            <a:srgbClr val="FFFFFF"/>
                          </a:solidFill>
                          <a:latin typeface="Arial" charset="0"/>
                          <a:cs typeface="Arial" charset="0"/>
                        </a:rPr>
                        <a:t>Validate for Jews God</a:t>
                      </a:r>
                      <a:r>
                        <a:rPr lang="uk-UA" altLang="zh-CN" sz="2000" b="1" dirty="0">
                          <a:solidFill>
                            <a:srgbClr val="FFFFFF"/>
                          </a:solidFill>
                          <a:latin typeface="Arial" charset="0"/>
                          <a:cs typeface="Arial" charset="0"/>
                        </a:rPr>
                        <a:t>'</a:t>
                      </a:r>
                      <a:r>
                        <a:rPr lang="en-US" altLang="zh-CN" sz="2000" b="1" dirty="0">
                          <a:solidFill>
                            <a:srgbClr val="FFFFFF"/>
                          </a:solidFill>
                          <a:latin typeface="Arial" charset="0"/>
                          <a:cs typeface="Arial" charset="0"/>
                        </a:rPr>
                        <a:t>s message through Paul</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4"/>
                  </a:ext>
                </a:extLst>
              </a:tr>
            </a:tbl>
          </a:graphicData>
        </a:graphic>
      </p:graphicFrame>
      <p:sp>
        <p:nvSpPr>
          <p:cNvPr id="232475" name="Text Box 2"/>
          <p:cNvSpPr txBox="1">
            <a:spLocks noChangeArrowheads="1"/>
          </p:cNvSpPr>
          <p:nvPr/>
        </p:nvSpPr>
        <p:spPr bwMode="auto">
          <a:xfrm>
            <a:off x="0" y="476250"/>
            <a:ext cx="9144000" cy="4000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2000" b="1">
                <a:solidFill>
                  <a:srgbClr val="FFFFFF"/>
                </a:solidFill>
                <a:latin typeface="Arial" charset="0"/>
                <a:cs typeface="Arial" charset="0"/>
              </a:rPr>
              <a:t> </a:t>
            </a:r>
            <a:r>
              <a:rPr lang="en-US" altLang="zh-CN" sz="1800" b="1">
                <a:solidFill>
                  <a:srgbClr val="FFFFFF"/>
                </a:solidFill>
                <a:latin typeface="Arial" charset="0"/>
                <a:cs typeface="Arial" charset="0"/>
              </a:rPr>
              <a:t>(Toussaint, </a:t>
            </a:r>
            <a:r>
              <a:rPr lang="en-US" altLang="zh-CN" sz="1800" b="1" i="1">
                <a:solidFill>
                  <a:srgbClr val="FFFFFF"/>
                </a:solidFill>
                <a:latin typeface="Arial" charset="0"/>
                <a:cs typeface="Arial" charset="0"/>
              </a:rPr>
              <a:t>Bible Knowledge Commentary</a:t>
            </a:r>
            <a:r>
              <a:rPr lang="en-US" altLang="zh-CN" sz="1800" b="1">
                <a:solidFill>
                  <a:srgbClr val="FFFFFF"/>
                </a:solidFill>
                <a:latin typeface="Arial" charset="0"/>
                <a:cs typeface="Arial" charset="0"/>
              </a:rPr>
              <a:t>, 2:408, adapted)</a:t>
            </a:r>
            <a:endParaRPr lang="en-US" sz="1800" b="1">
              <a:solidFill>
                <a:srgbClr val="FFFFFF"/>
              </a:solidFill>
              <a:latin typeface="Arial" charset="0"/>
              <a:cs typeface="Arial" charset="0"/>
            </a:endParaRPr>
          </a:p>
        </p:txBody>
      </p:sp>
      <p:sp>
        <p:nvSpPr>
          <p:cNvPr id="787457" name="Rectangle 2"/>
          <p:cNvSpPr>
            <a:spLocks noGrp="1" noChangeArrowheads="1"/>
          </p:cNvSpPr>
          <p:nvPr>
            <p:ph type="title" idx="4294967295"/>
          </p:nvPr>
        </p:nvSpPr>
        <p:spPr>
          <a:xfrm>
            <a:off x="0" y="-76200"/>
            <a:ext cx="9144000" cy="685800"/>
          </a:xfrm>
          <a:solidFill>
            <a:srgbClr val="000000"/>
          </a:solidFill>
          <a:extLst>
            <a:ext uri="{91240B29-F687-4f45-9708-019B960494DF}">
              <a14:hiddenLine xmlns:a14="http://schemas.microsoft.com/office/drawing/2010/main" xmlns="" w="9525">
                <a:solidFill>
                  <a:srgbClr val="000000"/>
                </a:solidFill>
                <a:miter lim="800000"/>
                <a:headEnd/>
                <a:tailEnd/>
              </a14:hiddenLine>
            </a:ext>
          </a:extLst>
        </p:spPr>
        <p:txBody>
          <a:bodyPr/>
          <a:lstStyle/>
          <a:p>
            <a:pPr>
              <a:defRPr/>
            </a:pPr>
            <a:r>
              <a:rPr lang="en-US" altLang="zh-CN" dirty="0">
                <a:solidFill>
                  <a:srgbClr val="FFFFFF"/>
                </a:solidFill>
                <a:latin typeface="Arial" charset="0"/>
                <a:ea typeface="ＭＳ Ｐゴシック" charset="0"/>
                <a:cs typeface="Arial" charset="0"/>
              </a:rPr>
              <a:t>Speaking in Tongues in Acts</a:t>
            </a:r>
            <a:endParaRPr lang="en-US" dirty="0">
              <a:solidFill>
                <a:srgbClr val="FFFFFF"/>
              </a:solidFill>
              <a:effectLst/>
              <a:latin typeface="Arial" charset="0"/>
              <a:ea typeface="ＭＳ Ｐゴシック" charset="0"/>
            </a:endParaRPr>
          </a:p>
        </p:txBody>
      </p:sp>
      <p:sp>
        <p:nvSpPr>
          <p:cNvPr id="232477" name="Rectangle 122"/>
          <p:cNvSpPr>
            <a:spLocks noChangeArrowheads="1"/>
          </p:cNvSpPr>
          <p:nvPr/>
        </p:nvSpPr>
        <p:spPr bwMode="auto">
          <a:xfrm>
            <a:off x="2447937" y="6215069"/>
            <a:ext cx="187049" cy="4573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p>
            <a:pPr algn="l" eaLnBrk="0" hangingPunct="0"/>
            <a:endParaRPr lang="en-US">
              <a:solidFill>
                <a:srgbClr val="000000"/>
              </a:solidFill>
            </a:endParaRPr>
          </a:p>
        </p:txBody>
      </p:sp>
      <p:sp>
        <p:nvSpPr>
          <p:cNvPr id="232478" name="Text Box 123"/>
          <p:cNvSpPr txBox="1">
            <a:spLocks noChangeArrowheads="1"/>
          </p:cNvSpPr>
          <p:nvPr/>
        </p:nvSpPr>
        <p:spPr bwMode="auto">
          <a:xfrm>
            <a:off x="8382008" y="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b="1">
                <a:solidFill>
                  <a:srgbClr val="FFFFFF"/>
                </a:solidFill>
                <a:latin typeface="Arial" charset="0"/>
                <a:cs typeface="Arial" charset="0"/>
              </a:rPr>
              <a:t>123</a:t>
            </a:r>
            <a:endParaRPr lang="en-US">
              <a:solidFill>
                <a:srgbClr val="FFFFFF"/>
              </a:solidFill>
              <a:latin typeface="Arial" charset="0"/>
              <a:cs typeface="Arial" charset="0"/>
            </a:endParaRPr>
          </a:p>
        </p:txBody>
      </p:sp>
      <p:pic>
        <p:nvPicPr>
          <p:cNvPr id="232479" name="Picture 2" descr="dove-holy-spirit.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5915" y="620726"/>
            <a:ext cx="1116013" cy="1177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73"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3474"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54276" name="Text Box 4"/>
          <p:cNvSpPr txBox="1">
            <a:spLocks noChangeArrowheads="1"/>
          </p:cNvSpPr>
          <p:nvPr/>
        </p:nvSpPr>
        <p:spPr bwMode="auto">
          <a:xfrm>
            <a:off x="457201" y="1022350"/>
            <a:ext cx="8991600" cy="5607050"/>
          </a:xfrm>
          <a:prstGeom prst="rect">
            <a:avLst/>
          </a:prstGeom>
          <a:noFill/>
          <a:ln w="28575" cap="sq">
            <a:noFill/>
            <a:miter lim="800000"/>
            <a:headEnd type="none" w="sm" len="sm"/>
            <a:tailEnd type="none" w="sm" len="sm"/>
          </a:ln>
          <a:effectLst/>
        </p:spPr>
        <p:txBody>
          <a:bodyPr lIns="91334" tIns="45667" rIns="91334" bIns="45667"/>
          <a:lstStyle/>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Kingdom</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Significance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Interpretation</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Superb Style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Universal message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Holy Spirit</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Gentile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Comprehensive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mn-cs"/>
              </a:rPr>
              <a:t>Sermons</a:t>
            </a:r>
          </a:p>
        </p:txBody>
      </p:sp>
      <p:sp>
        <p:nvSpPr>
          <p:cNvPr id="233476" name="TextBox 5"/>
          <p:cNvSpPr txBox="1">
            <a:spLocks noChangeArrowheads="1"/>
          </p:cNvSpPr>
          <p:nvPr/>
        </p:nvSpPr>
        <p:spPr bwMode="auto">
          <a:xfrm>
            <a:off x="8293379" y="7144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latin typeface="Arial" charset="0"/>
                <a:cs typeface="Arial" charset="0"/>
              </a:rPr>
              <a:t>123</a:t>
            </a:r>
          </a:p>
        </p:txBody>
      </p:sp>
      <p:sp>
        <p:nvSpPr>
          <p:cNvPr id="233477"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en-US" sz="4000" b="1" u="sng">
                <a:solidFill>
                  <a:srgbClr val="663300"/>
                </a:solidFill>
                <a:latin typeface="Arial" charset="0"/>
                <a:cs typeface="Times New Roman" charset="0"/>
              </a:rPr>
              <a:t>Key Characteristics of Acts</a:t>
            </a:r>
          </a:p>
        </p:txBody>
      </p:sp>
      <p:pic>
        <p:nvPicPr>
          <p:cNvPr id="2" name="Picture 1"/>
          <p:cNvPicPr>
            <a:picLocks noChangeAspect="1"/>
          </p:cNvPicPr>
          <p:nvPr/>
        </p:nvPicPr>
        <p:blipFill>
          <a:blip r:embed="rId4"/>
          <a:stretch>
            <a:fillRect/>
          </a:stretch>
        </p:blipFill>
        <p:spPr>
          <a:xfrm>
            <a:off x="4789090" y="1268760"/>
            <a:ext cx="4347931" cy="55856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3" end="3"/>
                                            </p:txEl>
                                          </p:spTgt>
                                        </p:tgtEl>
                                        <p:attrNameLst>
                                          <p:attrName>style.visibility</p:attrName>
                                        </p:attrNameLst>
                                      </p:cBhvr>
                                      <p:to>
                                        <p:strVal val="visible"/>
                                      </p:to>
                                    </p:set>
                                    <p:anim calcmode="lin" valueType="num">
                                      <p:cBhvr additive="base">
                                        <p:cTn id="7" dur="500" fill="hold"/>
                                        <p:tgtEl>
                                          <p:spTgt spid="54276">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4276">
                                            <p:txEl>
                                              <p:pRg st="4" end="4"/>
                                            </p:txEl>
                                          </p:spTgt>
                                        </p:tgtEl>
                                        <p:attrNameLst>
                                          <p:attrName>style.visibility</p:attrName>
                                        </p:attrNameLst>
                                      </p:cBhvr>
                                      <p:to>
                                        <p:strVal val="visible"/>
                                      </p:to>
                                    </p:set>
                                    <p:anim calcmode="lin" valueType="num">
                                      <p:cBhvr additive="base">
                                        <p:cTn id="13" dur="500" fill="hold"/>
                                        <p:tgtEl>
                                          <p:spTgt spid="54276">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27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4276">
                                            <p:txEl>
                                              <p:pRg st="5" end="5"/>
                                            </p:txEl>
                                          </p:spTgt>
                                        </p:tgtEl>
                                        <p:attrNameLst>
                                          <p:attrName>style.visibility</p:attrName>
                                        </p:attrNameLst>
                                      </p:cBhvr>
                                      <p:to>
                                        <p:strVal val="visible"/>
                                      </p:to>
                                    </p:set>
                                    <p:anim calcmode="lin" valueType="num">
                                      <p:cBhvr additive="base">
                                        <p:cTn id="19" dur="500" fill="hold"/>
                                        <p:tgtEl>
                                          <p:spTgt spid="54276">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427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4276">
                                            <p:txEl>
                                              <p:pRg st="6" end="6"/>
                                            </p:txEl>
                                          </p:spTgt>
                                        </p:tgtEl>
                                        <p:attrNameLst>
                                          <p:attrName>style.visibility</p:attrName>
                                        </p:attrNameLst>
                                      </p:cBhvr>
                                      <p:to>
                                        <p:strVal val="visible"/>
                                      </p:to>
                                    </p:set>
                                    <p:anim calcmode="lin" valueType="num">
                                      <p:cBhvr additive="base">
                                        <p:cTn id="25" dur="500" fill="hold"/>
                                        <p:tgtEl>
                                          <p:spTgt spid="54276">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4276">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4276">
                                            <p:txEl>
                                              <p:pRg st="7" end="7"/>
                                            </p:txEl>
                                          </p:spTgt>
                                        </p:tgtEl>
                                        <p:attrNameLst>
                                          <p:attrName>style.visibility</p:attrName>
                                        </p:attrNameLst>
                                      </p:cBhvr>
                                      <p:to>
                                        <p:strVal val="visible"/>
                                      </p:to>
                                    </p:set>
                                    <p:anim calcmode="lin" valueType="num">
                                      <p:cBhvr additive="base">
                                        <p:cTn id="31" dur="500" fill="hold"/>
                                        <p:tgtEl>
                                          <p:spTgt spid="54276">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427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4276">
                                            <p:txEl>
                                              <p:pRg st="8" end="8"/>
                                            </p:txEl>
                                          </p:spTgt>
                                        </p:tgtEl>
                                        <p:attrNameLst>
                                          <p:attrName>style.visibility</p:attrName>
                                        </p:attrNameLst>
                                      </p:cBhvr>
                                      <p:to>
                                        <p:strVal val="visible"/>
                                      </p:to>
                                    </p:set>
                                    <p:anim calcmode="lin" valueType="num">
                                      <p:cBhvr additive="base">
                                        <p:cTn id="37" dur="500" fill="hold"/>
                                        <p:tgtEl>
                                          <p:spTgt spid="54276">
                                            <p:txEl>
                                              <p:pRg st="8" end="8"/>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4276">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bldLvl="2"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Rectangle 114"/>
          <p:cNvSpPr>
            <a:spLocks noChangeArrowheads="1"/>
          </p:cNvSpPr>
          <p:nvPr/>
        </p:nvSpPr>
        <p:spPr bwMode="auto">
          <a:xfrm>
            <a:off x="0" y="0"/>
            <a:ext cx="9144000" cy="6858000"/>
          </a:xfrm>
          <a:prstGeom prst="rect">
            <a:avLst/>
          </a:prstGeom>
          <a:gradFill rotWithShape="1">
            <a:gsLst>
              <a:gs pos="0">
                <a:srgbClr val="800000"/>
              </a:gs>
              <a:gs pos="100000">
                <a:srgbClr val="000000"/>
              </a:gs>
            </a:gsLst>
            <a:lin ang="0" scaled="1"/>
          </a:gradFill>
          <a:ln w="12700" cap="sq">
            <a:solidFill>
              <a:schemeClr val="tx1"/>
            </a:solidFill>
            <a:round/>
            <a:headEnd type="none" w="sm" len="sm"/>
            <a:tailEnd type="none" w="sm" len="sm"/>
          </a:ln>
        </p:spPr>
        <p:txBody>
          <a:bodyPr wrap="none" lIns="91334" tIns="45667" rIns="91334" bIns="45667"/>
          <a:lstStyle/>
          <a:p>
            <a:endParaRPr lang="en-US">
              <a:solidFill>
                <a:srgbClr val="FFFFFF"/>
              </a:solidFill>
            </a:endParaRPr>
          </a:p>
        </p:txBody>
      </p:sp>
      <p:sp>
        <p:nvSpPr>
          <p:cNvPr id="278530" name="Rectangle 115"/>
          <p:cNvSpPr>
            <a:spLocks noChangeArrowheads="1"/>
          </p:cNvSpPr>
          <p:nvPr/>
        </p:nvSpPr>
        <p:spPr bwMode="auto">
          <a:xfrm>
            <a:off x="0" y="1371600"/>
            <a:ext cx="1676400" cy="5486400"/>
          </a:xfrm>
          <a:prstGeom prst="rect">
            <a:avLst/>
          </a:prstGeom>
          <a:solidFill>
            <a:srgbClr val="000099"/>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nchor="ctr"/>
          <a:lstStyle/>
          <a:p>
            <a:endParaRPr lang="en-US" sz="1800">
              <a:solidFill>
                <a:srgbClr val="FFFFFF"/>
              </a:solidFill>
              <a:latin typeface="Arial" charset="0"/>
              <a:cs typeface="Arial" charset="0"/>
            </a:endParaRPr>
          </a:p>
        </p:txBody>
      </p:sp>
      <p:sp>
        <p:nvSpPr>
          <p:cNvPr id="278531" name="Rectangle 114"/>
          <p:cNvSpPr>
            <a:spLocks noChangeArrowheads="1"/>
          </p:cNvSpPr>
          <p:nvPr/>
        </p:nvSpPr>
        <p:spPr bwMode="auto">
          <a:xfrm>
            <a:off x="1676400" y="609601"/>
            <a:ext cx="7467600" cy="762000"/>
          </a:xfrm>
          <a:prstGeom prst="rect">
            <a:avLst/>
          </a:prstGeom>
          <a:solidFill>
            <a:srgbClr val="000099"/>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nchor="ctr"/>
          <a:lstStyle/>
          <a:p>
            <a:endParaRPr lang="en-US" sz="1800">
              <a:solidFill>
                <a:srgbClr val="FFFFFF"/>
              </a:solidFill>
              <a:latin typeface="Arial" charset="0"/>
              <a:cs typeface="Arial" charset="0"/>
            </a:endParaRPr>
          </a:p>
        </p:txBody>
      </p:sp>
      <p:sp>
        <p:nvSpPr>
          <p:cNvPr id="58370" name="Text Box 2"/>
          <p:cNvSpPr txBox="1">
            <a:spLocks noChangeArrowheads="1"/>
          </p:cNvSpPr>
          <p:nvPr/>
        </p:nvSpPr>
        <p:spPr bwMode="auto">
          <a:xfrm>
            <a:off x="8375139" y="2"/>
            <a:ext cx="712232" cy="457390"/>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wrap="none" lIns="91334" tIns="45667" rIns="91334" bIns="45667">
            <a:spAutoFit/>
          </a:bodyPr>
          <a:lstStyle/>
          <a:p>
            <a:pPr>
              <a:defRPr/>
            </a:pPr>
            <a:r>
              <a:rPr lang="en-US" b="1" dirty="0">
                <a:solidFill>
                  <a:srgbClr val="FFFFFF"/>
                </a:solidFill>
                <a:latin typeface="Arial"/>
                <a:cs typeface="Arial"/>
              </a:rPr>
              <a:t>136</a:t>
            </a:r>
          </a:p>
        </p:txBody>
      </p:sp>
      <p:grpSp>
        <p:nvGrpSpPr>
          <p:cNvPr id="278533" name="Group 4"/>
          <p:cNvGrpSpPr>
            <a:grpSpLocks/>
          </p:cNvGrpSpPr>
          <p:nvPr/>
        </p:nvGrpSpPr>
        <p:grpSpPr bwMode="auto">
          <a:xfrm>
            <a:off x="0" y="609600"/>
            <a:ext cx="9144000" cy="6248400"/>
            <a:chOff x="0" y="0"/>
            <a:chExt cx="4056" cy="4681"/>
          </a:xfrm>
        </p:grpSpPr>
        <p:grpSp>
          <p:nvGrpSpPr>
            <p:cNvPr id="278535" name="Group 5"/>
            <p:cNvGrpSpPr>
              <a:grpSpLocks/>
            </p:cNvGrpSpPr>
            <p:nvPr/>
          </p:nvGrpSpPr>
          <p:grpSpPr bwMode="auto">
            <a:xfrm>
              <a:off x="0" y="0"/>
              <a:ext cx="744" cy="537"/>
              <a:chOff x="0" y="0"/>
              <a:chExt cx="744" cy="537"/>
            </a:xfrm>
          </p:grpSpPr>
          <p:sp>
            <p:nvSpPr>
              <p:cNvPr id="58374" name="Rectangle 6"/>
              <p:cNvSpPr>
                <a:spLocks noChangeArrowheads="1"/>
              </p:cNvSpPr>
              <p:nvPr/>
            </p:nvSpPr>
            <p:spPr bwMode="auto">
              <a:xfrm>
                <a:off x="32" y="0"/>
                <a:ext cx="682" cy="541"/>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 </a:t>
                </a:r>
              </a:p>
              <a:p>
                <a:pPr eaLnBrk="0" hangingPunct="0">
                  <a:tabLst>
                    <a:tab pos="4110151" algn="l"/>
                  </a:tabLst>
                  <a:defRPr/>
                </a:pPr>
                <a:endParaRPr lang="en-US" altLang="zh-CN" sz="1800" b="1">
                  <a:solidFill>
                    <a:srgbClr val="FFFFFF"/>
                  </a:solidFill>
                  <a:latin typeface="Arial" charset="0"/>
                  <a:ea typeface="Arial" charset="0"/>
                  <a:cs typeface="Arial" charset="0"/>
                </a:endParaRPr>
              </a:p>
            </p:txBody>
          </p:sp>
          <p:sp>
            <p:nvSpPr>
              <p:cNvPr id="58375" name="Rectangle 7"/>
              <p:cNvSpPr>
                <a:spLocks noChangeArrowheads="1"/>
              </p:cNvSpPr>
              <p:nvPr/>
            </p:nvSpPr>
            <p:spPr bwMode="auto">
              <a:xfrm>
                <a:off x="0" y="0"/>
                <a:ext cx="744" cy="541"/>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36" name="Group 8"/>
            <p:cNvGrpSpPr>
              <a:grpSpLocks/>
            </p:cNvGrpSpPr>
            <p:nvPr/>
          </p:nvGrpSpPr>
          <p:grpSpPr bwMode="auto">
            <a:xfrm>
              <a:off x="744" y="0"/>
              <a:ext cx="1104" cy="537"/>
              <a:chOff x="744" y="0"/>
              <a:chExt cx="1104" cy="537"/>
            </a:xfrm>
          </p:grpSpPr>
          <p:sp>
            <p:nvSpPr>
              <p:cNvPr id="58377" name="Rectangle 9"/>
              <p:cNvSpPr>
                <a:spLocks noChangeArrowheads="1"/>
              </p:cNvSpPr>
              <p:nvPr/>
            </p:nvSpPr>
            <p:spPr bwMode="auto">
              <a:xfrm>
                <a:off x="776" y="0"/>
                <a:ext cx="1040" cy="541"/>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Acts 2:14-39</a:t>
                </a:r>
              </a:p>
            </p:txBody>
          </p:sp>
          <p:sp>
            <p:nvSpPr>
              <p:cNvPr id="58378" name="Rectangle 10"/>
              <p:cNvSpPr>
                <a:spLocks noChangeArrowheads="1"/>
              </p:cNvSpPr>
              <p:nvPr/>
            </p:nvSpPr>
            <p:spPr bwMode="auto">
              <a:xfrm>
                <a:off x="744" y="0"/>
                <a:ext cx="1103" cy="541"/>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37" name="Group 11"/>
            <p:cNvGrpSpPr>
              <a:grpSpLocks/>
            </p:cNvGrpSpPr>
            <p:nvPr/>
          </p:nvGrpSpPr>
          <p:grpSpPr bwMode="auto">
            <a:xfrm>
              <a:off x="1848" y="0"/>
              <a:ext cx="1104" cy="537"/>
              <a:chOff x="1848" y="0"/>
              <a:chExt cx="1104" cy="537"/>
            </a:xfrm>
          </p:grpSpPr>
          <p:sp>
            <p:nvSpPr>
              <p:cNvPr id="58380" name="Rectangle 12"/>
              <p:cNvSpPr>
                <a:spLocks noChangeArrowheads="1"/>
              </p:cNvSpPr>
              <p:nvPr/>
            </p:nvSpPr>
            <p:spPr bwMode="auto">
              <a:xfrm>
                <a:off x="1879" y="0"/>
                <a:ext cx="1041" cy="541"/>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Acts 13:16-41</a:t>
                </a:r>
              </a:p>
            </p:txBody>
          </p:sp>
          <p:sp>
            <p:nvSpPr>
              <p:cNvPr id="58381" name="Rectangle 13"/>
              <p:cNvSpPr>
                <a:spLocks noChangeArrowheads="1"/>
              </p:cNvSpPr>
              <p:nvPr/>
            </p:nvSpPr>
            <p:spPr bwMode="auto">
              <a:xfrm>
                <a:off x="1848" y="0"/>
                <a:ext cx="1104" cy="541"/>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38" name="Group 14"/>
            <p:cNvGrpSpPr>
              <a:grpSpLocks/>
            </p:cNvGrpSpPr>
            <p:nvPr/>
          </p:nvGrpSpPr>
          <p:grpSpPr bwMode="auto">
            <a:xfrm>
              <a:off x="2952" y="0"/>
              <a:ext cx="1104" cy="537"/>
              <a:chOff x="2952" y="0"/>
              <a:chExt cx="1104" cy="537"/>
            </a:xfrm>
          </p:grpSpPr>
          <p:sp>
            <p:nvSpPr>
              <p:cNvPr id="58383" name="Rectangle 15"/>
              <p:cNvSpPr>
                <a:spLocks noChangeArrowheads="1"/>
              </p:cNvSpPr>
              <p:nvPr/>
            </p:nvSpPr>
            <p:spPr bwMode="auto">
              <a:xfrm>
                <a:off x="2984" y="0"/>
                <a:ext cx="1041" cy="541"/>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Acts 17:21-31</a:t>
                </a:r>
              </a:p>
            </p:txBody>
          </p:sp>
          <p:sp>
            <p:nvSpPr>
              <p:cNvPr id="58384" name="Rectangle 16"/>
              <p:cNvSpPr>
                <a:spLocks noChangeArrowheads="1"/>
              </p:cNvSpPr>
              <p:nvPr/>
            </p:nvSpPr>
            <p:spPr bwMode="auto">
              <a:xfrm>
                <a:off x="2952" y="0"/>
                <a:ext cx="1104" cy="541"/>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39" name="Group 17"/>
            <p:cNvGrpSpPr>
              <a:grpSpLocks/>
            </p:cNvGrpSpPr>
            <p:nvPr/>
          </p:nvGrpSpPr>
          <p:grpSpPr bwMode="auto">
            <a:xfrm>
              <a:off x="0" y="537"/>
              <a:ext cx="744" cy="403"/>
              <a:chOff x="0" y="537"/>
              <a:chExt cx="744" cy="403"/>
            </a:xfrm>
          </p:grpSpPr>
          <p:sp>
            <p:nvSpPr>
              <p:cNvPr id="58386" name="Rectangle 18"/>
              <p:cNvSpPr>
                <a:spLocks noChangeArrowheads="1"/>
              </p:cNvSpPr>
              <p:nvPr/>
            </p:nvSpPr>
            <p:spPr bwMode="auto">
              <a:xfrm>
                <a:off x="32" y="541"/>
                <a:ext cx="682" cy="395"/>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Speaker</a:t>
                </a:r>
              </a:p>
            </p:txBody>
          </p:sp>
          <p:sp>
            <p:nvSpPr>
              <p:cNvPr id="58387" name="Rectangle 19"/>
              <p:cNvSpPr>
                <a:spLocks noChangeArrowheads="1"/>
              </p:cNvSpPr>
              <p:nvPr/>
            </p:nvSpPr>
            <p:spPr bwMode="auto">
              <a:xfrm>
                <a:off x="0" y="541"/>
                <a:ext cx="744" cy="395"/>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40" name="Group 20"/>
            <p:cNvGrpSpPr>
              <a:grpSpLocks/>
            </p:cNvGrpSpPr>
            <p:nvPr/>
          </p:nvGrpSpPr>
          <p:grpSpPr bwMode="auto">
            <a:xfrm>
              <a:off x="744" y="537"/>
              <a:ext cx="1104" cy="403"/>
              <a:chOff x="744" y="537"/>
              <a:chExt cx="1104" cy="403"/>
            </a:xfrm>
          </p:grpSpPr>
          <p:sp>
            <p:nvSpPr>
              <p:cNvPr id="58389" name="Rectangle 21"/>
              <p:cNvSpPr>
                <a:spLocks noChangeArrowheads="1"/>
              </p:cNvSpPr>
              <p:nvPr/>
            </p:nvSpPr>
            <p:spPr bwMode="auto">
              <a:xfrm>
                <a:off x="776" y="541"/>
                <a:ext cx="1040" cy="395"/>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Peter</a:t>
                </a:r>
              </a:p>
            </p:txBody>
          </p:sp>
          <p:sp>
            <p:nvSpPr>
              <p:cNvPr id="58390" name="Rectangle 22"/>
              <p:cNvSpPr>
                <a:spLocks noChangeArrowheads="1"/>
              </p:cNvSpPr>
              <p:nvPr/>
            </p:nvSpPr>
            <p:spPr bwMode="auto">
              <a:xfrm>
                <a:off x="744" y="541"/>
                <a:ext cx="1103" cy="395"/>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41" name="Group 23"/>
            <p:cNvGrpSpPr>
              <a:grpSpLocks/>
            </p:cNvGrpSpPr>
            <p:nvPr/>
          </p:nvGrpSpPr>
          <p:grpSpPr bwMode="auto">
            <a:xfrm>
              <a:off x="1848" y="537"/>
              <a:ext cx="1104" cy="403"/>
              <a:chOff x="1848" y="537"/>
              <a:chExt cx="1104" cy="403"/>
            </a:xfrm>
          </p:grpSpPr>
          <p:sp>
            <p:nvSpPr>
              <p:cNvPr id="58392" name="Rectangle 24"/>
              <p:cNvSpPr>
                <a:spLocks noChangeArrowheads="1"/>
              </p:cNvSpPr>
              <p:nvPr/>
            </p:nvSpPr>
            <p:spPr bwMode="auto">
              <a:xfrm>
                <a:off x="1879" y="541"/>
                <a:ext cx="1041" cy="395"/>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Paul</a:t>
                </a:r>
              </a:p>
            </p:txBody>
          </p:sp>
          <p:sp>
            <p:nvSpPr>
              <p:cNvPr id="58393" name="Rectangle 25"/>
              <p:cNvSpPr>
                <a:spLocks noChangeArrowheads="1"/>
              </p:cNvSpPr>
              <p:nvPr/>
            </p:nvSpPr>
            <p:spPr bwMode="auto">
              <a:xfrm>
                <a:off x="1848" y="541"/>
                <a:ext cx="1104" cy="395"/>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42" name="Group 26"/>
            <p:cNvGrpSpPr>
              <a:grpSpLocks/>
            </p:cNvGrpSpPr>
            <p:nvPr/>
          </p:nvGrpSpPr>
          <p:grpSpPr bwMode="auto">
            <a:xfrm>
              <a:off x="2952" y="537"/>
              <a:ext cx="1104" cy="403"/>
              <a:chOff x="2952" y="537"/>
              <a:chExt cx="1104" cy="403"/>
            </a:xfrm>
          </p:grpSpPr>
          <p:sp>
            <p:nvSpPr>
              <p:cNvPr id="58395" name="Rectangle 27"/>
              <p:cNvSpPr>
                <a:spLocks noChangeArrowheads="1"/>
              </p:cNvSpPr>
              <p:nvPr/>
            </p:nvSpPr>
            <p:spPr bwMode="auto">
              <a:xfrm>
                <a:off x="2984" y="541"/>
                <a:ext cx="1041" cy="395"/>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Paul</a:t>
                </a:r>
              </a:p>
            </p:txBody>
          </p:sp>
          <p:sp>
            <p:nvSpPr>
              <p:cNvPr id="58396" name="Rectangle 28"/>
              <p:cNvSpPr>
                <a:spLocks noChangeArrowheads="1"/>
              </p:cNvSpPr>
              <p:nvPr/>
            </p:nvSpPr>
            <p:spPr bwMode="auto">
              <a:xfrm>
                <a:off x="2952" y="541"/>
                <a:ext cx="1104" cy="395"/>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43" name="Group 29"/>
            <p:cNvGrpSpPr>
              <a:grpSpLocks/>
            </p:cNvGrpSpPr>
            <p:nvPr/>
          </p:nvGrpSpPr>
          <p:grpSpPr bwMode="auto">
            <a:xfrm>
              <a:off x="0" y="940"/>
              <a:ext cx="744" cy="518"/>
              <a:chOff x="0" y="940"/>
              <a:chExt cx="744" cy="518"/>
            </a:xfrm>
          </p:grpSpPr>
          <p:sp>
            <p:nvSpPr>
              <p:cNvPr id="58398" name="Rectangle 30"/>
              <p:cNvSpPr>
                <a:spLocks noChangeArrowheads="1"/>
              </p:cNvSpPr>
              <p:nvPr/>
            </p:nvSpPr>
            <p:spPr bwMode="auto">
              <a:xfrm>
                <a:off x="32" y="940"/>
                <a:ext cx="682"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Audience</a:t>
                </a:r>
              </a:p>
            </p:txBody>
          </p:sp>
          <p:sp>
            <p:nvSpPr>
              <p:cNvPr id="58399" name="Rectangle 31"/>
              <p:cNvSpPr>
                <a:spLocks noChangeArrowheads="1"/>
              </p:cNvSpPr>
              <p:nvPr/>
            </p:nvSpPr>
            <p:spPr bwMode="auto">
              <a:xfrm>
                <a:off x="0" y="940"/>
                <a:ext cx="74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44" name="Group 32"/>
            <p:cNvGrpSpPr>
              <a:grpSpLocks/>
            </p:cNvGrpSpPr>
            <p:nvPr/>
          </p:nvGrpSpPr>
          <p:grpSpPr bwMode="auto">
            <a:xfrm>
              <a:off x="744" y="940"/>
              <a:ext cx="1104" cy="518"/>
              <a:chOff x="744" y="940"/>
              <a:chExt cx="1104" cy="518"/>
            </a:xfrm>
          </p:grpSpPr>
          <p:sp>
            <p:nvSpPr>
              <p:cNvPr id="58401" name="Rectangle 33"/>
              <p:cNvSpPr>
                <a:spLocks noChangeArrowheads="1"/>
              </p:cNvSpPr>
              <p:nvPr/>
            </p:nvSpPr>
            <p:spPr bwMode="auto">
              <a:xfrm>
                <a:off x="776" y="940"/>
                <a:ext cx="1040"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Jews</a:t>
                </a:r>
              </a:p>
            </p:txBody>
          </p:sp>
          <p:sp>
            <p:nvSpPr>
              <p:cNvPr id="58402" name="Rectangle 34"/>
              <p:cNvSpPr>
                <a:spLocks noChangeArrowheads="1"/>
              </p:cNvSpPr>
              <p:nvPr/>
            </p:nvSpPr>
            <p:spPr bwMode="auto">
              <a:xfrm>
                <a:off x="744" y="940"/>
                <a:ext cx="1103"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45" name="Group 35"/>
            <p:cNvGrpSpPr>
              <a:grpSpLocks/>
            </p:cNvGrpSpPr>
            <p:nvPr/>
          </p:nvGrpSpPr>
          <p:grpSpPr bwMode="auto">
            <a:xfrm>
              <a:off x="1848" y="940"/>
              <a:ext cx="1104" cy="518"/>
              <a:chOff x="1848" y="940"/>
              <a:chExt cx="1104" cy="518"/>
            </a:xfrm>
          </p:grpSpPr>
          <p:sp>
            <p:nvSpPr>
              <p:cNvPr id="58404" name="Rectangle 36"/>
              <p:cNvSpPr>
                <a:spLocks noChangeArrowheads="1"/>
              </p:cNvSpPr>
              <p:nvPr/>
            </p:nvSpPr>
            <p:spPr bwMode="auto">
              <a:xfrm>
                <a:off x="1879" y="940"/>
                <a:ext cx="1041"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Jews and God-fearing Gentiles</a:t>
                </a:r>
              </a:p>
            </p:txBody>
          </p:sp>
          <p:sp>
            <p:nvSpPr>
              <p:cNvPr id="58405" name="Rectangle 37"/>
              <p:cNvSpPr>
                <a:spLocks noChangeArrowheads="1"/>
              </p:cNvSpPr>
              <p:nvPr/>
            </p:nvSpPr>
            <p:spPr bwMode="auto">
              <a:xfrm>
                <a:off x="1848" y="940"/>
                <a:ext cx="110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46" name="Group 38"/>
            <p:cNvGrpSpPr>
              <a:grpSpLocks/>
            </p:cNvGrpSpPr>
            <p:nvPr/>
          </p:nvGrpSpPr>
          <p:grpSpPr bwMode="auto">
            <a:xfrm>
              <a:off x="2952" y="940"/>
              <a:ext cx="1104" cy="518"/>
              <a:chOff x="2952" y="940"/>
              <a:chExt cx="1104" cy="518"/>
            </a:xfrm>
          </p:grpSpPr>
          <p:sp>
            <p:nvSpPr>
              <p:cNvPr id="58407" name="Rectangle 39"/>
              <p:cNvSpPr>
                <a:spLocks noChangeArrowheads="1"/>
              </p:cNvSpPr>
              <p:nvPr/>
            </p:nvSpPr>
            <p:spPr bwMode="auto">
              <a:xfrm>
                <a:off x="2984" y="940"/>
                <a:ext cx="1041"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Pagan Gentiles</a:t>
                </a:r>
              </a:p>
            </p:txBody>
          </p:sp>
          <p:sp>
            <p:nvSpPr>
              <p:cNvPr id="58408" name="Rectangle 40"/>
              <p:cNvSpPr>
                <a:spLocks noChangeArrowheads="1"/>
              </p:cNvSpPr>
              <p:nvPr/>
            </p:nvSpPr>
            <p:spPr bwMode="auto">
              <a:xfrm>
                <a:off x="2952" y="940"/>
                <a:ext cx="110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47" name="Group 41"/>
            <p:cNvGrpSpPr>
              <a:grpSpLocks/>
            </p:cNvGrpSpPr>
            <p:nvPr/>
          </p:nvGrpSpPr>
          <p:grpSpPr bwMode="auto">
            <a:xfrm>
              <a:off x="0" y="1458"/>
              <a:ext cx="744" cy="403"/>
              <a:chOff x="0" y="1458"/>
              <a:chExt cx="744" cy="403"/>
            </a:xfrm>
          </p:grpSpPr>
          <p:sp>
            <p:nvSpPr>
              <p:cNvPr id="58410" name="Rectangle 42"/>
              <p:cNvSpPr>
                <a:spLocks noChangeArrowheads="1"/>
              </p:cNvSpPr>
              <p:nvPr/>
            </p:nvSpPr>
            <p:spPr bwMode="auto">
              <a:xfrm>
                <a:off x="32" y="1458"/>
                <a:ext cx="682"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City</a:t>
                </a:r>
              </a:p>
            </p:txBody>
          </p:sp>
          <p:sp>
            <p:nvSpPr>
              <p:cNvPr id="58411" name="Rectangle 43"/>
              <p:cNvSpPr>
                <a:spLocks noChangeArrowheads="1"/>
              </p:cNvSpPr>
              <p:nvPr/>
            </p:nvSpPr>
            <p:spPr bwMode="auto">
              <a:xfrm>
                <a:off x="0" y="1458"/>
                <a:ext cx="74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48" name="Group 44"/>
            <p:cNvGrpSpPr>
              <a:grpSpLocks/>
            </p:cNvGrpSpPr>
            <p:nvPr/>
          </p:nvGrpSpPr>
          <p:grpSpPr bwMode="auto">
            <a:xfrm>
              <a:off x="744" y="1458"/>
              <a:ext cx="1104" cy="403"/>
              <a:chOff x="744" y="1458"/>
              <a:chExt cx="1104" cy="403"/>
            </a:xfrm>
          </p:grpSpPr>
          <p:sp>
            <p:nvSpPr>
              <p:cNvPr id="58413" name="Rectangle 45"/>
              <p:cNvSpPr>
                <a:spLocks noChangeArrowheads="1"/>
              </p:cNvSpPr>
              <p:nvPr/>
            </p:nvSpPr>
            <p:spPr bwMode="auto">
              <a:xfrm>
                <a:off x="776" y="1458"/>
                <a:ext cx="1040"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Jerusalem</a:t>
                </a:r>
              </a:p>
            </p:txBody>
          </p:sp>
          <p:sp>
            <p:nvSpPr>
              <p:cNvPr id="58414" name="Rectangle 46"/>
              <p:cNvSpPr>
                <a:spLocks noChangeArrowheads="1"/>
              </p:cNvSpPr>
              <p:nvPr/>
            </p:nvSpPr>
            <p:spPr bwMode="auto">
              <a:xfrm>
                <a:off x="744" y="1458"/>
                <a:ext cx="1103"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49" name="Group 47"/>
            <p:cNvGrpSpPr>
              <a:grpSpLocks/>
            </p:cNvGrpSpPr>
            <p:nvPr/>
          </p:nvGrpSpPr>
          <p:grpSpPr bwMode="auto">
            <a:xfrm>
              <a:off x="1848" y="1458"/>
              <a:ext cx="1104" cy="403"/>
              <a:chOff x="1848" y="1458"/>
              <a:chExt cx="1104" cy="403"/>
            </a:xfrm>
          </p:grpSpPr>
          <p:sp>
            <p:nvSpPr>
              <p:cNvPr id="58416" name="Rectangle 48"/>
              <p:cNvSpPr>
                <a:spLocks noChangeArrowheads="1"/>
              </p:cNvSpPr>
              <p:nvPr/>
            </p:nvSpPr>
            <p:spPr bwMode="auto">
              <a:xfrm>
                <a:off x="1879" y="1458"/>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Antioch</a:t>
                </a:r>
              </a:p>
            </p:txBody>
          </p:sp>
          <p:sp>
            <p:nvSpPr>
              <p:cNvPr id="58417" name="Rectangle 49"/>
              <p:cNvSpPr>
                <a:spLocks noChangeArrowheads="1"/>
              </p:cNvSpPr>
              <p:nvPr/>
            </p:nvSpPr>
            <p:spPr bwMode="auto">
              <a:xfrm>
                <a:off x="1848" y="1458"/>
                <a:ext cx="110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50" name="Group 50"/>
            <p:cNvGrpSpPr>
              <a:grpSpLocks/>
            </p:cNvGrpSpPr>
            <p:nvPr/>
          </p:nvGrpSpPr>
          <p:grpSpPr bwMode="auto">
            <a:xfrm>
              <a:off x="2952" y="1458"/>
              <a:ext cx="1104" cy="403"/>
              <a:chOff x="2952" y="1458"/>
              <a:chExt cx="1104" cy="403"/>
            </a:xfrm>
          </p:grpSpPr>
          <p:sp>
            <p:nvSpPr>
              <p:cNvPr id="58419" name="Rectangle 51"/>
              <p:cNvSpPr>
                <a:spLocks noChangeArrowheads="1"/>
              </p:cNvSpPr>
              <p:nvPr/>
            </p:nvSpPr>
            <p:spPr bwMode="auto">
              <a:xfrm>
                <a:off x="2984" y="1458"/>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Athens</a:t>
                </a:r>
              </a:p>
            </p:txBody>
          </p:sp>
          <p:sp>
            <p:nvSpPr>
              <p:cNvPr id="58420" name="Rectangle 52"/>
              <p:cNvSpPr>
                <a:spLocks noChangeArrowheads="1"/>
              </p:cNvSpPr>
              <p:nvPr/>
            </p:nvSpPr>
            <p:spPr bwMode="auto">
              <a:xfrm>
                <a:off x="2952" y="1458"/>
                <a:ext cx="110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51" name="Group 53"/>
            <p:cNvGrpSpPr>
              <a:grpSpLocks/>
            </p:cNvGrpSpPr>
            <p:nvPr/>
          </p:nvGrpSpPr>
          <p:grpSpPr bwMode="auto">
            <a:xfrm>
              <a:off x="0" y="1861"/>
              <a:ext cx="744" cy="518"/>
              <a:chOff x="0" y="1861"/>
              <a:chExt cx="744" cy="518"/>
            </a:xfrm>
          </p:grpSpPr>
          <p:sp>
            <p:nvSpPr>
              <p:cNvPr id="58422" name="Rectangle 54"/>
              <p:cNvSpPr>
                <a:spLocks noChangeArrowheads="1"/>
              </p:cNvSpPr>
              <p:nvPr/>
            </p:nvSpPr>
            <p:spPr bwMode="auto">
              <a:xfrm>
                <a:off x="32" y="1861"/>
                <a:ext cx="682" cy="514"/>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Place</a:t>
                </a:r>
              </a:p>
            </p:txBody>
          </p:sp>
          <p:sp>
            <p:nvSpPr>
              <p:cNvPr id="58423" name="Rectangle 55"/>
              <p:cNvSpPr>
                <a:spLocks noChangeArrowheads="1"/>
              </p:cNvSpPr>
              <p:nvPr/>
            </p:nvSpPr>
            <p:spPr bwMode="auto">
              <a:xfrm>
                <a:off x="0" y="1861"/>
                <a:ext cx="744" cy="514"/>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52" name="Group 56"/>
            <p:cNvGrpSpPr>
              <a:grpSpLocks/>
            </p:cNvGrpSpPr>
            <p:nvPr/>
          </p:nvGrpSpPr>
          <p:grpSpPr bwMode="auto">
            <a:xfrm>
              <a:off x="744" y="1861"/>
              <a:ext cx="1104" cy="518"/>
              <a:chOff x="744" y="1861"/>
              <a:chExt cx="1104" cy="518"/>
            </a:xfrm>
          </p:grpSpPr>
          <p:sp>
            <p:nvSpPr>
              <p:cNvPr id="58425" name="Rectangle 57"/>
              <p:cNvSpPr>
                <a:spLocks noChangeArrowheads="1"/>
              </p:cNvSpPr>
              <p:nvPr/>
            </p:nvSpPr>
            <p:spPr bwMode="auto">
              <a:xfrm>
                <a:off x="776" y="1861"/>
                <a:ext cx="1040" cy="514"/>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House (v. 2) at the Temple (Luke 24:53)?</a:t>
                </a:r>
              </a:p>
            </p:txBody>
          </p:sp>
          <p:sp>
            <p:nvSpPr>
              <p:cNvPr id="58426" name="Rectangle 58"/>
              <p:cNvSpPr>
                <a:spLocks noChangeArrowheads="1"/>
              </p:cNvSpPr>
              <p:nvPr/>
            </p:nvSpPr>
            <p:spPr bwMode="auto">
              <a:xfrm>
                <a:off x="744" y="1861"/>
                <a:ext cx="1103" cy="514"/>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53" name="Group 59"/>
            <p:cNvGrpSpPr>
              <a:grpSpLocks/>
            </p:cNvGrpSpPr>
            <p:nvPr/>
          </p:nvGrpSpPr>
          <p:grpSpPr bwMode="auto">
            <a:xfrm>
              <a:off x="1848" y="1861"/>
              <a:ext cx="1104" cy="518"/>
              <a:chOff x="1848" y="1861"/>
              <a:chExt cx="1104" cy="518"/>
            </a:xfrm>
          </p:grpSpPr>
          <p:sp>
            <p:nvSpPr>
              <p:cNvPr id="58428" name="Rectangle 60"/>
              <p:cNvSpPr>
                <a:spLocks noChangeArrowheads="1"/>
              </p:cNvSpPr>
              <p:nvPr/>
            </p:nvSpPr>
            <p:spPr bwMode="auto">
              <a:xfrm>
                <a:off x="1879" y="1861"/>
                <a:ext cx="1041" cy="514"/>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Synagogue</a:t>
                </a:r>
              </a:p>
            </p:txBody>
          </p:sp>
          <p:sp>
            <p:nvSpPr>
              <p:cNvPr id="58429" name="Rectangle 61"/>
              <p:cNvSpPr>
                <a:spLocks noChangeArrowheads="1"/>
              </p:cNvSpPr>
              <p:nvPr/>
            </p:nvSpPr>
            <p:spPr bwMode="auto">
              <a:xfrm>
                <a:off x="1848" y="1861"/>
                <a:ext cx="1104" cy="514"/>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54" name="Group 62"/>
            <p:cNvGrpSpPr>
              <a:grpSpLocks/>
            </p:cNvGrpSpPr>
            <p:nvPr/>
          </p:nvGrpSpPr>
          <p:grpSpPr bwMode="auto">
            <a:xfrm>
              <a:off x="2952" y="1861"/>
              <a:ext cx="1104" cy="518"/>
              <a:chOff x="2952" y="1861"/>
              <a:chExt cx="1104" cy="518"/>
            </a:xfrm>
          </p:grpSpPr>
          <p:sp>
            <p:nvSpPr>
              <p:cNvPr id="58431" name="Rectangle 63"/>
              <p:cNvSpPr>
                <a:spLocks noChangeArrowheads="1"/>
              </p:cNvSpPr>
              <p:nvPr/>
            </p:nvSpPr>
            <p:spPr bwMode="auto">
              <a:xfrm>
                <a:off x="2984" y="1861"/>
                <a:ext cx="1041" cy="514"/>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Aeropause Meeting</a:t>
                </a:r>
              </a:p>
            </p:txBody>
          </p:sp>
          <p:sp>
            <p:nvSpPr>
              <p:cNvPr id="58432" name="Rectangle 64"/>
              <p:cNvSpPr>
                <a:spLocks noChangeArrowheads="1"/>
              </p:cNvSpPr>
              <p:nvPr/>
            </p:nvSpPr>
            <p:spPr bwMode="auto">
              <a:xfrm>
                <a:off x="2952" y="1861"/>
                <a:ext cx="1104" cy="514"/>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55" name="Group 65"/>
            <p:cNvGrpSpPr>
              <a:grpSpLocks/>
            </p:cNvGrpSpPr>
            <p:nvPr/>
          </p:nvGrpSpPr>
          <p:grpSpPr bwMode="auto">
            <a:xfrm>
              <a:off x="0" y="2379"/>
              <a:ext cx="744" cy="403"/>
              <a:chOff x="0" y="2379"/>
              <a:chExt cx="744" cy="403"/>
            </a:xfrm>
          </p:grpSpPr>
          <p:sp>
            <p:nvSpPr>
              <p:cNvPr id="58434" name="Rectangle 66"/>
              <p:cNvSpPr>
                <a:spLocks noChangeArrowheads="1"/>
              </p:cNvSpPr>
              <p:nvPr/>
            </p:nvSpPr>
            <p:spPr bwMode="auto">
              <a:xfrm>
                <a:off x="32" y="2379"/>
                <a:ext cx="682"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Type of Place</a:t>
                </a:r>
              </a:p>
            </p:txBody>
          </p:sp>
          <p:sp>
            <p:nvSpPr>
              <p:cNvPr id="58435" name="Rectangle 67"/>
              <p:cNvSpPr>
                <a:spLocks noChangeArrowheads="1"/>
              </p:cNvSpPr>
              <p:nvPr/>
            </p:nvSpPr>
            <p:spPr bwMode="auto">
              <a:xfrm>
                <a:off x="0" y="2379"/>
                <a:ext cx="74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56" name="Group 68"/>
            <p:cNvGrpSpPr>
              <a:grpSpLocks/>
            </p:cNvGrpSpPr>
            <p:nvPr/>
          </p:nvGrpSpPr>
          <p:grpSpPr bwMode="auto">
            <a:xfrm>
              <a:off x="744" y="2379"/>
              <a:ext cx="1104" cy="403"/>
              <a:chOff x="744" y="2379"/>
              <a:chExt cx="1104" cy="403"/>
            </a:xfrm>
          </p:grpSpPr>
          <p:sp>
            <p:nvSpPr>
              <p:cNvPr id="58437" name="Rectangle 69"/>
              <p:cNvSpPr>
                <a:spLocks noChangeArrowheads="1"/>
              </p:cNvSpPr>
              <p:nvPr/>
            </p:nvSpPr>
            <p:spPr bwMode="auto">
              <a:xfrm>
                <a:off x="776" y="2379"/>
                <a:ext cx="1040"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Religious</a:t>
                </a:r>
              </a:p>
            </p:txBody>
          </p:sp>
          <p:sp>
            <p:nvSpPr>
              <p:cNvPr id="58438" name="Rectangle 70"/>
              <p:cNvSpPr>
                <a:spLocks noChangeArrowheads="1"/>
              </p:cNvSpPr>
              <p:nvPr/>
            </p:nvSpPr>
            <p:spPr bwMode="auto">
              <a:xfrm>
                <a:off x="744" y="2379"/>
                <a:ext cx="1103"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57" name="Group 71"/>
            <p:cNvGrpSpPr>
              <a:grpSpLocks/>
            </p:cNvGrpSpPr>
            <p:nvPr/>
          </p:nvGrpSpPr>
          <p:grpSpPr bwMode="auto">
            <a:xfrm>
              <a:off x="1848" y="2379"/>
              <a:ext cx="1104" cy="403"/>
              <a:chOff x="1848" y="2379"/>
              <a:chExt cx="1104" cy="403"/>
            </a:xfrm>
          </p:grpSpPr>
          <p:sp>
            <p:nvSpPr>
              <p:cNvPr id="58440" name="Rectangle 72"/>
              <p:cNvSpPr>
                <a:spLocks noChangeArrowheads="1"/>
              </p:cNvSpPr>
              <p:nvPr/>
            </p:nvSpPr>
            <p:spPr bwMode="auto">
              <a:xfrm>
                <a:off x="1879" y="2379"/>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Religious</a:t>
                </a:r>
              </a:p>
            </p:txBody>
          </p:sp>
          <p:sp>
            <p:nvSpPr>
              <p:cNvPr id="58441" name="Rectangle 73"/>
              <p:cNvSpPr>
                <a:spLocks noChangeArrowheads="1"/>
              </p:cNvSpPr>
              <p:nvPr/>
            </p:nvSpPr>
            <p:spPr bwMode="auto">
              <a:xfrm>
                <a:off x="1848" y="2379"/>
                <a:ext cx="110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58" name="Group 74"/>
            <p:cNvGrpSpPr>
              <a:grpSpLocks/>
            </p:cNvGrpSpPr>
            <p:nvPr/>
          </p:nvGrpSpPr>
          <p:grpSpPr bwMode="auto">
            <a:xfrm>
              <a:off x="2952" y="2379"/>
              <a:ext cx="1104" cy="403"/>
              <a:chOff x="2952" y="2379"/>
              <a:chExt cx="1104" cy="403"/>
            </a:xfrm>
          </p:grpSpPr>
          <p:sp>
            <p:nvSpPr>
              <p:cNvPr id="58443" name="Rectangle 75"/>
              <p:cNvSpPr>
                <a:spLocks noChangeArrowheads="1"/>
              </p:cNvSpPr>
              <p:nvPr/>
            </p:nvSpPr>
            <p:spPr bwMode="auto">
              <a:xfrm>
                <a:off x="2984" y="2379"/>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Secular</a:t>
                </a:r>
              </a:p>
            </p:txBody>
          </p:sp>
          <p:sp>
            <p:nvSpPr>
              <p:cNvPr id="58444" name="Rectangle 76"/>
              <p:cNvSpPr>
                <a:spLocks noChangeArrowheads="1"/>
              </p:cNvSpPr>
              <p:nvPr/>
            </p:nvSpPr>
            <p:spPr bwMode="auto">
              <a:xfrm>
                <a:off x="2952" y="2379"/>
                <a:ext cx="110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59" name="Group 77"/>
            <p:cNvGrpSpPr>
              <a:grpSpLocks/>
            </p:cNvGrpSpPr>
            <p:nvPr/>
          </p:nvGrpSpPr>
          <p:grpSpPr bwMode="auto">
            <a:xfrm>
              <a:off x="0" y="2782"/>
              <a:ext cx="744" cy="518"/>
              <a:chOff x="0" y="2782"/>
              <a:chExt cx="744" cy="518"/>
            </a:xfrm>
          </p:grpSpPr>
          <p:sp>
            <p:nvSpPr>
              <p:cNvPr id="58446" name="Rectangle 78"/>
              <p:cNvSpPr>
                <a:spLocks noChangeArrowheads="1"/>
              </p:cNvSpPr>
              <p:nvPr/>
            </p:nvSpPr>
            <p:spPr bwMode="auto">
              <a:xfrm>
                <a:off x="32" y="2782"/>
                <a:ext cx="682"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Time</a:t>
                </a:r>
              </a:p>
            </p:txBody>
          </p:sp>
          <p:sp>
            <p:nvSpPr>
              <p:cNvPr id="58447" name="Rectangle 79"/>
              <p:cNvSpPr>
                <a:spLocks noChangeArrowheads="1"/>
              </p:cNvSpPr>
              <p:nvPr/>
            </p:nvSpPr>
            <p:spPr bwMode="auto">
              <a:xfrm>
                <a:off x="0" y="2782"/>
                <a:ext cx="74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60" name="Group 80"/>
            <p:cNvGrpSpPr>
              <a:grpSpLocks/>
            </p:cNvGrpSpPr>
            <p:nvPr/>
          </p:nvGrpSpPr>
          <p:grpSpPr bwMode="auto">
            <a:xfrm>
              <a:off x="744" y="2782"/>
              <a:ext cx="1104" cy="518"/>
              <a:chOff x="744" y="2782"/>
              <a:chExt cx="1104" cy="518"/>
            </a:xfrm>
          </p:grpSpPr>
          <p:sp>
            <p:nvSpPr>
              <p:cNvPr id="58449" name="Rectangle 81"/>
              <p:cNvSpPr>
                <a:spLocks noChangeArrowheads="1"/>
              </p:cNvSpPr>
              <p:nvPr/>
            </p:nvSpPr>
            <p:spPr bwMode="auto">
              <a:xfrm>
                <a:off x="776" y="2782"/>
                <a:ext cx="1040"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Day of Pentecost</a:t>
                </a:r>
              </a:p>
              <a:p>
                <a:pPr eaLnBrk="0" hangingPunct="0">
                  <a:tabLst>
                    <a:tab pos="4110151" algn="l"/>
                  </a:tabLst>
                  <a:defRPr/>
                </a:pPr>
                <a:endParaRPr lang="en-US" altLang="zh-CN" sz="1800" b="1">
                  <a:solidFill>
                    <a:srgbClr val="FFFFFF"/>
                  </a:solidFill>
                  <a:latin typeface="Arial" charset="0"/>
                  <a:ea typeface="Arial" charset="0"/>
                  <a:cs typeface="Arial" charset="0"/>
                </a:endParaRPr>
              </a:p>
            </p:txBody>
          </p:sp>
          <p:sp>
            <p:nvSpPr>
              <p:cNvPr id="58450" name="Rectangle 82"/>
              <p:cNvSpPr>
                <a:spLocks noChangeArrowheads="1"/>
              </p:cNvSpPr>
              <p:nvPr/>
            </p:nvSpPr>
            <p:spPr bwMode="auto">
              <a:xfrm>
                <a:off x="744" y="2782"/>
                <a:ext cx="1103"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61" name="Group 83"/>
            <p:cNvGrpSpPr>
              <a:grpSpLocks/>
            </p:cNvGrpSpPr>
            <p:nvPr/>
          </p:nvGrpSpPr>
          <p:grpSpPr bwMode="auto">
            <a:xfrm>
              <a:off x="1848" y="2782"/>
              <a:ext cx="1104" cy="518"/>
              <a:chOff x="1848" y="2782"/>
              <a:chExt cx="1104" cy="518"/>
            </a:xfrm>
          </p:grpSpPr>
          <p:sp>
            <p:nvSpPr>
              <p:cNvPr id="58452" name="Rectangle 84"/>
              <p:cNvSpPr>
                <a:spLocks noChangeArrowheads="1"/>
              </p:cNvSpPr>
              <p:nvPr/>
            </p:nvSpPr>
            <p:spPr bwMode="auto">
              <a:xfrm>
                <a:off x="1879" y="2782"/>
                <a:ext cx="1041"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1st Missionary Journey</a:t>
                </a:r>
              </a:p>
            </p:txBody>
          </p:sp>
          <p:sp>
            <p:nvSpPr>
              <p:cNvPr id="58453" name="Rectangle 85"/>
              <p:cNvSpPr>
                <a:spLocks noChangeArrowheads="1"/>
              </p:cNvSpPr>
              <p:nvPr/>
            </p:nvSpPr>
            <p:spPr bwMode="auto">
              <a:xfrm>
                <a:off x="1848" y="2782"/>
                <a:ext cx="110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62" name="Group 86"/>
            <p:cNvGrpSpPr>
              <a:grpSpLocks/>
            </p:cNvGrpSpPr>
            <p:nvPr/>
          </p:nvGrpSpPr>
          <p:grpSpPr bwMode="auto">
            <a:xfrm>
              <a:off x="2952" y="2782"/>
              <a:ext cx="1104" cy="518"/>
              <a:chOff x="2952" y="2782"/>
              <a:chExt cx="1104" cy="518"/>
            </a:xfrm>
          </p:grpSpPr>
          <p:sp>
            <p:nvSpPr>
              <p:cNvPr id="58455" name="Rectangle 87"/>
              <p:cNvSpPr>
                <a:spLocks noChangeArrowheads="1"/>
              </p:cNvSpPr>
              <p:nvPr/>
            </p:nvSpPr>
            <p:spPr bwMode="auto">
              <a:xfrm>
                <a:off x="2984" y="2782"/>
                <a:ext cx="1041"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2nd Missionary Journey</a:t>
                </a:r>
              </a:p>
            </p:txBody>
          </p:sp>
          <p:sp>
            <p:nvSpPr>
              <p:cNvPr id="58456" name="Rectangle 88"/>
              <p:cNvSpPr>
                <a:spLocks noChangeArrowheads="1"/>
              </p:cNvSpPr>
              <p:nvPr/>
            </p:nvSpPr>
            <p:spPr bwMode="auto">
              <a:xfrm>
                <a:off x="2952" y="2782"/>
                <a:ext cx="110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63" name="Group 89"/>
            <p:cNvGrpSpPr>
              <a:grpSpLocks/>
            </p:cNvGrpSpPr>
            <p:nvPr/>
          </p:nvGrpSpPr>
          <p:grpSpPr bwMode="auto">
            <a:xfrm>
              <a:off x="0" y="3300"/>
              <a:ext cx="744" cy="633"/>
              <a:chOff x="0" y="3300"/>
              <a:chExt cx="744" cy="633"/>
            </a:xfrm>
          </p:grpSpPr>
          <p:sp>
            <p:nvSpPr>
              <p:cNvPr id="58458" name="Rectangle 90"/>
              <p:cNvSpPr>
                <a:spLocks noChangeArrowheads="1"/>
              </p:cNvSpPr>
              <p:nvPr/>
            </p:nvSpPr>
            <p:spPr bwMode="auto">
              <a:xfrm>
                <a:off x="32" y="3300"/>
                <a:ext cx="682"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Subject (theme)</a:t>
                </a:r>
              </a:p>
            </p:txBody>
          </p:sp>
          <p:sp>
            <p:nvSpPr>
              <p:cNvPr id="58459" name="Rectangle 91"/>
              <p:cNvSpPr>
                <a:spLocks noChangeArrowheads="1"/>
              </p:cNvSpPr>
              <p:nvPr/>
            </p:nvSpPr>
            <p:spPr bwMode="auto">
              <a:xfrm>
                <a:off x="0" y="3300"/>
                <a:ext cx="74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64" name="Group 92"/>
            <p:cNvGrpSpPr>
              <a:grpSpLocks/>
            </p:cNvGrpSpPr>
            <p:nvPr/>
          </p:nvGrpSpPr>
          <p:grpSpPr bwMode="auto">
            <a:xfrm>
              <a:off x="744" y="3300"/>
              <a:ext cx="1103" cy="633"/>
              <a:chOff x="744" y="3300"/>
              <a:chExt cx="1103" cy="633"/>
            </a:xfrm>
          </p:grpSpPr>
          <p:sp>
            <p:nvSpPr>
              <p:cNvPr id="58461" name="Rectangle 93"/>
              <p:cNvSpPr>
                <a:spLocks noChangeArrowheads="1"/>
              </p:cNvSpPr>
              <p:nvPr/>
            </p:nvSpPr>
            <p:spPr bwMode="auto">
              <a:xfrm>
                <a:off x="744" y="3300"/>
                <a:ext cx="1083"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Why do some miraculously speak unknown languages?</a:t>
                </a:r>
              </a:p>
            </p:txBody>
          </p:sp>
          <p:sp>
            <p:nvSpPr>
              <p:cNvPr id="58462" name="Rectangle 94"/>
              <p:cNvSpPr>
                <a:spLocks noChangeArrowheads="1"/>
              </p:cNvSpPr>
              <p:nvPr/>
            </p:nvSpPr>
            <p:spPr bwMode="auto">
              <a:xfrm>
                <a:off x="744" y="3300"/>
                <a:ext cx="1103"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65" name="Group 95"/>
            <p:cNvGrpSpPr>
              <a:grpSpLocks/>
            </p:cNvGrpSpPr>
            <p:nvPr/>
          </p:nvGrpSpPr>
          <p:grpSpPr bwMode="auto">
            <a:xfrm>
              <a:off x="1848" y="3300"/>
              <a:ext cx="1104" cy="633"/>
              <a:chOff x="1848" y="3300"/>
              <a:chExt cx="1104" cy="633"/>
            </a:xfrm>
          </p:grpSpPr>
          <p:sp>
            <p:nvSpPr>
              <p:cNvPr id="58464" name="Rectangle 96"/>
              <p:cNvSpPr>
                <a:spLocks noChangeArrowheads="1"/>
              </p:cNvSpPr>
              <p:nvPr/>
            </p:nvSpPr>
            <p:spPr bwMode="auto">
              <a:xfrm>
                <a:off x="1879" y="3300"/>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dirty="0">
                    <a:solidFill>
                      <a:srgbClr val="FFFFFF"/>
                    </a:solidFill>
                    <a:latin typeface="Arial"/>
                    <a:ea typeface="SimSun" pitchFamily="2" charset="-122"/>
                    <a:cs typeface="Arial"/>
                  </a:rPr>
                  <a:t>The fulfillment of Israel</a:t>
                </a:r>
                <a:r>
                  <a:rPr lang="uk-UA"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s national history</a:t>
                </a:r>
              </a:p>
            </p:txBody>
          </p:sp>
          <p:sp>
            <p:nvSpPr>
              <p:cNvPr id="58465" name="Rectangle 97"/>
              <p:cNvSpPr>
                <a:spLocks noChangeArrowheads="1"/>
              </p:cNvSpPr>
              <p:nvPr/>
            </p:nvSpPr>
            <p:spPr bwMode="auto">
              <a:xfrm>
                <a:off x="1848" y="3300"/>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66" name="Group 98"/>
            <p:cNvGrpSpPr>
              <a:grpSpLocks/>
            </p:cNvGrpSpPr>
            <p:nvPr/>
          </p:nvGrpSpPr>
          <p:grpSpPr bwMode="auto">
            <a:xfrm>
              <a:off x="2952" y="3300"/>
              <a:ext cx="1104" cy="633"/>
              <a:chOff x="2952" y="3300"/>
              <a:chExt cx="1104" cy="633"/>
            </a:xfrm>
          </p:grpSpPr>
          <p:sp>
            <p:nvSpPr>
              <p:cNvPr id="58467" name="Rectangle 99"/>
              <p:cNvSpPr>
                <a:spLocks noChangeArrowheads="1"/>
              </p:cNvSpPr>
              <p:nvPr/>
            </p:nvSpPr>
            <p:spPr bwMode="auto">
              <a:xfrm>
                <a:off x="2984" y="3300"/>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The reason idolatry is unreasonable</a:t>
                </a:r>
              </a:p>
            </p:txBody>
          </p:sp>
          <p:sp>
            <p:nvSpPr>
              <p:cNvPr id="58468" name="Rectangle 100"/>
              <p:cNvSpPr>
                <a:spLocks noChangeArrowheads="1"/>
              </p:cNvSpPr>
              <p:nvPr/>
            </p:nvSpPr>
            <p:spPr bwMode="auto">
              <a:xfrm>
                <a:off x="2952" y="3300"/>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67" name="Group 101"/>
            <p:cNvGrpSpPr>
              <a:grpSpLocks/>
            </p:cNvGrpSpPr>
            <p:nvPr/>
          </p:nvGrpSpPr>
          <p:grpSpPr bwMode="auto">
            <a:xfrm>
              <a:off x="0" y="3933"/>
              <a:ext cx="744" cy="748"/>
              <a:chOff x="0" y="3933"/>
              <a:chExt cx="744" cy="748"/>
            </a:xfrm>
          </p:grpSpPr>
          <p:sp>
            <p:nvSpPr>
              <p:cNvPr id="58470" name="Rectangle 102"/>
              <p:cNvSpPr>
                <a:spLocks noChangeArrowheads="1"/>
              </p:cNvSpPr>
              <p:nvPr/>
            </p:nvSpPr>
            <p:spPr bwMode="auto">
              <a:xfrm>
                <a:off x="32" y="3933"/>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Complement</a:t>
                </a:r>
              </a:p>
            </p:txBody>
          </p:sp>
          <p:sp>
            <p:nvSpPr>
              <p:cNvPr id="58471" name="Rectangle 103"/>
              <p:cNvSpPr>
                <a:spLocks noChangeArrowheads="1"/>
              </p:cNvSpPr>
              <p:nvPr/>
            </p:nvSpPr>
            <p:spPr bwMode="auto">
              <a:xfrm>
                <a:off x="0" y="3933"/>
                <a:ext cx="74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68" name="Group 104"/>
            <p:cNvGrpSpPr>
              <a:grpSpLocks/>
            </p:cNvGrpSpPr>
            <p:nvPr/>
          </p:nvGrpSpPr>
          <p:grpSpPr bwMode="auto">
            <a:xfrm>
              <a:off x="744" y="3933"/>
              <a:ext cx="1104" cy="748"/>
              <a:chOff x="744" y="3933"/>
              <a:chExt cx="1104" cy="748"/>
            </a:xfrm>
          </p:grpSpPr>
          <p:sp>
            <p:nvSpPr>
              <p:cNvPr id="58473" name="Rectangle 105"/>
              <p:cNvSpPr>
                <a:spLocks noChangeArrowheads="1"/>
              </p:cNvSpPr>
              <p:nvPr/>
            </p:nvSpPr>
            <p:spPr bwMode="auto">
              <a:xfrm>
                <a:off x="776" y="3933"/>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The Spirit indwells them through Jesus, their living Messiah </a:t>
                </a:r>
              </a:p>
            </p:txBody>
          </p:sp>
          <p:sp>
            <p:nvSpPr>
              <p:cNvPr id="58474" name="Rectangle 106"/>
              <p:cNvSpPr>
                <a:spLocks noChangeArrowheads="1"/>
              </p:cNvSpPr>
              <p:nvPr/>
            </p:nvSpPr>
            <p:spPr bwMode="auto">
              <a:xfrm>
                <a:off x="744" y="3933"/>
                <a:ext cx="1103"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69" name="Group 107"/>
            <p:cNvGrpSpPr>
              <a:grpSpLocks/>
            </p:cNvGrpSpPr>
            <p:nvPr/>
          </p:nvGrpSpPr>
          <p:grpSpPr bwMode="auto">
            <a:xfrm>
              <a:off x="1848" y="3933"/>
              <a:ext cx="1104" cy="748"/>
              <a:chOff x="1848" y="3933"/>
              <a:chExt cx="1104" cy="748"/>
            </a:xfrm>
          </p:grpSpPr>
          <p:sp>
            <p:nvSpPr>
              <p:cNvPr id="58476" name="Rectangle 108"/>
              <p:cNvSpPr>
                <a:spLocks noChangeArrowheads="1"/>
              </p:cNvSpPr>
              <p:nvPr/>
            </p:nvSpPr>
            <p:spPr bwMode="auto">
              <a:xfrm>
                <a:off x="1879" y="3933"/>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is in Jesus as our risen Savior who is worthy of our trust</a:t>
                </a:r>
              </a:p>
            </p:txBody>
          </p:sp>
          <p:sp>
            <p:nvSpPr>
              <p:cNvPr id="58477" name="Rectangle 109"/>
              <p:cNvSpPr>
                <a:spLocks noChangeArrowheads="1"/>
              </p:cNvSpPr>
              <p:nvPr/>
            </p:nvSpPr>
            <p:spPr bwMode="auto">
              <a:xfrm>
                <a:off x="1848" y="3933"/>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78570" name="Group 110"/>
            <p:cNvGrpSpPr>
              <a:grpSpLocks/>
            </p:cNvGrpSpPr>
            <p:nvPr/>
          </p:nvGrpSpPr>
          <p:grpSpPr bwMode="auto">
            <a:xfrm>
              <a:off x="2952" y="3933"/>
              <a:ext cx="1104" cy="748"/>
              <a:chOff x="2952" y="3933"/>
              <a:chExt cx="1104" cy="748"/>
            </a:xfrm>
          </p:grpSpPr>
          <p:sp>
            <p:nvSpPr>
              <p:cNvPr id="58479" name="Rectangle 111"/>
              <p:cNvSpPr>
                <a:spLocks noChangeArrowheads="1"/>
              </p:cNvSpPr>
              <p:nvPr/>
            </p:nvSpPr>
            <p:spPr bwMode="auto">
              <a:xfrm>
                <a:off x="2984" y="3933"/>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is because the unknown God is Creator &amp; Judge</a:t>
                </a:r>
              </a:p>
            </p:txBody>
          </p:sp>
          <p:sp>
            <p:nvSpPr>
              <p:cNvPr id="58480" name="Rectangle 112"/>
              <p:cNvSpPr>
                <a:spLocks noChangeArrowheads="1"/>
              </p:cNvSpPr>
              <p:nvPr/>
            </p:nvSpPr>
            <p:spPr bwMode="auto">
              <a:xfrm>
                <a:off x="2952" y="3933"/>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sp>
        <p:nvSpPr>
          <p:cNvPr id="278534" name="Rectangle 113"/>
          <p:cNvSpPr>
            <a:spLocks noGrp="1" noChangeArrowheads="1"/>
          </p:cNvSpPr>
          <p:nvPr>
            <p:ph type="title" idx="4294967295"/>
          </p:nvPr>
        </p:nvSpPr>
        <p:spPr>
          <a:xfrm>
            <a:off x="1616916" y="-46037"/>
            <a:ext cx="5854606" cy="590092"/>
          </a:xfrm>
          <a:solidFill>
            <a:srgbClr val="000000"/>
          </a:solidFill>
          <a:extLst>
            <a:ext uri="{91240B29-F687-4f45-9708-019B960494DF}">
              <a14:hiddenLine xmlns:a14="http://schemas.microsoft.com/office/drawing/2010/main" xmlns="" w="9525">
                <a:solidFill>
                  <a:srgbClr val="000000"/>
                </a:solidFill>
                <a:miter lim="800000"/>
                <a:headEnd/>
                <a:tailEnd/>
              </a14:hiddenLine>
            </a:ext>
          </a:extLst>
        </p:spPr>
        <p:txBody>
          <a:bodyPr wrap="none" anchor="t">
            <a:spAutoFit/>
          </a:bodyPr>
          <a:lstStyle/>
          <a:p>
            <a:pPr eaLnBrk="1" hangingPunct="1"/>
            <a:r>
              <a:rPr lang="en-US" altLang="zh-CN" sz="3200" b="1">
                <a:solidFill>
                  <a:schemeClr val="tx1"/>
                </a:solidFill>
                <a:effectLst/>
                <a:latin typeface="Arial" charset="0"/>
                <a:ea typeface="ＭＳ Ｐゴシック" charset="0"/>
                <a:cs typeface="Arial" charset="0"/>
              </a:rPr>
              <a:t>Sermons in the Book of Acts</a:t>
            </a:r>
            <a:endParaRPr lang="en-US" sz="3200" b="1">
              <a:solidFill>
                <a:schemeClr val="tx1"/>
              </a:solidFill>
              <a:effectLst/>
              <a:latin typeface="Arial" charset="0"/>
              <a:ea typeface="ＭＳ Ｐゴシック" charset="0"/>
              <a:cs typeface="Arial" charset="0"/>
            </a:endParaRPr>
          </a:p>
        </p:txBody>
      </p:sp>
    </p:spTree>
    <p:extLst>
      <p:ext uri="{BB962C8B-B14F-4D97-AF65-F5344CB8AC3E}">
        <p14:creationId xmlns:p14="http://schemas.microsoft.com/office/powerpoint/2010/main" val="20795451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Rectangle 103"/>
          <p:cNvSpPr>
            <a:spLocks noChangeArrowheads="1"/>
          </p:cNvSpPr>
          <p:nvPr/>
        </p:nvSpPr>
        <p:spPr bwMode="auto">
          <a:xfrm>
            <a:off x="0" y="0"/>
            <a:ext cx="9144000" cy="6858000"/>
          </a:xfrm>
          <a:prstGeom prst="rect">
            <a:avLst/>
          </a:prstGeom>
          <a:gradFill rotWithShape="1">
            <a:gsLst>
              <a:gs pos="0">
                <a:srgbClr val="800000"/>
              </a:gs>
              <a:gs pos="100000">
                <a:srgbClr val="000000"/>
              </a:gs>
            </a:gsLst>
            <a:lin ang="0" scaled="1"/>
          </a:gradFill>
          <a:ln w="12700" cap="sq">
            <a:solidFill>
              <a:schemeClr val="tx1"/>
            </a:solidFill>
            <a:round/>
            <a:headEnd type="none" w="sm" len="sm"/>
            <a:tailEnd type="none" w="sm" len="sm"/>
          </a:ln>
        </p:spPr>
        <p:txBody>
          <a:bodyPr wrap="none" lIns="91334" tIns="45667" rIns="91334" bIns="45667"/>
          <a:lstStyle/>
          <a:p>
            <a:endParaRPr lang="en-US">
              <a:solidFill>
                <a:srgbClr val="FFFFFF"/>
              </a:solidFill>
            </a:endParaRPr>
          </a:p>
        </p:txBody>
      </p:sp>
      <p:sp>
        <p:nvSpPr>
          <p:cNvPr id="280578" name="Rectangle 103"/>
          <p:cNvSpPr>
            <a:spLocks noChangeArrowheads="1"/>
          </p:cNvSpPr>
          <p:nvPr/>
        </p:nvSpPr>
        <p:spPr bwMode="auto">
          <a:xfrm>
            <a:off x="0" y="685800"/>
            <a:ext cx="1676400" cy="6172200"/>
          </a:xfrm>
          <a:prstGeom prst="rect">
            <a:avLst/>
          </a:prstGeom>
          <a:solidFill>
            <a:srgbClr val="000099"/>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nchor="ctr"/>
          <a:lstStyle/>
          <a:p>
            <a:endParaRPr lang="en-US" sz="1800">
              <a:solidFill>
                <a:srgbClr val="FFFFFF"/>
              </a:solidFill>
              <a:latin typeface="Arial" charset="0"/>
              <a:cs typeface="Arial" charset="0"/>
            </a:endParaRPr>
          </a:p>
        </p:txBody>
      </p:sp>
      <p:grpSp>
        <p:nvGrpSpPr>
          <p:cNvPr id="280579" name="Group 4"/>
          <p:cNvGrpSpPr>
            <a:grpSpLocks/>
          </p:cNvGrpSpPr>
          <p:nvPr/>
        </p:nvGrpSpPr>
        <p:grpSpPr bwMode="auto">
          <a:xfrm>
            <a:off x="0" y="685800"/>
            <a:ext cx="9144000" cy="6096000"/>
            <a:chOff x="0" y="0"/>
            <a:chExt cx="4056" cy="4489"/>
          </a:xfrm>
        </p:grpSpPr>
        <p:grpSp>
          <p:nvGrpSpPr>
            <p:cNvPr id="280582" name="Group 5"/>
            <p:cNvGrpSpPr>
              <a:grpSpLocks/>
            </p:cNvGrpSpPr>
            <p:nvPr/>
          </p:nvGrpSpPr>
          <p:grpSpPr bwMode="auto">
            <a:xfrm>
              <a:off x="0" y="0"/>
              <a:ext cx="744" cy="403"/>
              <a:chOff x="0" y="0"/>
              <a:chExt cx="744" cy="403"/>
            </a:xfrm>
          </p:grpSpPr>
          <p:sp>
            <p:nvSpPr>
              <p:cNvPr id="59398" name="Rectangle 6"/>
              <p:cNvSpPr>
                <a:spLocks noChangeArrowheads="1"/>
              </p:cNvSpPr>
              <p:nvPr/>
            </p:nvSpPr>
            <p:spPr bwMode="auto">
              <a:xfrm>
                <a:off x="32" y="0"/>
                <a:ext cx="682"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Short Idea</a:t>
                </a:r>
              </a:p>
            </p:txBody>
          </p:sp>
          <p:sp>
            <p:nvSpPr>
              <p:cNvPr id="59399" name="Rectangle 7"/>
              <p:cNvSpPr>
                <a:spLocks noChangeArrowheads="1"/>
              </p:cNvSpPr>
              <p:nvPr/>
            </p:nvSpPr>
            <p:spPr bwMode="auto">
              <a:xfrm>
                <a:off x="0" y="0"/>
                <a:ext cx="74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83" name="Group 8"/>
            <p:cNvGrpSpPr>
              <a:grpSpLocks/>
            </p:cNvGrpSpPr>
            <p:nvPr/>
          </p:nvGrpSpPr>
          <p:grpSpPr bwMode="auto">
            <a:xfrm>
              <a:off x="744" y="0"/>
              <a:ext cx="1104" cy="403"/>
              <a:chOff x="744" y="0"/>
              <a:chExt cx="1104" cy="403"/>
            </a:xfrm>
          </p:grpSpPr>
          <p:sp>
            <p:nvSpPr>
              <p:cNvPr id="59401" name="Rectangle 9"/>
              <p:cNvSpPr>
                <a:spLocks noChangeArrowheads="1"/>
              </p:cNvSpPr>
              <p:nvPr/>
            </p:nvSpPr>
            <p:spPr bwMode="auto">
              <a:xfrm>
                <a:off x="776" y="0"/>
                <a:ext cx="1040"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Jesus is Messiah (36)</a:t>
                </a:r>
              </a:p>
            </p:txBody>
          </p:sp>
          <p:sp>
            <p:nvSpPr>
              <p:cNvPr id="59402" name="Rectangle 10"/>
              <p:cNvSpPr>
                <a:spLocks noChangeArrowheads="1"/>
              </p:cNvSpPr>
              <p:nvPr/>
            </p:nvSpPr>
            <p:spPr bwMode="auto">
              <a:xfrm>
                <a:off x="744" y="0"/>
                <a:ext cx="1103"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84" name="Group 11"/>
            <p:cNvGrpSpPr>
              <a:grpSpLocks/>
            </p:cNvGrpSpPr>
            <p:nvPr/>
          </p:nvGrpSpPr>
          <p:grpSpPr bwMode="auto">
            <a:xfrm>
              <a:off x="1848" y="0"/>
              <a:ext cx="1104" cy="403"/>
              <a:chOff x="1848" y="0"/>
              <a:chExt cx="1104" cy="403"/>
            </a:xfrm>
          </p:grpSpPr>
          <p:sp>
            <p:nvSpPr>
              <p:cNvPr id="59404" name="Rectangle 12"/>
              <p:cNvSpPr>
                <a:spLocks noChangeArrowheads="1"/>
              </p:cNvSpPr>
              <p:nvPr/>
            </p:nvSpPr>
            <p:spPr bwMode="auto">
              <a:xfrm>
                <a:off x="1879" y="0"/>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Believe in Jesus (39)</a:t>
                </a:r>
              </a:p>
            </p:txBody>
          </p:sp>
          <p:sp>
            <p:nvSpPr>
              <p:cNvPr id="59405" name="Rectangle 13"/>
              <p:cNvSpPr>
                <a:spLocks noChangeArrowheads="1"/>
              </p:cNvSpPr>
              <p:nvPr/>
            </p:nvSpPr>
            <p:spPr bwMode="auto">
              <a:xfrm>
                <a:off x="1848" y="0"/>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85" name="Group 14"/>
            <p:cNvGrpSpPr>
              <a:grpSpLocks/>
            </p:cNvGrpSpPr>
            <p:nvPr/>
          </p:nvGrpSpPr>
          <p:grpSpPr bwMode="auto">
            <a:xfrm>
              <a:off x="2952" y="0"/>
              <a:ext cx="1104" cy="403"/>
              <a:chOff x="2952" y="0"/>
              <a:chExt cx="1104" cy="403"/>
            </a:xfrm>
          </p:grpSpPr>
          <p:sp>
            <p:nvSpPr>
              <p:cNvPr id="59407" name="Rectangle 15"/>
              <p:cNvSpPr>
                <a:spLocks noChangeArrowheads="1"/>
              </p:cNvSpPr>
              <p:nvPr/>
            </p:nvSpPr>
            <p:spPr bwMode="auto">
              <a:xfrm>
                <a:off x="2984" y="0"/>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Flee idolatry (30)</a:t>
                </a:r>
              </a:p>
            </p:txBody>
          </p:sp>
          <p:sp>
            <p:nvSpPr>
              <p:cNvPr id="59408" name="Rectangle 16"/>
              <p:cNvSpPr>
                <a:spLocks noChangeArrowheads="1"/>
              </p:cNvSpPr>
              <p:nvPr/>
            </p:nvSpPr>
            <p:spPr bwMode="auto">
              <a:xfrm>
                <a:off x="2952" y="0"/>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86" name="Group 17"/>
            <p:cNvGrpSpPr>
              <a:grpSpLocks/>
            </p:cNvGrpSpPr>
            <p:nvPr/>
          </p:nvGrpSpPr>
          <p:grpSpPr bwMode="auto">
            <a:xfrm>
              <a:off x="0" y="403"/>
              <a:ext cx="744" cy="633"/>
              <a:chOff x="0" y="403"/>
              <a:chExt cx="744" cy="633"/>
            </a:xfrm>
          </p:grpSpPr>
          <p:sp>
            <p:nvSpPr>
              <p:cNvPr id="59410" name="Rectangle 18"/>
              <p:cNvSpPr>
                <a:spLocks noChangeArrowheads="1"/>
              </p:cNvSpPr>
              <p:nvPr/>
            </p:nvSpPr>
            <p:spPr bwMode="auto">
              <a:xfrm>
                <a:off x="32" y="403"/>
                <a:ext cx="682"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Application Structure</a:t>
                </a:r>
              </a:p>
            </p:txBody>
          </p:sp>
          <p:sp>
            <p:nvSpPr>
              <p:cNvPr id="59411" name="Rectangle 19"/>
              <p:cNvSpPr>
                <a:spLocks noChangeArrowheads="1"/>
              </p:cNvSpPr>
              <p:nvPr/>
            </p:nvSpPr>
            <p:spPr bwMode="auto">
              <a:xfrm>
                <a:off x="0" y="403"/>
                <a:ext cx="74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87" name="Group 20"/>
            <p:cNvGrpSpPr>
              <a:grpSpLocks/>
            </p:cNvGrpSpPr>
            <p:nvPr/>
          </p:nvGrpSpPr>
          <p:grpSpPr bwMode="auto">
            <a:xfrm>
              <a:off x="744" y="403"/>
              <a:ext cx="1104" cy="633"/>
              <a:chOff x="744" y="403"/>
              <a:chExt cx="1104" cy="633"/>
            </a:xfrm>
          </p:grpSpPr>
          <p:sp>
            <p:nvSpPr>
              <p:cNvPr id="59413" name="Rectangle 21"/>
              <p:cNvSpPr>
                <a:spLocks noChangeArrowheads="1"/>
              </p:cNvSpPr>
              <p:nvPr/>
            </p:nvSpPr>
            <p:spPr bwMode="auto">
              <a:xfrm>
                <a:off x="776" y="403"/>
                <a:ext cx="1040"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Simple–application at the end (38-39)</a:t>
                </a:r>
              </a:p>
            </p:txBody>
          </p:sp>
          <p:sp>
            <p:nvSpPr>
              <p:cNvPr id="59414" name="Rectangle 22"/>
              <p:cNvSpPr>
                <a:spLocks noChangeArrowheads="1"/>
              </p:cNvSpPr>
              <p:nvPr/>
            </p:nvSpPr>
            <p:spPr bwMode="auto">
              <a:xfrm>
                <a:off x="744" y="403"/>
                <a:ext cx="1103"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88" name="Group 23"/>
            <p:cNvGrpSpPr>
              <a:grpSpLocks/>
            </p:cNvGrpSpPr>
            <p:nvPr/>
          </p:nvGrpSpPr>
          <p:grpSpPr bwMode="auto">
            <a:xfrm>
              <a:off x="1848" y="403"/>
              <a:ext cx="1104" cy="633"/>
              <a:chOff x="1848" y="403"/>
              <a:chExt cx="1104" cy="633"/>
            </a:xfrm>
          </p:grpSpPr>
          <p:sp>
            <p:nvSpPr>
              <p:cNvPr id="59416" name="Rectangle 24"/>
              <p:cNvSpPr>
                <a:spLocks noChangeArrowheads="1"/>
              </p:cNvSpPr>
              <p:nvPr/>
            </p:nvSpPr>
            <p:spPr bwMode="auto">
              <a:xfrm>
                <a:off x="1879" y="403"/>
                <a:ext cx="1041"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Cyclical–application in centre (26) &amp; end (38-41)</a:t>
                </a:r>
              </a:p>
            </p:txBody>
          </p:sp>
          <p:sp>
            <p:nvSpPr>
              <p:cNvPr id="59417" name="Rectangle 25"/>
              <p:cNvSpPr>
                <a:spLocks noChangeArrowheads="1"/>
              </p:cNvSpPr>
              <p:nvPr/>
            </p:nvSpPr>
            <p:spPr bwMode="auto">
              <a:xfrm>
                <a:off x="1848" y="403"/>
                <a:ext cx="110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89" name="Group 26"/>
            <p:cNvGrpSpPr>
              <a:grpSpLocks/>
            </p:cNvGrpSpPr>
            <p:nvPr/>
          </p:nvGrpSpPr>
          <p:grpSpPr bwMode="auto">
            <a:xfrm>
              <a:off x="2952" y="403"/>
              <a:ext cx="1104" cy="633"/>
              <a:chOff x="2952" y="403"/>
              <a:chExt cx="1104" cy="633"/>
            </a:xfrm>
          </p:grpSpPr>
          <p:sp>
            <p:nvSpPr>
              <p:cNvPr id="59419" name="Rectangle 27"/>
              <p:cNvSpPr>
                <a:spLocks noChangeArrowheads="1"/>
              </p:cNvSpPr>
              <p:nvPr/>
            </p:nvSpPr>
            <p:spPr bwMode="auto">
              <a:xfrm>
                <a:off x="2984" y="403"/>
                <a:ext cx="1041"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Simple–application at the end (30-31)</a:t>
                </a:r>
              </a:p>
            </p:txBody>
          </p:sp>
          <p:sp>
            <p:nvSpPr>
              <p:cNvPr id="59420" name="Rectangle 28"/>
              <p:cNvSpPr>
                <a:spLocks noChangeArrowheads="1"/>
              </p:cNvSpPr>
              <p:nvPr/>
            </p:nvSpPr>
            <p:spPr bwMode="auto">
              <a:xfrm>
                <a:off x="2952" y="403"/>
                <a:ext cx="110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90" name="Group 29"/>
            <p:cNvGrpSpPr>
              <a:grpSpLocks/>
            </p:cNvGrpSpPr>
            <p:nvPr/>
          </p:nvGrpSpPr>
          <p:grpSpPr bwMode="auto">
            <a:xfrm>
              <a:off x="0" y="1036"/>
              <a:ext cx="744" cy="518"/>
              <a:chOff x="0" y="1036"/>
              <a:chExt cx="744" cy="518"/>
            </a:xfrm>
          </p:grpSpPr>
          <p:sp>
            <p:nvSpPr>
              <p:cNvPr id="59422" name="Rectangle 30"/>
              <p:cNvSpPr>
                <a:spLocks noChangeArrowheads="1"/>
              </p:cNvSpPr>
              <p:nvPr/>
            </p:nvSpPr>
            <p:spPr bwMode="auto">
              <a:xfrm>
                <a:off x="32" y="1036"/>
                <a:ext cx="682" cy="51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Main Idea Structure</a:t>
                </a:r>
              </a:p>
            </p:txBody>
          </p:sp>
          <p:sp>
            <p:nvSpPr>
              <p:cNvPr id="59423" name="Rectangle 31"/>
              <p:cNvSpPr>
                <a:spLocks noChangeArrowheads="1"/>
              </p:cNvSpPr>
              <p:nvPr/>
            </p:nvSpPr>
            <p:spPr bwMode="auto">
              <a:xfrm>
                <a:off x="0" y="1036"/>
                <a:ext cx="744" cy="51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91" name="Group 32"/>
            <p:cNvGrpSpPr>
              <a:grpSpLocks/>
            </p:cNvGrpSpPr>
            <p:nvPr/>
          </p:nvGrpSpPr>
          <p:grpSpPr bwMode="auto">
            <a:xfrm>
              <a:off x="744" y="1036"/>
              <a:ext cx="1104" cy="518"/>
              <a:chOff x="744" y="1036"/>
              <a:chExt cx="1104" cy="518"/>
            </a:xfrm>
          </p:grpSpPr>
          <p:sp>
            <p:nvSpPr>
              <p:cNvPr id="59425" name="Rectangle 33"/>
              <p:cNvSpPr>
                <a:spLocks noChangeArrowheads="1"/>
              </p:cNvSpPr>
              <p:nvPr/>
            </p:nvSpPr>
            <p:spPr bwMode="auto">
              <a:xfrm>
                <a:off x="776" y="1036"/>
                <a:ext cx="1040" cy="51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Inductive (36)</a:t>
                </a:r>
              </a:p>
            </p:txBody>
          </p:sp>
          <p:sp>
            <p:nvSpPr>
              <p:cNvPr id="59426" name="Rectangle 34"/>
              <p:cNvSpPr>
                <a:spLocks noChangeArrowheads="1"/>
              </p:cNvSpPr>
              <p:nvPr/>
            </p:nvSpPr>
            <p:spPr bwMode="auto">
              <a:xfrm>
                <a:off x="744" y="1036"/>
                <a:ext cx="1103" cy="51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92" name="Group 35"/>
            <p:cNvGrpSpPr>
              <a:grpSpLocks/>
            </p:cNvGrpSpPr>
            <p:nvPr/>
          </p:nvGrpSpPr>
          <p:grpSpPr bwMode="auto">
            <a:xfrm>
              <a:off x="1848" y="1036"/>
              <a:ext cx="1104" cy="518"/>
              <a:chOff x="1848" y="1036"/>
              <a:chExt cx="1104" cy="518"/>
            </a:xfrm>
          </p:grpSpPr>
          <p:sp>
            <p:nvSpPr>
              <p:cNvPr id="59428" name="Rectangle 36"/>
              <p:cNvSpPr>
                <a:spLocks noChangeArrowheads="1"/>
              </p:cNvSpPr>
              <p:nvPr/>
            </p:nvSpPr>
            <p:spPr bwMode="auto">
              <a:xfrm>
                <a:off x="1879" y="1036"/>
                <a:ext cx="1041" cy="51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Inductive (23)-Deductive (24-37)</a:t>
                </a:r>
              </a:p>
            </p:txBody>
          </p:sp>
          <p:sp>
            <p:nvSpPr>
              <p:cNvPr id="59429" name="Rectangle 37"/>
              <p:cNvSpPr>
                <a:spLocks noChangeArrowheads="1"/>
              </p:cNvSpPr>
              <p:nvPr/>
            </p:nvSpPr>
            <p:spPr bwMode="auto">
              <a:xfrm>
                <a:off x="1848" y="1036"/>
                <a:ext cx="1104" cy="51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93" name="Group 38"/>
            <p:cNvGrpSpPr>
              <a:grpSpLocks/>
            </p:cNvGrpSpPr>
            <p:nvPr/>
          </p:nvGrpSpPr>
          <p:grpSpPr bwMode="auto">
            <a:xfrm>
              <a:off x="2952" y="1036"/>
              <a:ext cx="1104" cy="518"/>
              <a:chOff x="2952" y="1036"/>
              <a:chExt cx="1104" cy="518"/>
            </a:xfrm>
          </p:grpSpPr>
          <p:sp>
            <p:nvSpPr>
              <p:cNvPr id="59431" name="Rectangle 39"/>
              <p:cNvSpPr>
                <a:spLocks noChangeArrowheads="1"/>
              </p:cNvSpPr>
              <p:nvPr/>
            </p:nvSpPr>
            <p:spPr bwMode="auto">
              <a:xfrm>
                <a:off x="2984" y="1036"/>
                <a:ext cx="1041" cy="51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Deductive (24)</a:t>
                </a:r>
              </a:p>
            </p:txBody>
          </p:sp>
          <p:sp>
            <p:nvSpPr>
              <p:cNvPr id="59432" name="Rectangle 40"/>
              <p:cNvSpPr>
                <a:spLocks noChangeArrowheads="1"/>
              </p:cNvSpPr>
              <p:nvPr/>
            </p:nvSpPr>
            <p:spPr bwMode="auto">
              <a:xfrm>
                <a:off x="2952" y="1036"/>
                <a:ext cx="1104" cy="51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94" name="Group 41"/>
            <p:cNvGrpSpPr>
              <a:grpSpLocks/>
            </p:cNvGrpSpPr>
            <p:nvPr/>
          </p:nvGrpSpPr>
          <p:grpSpPr bwMode="auto">
            <a:xfrm>
              <a:off x="0" y="1554"/>
              <a:ext cx="744" cy="403"/>
              <a:chOff x="0" y="1554"/>
              <a:chExt cx="744" cy="403"/>
            </a:xfrm>
          </p:grpSpPr>
          <p:sp>
            <p:nvSpPr>
              <p:cNvPr id="59434" name="Rectangle 42"/>
              <p:cNvSpPr>
                <a:spLocks noChangeArrowheads="1"/>
              </p:cNvSpPr>
              <p:nvPr/>
            </p:nvSpPr>
            <p:spPr bwMode="auto">
              <a:xfrm>
                <a:off x="32" y="1554"/>
                <a:ext cx="682"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Type</a:t>
                </a:r>
              </a:p>
            </p:txBody>
          </p:sp>
          <p:sp>
            <p:nvSpPr>
              <p:cNvPr id="59435" name="Rectangle 43"/>
              <p:cNvSpPr>
                <a:spLocks noChangeArrowheads="1"/>
              </p:cNvSpPr>
              <p:nvPr/>
            </p:nvSpPr>
            <p:spPr bwMode="auto">
              <a:xfrm>
                <a:off x="0" y="1554"/>
                <a:ext cx="74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95" name="Group 44"/>
            <p:cNvGrpSpPr>
              <a:grpSpLocks/>
            </p:cNvGrpSpPr>
            <p:nvPr/>
          </p:nvGrpSpPr>
          <p:grpSpPr bwMode="auto">
            <a:xfrm>
              <a:off x="744" y="1554"/>
              <a:ext cx="1104" cy="403"/>
              <a:chOff x="744" y="1554"/>
              <a:chExt cx="1104" cy="403"/>
            </a:xfrm>
          </p:grpSpPr>
          <p:sp>
            <p:nvSpPr>
              <p:cNvPr id="59437" name="Rectangle 45"/>
              <p:cNvSpPr>
                <a:spLocks noChangeArrowheads="1"/>
              </p:cNvSpPr>
              <p:nvPr/>
            </p:nvSpPr>
            <p:spPr bwMode="auto">
              <a:xfrm>
                <a:off x="776" y="1554"/>
                <a:ext cx="1040"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Topical-Biblical</a:t>
                </a:r>
              </a:p>
            </p:txBody>
          </p:sp>
          <p:sp>
            <p:nvSpPr>
              <p:cNvPr id="59438" name="Rectangle 46"/>
              <p:cNvSpPr>
                <a:spLocks noChangeArrowheads="1"/>
              </p:cNvSpPr>
              <p:nvPr/>
            </p:nvSpPr>
            <p:spPr bwMode="auto">
              <a:xfrm>
                <a:off x="744" y="1554"/>
                <a:ext cx="1103"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96" name="Group 47"/>
            <p:cNvGrpSpPr>
              <a:grpSpLocks/>
            </p:cNvGrpSpPr>
            <p:nvPr/>
          </p:nvGrpSpPr>
          <p:grpSpPr bwMode="auto">
            <a:xfrm>
              <a:off x="1848" y="1554"/>
              <a:ext cx="1104" cy="403"/>
              <a:chOff x="1848" y="1554"/>
              <a:chExt cx="1104" cy="403"/>
            </a:xfrm>
          </p:grpSpPr>
          <p:sp>
            <p:nvSpPr>
              <p:cNvPr id="59440" name="Rectangle 48"/>
              <p:cNvSpPr>
                <a:spLocks noChangeArrowheads="1"/>
              </p:cNvSpPr>
              <p:nvPr/>
            </p:nvSpPr>
            <p:spPr bwMode="auto">
              <a:xfrm>
                <a:off x="1879" y="1554"/>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Expositional</a:t>
                </a:r>
              </a:p>
            </p:txBody>
          </p:sp>
          <p:sp>
            <p:nvSpPr>
              <p:cNvPr id="59441" name="Rectangle 49"/>
              <p:cNvSpPr>
                <a:spLocks noChangeArrowheads="1"/>
              </p:cNvSpPr>
              <p:nvPr/>
            </p:nvSpPr>
            <p:spPr bwMode="auto">
              <a:xfrm>
                <a:off x="1848" y="1554"/>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97" name="Group 50"/>
            <p:cNvGrpSpPr>
              <a:grpSpLocks/>
            </p:cNvGrpSpPr>
            <p:nvPr/>
          </p:nvGrpSpPr>
          <p:grpSpPr bwMode="auto">
            <a:xfrm>
              <a:off x="2952" y="1554"/>
              <a:ext cx="1104" cy="403"/>
              <a:chOff x="2952" y="1554"/>
              <a:chExt cx="1104" cy="403"/>
            </a:xfrm>
          </p:grpSpPr>
          <p:sp>
            <p:nvSpPr>
              <p:cNvPr id="59443" name="Rectangle 51"/>
              <p:cNvSpPr>
                <a:spLocks noChangeArrowheads="1"/>
              </p:cNvSpPr>
              <p:nvPr/>
            </p:nvSpPr>
            <p:spPr bwMode="auto">
              <a:xfrm>
                <a:off x="2984" y="1554"/>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Topical-Secular</a:t>
                </a:r>
              </a:p>
            </p:txBody>
          </p:sp>
          <p:sp>
            <p:nvSpPr>
              <p:cNvPr id="59444" name="Rectangle 52"/>
              <p:cNvSpPr>
                <a:spLocks noChangeArrowheads="1"/>
              </p:cNvSpPr>
              <p:nvPr/>
            </p:nvSpPr>
            <p:spPr bwMode="auto">
              <a:xfrm>
                <a:off x="2952" y="1554"/>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98" name="Group 53"/>
            <p:cNvGrpSpPr>
              <a:grpSpLocks/>
            </p:cNvGrpSpPr>
            <p:nvPr/>
          </p:nvGrpSpPr>
          <p:grpSpPr bwMode="auto">
            <a:xfrm>
              <a:off x="0" y="1957"/>
              <a:ext cx="744" cy="403"/>
              <a:chOff x="0" y="1957"/>
              <a:chExt cx="744" cy="403"/>
            </a:xfrm>
          </p:grpSpPr>
          <p:sp>
            <p:nvSpPr>
              <p:cNvPr id="59446" name="Rectangle 54"/>
              <p:cNvSpPr>
                <a:spLocks noChangeArrowheads="1"/>
              </p:cNvSpPr>
              <p:nvPr/>
            </p:nvSpPr>
            <p:spPr bwMode="auto">
              <a:xfrm>
                <a:off x="32" y="1957"/>
                <a:ext cx="682"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Style</a:t>
                </a:r>
              </a:p>
            </p:txBody>
          </p:sp>
          <p:sp>
            <p:nvSpPr>
              <p:cNvPr id="59447" name="Rectangle 55"/>
              <p:cNvSpPr>
                <a:spLocks noChangeArrowheads="1"/>
              </p:cNvSpPr>
              <p:nvPr/>
            </p:nvSpPr>
            <p:spPr bwMode="auto">
              <a:xfrm>
                <a:off x="0" y="1957"/>
                <a:ext cx="74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599" name="Group 56"/>
            <p:cNvGrpSpPr>
              <a:grpSpLocks/>
            </p:cNvGrpSpPr>
            <p:nvPr/>
          </p:nvGrpSpPr>
          <p:grpSpPr bwMode="auto">
            <a:xfrm>
              <a:off x="744" y="1957"/>
              <a:ext cx="1104" cy="403"/>
              <a:chOff x="744" y="1957"/>
              <a:chExt cx="1104" cy="403"/>
            </a:xfrm>
          </p:grpSpPr>
          <p:sp>
            <p:nvSpPr>
              <p:cNvPr id="59449" name="Rectangle 57"/>
              <p:cNvSpPr>
                <a:spLocks noChangeArrowheads="1"/>
              </p:cNvSpPr>
              <p:nvPr/>
            </p:nvSpPr>
            <p:spPr bwMode="auto">
              <a:xfrm>
                <a:off x="776" y="1957"/>
                <a:ext cx="1040"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Extemporaneous</a:t>
                </a:r>
              </a:p>
            </p:txBody>
          </p:sp>
          <p:sp>
            <p:nvSpPr>
              <p:cNvPr id="59450" name="Rectangle 58"/>
              <p:cNvSpPr>
                <a:spLocks noChangeArrowheads="1"/>
              </p:cNvSpPr>
              <p:nvPr/>
            </p:nvSpPr>
            <p:spPr bwMode="auto">
              <a:xfrm>
                <a:off x="744" y="1957"/>
                <a:ext cx="1103"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00" name="Group 59"/>
            <p:cNvGrpSpPr>
              <a:grpSpLocks/>
            </p:cNvGrpSpPr>
            <p:nvPr/>
          </p:nvGrpSpPr>
          <p:grpSpPr bwMode="auto">
            <a:xfrm>
              <a:off x="1848" y="1957"/>
              <a:ext cx="1104" cy="403"/>
              <a:chOff x="1848" y="1957"/>
              <a:chExt cx="1104" cy="403"/>
            </a:xfrm>
          </p:grpSpPr>
          <p:sp>
            <p:nvSpPr>
              <p:cNvPr id="59452" name="Rectangle 60"/>
              <p:cNvSpPr>
                <a:spLocks noChangeArrowheads="1"/>
              </p:cNvSpPr>
              <p:nvPr/>
            </p:nvSpPr>
            <p:spPr bwMode="auto">
              <a:xfrm>
                <a:off x="1879" y="1957"/>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Narrative</a:t>
                </a:r>
              </a:p>
            </p:txBody>
          </p:sp>
          <p:sp>
            <p:nvSpPr>
              <p:cNvPr id="59453" name="Rectangle 61"/>
              <p:cNvSpPr>
                <a:spLocks noChangeArrowheads="1"/>
              </p:cNvSpPr>
              <p:nvPr/>
            </p:nvSpPr>
            <p:spPr bwMode="auto">
              <a:xfrm>
                <a:off x="1848" y="1957"/>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01" name="Group 62"/>
            <p:cNvGrpSpPr>
              <a:grpSpLocks/>
            </p:cNvGrpSpPr>
            <p:nvPr/>
          </p:nvGrpSpPr>
          <p:grpSpPr bwMode="auto">
            <a:xfrm>
              <a:off x="2952" y="1957"/>
              <a:ext cx="1104" cy="403"/>
              <a:chOff x="2952" y="1957"/>
              <a:chExt cx="1104" cy="403"/>
            </a:xfrm>
          </p:grpSpPr>
          <p:sp>
            <p:nvSpPr>
              <p:cNvPr id="59455" name="Rectangle 63"/>
              <p:cNvSpPr>
                <a:spLocks noChangeArrowheads="1"/>
              </p:cNvSpPr>
              <p:nvPr/>
            </p:nvSpPr>
            <p:spPr bwMode="auto">
              <a:xfrm>
                <a:off x="2984" y="1957"/>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Reasoned polemic</a:t>
                </a:r>
              </a:p>
            </p:txBody>
          </p:sp>
          <p:sp>
            <p:nvSpPr>
              <p:cNvPr id="59456" name="Rectangle 64"/>
              <p:cNvSpPr>
                <a:spLocks noChangeArrowheads="1"/>
              </p:cNvSpPr>
              <p:nvPr/>
            </p:nvSpPr>
            <p:spPr bwMode="auto">
              <a:xfrm>
                <a:off x="2952" y="1957"/>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02" name="Group 65"/>
            <p:cNvGrpSpPr>
              <a:grpSpLocks/>
            </p:cNvGrpSpPr>
            <p:nvPr/>
          </p:nvGrpSpPr>
          <p:grpSpPr bwMode="auto">
            <a:xfrm>
              <a:off x="0" y="2360"/>
              <a:ext cx="744" cy="748"/>
              <a:chOff x="0" y="2360"/>
              <a:chExt cx="744" cy="748"/>
            </a:xfrm>
          </p:grpSpPr>
          <p:sp>
            <p:nvSpPr>
              <p:cNvPr id="59458" name="Rectangle 66"/>
              <p:cNvSpPr>
                <a:spLocks noChangeArrowheads="1"/>
              </p:cNvSpPr>
              <p:nvPr/>
            </p:nvSpPr>
            <p:spPr bwMode="auto">
              <a:xfrm>
                <a:off x="32" y="2360"/>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dirty="0">
                    <a:solidFill>
                      <a:srgbClr val="FFFFFF"/>
                    </a:solidFill>
                    <a:latin typeface="Arial"/>
                    <a:ea typeface="SimSun" pitchFamily="2" charset="-122"/>
                    <a:cs typeface="Arial"/>
                  </a:rPr>
                  <a:t>Introduction </a:t>
                </a:r>
              </a:p>
              <a:p>
                <a:pPr eaLnBrk="0" hangingPunct="0">
                  <a:tabLst>
                    <a:tab pos="4110151" algn="l"/>
                  </a:tabLst>
                  <a:defRPr/>
                </a:pP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Ho Hum!</a:t>
                </a:r>
                <a:r>
                  <a:rPr lang="ru-RU" altLang="zh-CN" sz="1800" b="1" dirty="0">
                    <a:solidFill>
                      <a:srgbClr val="FFFFFF"/>
                    </a:solidFill>
                    <a:latin typeface="Arial"/>
                    <a:ea typeface="SimSun" pitchFamily="2" charset="-122"/>
                    <a:cs typeface="Arial"/>
                  </a:rPr>
                  <a:t>"</a:t>
                </a:r>
                <a:endParaRPr lang="en-US" altLang="zh-CN" sz="1800" b="1" dirty="0">
                  <a:solidFill>
                    <a:srgbClr val="FFFFFF"/>
                  </a:solidFill>
                  <a:latin typeface="Arial"/>
                  <a:ea typeface="SimSun" pitchFamily="2" charset="-122"/>
                  <a:cs typeface="Arial"/>
                </a:endParaRPr>
              </a:p>
              <a:p>
                <a:pPr eaLnBrk="0" hangingPunct="0">
                  <a:tabLst>
                    <a:tab pos="4110151" algn="l"/>
                  </a:tabLst>
                  <a:defRPr/>
                </a:pPr>
                <a:r>
                  <a:rPr lang="en-US" altLang="zh-CN" sz="1800" b="1" dirty="0">
                    <a:solidFill>
                      <a:srgbClr val="FFFFFF"/>
                    </a:solidFill>
                    <a:latin typeface="Arial"/>
                    <a:ea typeface="SimSun" pitchFamily="2" charset="-122"/>
                    <a:cs typeface="Arial"/>
                  </a:rPr>
                  <a:t>(How he gets attention)</a:t>
                </a:r>
              </a:p>
            </p:txBody>
          </p:sp>
          <p:sp>
            <p:nvSpPr>
              <p:cNvPr id="59459" name="Rectangle 67"/>
              <p:cNvSpPr>
                <a:spLocks noChangeArrowheads="1"/>
              </p:cNvSpPr>
              <p:nvPr/>
            </p:nvSpPr>
            <p:spPr bwMode="auto">
              <a:xfrm>
                <a:off x="0" y="2360"/>
                <a:ext cx="74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03" name="Group 68"/>
            <p:cNvGrpSpPr>
              <a:grpSpLocks/>
            </p:cNvGrpSpPr>
            <p:nvPr/>
          </p:nvGrpSpPr>
          <p:grpSpPr bwMode="auto">
            <a:xfrm>
              <a:off x="744" y="2360"/>
              <a:ext cx="1104" cy="748"/>
              <a:chOff x="744" y="2360"/>
              <a:chExt cx="1104" cy="748"/>
            </a:xfrm>
          </p:grpSpPr>
          <p:sp>
            <p:nvSpPr>
              <p:cNvPr id="59461" name="Rectangle 69"/>
              <p:cNvSpPr>
                <a:spLocks noChangeArrowheads="1"/>
              </p:cNvSpPr>
              <p:nvPr/>
            </p:nvSpPr>
            <p:spPr bwMode="auto">
              <a:xfrm>
                <a:off x="776" y="2360"/>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Cites a recent event: Spirit baptism </a:t>
                </a:r>
                <a:br>
                  <a:rPr lang="en-US" altLang="zh-CN" sz="1800" b="1">
                    <a:solidFill>
                      <a:srgbClr val="FFFFFF"/>
                    </a:solidFill>
                    <a:latin typeface="Arial"/>
                    <a:ea typeface="SimSun" pitchFamily="2" charset="-122"/>
                    <a:cs typeface="Arial"/>
                  </a:rPr>
                </a:br>
                <a:r>
                  <a:rPr lang="en-US" altLang="zh-CN" sz="1800" b="1">
                    <a:solidFill>
                      <a:srgbClr val="FFFFFF"/>
                    </a:solidFill>
                    <a:latin typeface="Arial"/>
                    <a:ea typeface="SimSun" pitchFamily="2" charset="-122"/>
                    <a:cs typeface="Arial"/>
                  </a:rPr>
                  <a:t>(14-15)</a:t>
                </a:r>
              </a:p>
            </p:txBody>
          </p:sp>
          <p:sp>
            <p:nvSpPr>
              <p:cNvPr id="59462" name="Rectangle 70"/>
              <p:cNvSpPr>
                <a:spLocks noChangeArrowheads="1"/>
              </p:cNvSpPr>
              <p:nvPr/>
            </p:nvSpPr>
            <p:spPr bwMode="auto">
              <a:xfrm>
                <a:off x="744" y="2360"/>
                <a:ext cx="1103"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04" name="Group 71"/>
            <p:cNvGrpSpPr>
              <a:grpSpLocks/>
            </p:cNvGrpSpPr>
            <p:nvPr/>
          </p:nvGrpSpPr>
          <p:grpSpPr bwMode="auto">
            <a:xfrm>
              <a:off x="1848" y="2360"/>
              <a:ext cx="1104" cy="748"/>
              <a:chOff x="1848" y="2360"/>
              <a:chExt cx="1104" cy="748"/>
            </a:xfrm>
          </p:grpSpPr>
          <p:sp>
            <p:nvSpPr>
              <p:cNvPr id="59464" name="Rectangle 72"/>
              <p:cNvSpPr>
                <a:spLocks noChangeArrowheads="1"/>
              </p:cNvSpPr>
              <p:nvPr/>
            </p:nvSpPr>
            <p:spPr bwMode="auto">
              <a:xfrm>
                <a:off x="1879" y="236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Tells a familiar story: This identifies with listeners (16-22)</a:t>
                </a:r>
              </a:p>
            </p:txBody>
          </p:sp>
          <p:sp>
            <p:nvSpPr>
              <p:cNvPr id="59465" name="Rectangle 73"/>
              <p:cNvSpPr>
                <a:spLocks noChangeArrowheads="1"/>
              </p:cNvSpPr>
              <p:nvPr/>
            </p:nvSpPr>
            <p:spPr bwMode="auto">
              <a:xfrm>
                <a:off x="1848" y="2360"/>
                <a:ext cx="110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05" name="Group 74"/>
            <p:cNvGrpSpPr>
              <a:grpSpLocks/>
            </p:cNvGrpSpPr>
            <p:nvPr/>
          </p:nvGrpSpPr>
          <p:grpSpPr bwMode="auto">
            <a:xfrm>
              <a:off x="2952" y="2360"/>
              <a:ext cx="1104" cy="748"/>
              <a:chOff x="2952" y="2360"/>
              <a:chExt cx="1104" cy="748"/>
            </a:xfrm>
          </p:grpSpPr>
          <p:sp>
            <p:nvSpPr>
              <p:cNvPr id="59467" name="Rectangle 75"/>
              <p:cNvSpPr>
                <a:spLocks noChangeArrowheads="1"/>
              </p:cNvSpPr>
              <p:nvPr/>
            </p:nvSpPr>
            <p:spPr bwMode="auto">
              <a:xfrm>
                <a:off x="2984" y="236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Notes local interest item: altar to an unknown god (22-23)</a:t>
                </a:r>
              </a:p>
            </p:txBody>
          </p:sp>
          <p:sp>
            <p:nvSpPr>
              <p:cNvPr id="59468" name="Rectangle 76"/>
              <p:cNvSpPr>
                <a:spLocks noChangeArrowheads="1"/>
              </p:cNvSpPr>
              <p:nvPr/>
            </p:nvSpPr>
            <p:spPr bwMode="auto">
              <a:xfrm>
                <a:off x="2952" y="2360"/>
                <a:ext cx="110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06" name="Group 77"/>
            <p:cNvGrpSpPr>
              <a:grpSpLocks/>
            </p:cNvGrpSpPr>
            <p:nvPr/>
          </p:nvGrpSpPr>
          <p:grpSpPr bwMode="auto">
            <a:xfrm>
              <a:off x="0" y="3108"/>
              <a:ext cx="744" cy="633"/>
              <a:chOff x="0" y="3108"/>
              <a:chExt cx="744" cy="633"/>
            </a:xfrm>
          </p:grpSpPr>
          <p:sp>
            <p:nvSpPr>
              <p:cNvPr id="59470" name="Rectangle 78"/>
              <p:cNvSpPr>
                <a:spLocks noChangeArrowheads="1"/>
              </p:cNvSpPr>
              <p:nvPr/>
            </p:nvSpPr>
            <p:spPr bwMode="auto">
              <a:xfrm>
                <a:off x="32" y="3108"/>
                <a:ext cx="682"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Thrust of Introduction </a:t>
                </a:r>
              </a:p>
            </p:txBody>
          </p:sp>
          <p:sp>
            <p:nvSpPr>
              <p:cNvPr id="59471" name="Rectangle 79"/>
              <p:cNvSpPr>
                <a:spLocks noChangeArrowheads="1"/>
              </p:cNvSpPr>
              <p:nvPr/>
            </p:nvSpPr>
            <p:spPr bwMode="auto">
              <a:xfrm>
                <a:off x="0" y="3108"/>
                <a:ext cx="74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07" name="Group 80"/>
            <p:cNvGrpSpPr>
              <a:grpSpLocks/>
            </p:cNvGrpSpPr>
            <p:nvPr/>
          </p:nvGrpSpPr>
          <p:grpSpPr bwMode="auto">
            <a:xfrm>
              <a:off x="744" y="3108"/>
              <a:ext cx="1104" cy="633"/>
              <a:chOff x="744" y="3108"/>
              <a:chExt cx="1104" cy="633"/>
            </a:xfrm>
          </p:grpSpPr>
          <p:sp>
            <p:nvSpPr>
              <p:cNvPr id="59473" name="Rectangle 81"/>
              <p:cNvSpPr>
                <a:spLocks noChangeArrowheads="1"/>
              </p:cNvSpPr>
              <p:nvPr/>
            </p:nvSpPr>
            <p:spPr bwMode="auto">
              <a:xfrm>
                <a:off x="776" y="3108"/>
                <a:ext cx="1040"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Why do you think these people appear drunk?</a:t>
                </a:r>
                <a:r>
                  <a:rPr lang="ru-RU" altLang="zh-CN" sz="1800" b="1" dirty="0">
                    <a:solidFill>
                      <a:srgbClr val="FFFFFF"/>
                    </a:solidFill>
                    <a:latin typeface="Arial" charset="0"/>
                    <a:ea typeface="Arial" charset="0"/>
                    <a:cs typeface="Arial" charset="0"/>
                  </a:rPr>
                  <a:t>"</a:t>
                </a:r>
                <a:endParaRPr lang="en-US" altLang="zh-CN" sz="1800" b="1" dirty="0">
                  <a:solidFill>
                    <a:srgbClr val="FFFFFF"/>
                  </a:solidFill>
                  <a:latin typeface="Arial" charset="0"/>
                  <a:ea typeface="Arial" charset="0"/>
                  <a:cs typeface="Arial" charset="0"/>
                </a:endParaRPr>
              </a:p>
            </p:txBody>
          </p:sp>
          <p:sp>
            <p:nvSpPr>
              <p:cNvPr id="59474" name="Rectangle 82"/>
              <p:cNvSpPr>
                <a:spLocks noChangeArrowheads="1"/>
              </p:cNvSpPr>
              <p:nvPr/>
            </p:nvSpPr>
            <p:spPr bwMode="auto">
              <a:xfrm>
                <a:off x="744" y="3108"/>
                <a:ext cx="1103"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08" name="Group 83"/>
            <p:cNvGrpSpPr>
              <a:grpSpLocks/>
            </p:cNvGrpSpPr>
            <p:nvPr/>
          </p:nvGrpSpPr>
          <p:grpSpPr bwMode="auto">
            <a:xfrm>
              <a:off x="1848" y="3108"/>
              <a:ext cx="1104" cy="633"/>
              <a:chOff x="1848" y="3108"/>
              <a:chExt cx="1104" cy="633"/>
            </a:xfrm>
          </p:grpSpPr>
          <p:sp>
            <p:nvSpPr>
              <p:cNvPr id="59476" name="Rectangle 84"/>
              <p:cNvSpPr>
                <a:spLocks noChangeArrowheads="1"/>
              </p:cNvSpPr>
              <p:nvPr/>
            </p:nvSpPr>
            <p:spPr bwMode="auto">
              <a:xfrm>
                <a:off x="1879" y="3108"/>
                <a:ext cx="1041"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I</a:t>
                </a:r>
                <a:r>
                  <a:rPr lang="uk-UA"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m an informed Jew who also has longed for the Messiah</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 </a:t>
                </a:r>
              </a:p>
            </p:txBody>
          </p:sp>
          <p:sp>
            <p:nvSpPr>
              <p:cNvPr id="59477" name="Rectangle 85"/>
              <p:cNvSpPr>
                <a:spLocks noChangeArrowheads="1"/>
              </p:cNvSpPr>
              <p:nvPr/>
            </p:nvSpPr>
            <p:spPr bwMode="auto">
              <a:xfrm>
                <a:off x="1848" y="3108"/>
                <a:ext cx="110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09" name="Group 86"/>
            <p:cNvGrpSpPr>
              <a:grpSpLocks/>
            </p:cNvGrpSpPr>
            <p:nvPr/>
          </p:nvGrpSpPr>
          <p:grpSpPr bwMode="auto">
            <a:xfrm>
              <a:off x="2952" y="3108"/>
              <a:ext cx="1104" cy="633"/>
              <a:chOff x="2952" y="3108"/>
              <a:chExt cx="1104" cy="633"/>
            </a:xfrm>
          </p:grpSpPr>
          <p:sp>
            <p:nvSpPr>
              <p:cNvPr id="59479" name="Rectangle 87"/>
              <p:cNvSpPr>
                <a:spLocks noChangeArrowheads="1"/>
              </p:cNvSpPr>
              <p:nvPr/>
            </p:nvSpPr>
            <p:spPr bwMode="auto">
              <a:xfrm>
                <a:off x="2984" y="3108"/>
                <a:ext cx="1041"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I have been observing your town</a:t>
                </a:r>
                <a:r>
                  <a:rPr lang="ru-RU" altLang="zh-CN" sz="1800" b="1" dirty="0">
                    <a:solidFill>
                      <a:srgbClr val="FFFFFF"/>
                    </a:solidFill>
                    <a:latin typeface="Arial" charset="0"/>
                    <a:ea typeface="Arial" charset="0"/>
                    <a:cs typeface="Arial" charset="0"/>
                  </a:rPr>
                  <a:t>"</a:t>
                </a:r>
                <a:endParaRPr lang="en-US" altLang="zh-CN" sz="1800" b="1" dirty="0">
                  <a:solidFill>
                    <a:srgbClr val="FFFFFF"/>
                  </a:solidFill>
                  <a:latin typeface="Arial" charset="0"/>
                  <a:ea typeface="Arial" charset="0"/>
                  <a:cs typeface="Arial" charset="0"/>
                </a:endParaRPr>
              </a:p>
            </p:txBody>
          </p:sp>
          <p:sp>
            <p:nvSpPr>
              <p:cNvPr id="59480" name="Rectangle 88"/>
              <p:cNvSpPr>
                <a:spLocks noChangeArrowheads="1"/>
              </p:cNvSpPr>
              <p:nvPr/>
            </p:nvSpPr>
            <p:spPr bwMode="auto">
              <a:xfrm>
                <a:off x="2952" y="3108"/>
                <a:ext cx="110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10" name="Group 89"/>
            <p:cNvGrpSpPr>
              <a:grpSpLocks/>
            </p:cNvGrpSpPr>
            <p:nvPr/>
          </p:nvGrpSpPr>
          <p:grpSpPr bwMode="auto">
            <a:xfrm>
              <a:off x="0" y="3741"/>
              <a:ext cx="744" cy="748"/>
              <a:chOff x="0" y="3741"/>
              <a:chExt cx="744" cy="748"/>
            </a:xfrm>
          </p:grpSpPr>
          <p:sp>
            <p:nvSpPr>
              <p:cNvPr id="59482" name="Rectangle 90"/>
              <p:cNvSpPr>
                <a:spLocks noChangeArrowheads="1"/>
              </p:cNvSpPr>
              <p:nvPr/>
            </p:nvSpPr>
            <p:spPr bwMode="auto">
              <a:xfrm>
                <a:off x="32" y="3741"/>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How the Speaker Draws in His Listeners</a:t>
                </a:r>
              </a:p>
            </p:txBody>
          </p:sp>
          <p:sp>
            <p:nvSpPr>
              <p:cNvPr id="59483" name="Rectangle 91"/>
              <p:cNvSpPr>
                <a:spLocks noChangeArrowheads="1"/>
              </p:cNvSpPr>
              <p:nvPr/>
            </p:nvSpPr>
            <p:spPr bwMode="auto">
              <a:xfrm>
                <a:off x="0" y="3741"/>
                <a:ext cx="74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11" name="Group 92"/>
            <p:cNvGrpSpPr>
              <a:grpSpLocks/>
            </p:cNvGrpSpPr>
            <p:nvPr/>
          </p:nvGrpSpPr>
          <p:grpSpPr bwMode="auto">
            <a:xfrm>
              <a:off x="744" y="3741"/>
              <a:ext cx="1104" cy="748"/>
              <a:chOff x="744" y="3741"/>
              <a:chExt cx="1104" cy="748"/>
            </a:xfrm>
          </p:grpSpPr>
          <p:sp>
            <p:nvSpPr>
              <p:cNvPr id="59485" name="Rectangle 93"/>
              <p:cNvSpPr>
                <a:spLocks noChangeArrowheads="1"/>
              </p:cNvSpPr>
              <p:nvPr/>
            </p:nvSpPr>
            <p:spPr bwMode="auto">
              <a:xfrm>
                <a:off x="776" y="3741"/>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Raises curiosity re: miraculous speaking in other languages</a:t>
                </a:r>
              </a:p>
            </p:txBody>
          </p:sp>
          <p:sp>
            <p:nvSpPr>
              <p:cNvPr id="59486" name="Rectangle 94"/>
              <p:cNvSpPr>
                <a:spLocks noChangeArrowheads="1"/>
              </p:cNvSpPr>
              <p:nvPr/>
            </p:nvSpPr>
            <p:spPr bwMode="auto">
              <a:xfrm>
                <a:off x="744" y="3741"/>
                <a:ext cx="1103"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12" name="Group 95"/>
            <p:cNvGrpSpPr>
              <a:grpSpLocks/>
            </p:cNvGrpSpPr>
            <p:nvPr/>
          </p:nvGrpSpPr>
          <p:grpSpPr bwMode="auto">
            <a:xfrm>
              <a:off x="1848" y="3741"/>
              <a:ext cx="1104" cy="748"/>
              <a:chOff x="1848" y="3741"/>
              <a:chExt cx="1104" cy="748"/>
            </a:xfrm>
          </p:grpSpPr>
          <p:sp>
            <p:nvSpPr>
              <p:cNvPr id="59488" name="Rectangle 96"/>
              <p:cNvSpPr>
                <a:spLocks noChangeArrowheads="1"/>
              </p:cNvSpPr>
              <p:nvPr/>
            </p:nvSpPr>
            <p:spPr bwMode="auto">
              <a:xfrm>
                <a:off x="1879" y="3741"/>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Raises curiosity re: how his Judaism differs from theirs  </a:t>
                </a:r>
              </a:p>
            </p:txBody>
          </p:sp>
          <p:sp>
            <p:nvSpPr>
              <p:cNvPr id="59489" name="Rectangle 97"/>
              <p:cNvSpPr>
                <a:spLocks noChangeArrowheads="1"/>
              </p:cNvSpPr>
              <p:nvPr/>
            </p:nvSpPr>
            <p:spPr bwMode="auto">
              <a:xfrm>
                <a:off x="1848" y="3741"/>
                <a:ext cx="110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0613" name="Group 98"/>
            <p:cNvGrpSpPr>
              <a:grpSpLocks/>
            </p:cNvGrpSpPr>
            <p:nvPr/>
          </p:nvGrpSpPr>
          <p:grpSpPr bwMode="auto">
            <a:xfrm>
              <a:off x="2952" y="3741"/>
              <a:ext cx="1104" cy="748"/>
              <a:chOff x="2952" y="3741"/>
              <a:chExt cx="1104" cy="748"/>
            </a:xfrm>
          </p:grpSpPr>
          <p:sp>
            <p:nvSpPr>
              <p:cNvPr id="59491" name="Rectangle 99"/>
              <p:cNvSpPr>
                <a:spLocks noChangeArrowheads="1"/>
              </p:cNvSpPr>
              <p:nvPr/>
            </p:nvSpPr>
            <p:spPr bwMode="auto">
              <a:xfrm>
                <a:off x="2984" y="3741"/>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Raises curiosity about who the unknown God is </a:t>
                </a:r>
              </a:p>
            </p:txBody>
          </p:sp>
          <p:sp>
            <p:nvSpPr>
              <p:cNvPr id="59492" name="Rectangle 100"/>
              <p:cNvSpPr>
                <a:spLocks noChangeArrowheads="1"/>
              </p:cNvSpPr>
              <p:nvPr/>
            </p:nvSpPr>
            <p:spPr bwMode="auto">
              <a:xfrm>
                <a:off x="2952" y="3741"/>
                <a:ext cx="110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sp>
        <p:nvSpPr>
          <p:cNvPr id="280580" name="Rectangle 102"/>
          <p:cNvSpPr>
            <a:spLocks noGrp="1" noChangeArrowheads="1"/>
          </p:cNvSpPr>
          <p:nvPr>
            <p:ph type="title" idx="4294967295"/>
          </p:nvPr>
        </p:nvSpPr>
        <p:spPr>
          <a:xfrm>
            <a:off x="1645493" y="76200"/>
            <a:ext cx="5854606" cy="590092"/>
          </a:xfrm>
          <a:solidFill>
            <a:srgbClr val="000000"/>
          </a:solidFill>
          <a:extLst>
            <a:ext uri="{91240B29-F687-4f45-9708-019B960494DF}">
              <a14:hiddenLine xmlns:a14="http://schemas.microsoft.com/office/drawing/2010/main" xmlns="" w="9525">
                <a:solidFill>
                  <a:srgbClr val="000000"/>
                </a:solidFill>
                <a:miter lim="800000"/>
                <a:headEnd/>
                <a:tailEnd/>
              </a14:hiddenLine>
            </a:ext>
          </a:extLst>
        </p:spPr>
        <p:txBody>
          <a:bodyPr wrap="none" anchor="t">
            <a:spAutoFit/>
          </a:bodyPr>
          <a:lstStyle/>
          <a:p>
            <a:pPr eaLnBrk="1" hangingPunct="1"/>
            <a:r>
              <a:rPr lang="en-US" altLang="zh-CN" sz="3200" b="1">
                <a:solidFill>
                  <a:schemeClr val="tx1"/>
                </a:solidFill>
                <a:effectLst/>
                <a:latin typeface="Arial" charset="0"/>
                <a:ea typeface="ＭＳ Ｐゴシック" charset="0"/>
                <a:cs typeface="Arial" charset="0"/>
              </a:rPr>
              <a:t>Sermons in the Book of Acts</a:t>
            </a:r>
            <a:endParaRPr lang="en-US" sz="3200" b="1">
              <a:solidFill>
                <a:schemeClr val="tx1"/>
              </a:solidFill>
              <a:effectLst/>
              <a:latin typeface="Arial" charset="0"/>
              <a:ea typeface="ＭＳ Ｐゴシック" charset="0"/>
              <a:cs typeface="Arial" charset="0"/>
            </a:endParaRPr>
          </a:p>
        </p:txBody>
      </p:sp>
      <p:sp>
        <p:nvSpPr>
          <p:cNvPr id="102" name="Text Box 2"/>
          <p:cNvSpPr txBox="1">
            <a:spLocks noChangeArrowheads="1"/>
          </p:cNvSpPr>
          <p:nvPr/>
        </p:nvSpPr>
        <p:spPr bwMode="auto">
          <a:xfrm>
            <a:off x="8375139" y="2"/>
            <a:ext cx="712232" cy="457390"/>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wrap="none" lIns="91334" tIns="45667" rIns="91334" bIns="45667">
            <a:spAutoFit/>
          </a:bodyPr>
          <a:lstStyle/>
          <a:p>
            <a:pPr>
              <a:defRPr/>
            </a:pPr>
            <a:r>
              <a:rPr lang="en-US" b="1" dirty="0">
                <a:solidFill>
                  <a:srgbClr val="FFFFFF"/>
                </a:solidFill>
                <a:latin typeface="Arial"/>
                <a:cs typeface="Arial"/>
              </a:rPr>
              <a:t>136</a:t>
            </a:r>
          </a:p>
        </p:txBody>
      </p:sp>
    </p:spTree>
    <p:extLst>
      <p:ext uri="{BB962C8B-B14F-4D97-AF65-F5344CB8AC3E}">
        <p14:creationId xmlns:p14="http://schemas.microsoft.com/office/powerpoint/2010/main" val="41300980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Rectangle 79"/>
          <p:cNvSpPr>
            <a:spLocks noChangeArrowheads="1"/>
          </p:cNvSpPr>
          <p:nvPr/>
        </p:nvSpPr>
        <p:spPr bwMode="auto">
          <a:xfrm>
            <a:off x="0" y="0"/>
            <a:ext cx="9144000" cy="6858000"/>
          </a:xfrm>
          <a:prstGeom prst="rect">
            <a:avLst/>
          </a:prstGeom>
          <a:gradFill rotWithShape="1">
            <a:gsLst>
              <a:gs pos="0">
                <a:srgbClr val="800000"/>
              </a:gs>
              <a:gs pos="100000">
                <a:srgbClr val="000000"/>
              </a:gs>
            </a:gsLst>
            <a:lin ang="0" scaled="1"/>
          </a:gradFill>
          <a:ln w="12700" cap="sq">
            <a:solidFill>
              <a:schemeClr val="tx1"/>
            </a:solidFill>
            <a:round/>
            <a:headEnd type="none" w="sm" len="sm"/>
            <a:tailEnd type="none" w="sm" len="sm"/>
          </a:ln>
        </p:spPr>
        <p:txBody>
          <a:bodyPr wrap="none" lIns="91334" tIns="45667" rIns="91334" bIns="45667"/>
          <a:lstStyle/>
          <a:p>
            <a:endParaRPr lang="en-US">
              <a:solidFill>
                <a:srgbClr val="FFFFFF"/>
              </a:solidFill>
            </a:endParaRPr>
          </a:p>
        </p:txBody>
      </p:sp>
      <p:sp>
        <p:nvSpPr>
          <p:cNvPr id="282626" name="Rectangle 78"/>
          <p:cNvSpPr>
            <a:spLocks noChangeArrowheads="1"/>
          </p:cNvSpPr>
          <p:nvPr/>
        </p:nvSpPr>
        <p:spPr bwMode="auto">
          <a:xfrm>
            <a:off x="0" y="609600"/>
            <a:ext cx="1676400" cy="6248400"/>
          </a:xfrm>
          <a:prstGeom prst="rect">
            <a:avLst/>
          </a:prstGeom>
          <a:solidFill>
            <a:srgbClr val="000099"/>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nchor="ctr"/>
          <a:lstStyle/>
          <a:p>
            <a:endParaRPr lang="en-US" sz="1800">
              <a:solidFill>
                <a:srgbClr val="FFFFFF"/>
              </a:solidFill>
              <a:latin typeface="Arial" charset="0"/>
              <a:cs typeface="Arial" charset="0"/>
            </a:endParaRPr>
          </a:p>
        </p:txBody>
      </p:sp>
      <p:grpSp>
        <p:nvGrpSpPr>
          <p:cNvPr id="282627" name="Group 4"/>
          <p:cNvGrpSpPr>
            <a:grpSpLocks/>
          </p:cNvGrpSpPr>
          <p:nvPr/>
        </p:nvGrpSpPr>
        <p:grpSpPr bwMode="auto">
          <a:xfrm>
            <a:off x="0" y="582631"/>
            <a:ext cx="9144000" cy="6275387"/>
            <a:chOff x="0" y="0"/>
            <a:chExt cx="4056" cy="4258"/>
          </a:xfrm>
        </p:grpSpPr>
        <p:grpSp>
          <p:nvGrpSpPr>
            <p:cNvPr id="282630" name="Group 5"/>
            <p:cNvGrpSpPr>
              <a:grpSpLocks/>
            </p:cNvGrpSpPr>
            <p:nvPr/>
          </p:nvGrpSpPr>
          <p:grpSpPr bwMode="auto">
            <a:xfrm>
              <a:off x="0" y="0"/>
              <a:ext cx="744" cy="748"/>
              <a:chOff x="0" y="0"/>
              <a:chExt cx="744" cy="748"/>
            </a:xfrm>
          </p:grpSpPr>
          <p:sp>
            <p:nvSpPr>
              <p:cNvPr id="60422" name="Rectangle 6"/>
              <p:cNvSpPr>
                <a:spLocks noChangeArrowheads="1"/>
              </p:cNvSpPr>
              <p:nvPr/>
            </p:nvSpPr>
            <p:spPr bwMode="auto">
              <a:xfrm>
                <a:off x="32" y="0"/>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Body</a:t>
                </a:r>
              </a:p>
            </p:txBody>
          </p:sp>
          <p:sp>
            <p:nvSpPr>
              <p:cNvPr id="60423" name="Rectangle 7"/>
              <p:cNvSpPr>
                <a:spLocks noChangeArrowheads="1"/>
              </p:cNvSpPr>
              <p:nvPr/>
            </p:nvSpPr>
            <p:spPr bwMode="auto">
              <a:xfrm>
                <a:off x="0" y="0"/>
                <a:ext cx="74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31" name="Group 8"/>
            <p:cNvGrpSpPr>
              <a:grpSpLocks/>
            </p:cNvGrpSpPr>
            <p:nvPr/>
          </p:nvGrpSpPr>
          <p:grpSpPr bwMode="auto">
            <a:xfrm>
              <a:off x="744" y="0"/>
              <a:ext cx="1104" cy="748"/>
              <a:chOff x="744" y="0"/>
              <a:chExt cx="1104" cy="748"/>
            </a:xfrm>
          </p:grpSpPr>
          <p:sp>
            <p:nvSpPr>
              <p:cNvPr id="60425" name="Rectangle 9"/>
              <p:cNvSpPr>
                <a:spLocks noChangeArrowheads="1"/>
              </p:cNvSpPr>
              <p:nvPr/>
            </p:nvSpPr>
            <p:spPr bwMode="auto">
              <a:xfrm>
                <a:off x="776" y="0"/>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The Spirit descended from the risen Messiah Jesus</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 (16-36)</a:t>
                </a:r>
              </a:p>
            </p:txBody>
          </p:sp>
          <p:sp>
            <p:nvSpPr>
              <p:cNvPr id="60426" name="Rectangle 10"/>
              <p:cNvSpPr>
                <a:spLocks noChangeArrowheads="1"/>
              </p:cNvSpPr>
              <p:nvPr/>
            </p:nvSpPr>
            <p:spPr bwMode="auto">
              <a:xfrm>
                <a:off x="744" y="0"/>
                <a:ext cx="1103"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32" name="Group 11"/>
            <p:cNvGrpSpPr>
              <a:grpSpLocks/>
            </p:cNvGrpSpPr>
            <p:nvPr/>
          </p:nvGrpSpPr>
          <p:grpSpPr bwMode="auto">
            <a:xfrm>
              <a:off x="1848" y="0"/>
              <a:ext cx="1104" cy="748"/>
              <a:chOff x="1848" y="0"/>
              <a:chExt cx="1104" cy="748"/>
            </a:xfrm>
          </p:grpSpPr>
          <p:sp>
            <p:nvSpPr>
              <p:cNvPr id="60428" name="Rectangle 12"/>
              <p:cNvSpPr>
                <a:spLocks noChangeArrowheads="1"/>
              </p:cNvSpPr>
              <p:nvPr/>
            </p:nvSpPr>
            <p:spPr bwMode="auto">
              <a:xfrm>
                <a:off x="1879" y="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Jesus is Israel</a:t>
                </a:r>
                <a:r>
                  <a:rPr lang="uk-UA"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s risen Messiah</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 </a:t>
                </a:r>
                <a:br>
                  <a:rPr lang="en-US" altLang="zh-CN" sz="1800" b="1" dirty="0">
                    <a:solidFill>
                      <a:srgbClr val="FFFFFF"/>
                    </a:solidFill>
                    <a:latin typeface="Arial"/>
                    <a:ea typeface="SimSun" pitchFamily="2" charset="-122"/>
                    <a:cs typeface="Arial"/>
                  </a:rPr>
                </a:br>
                <a:r>
                  <a:rPr lang="en-US" altLang="zh-CN" sz="1800" b="1" dirty="0">
                    <a:solidFill>
                      <a:srgbClr val="FFFFFF"/>
                    </a:solidFill>
                    <a:latin typeface="Arial"/>
                    <a:ea typeface="SimSun" pitchFamily="2" charset="-122"/>
                    <a:cs typeface="Arial"/>
                  </a:rPr>
                  <a:t>(23-37)</a:t>
                </a:r>
              </a:p>
            </p:txBody>
          </p:sp>
          <p:sp>
            <p:nvSpPr>
              <p:cNvPr id="60429" name="Rectangle 13"/>
              <p:cNvSpPr>
                <a:spLocks noChangeArrowheads="1"/>
              </p:cNvSpPr>
              <p:nvPr/>
            </p:nvSpPr>
            <p:spPr bwMode="auto">
              <a:xfrm>
                <a:off x="1848" y="0"/>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33" name="Group 14"/>
            <p:cNvGrpSpPr>
              <a:grpSpLocks/>
            </p:cNvGrpSpPr>
            <p:nvPr/>
          </p:nvGrpSpPr>
          <p:grpSpPr bwMode="auto">
            <a:xfrm>
              <a:off x="2952" y="0"/>
              <a:ext cx="1104" cy="748"/>
              <a:chOff x="2952" y="0"/>
              <a:chExt cx="1104" cy="748"/>
            </a:xfrm>
          </p:grpSpPr>
          <p:sp>
            <p:nvSpPr>
              <p:cNvPr id="60431" name="Rectangle 15"/>
              <p:cNvSpPr>
                <a:spLocks noChangeArrowheads="1"/>
              </p:cNvSpPr>
              <p:nvPr/>
            </p:nvSpPr>
            <p:spPr bwMode="auto">
              <a:xfrm>
                <a:off x="2984" y="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Idolatry is incompatible with the living creator God</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 (24-28)</a:t>
                </a:r>
              </a:p>
            </p:txBody>
          </p:sp>
          <p:sp>
            <p:nvSpPr>
              <p:cNvPr id="60432" name="Rectangle 16"/>
              <p:cNvSpPr>
                <a:spLocks noChangeArrowheads="1"/>
              </p:cNvSpPr>
              <p:nvPr/>
            </p:nvSpPr>
            <p:spPr bwMode="auto">
              <a:xfrm>
                <a:off x="2952" y="0"/>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34" name="Group 17"/>
            <p:cNvGrpSpPr>
              <a:grpSpLocks/>
            </p:cNvGrpSpPr>
            <p:nvPr/>
          </p:nvGrpSpPr>
          <p:grpSpPr bwMode="auto">
            <a:xfrm>
              <a:off x="0" y="748"/>
              <a:ext cx="744" cy="633"/>
              <a:chOff x="0" y="748"/>
              <a:chExt cx="744" cy="633"/>
            </a:xfrm>
          </p:grpSpPr>
          <p:sp>
            <p:nvSpPr>
              <p:cNvPr id="60434" name="Rectangle 18"/>
              <p:cNvSpPr>
                <a:spLocks noChangeArrowheads="1"/>
              </p:cNvSpPr>
              <p:nvPr/>
            </p:nvSpPr>
            <p:spPr bwMode="auto">
              <a:xfrm>
                <a:off x="32" y="748"/>
                <a:ext cx="682"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Illustration Sources</a:t>
                </a:r>
              </a:p>
            </p:txBody>
          </p:sp>
          <p:sp>
            <p:nvSpPr>
              <p:cNvPr id="60435" name="Rectangle 19"/>
              <p:cNvSpPr>
                <a:spLocks noChangeArrowheads="1"/>
              </p:cNvSpPr>
              <p:nvPr/>
            </p:nvSpPr>
            <p:spPr bwMode="auto">
              <a:xfrm>
                <a:off x="0" y="748"/>
                <a:ext cx="74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35" name="Group 20"/>
            <p:cNvGrpSpPr>
              <a:grpSpLocks/>
            </p:cNvGrpSpPr>
            <p:nvPr/>
          </p:nvGrpSpPr>
          <p:grpSpPr bwMode="auto">
            <a:xfrm>
              <a:off x="744" y="748"/>
              <a:ext cx="1104" cy="633"/>
              <a:chOff x="744" y="748"/>
              <a:chExt cx="1104" cy="633"/>
            </a:xfrm>
          </p:grpSpPr>
          <p:sp>
            <p:nvSpPr>
              <p:cNvPr id="60437" name="Rectangle 21"/>
              <p:cNvSpPr>
                <a:spLocks noChangeArrowheads="1"/>
              </p:cNvSpPr>
              <p:nvPr/>
            </p:nvSpPr>
            <p:spPr bwMode="auto">
              <a:xfrm>
                <a:off x="776" y="748"/>
                <a:ext cx="1040"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Scripture (Joel 2:28-32; Ps. 16:8-11; 110:1)</a:t>
                </a:r>
              </a:p>
            </p:txBody>
          </p:sp>
          <p:sp>
            <p:nvSpPr>
              <p:cNvPr id="60438" name="Rectangle 22"/>
              <p:cNvSpPr>
                <a:spLocks noChangeArrowheads="1"/>
              </p:cNvSpPr>
              <p:nvPr/>
            </p:nvSpPr>
            <p:spPr bwMode="auto">
              <a:xfrm>
                <a:off x="744" y="748"/>
                <a:ext cx="1103"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36" name="Group 23"/>
            <p:cNvGrpSpPr>
              <a:grpSpLocks/>
            </p:cNvGrpSpPr>
            <p:nvPr/>
          </p:nvGrpSpPr>
          <p:grpSpPr bwMode="auto">
            <a:xfrm>
              <a:off x="1848" y="748"/>
              <a:ext cx="1104" cy="633"/>
              <a:chOff x="1848" y="748"/>
              <a:chExt cx="1104" cy="633"/>
            </a:xfrm>
          </p:grpSpPr>
          <p:sp>
            <p:nvSpPr>
              <p:cNvPr id="60440" name="Rectangle 24"/>
              <p:cNvSpPr>
                <a:spLocks noChangeArrowheads="1"/>
              </p:cNvSpPr>
              <p:nvPr/>
            </p:nvSpPr>
            <p:spPr bwMode="auto">
              <a:xfrm>
                <a:off x="1879" y="748"/>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Scripture (Ps. 2:7; 16:10; Isa. 55:3; </a:t>
                </a:r>
                <a:br>
                  <a:rPr lang="en-US" altLang="zh-CN" sz="1800" b="1">
                    <a:solidFill>
                      <a:srgbClr val="FFFFFF"/>
                    </a:solidFill>
                    <a:latin typeface="Arial"/>
                    <a:ea typeface="SimSun" pitchFamily="2" charset="-122"/>
                    <a:cs typeface="Arial"/>
                  </a:rPr>
                </a:br>
                <a:r>
                  <a:rPr lang="en-US" altLang="zh-CN" sz="1800" b="1">
                    <a:solidFill>
                      <a:srgbClr val="FFFFFF"/>
                    </a:solidFill>
                    <a:latin typeface="Arial"/>
                    <a:ea typeface="SimSun" pitchFamily="2" charset="-122"/>
                    <a:cs typeface="Arial"/>
                  </a:rPr>
                  <a:t>Hab. 1:5)</a:t>
                </a:r>
              </a:p>
            </p:txBody>
          </p:sp>
          <p:sp>
            <p:nvSpPr>
              <p:cNvPr id="60441" name="Rectangle 25"/>
              <p:cNvSpPr>
                <a:spLocks noChangeArrowheads="1"/>
              </p:cNvSpPr>
              <p:nvPr/>
            </p:nvSpPr>
            <p:spPr bwMode="auto">
              <a:xfrm>
                <a:off x="1848" y="748"/>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37" name="Group 26"/>
            <p:cNvGrpSpPr>
              <a:grpSpLocks/>
            </p:cNvGrpSpPr>
            <p:nvPr/>
          </p:nvGrpSpPr>
          <p:grpSpPr bwMode="auto">
            <a:xfrm>
              <a:off x="2952" y="748"/>
              <a:ext cx="1104" cy="633"/>
              <a:chOff x="2952" y="748"/>
              <a:chExt cx="1104" cy="633"/>
            </a:xfrm>
          </p:grpSpPr>
          <p:sp>
            <p:nvSpPr>
              <p:cNvPr id="60443" name="Rectangle 27"/>
              <p:cNvSpPr>
                <a:spLocks noChangeArrowheads="1"/>
              </p:cNvSpPr>
              <p:nvPr/>
            </p:nvSpPr>
            <p:spPr bwMode="auto">
              <a:xfrm>
                <a:off x="2984" y="748"/>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Secular (v. 28: poets Epimenides &amp; Aratus)</a:t>
                </a:r>
              </a:p>
            </p:txBody>
          </p:sp>
          <p:sp>
            <p:nvSpPr>
              <p:cNvPr id="60444" name="Rectangle 28"/>
              <p:cNvSpPr>
                <a:spLocks noChangeArrowheads="1"/>
              </p:cNvSpPr>
              <p:nvPr/>
            </p:nvSpPr>
            <p:spPr bwMode="auto">
              <a:xfrm>
                <a:off x="2952" y="748"/>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38" name="Group 29"/>
            <p:cNvGrpSpPr>
              <a:grpSpLocks/>
            </p:cNvGrpSpPr>
            <p:nvPr/>
          </p:nvGrpSpPr>
          <p:grpSpPr bwMode="auto">
            <a:xfrm>
              <a:off x="0" y="1381"/>
              <a:ext cx="744" cy="633"/>
              <a:chOff x="0" y="1381"/>
              <a:chExt cx="744" cy="633"/>
            </a:xfrm>
          </p:grpSpPr>
          <p:sp>
            <p:nvSpPr>
              <p:cNvPr id="60446" name="Rectangle 30"/>
              <p:cNvSpPr>
                <a:spLocks noChangeArrowheads="1"/>
              </p:cNvSpPr>
              <p:nvPr/>
            </p:nvSpPr>
            <p:spPr bwMode="auto">
              <a:xfrm>
                <a:off x="32" y="1381"/>
                <a:ext cx="682"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Resurrection of Christ Noted</a:t>
                </a:r>
              </a:p>
            </p:txBody>
          </p:sp>
          <p:sp>
            <p:nvSpPr>
              <p:cNvPr id="60447" name="Rectangle 31"/>
              <p:cNvSpPr>
                <a:spLocks noChangeArrowheads="1"/>
              </p:cNvSpPr>
              <p:nvPr/>
            </p:nvSpPr>
            <p:spPr bwMode="auto">
              <a:xfrm>
                <a:off x="0" y="1381"/>
                <a:ext cx="74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39" name="Group 32"/>
            <p:cNvGrpSpPr>
              <a:grpSpLocks/>
            </p:cNvGrpSpPr>
            <p:nvPr/>
          </p:nvGrpSpPr>
          <p:grpSpPr bwMode="auto">
            <a:xfrm>
              <a:off x="744" y="1381"/>
              <a:ext cx="1104" cy="633"/>
              <a:chOff x="744" y="1381"/>
              <a:chExt cx="1104" cy="633"/>
            </a:xfrm>
          </p:grpSpPr>
          <p:sp>
            <p:nvSpPr>
              <p:cNvPr id="60449" name="Rectangle 33"/>
              <p:cNvSpPr>
                <a:spLocks noChangeArrowheads="1"/>
              </p:cNvSpPr>
              <p:nvPr/>
            </p:nvSpPr>
            <p:spPr bwMode="auto">
              <a:xfrm>
                <a:off x="776" y="1381"/>
                <a:ext cx="1040"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Extensive with scriptural support (24-32)</a:t>
                </a:r>
              </a:p>
            </p:txBody>
          </p:sp>
          <p:sp>
            <p:nvSpPr>
              <p:cNvPr id="60450" name="Rectangle 34"/>
              <p:cNvSpPr>
                <a:spLocks noChangeArrowheads="1"/>
              </p:cNvSpPr>
              <p:nvPr/>
            </p:nvSpPr>
            <p:spPr bwMode="auto">
              <a:xfrm>
                <a:off x="744" y="1381"/>
                <a:ext cx="1103"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40" name="Group 35"/>
            <p:cNvGrpSpPr>
              <a:grpSpLocks/>
            </p:cNvGrpSpPr>
            <p:nvPr/>
          </p:nvGrpSpPr>
          <p:grpSpPr bwMode="auto">
            <a:xfrm>
              <a:off x="1848" y="1381"/>
              <a:ext cx="1104" cy="633"/>
              <a:chOff x="1848" y="1381"/>
              <a:chExt cx="1104" cy="633"/>
            </a:xfrm>
          </p:grpSpPr>
          <p:sp>
            <p:nvSpPr>
              <p:cNvPr id="60452" name="Rectangle 36"/>
              <p:cNvSpPr>
                <a:spLocks noChangeArrowheads="1"/>
              </p:cNvSpPr>
              <p:nvPr/>
            </p:nvSpPr>
            <p:spPr bwMode="auto">
              <a:xfrm>
                <a:off x="1879" y="1381"/>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dirty="0">
                    <a:solidFill>
                      <a:srgbClr val="FFFFFF"/>
                    </a:solidFill>
                    <a:latin typeface="Arial"/>
                    <a:ea typeface="SimSun" pitchFamily="2" charset="-122"/>
                    <a:cs typeface="Arial"/>
                  </a:rPr>
                  <a:t>Extensive with scriptural support (30-37)</a:t>
                </a:r>
              </a:p>
            </p:txBody>
          </p:sp>
          <p:sp>
            <p:nvSpPr>
              <p:cNvPr id="60453" name="Rectangle 37"/>
              <p:cNvSpPr>
                <a:spLocks noChangeArrowheads="1"/>
              </p:cNvSpPr>
              <p:nvPr/>
            </p:nvSpPr>
            <p:spPr bwMode="auto">
              <a:xfrm>
                <a:off x="1848" y="1381"/>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41" name="Group 38"/>
            <p:cNvGrpSpPr>
              <a:grpSpLocks/>
            </p:cNvGrpSpPr>
            <p:nvPr/>
          </p:nvGrpSpPr>
          <p:grpSpPr bwMode="auto">
            <a:xfrm>
              <a:off x="2952" y="1381"/>
              <a:ext cx="1104" cy="633"/>
              <a:chOff x="2952" y="1381"/>
              <a:chExt cx="1104" cy="633"/>
            </a:xfrm>
          </p:grpSpPr>
          <p:sp>
            <p:nvSpPr>
              <p:cNvPr id="60455" name="Rectangle 39"/>
              <p:cNvSpPr>
                <a:spLocks noChangeArrowheads="1"/>
              </p:cNvSpPr>
              <p:nvPr/>
            </p:nvSpPr>
            <p:spPr bwMode="auto">
              <a:xfrm>
                <a:off x="2984" y="1381"/>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dirty="0">
                    <a:solidFill>
                      <a:srgbClr val="FFFFFF"/>
                    </a:solidFill>
                    <a:latin typeface="Arial"/>
                    <a:ea typeface="SimSun" pitchFamily="2" charset="-122"/>
                    <a:cs typeface="Arial"/>
                  </a:rPr>
                  <a:t>Brief &amp; no mention of Jesus</a:t>
                </a:r>
                <a:r>
                  <a:rPr lang="uk-UA"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 name (31)</a:t>
                </a:r>
              </a:p>
            </p:txBody>
          </p:sp>
          <p:sp>
            <p:nvSpPr>
              <p:cNvPr id="60456" name="Rectangle 40"/>
              <p:cNvSpPr>
                <a:spLocks noChangeArrowheads="1"/>
              </p:cNvSpPr>
              <p:nvPr/>
            </p:nvSpPr>
            <p:spPr bwMode="auto">
              <a:xfrm>
                <a:off x="2952" y="1381"/>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42" name="Group 41"/>
            <p:cNvGrpSpPr>
              <a:grpSpLocks/>
            </p:cNvGrpSpPr>
            <p:nvPr/>
          </p:nvGrpSpPr>
          <p:grpSpPr bwMode="auto">
            <a:xfrm>
              <a:off x="0" y="2014"/>
              <a:ext cx="744" cy="748"/>
              <a:chOff x="0" y="2014"/>
              <a:chExt cx="744" cy="748"/>
            </a:xfrm>
          </p:grpSpPr>
          <p:sp>
            <p:nvSpPr>
              <p:cNvPr id="60458" name="Rectangle 42"/>
              <p:cNvSpPr>
                <a:spLocks noChangeArrowheads="1"/>
              </p:cNvSpPr>
              <p:nvPr/>
            </p:nvSpPr>
            <p:spPr bwMode="auto">
              <a:xfrm>
                <a:off x="32" y="2014"/>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Conclusion</a:t>
                </a:r>
              </a:p>
            </p:txBody>
          </p:sp>
          <p:sp>
            <p:nvSpPr>
              <p:cNvPr id="60459" name="Rectangle 43"/>
              <p:cNvSpPr>
                <a:spLocks noChangeArrowheads="1"/>
              </p:cNvSpPr>
              <p:nvPr/>
            </p:nvSpPr>
            <p:spPr bwMode="auto">
              <a:xfrm>
                <a:off x="0" y="2014"/>
                <a:ext cx="74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43" name="Group 44"/>
            <p:cNvGrpSpPr>
              <a:grpSpLocks/>
            </p:cNvGrpSpPr>
            <p:nvPr/>
          </p:nvGrpSpPr>
          <p:grpSpPr bwMode="auto">
            <a:xfrm>
              <a:off x="744" y="2014"/>
              <a:ext cx="1104" cy="748"/>
              <a:chOff x="744" y="2014"/>
              <a:chExt cx="1104" cy="748"/>
            </a:xfrm>
          </p:grpSpPr>
          <p:sp>
            <p:nvSpPr>
              <p:cNvPr id="60461" name="Rectangle 45"/>
              <p:cNvSpPr>
                <a:spLocks noChangeArrowheads="1"/>
              </p:cNvSpPr>
              <p:nvPr/>
            </p:nvSpPr>
            <p:spPr bwMode="auto">
              <a:xfrm>
                <a:off x="776" y="2014"/>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Main Idea: Jesus is the Messiah (36)</a:t>
                </a:r>
              </a:p>
            </p:txBody>
          </p:sp>
          <p:sp>
            <p:nvSpPr>
              <p:cNvPr id="60462" name="Rectangle 46"/>
              <p:cNvSpPr>
                <a:spLocks noChangeArrowheads="1"/>
              </p:cNvSpPr>
              <p:nvPr/>
            </p:nvSpPr>
            <p:spPr bwMode="auto">
              <a:xfrm>
                <a:off x="744" y="2014"/>
                <a:ext cx="1103"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44" name="Group 47"/>
            <p:cNvGrpSpPr>
              <a:grpSpLocks/>
            </p:cNvGrpSpPr>
            <p:nvPr/>
          </p:nvGrpSpPr>
          <p:grpSpPr bwMode="auto">
            <a:xfrm>
              <a:off x="1848" y="2014"/>
              <a:ext cx="1104" cy="748"/>
              <a:chOff x="1848" y="2014"/>
              <a:chExt cx="1104" cy="748"/>
            </a:xfrm>
          </p:grpSpPr>
          <p:sp>
            <p:nvSpPr>
              <p:cNvPr id="60464" name="Rectangle 48"/>
              <p:cNvSpPr>
                <a:spLocks noChangeArrowheads="1"/>
              </p:cNvSpPr>
              <p:nvPr/>
            </p:nvSpPr>
            <p:spPr bwMode="auto">
              <a:xfrm>
                <a:off x="1879" y="2014"/>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dirty="0">
                    <a:solidFill>
                      <a:srgbClr val="FFFFFF"/>
                    </a:solidFill>
                    <a:latin typeface="Arial"/>
                    <a:ea typeface="SimSun" pitchFamily="2" charset="-122"/>
                    <a:cs typeface="Arial"/>
                  </a:rPr>
                  <a:t>Scripture: Habakkuk 1:5 quoted: </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I will do something that you won</a:t>
                </a:r>
                <a:r>
                  <a:rPr lang="uk-UA"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t believe</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 (41)</a:t>
                </a:r>
              </a:p>
            </p:txBody>
          </p:sp>
          <p:sp>
            <p:nvSpPr>
              <p:cNvPr id="60465" name="Rectangle 49"/>
              <p:cNvSpPr>
                <a:spLocks noChangeArrowheads="1"/>
              </p:cNvSpPr>
              <p:nvPr/>
            </p:nvSpPr>
            <p:spPr bwMode="auto">
              <a:xfrm>
                <a:off x="1848" y="2014"/>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45" name="Group 50"/>
            <p:cNvGrpSpPr>
              <a:grpSpLocks/>
            </p:cNvGrpSpPr>
            <p:nvPr/>
          </p:nvGrpSpPr>
          <p:grpSpPr bwMode="auto">
            <a:xfrm>
              <a:off x="2952" y="2014"/>
              <a:ext cx="1104" cy="748"/>
              <a:chOff x="2952" y="2014"/>
              <a:chExt cx="1104" cy="748"/>
            </a:xfrm>
          </p:grpSpPr>
          <p:sp>
            <p:nvSpPr>
              <p:cNvPr id="60467" name="Rectangle 51"/>
              <p:cNvSpPr>
                <a:spLocks noChangeArrowheads="1"/>
              </p:cNvSpPr>
              <p:nvPr/>
            </p:nvSpPr>
            <p:spPr bwMode="auto">
              <a:xfrm>
                <a:off x="2984" y="2014"/>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dirty="0">
                    <a:solidFill>
                      <a:srgbClr val="FFFFFF"/>
                    </a:solidFill>
                    <a:latin typeface="Arial"/>
                    <a:ea typeface="SimSun" pitchFamily="2" charset="-122"/>
                    <a:cs typeface="Arial"/>
                  </a:rPr>
                  <a:t>Burning questions: </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Who will judge us?</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 and </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Who is it who was raised?</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 (31)</a:t>
                </a:r>
              </a:p>
            </p:txBody>
          </p:sp>
          <p:sp>
            <p:nvSpPr>
              <p:cNvPr id="60468" name="Rectangle 52"/>
              <p:cNvSpPr>
                <a:spLocks noChangeArrowheads="1"/>
              </p:cNvSpPr>
              <p:nvPr/>
            </p:nvSpPr>
            <p:spPr bwMode="auto">
              <a:xfrm>
                <a:off x="2952" y="2014"/>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46" name="Group 53"/>
            <p:cNvGrpSpPr>
              <a:grpSpLocks/>
            </p:cNvGrpSpPr>
            <p:nvPr/>
          </p:nvGrpSpPr>
          <p:grpSpPr bwMode="auto">
            <a:xfrm>
              <a:off x="0" y="2762"/>
              <a:ext cx="744" cy="748"/>
              <a:chOff x="0" y="2762"/>
              <a:chExt cx="744" cy="748"/>
            </a:xfrm>
          </p:grpSpPr>
          <p:sp>
            <p:nvSpPr>
              <p:cNvPr id="60470" name="Rectangle 54"/>
              <p:cNvSpPr>
                <a:spLocks noChangeArrowheads="1"/>
              </p:cNvSpPr>
              <p:nvPr/>
            </p:nvSpPr>
            <p:spPr bwMode="auto">
              <a:xfrm>
                <a:off x="32" y="2762"/>
                <a:ext cx="682" cy="756"/>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Application</a:t>
                </a:r>
              </a:p>
            </p:txBody>
          </p:sp>
          <p:sp>
            <p:nvSpPr>
              <p:cNvPr id="60471" name="Rectangle 55"/>
              <p:cNvSpPr>
                <a:spLocks noChangeArrowheads="1"/>
              </p:cNvSpPr>
              <p:nvPr/>
            </p:nvSpPr>
            <p:spPr bwMode="auto">
              <a:xfrm>
                <a:off x="0" y="2762"/>
                <a:ext cx="744" cy="756"/>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47" name="Group 56"/>
            <p:cNvGrpSpPr>
              <a:grpSpLocks/>
            </p:cNvGrpSpPr>
            <p:nvPr/>
          </p:nvGrpSpPr>
          <p:grpSpPr bwMode="auto">
            <a:xfrm>
              <a:off x="744" y="2762"/>
              <a:ext cx="1104" cy="748"/>
              <a:chOff x="744" y="2762"/>
              <a:chExt cx="1104" cy="748"/>
            </a:xfrm>
          </p:grpSpPr>
          <p:sp>
            <p:nvSpPr>
              <p:cNvPr id="60473" name="Rectangle 57"/>
              <p:cNvSpPr>
                <a:spLocks noChangeArrowheads="1"/>
              </p:cNvSpPr>
              <p:nvPr/>
            </p:nvSpPr>
            <p:spPr bwMode="auto">
              <a:xfrm>
                <a:off x="776" y="2762"/>
                <a:ext cx="1040" cy="756"/>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dirty="0">
                    <a:solidFill>
                      <a:srgbClr val="FFFFFF"/>
                    </a:solidFill>
                    <a:latin typeface="Arial"/>
                    <a:ea typeface="SimSun" pitchFamily="2" charset="-122"/>
                    <a:cs typeface="Arial"/>
                  </a:rPr>
                  <a:t>Indirect: Implications left to them: </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How can we be saved?</a:t>
                </a:r>
                <a:r>
                  <a:rPr lang="ru-RU" altLang="zh-CN" sz="1800" b="1" dirty="0">
                    <a:solidFill>
                      <a:srgbClr val="FFFFFF"/>
                    </a:solidFill>
                    <a:latin typeface="Arial"/>
                    <a:ea typeface="SimSun" pitchFamily="2" charset="-122"/>
                    <a:cs typeface="Arial"/>
                  </a:rPr>
                  <a:t>"</a:t>
                </a:r>
                <a:r>
                  <a:rPr lang="en-US" altLang="zh-CN" sz="1800" b="1" dirty="0">
                    <a:solidFill>
                      <a:srgbClr val="FFFFFF"/>
                    </a:solidFill>
                    <a:latin typeface="Arial"/>
                    <a:ea typeface="SimSun" pitchFamily="2" charset="-122"/>
                    <a:cs typeface="Arial"/>
                  </a:rPr>
                  <a:t> (37)</a:t>
                </a:r>
              </a:p>
            </p:txBody>
          </p:sp>
          <p:sp>
            <p:nvSpPr>
              <p:cNvPr id="60474" name="Rectangle 58"/>
              <p:cNvSpPr>
                <a:spLocks noChangeArrowheads="1"/>
              </p:cNvSpPr>
              <p:nvPr/>
            </p:nvSpPr>
            <p:spPr bwMode="auto">
              <a:xfrm>
                <a:off x="744" y="2762"/>
                <a:ext cx="1103" cy="756"/>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48" name="Group 59"/>
            <p:cNvGrpSpPr>
              <a:grpSpLocks/>
            </p:cNvGrpSpPr>
            <p:nvPr/>
          </p:nvGrpSpPr>
          <p:grpSpPr bwMode="auto">
            <a:xfrm>
              <a:off x="1848" y="2762"/>
              <a:ext cx="1104" cy="748"/>
              <a:chOff x="1848" y="2762"/>
              <a:chExt cx="1104" cy="748"/>
            </a:xfrm>
          </p:grpSpPr>
          <p:sp>
            <p:nvSpPr>
              <p:cNvPr id="60476" name="Rectangle 60"/>
              <p:cNvSpPr>
                <a:spLocks noChangeArrowheads="1"/>
              </p:cNvSpPr>
              <p:nvPr/>
            </p:nvSpPr>
            <p:spPr bwMode="auto">
              <a:xfrm>
                <a:off x="1879" y="2762"/>
                <a:ext cx="1041" cy="756"/>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dirty="0">
                    <a:solidFill>
                      <a:srgbClr val="FFFFFF"/>
                    </a:solidFill>
                    <a:latin typeface="Arial" charset="0"/>
                    <a:ea typeface="Arial" charset="0"/>
                    <a:cs typeface="Arial" charset="0"/>
                  </a:rPr>
                  <a:t>Direct: </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You can be forgiven</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 so </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don</a:t>
                </a:r>
                <a:r>
                  <a:rPr lang="uk-UA"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t scoff</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 (38, 40)</a:t>
                </a:r>
              </a:p>
            </p:txBody>
          </p:sp>
          <p:sp>
            <p:nvSpPr>
              <p:cNvPr id="60477" name="Rectangle 61"/>
              <p:cNvSpPr>
                <a:spLocks noChangeArrowheads="1"/>
              </p:cNvSpPr>
              <p:nvPr/>
            </p:nvSpPr>
            <p:spPr bwMode="auto">
              <a:xfrm>
                <a:off x="1848" y="2762"/>
                <a:ext cx="1104" cy="756"/>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49" name="Group 62"/>
            <p:cNvGrpSpPr>
              <a:grpSpLocks/>
            </p:cNvGrpSpPr>
            <p:nvPr/>
          </p:nvGrpSpPr>
          <p:grpSpPr bwMode="auto">
            <a:xfrm>
              <a:off x="2952" y="2762"/>
              <a:ext cx="1104" cy="748"/>
              <a:chOff x="2952" y="2762"/>
              <a:chExt cx="1104" cy="748"/>
            </a:xfrm>
          </p:grpSpPr>
          <p:sp>
            <p:nvSpPr>
              <p:cNvPr id="60479" name="Rectangle 63"/>
              <p:cNvSpPr>
                <a:spLocks noChangeArrowheads="1"/>
              </p:cNvSpPr>
              <p:nvPr/>
            </p:nvSpPr>
            <p:spPr bwMode="auto">
              <a:xfrm>
                <a:off x="2984" y="2762"/>
                <a:ext cx="1041" cy="756"/>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dirty="0">
                    <a:solidFill>
                      <a:srgbClr val="FFFFFF"/>
                    </a:solidFill>
                    <a:latin typeface="Arial" charset="0"/>
                    <a:ea typeface="Arial" charset="0"/>
                    <a:cs typeface="Arial" charset="0"/>
                  </a:rPr>
                  <a:t>Direct: God </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commands all... everywhere to repent [of idolatry]</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 (30) </a:t>
                </a:r>
              </a:p>
            </p:txBody>
          </p:sp>
          <p:sp>
            <p:nvSpPr>
              <p:cNvPr id="60480" name="Rectangle 64"/>
              <p:cNvSpPr>
                <a:spLocks noChangeArrowheads="1"/>
              </p:cNvSpPr>
              <p:nvPr/>
            </p:nvSpPr>
            <p:spPr bwMode="auto">
              <a:xfrm>
                <a:off x="2952" y="2762"/>
                <a:ext cx="1104" cy="756"/>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50" name="Group 65"/>
            <p:cNvGrpSpPr>
              <a:grpSpLocks/>
            </p:cNvGrpSpPr>
            <p:nvPr/>
          </p:nvGrpSpPr>
          <p:grpSpPr bwMode="auto">
            <a:xfrm>
              <a:off x="0" y="3510"/>
              <a:ext cx="744" cy="748"/>
              <a:chOff x="0" y="3510"/>
              <a:chExt cx="744" cy="748"/>
            </a:xfrm>
          </p:grpSpPr>
          <p:sp>
            <p:nvSpPr>
              <p:cNvPr id="60482" name="Rectangle 66"/>
              <p:cNvSpPr>
                <a:spLocks noChangeArrowheads="1"/>
              </p:cNvSpPr>
              <p:nvPr/>
            </p:nvSpPr>
            <p:spPr bwMode="auto">
              <a:xfrm>
                <a:off x="32" y="3510"/>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Result</a:t>
                </a:r>
              </a:p>
            </p:txBody>
          </p:sp>
          <p:sp>
            <p:nvSpPr>
              <p:cNvPr id="60483" name="Rectangle 67"/>
              <p:cNvSpPr>
                <a:spLocks noChangeArrowheads="1"/>
              </p:cNvSpPr>
              <p:nvPr/>
            </p:nvSpPr>
            <p:spPr bwMode="auto">
              <a:xfrm>
                <a:off x="0" y="3510"/>
                <a:ext cx="74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51" name="Group 68"/>
            <p:cNvGrpSpPr>
              <a:grpSpLocks/>
            </p:cNvGrpSpPr>
            <p:nvPr/>
          </p:nvGrpSpPr>
          <p:grpSpPr bwMode="auto">
            <a:xfrm>
              <a:off x="744" y="3510"/>
              <a:ext cx="1104" cy="748"/>
              <a:chOff x="744" y="3510"/>
              <a:chExt cx="1104" cy="748"/>
            </a:xfrm>
          </p:grpSpPr>
          <p:sp>
            <p:nvSpPr>
              <p:cNvPr id="60485" name="Rectangle 69"/>
              <p:cNvSpPr>
                <a:spLocks noChangeArrowheads="1"/>
              </p:cNvSpPr>
              <p:nvPr/>
            </p:nvSpPr>
            <p:spPr bwMode="auto">
              <a:xfrm>
                <a:off x="776" y="3510"/>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3000 saved </a:t>
                </a:r>
                <a:br>
                  <a:rPr lang="en-US" altLang="zh-CN" sz="1800" b="1">
                    <a:solidFill>
                      <a:srgbClr val="FFFFFF"/>
                    </a:solidFill>
                    <a:latin typeface="Arial"/>
                    <a:ea typeface="SimSun" pitchFamily="2" charset="-122"/>
                    <a:cs typeface="Arial"/>
                  </a:rPr>
                </a:br>
                <a:r>
                  <a:rPr lang="en-US" altLang="zh-CN" sz="1800" b="1">
                    <a:solidFill>
                      <a:srgbClr val="FFFFFF"/>
                    </a:solidFill>
                    <a:latin typeface="Arial"/>
                    <a:ea typeface="SimSun" pitchFamily="2" charset="-122"/>
                    <a:cs typeface="Arial"/>
                  </a:rPr>
                  <a:t>(41)</a:t>
                </a:r>
              </a:p>
            </p:txBody>
          </p:sp>
          <p:sp>
            <p:nvSpPr>
              <p:cNvPr id="60486" name="Rectangle 70"/>
              <p:cNvSpPr>
                <a:spLocks noChangeArrowheads="1"/>
              </p:cNvSpPr>
              <p:nvPr/>
            </p:nvSpPr>
            <p:spPr bwMode="auto">
              <a:xfrm>
                <a:off x="744" y="3510"/>
                <a:ext cx="1103"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52" name="Group 71"/>
            <p:cNvGrpSpPr>
              <a:grpSpLocks/>
            </p:cNvGrpSpPr>
            <p:nvPr/>
          </p:nvGrpSpPr>
          <p:grpSpPr bwMode="auto">
            <a:xfrm>
              <a:off x="1848" y="3510"/>
              <a:ext cx="1104" cy="748"/>
              <a:chOff x="1848" y="3510"/>
              <a:chExt cx="1104" cy="748"/>
            </a:xfrm>
          </p:grpSpPr>
          <p:sp>
            <p:nvSpPr>
              <p:cNvPr id="60488" name="Rectangle 72"/>
              <p:cNvSpPr>
                <a:spLocks noChangeArrowheads="1"/>
              </p:cNvSpPr>
              <p:nvPr/>
            </p:nvSpPr>
            <p:spPr bwMode="auto">
              <a:xfrm>
                <a:off x="1879" y="351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charset="0"/>
                    <a:ea typeface="Arial" charset="0"/>
                    <a:cs typeface="Arial" charset="0"/>
                  </a:rPr>
                  <a:t>Invited again, some believed, he turned to Gentiles </a:t>
                </a:r>
                <a:br>
                  <a:rPr lang="en-US" altLang="zh-CN" sz="1800" b="1">
                    <a:solidFill>
                      <a:srgbClr val="FFFFFF"/>
                    </a:solidFill>
                    <a:latin typeface="Arial" charset="0"/>
                    <a:ea typeface="Arial" charset="0"/>
                    <a:cs typeface="Arial" charset="0"/>
                  </a:rPr>
                </a:br>
                <a:r>
                  <a:rPr lang="en-US" altLang="zh-CN" sz="1800" b="1">
                    <a:solidFill>
                      <a:srgbClr val="FFFFFF"/>
                    </a:solidFill>
                    <a:latin typeface="Arial" charset="0"/>
                    <a:ea typeface="Arial" charset="0"/>
                    <a:cs typeface="Arial" charset="0"/>
                  </a:rPr>
                  <a:t>(42-48)</a:t>
                </a:r>
              </a:p>
            </p:txBody>
          </p:sp>
          <p:sp>
            <p:nvSpPr>
              <p:cNvPr id="60489" name="Rectangle 73"/>
              <p:cNvSpPr>
                <a:spLocks noChangeArrowheads="1"/>
              </p:cNvSpPr>
              <p:nvPr/>
            </p:nvSpPr>
            <p:spPr bwMode="auto">
              <a:xfrm>
                <a:off x="1848" y="3510"/>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nvGrpSpPr>
            <p:cNvPr id="282653" name="Group 74"/>
            <p:cNvGrpSpPr>
              <a:grpSpLocks/>
            </p:cNvGrpSpPr>
            <p:nvPr/>
          </p:nvGrpSpPr>
          <p:grpSpPr bwMode="auto">
            <a:xfrm>
              <a:off x="2952" y="3510"/>
              <a:ext cx="1104" cy="748"/>
              <a:chOff x="2952" y="3510"/>
              <a:chExt cx="1104" cy="748"/>
            </a:xfrm>
          </p:grpSpPr>
          <p:sp>
            <p:nvSpPr>
              <p:cNvPr id="60491" name="Rectangle 75"/>
              <p:cNvSpPr>
                <a:spLocks noChangeArrowheads="1"/>
              </p:cNvSpPr>
              <p:nvPr/>
            </p:nvSpPr>
            <p:spPr bwMode="auto">
              <a:xfrm>
                <a:off x="2984" y="351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a:solidFill>
                      <a:srgbClr val="FFFFFF"/>
                    </a:solidFill>
                    <a:latin typeface="Arial"/>
                    <a:ea typeface="SimSun" pitchFamily="2" charset="-122"/>
                    <a:cs typeface="Arial"/>
                  </a:rPr>
                  <a:t>Many believed but others sneered </a:t>
                </a:r>
                <a:br>
                  <a:rPr lang="en-US" altLang="zh-CN" sz="1800" b="1">
                    <a:solidFill>
                      <a:srgbClr val="FFFFFF"/>
                    </a:solidFill>
                    <a:latin typeface="Arial"/>
                    <a:ea typeface="SimSun" pitchFamily="2" charset="-122"/>
                    <a:cs typeface="Arial"/>
                  </a:rPr>
                </a:br>
                <a:r>
                  <a:rPr lang="en-US" altLang="zh-CN" sz="1800" b="1">
                    <a:solidFill>
                      <a:srgbClr val="FFFFFF"/>
                    </a:solidFill>
                    <a:latin typeface="Arial"/>
                    <a:ea typeface="SimSun" pitchFamily="2" charset="-122"/>
                    <a:cs typeface="Arial"/>
                  </a:rPr>
                  <a:t>(32-34)</a:t>
                </a:r>
              </a:p>
            </p:txBody>
          </p:sp>
          <p:sp>
            <p:nvSpPr>
              <p:cNvPr id="60492" name="Rectangle 76"/>
              <p:cNvSpPr>
                <a:spLocks noChangeArrowheads="1"/>
              </p:cNvSpPr>
              <p:nvPr/>
            </p:nvSpPr>
            <p:spPr bwMode="auto">
              <a:xfrm>
                <a:off x="2952" y="3510"/>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a:solidFill>
                    <a:srgbClr val="FFFFFF"/>
                  </a:solidFill>
                  <a:latin typeface="Arial"/>
                  <a:cs typeface="Arial"/>
                </a:endParaRPr>
              </a:p>
            </p:txBody>
          </p:sp>
        </p:grpSp>
      </p:grpSp>
      <p:sp>
        <p:nvSpPr>
          <p:cNvPr id="282628" name="Rectangle 77"/>
          <p:cNvSpPr>
            <a:spLocks noGrp="1" noChangeArrowheads="1"/>
          </p:cNvSpPr>
          <p:nvPr>
            <p:ph type="title" idx="4294967295"/>
          </p:nvPr>
        </p:nvSpPr>
        <p:spPr>
          <a:xfrm>
            <a:off x="2327260" y="76206"/>
            <a:ext cx="4489490" cy="457390"/>
          </a:xfrm>
          <a:solidFill>
            <a:srgbClr val="000000"/>
          </a:solidFill>
          <a:extLst>
            <a:ext uri="{91240B29-F687-4f45-9708-019B960494DF}">
              <a14:hiddenLine xmlns:a14="http://schemas.microsoft.com/office/drawing/2010/main" xmlns="" w="9525">
                <a:solidFill>
                  <a:srgbClr val="000000"/>
                </a:solidFill>
                <a:miter lim="800000"/>
                <a:headEnd/>
                <a:tailEnd/>
              </a14:hiddenLine>
            </a:ext>
          </a:extLst>
        </p:spPr>
        <p:txBody>
          <a:bodyPr wrap="none" anchor="t">
            <a:spAutoFit/>
          </a:bodyPr>
          <a:lstStyle/>
          <a:p>
            <a:pPr eaLnBrk="1" hangingPunct="1"/>
            <a:r>
              <a:rPr lang="en-US" altLang="zh-CN" sz="2400" b="1">
                <a:solidFill>
                  <a:schemeClr val="tx1"/>
                </a:solidFill>
                <a:effectLst/>
                <a:latin typeface="Arial" charset="0"/>
                <a:ea typeface="ＭＳ Ｐゴシック" charset="0"/>
                <a:cs typeface="Arial" charset="0"/>
              </a:rPr>
              <a:t>Sermons in the Book of Acts</a:t>
            </a:r>
            <a:endParaRPr lang="en-US" sz="2400" b="1">
              <a:solidFill>
                <a:schemeClr val="tx1"/>
              </a:solidFill>
              <a:effectLst/>
              <a:latin typeface="Arial" charset="0"/>
              <a:ea typeface="ＭＳ Ｐゴシック" charset="0"/>
              <a:cs typeface="Arial" charset="0"/>
            </a:endParaRPr>
          </a:p>
        </p:txBody>
      </p:sp>
      <p:sp>
        <p:nvSpPr>
          <p:cNvPr id="78" name="Text Box 2"/>
          <p:cNvSpPr txBox="1">
            <a:spLocks noChangeArrowheads="1"/>
          </p:cNvSpPr>
          <p:nvPr/>
        </p:nvSpPr>
        <p:spPr bwMode="auto">
          <a:xfrm>
            <a:off x="8375139" y="2"/>
            <a:ext cx="712232" cy="457390"/>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wrap="none" lIns="91334" tIns="45667" rIns="91334" bIns="45667">
            <a:spAutoFit/>
          </a:bodyPr>
          <a:lstStyle/>
          <a:p>
            <a:pPr>
              <a:defRPr/>
            </a:pPr>
            <a:r>
              <a:rPr lang="en-US" b="1" dirty="0">
                <a:solidFill>
                  <a:srgbClr val="FFFFFF"/>
                </a:solidFill>
                <a:latin typeface="Arial"/>
                <a:cs typeface="Arial"/>
              </a:rPr>
              <a:t>136</a:t>
            </a:r>
          </a:p>
        </p:txBody>
      </p:sp>
    </p:spTree>
    <p:extLst>
      <p:ext uri="{BB962C8B-B14F-4D97-AF65-F5344CB8AC3E}">
        <p14:creationId xmlns:p14="http://schemas.microsoft.com/office/powerpoint/2010/main" val="28519448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9297" name="Picture 2"/>
          <p:cNvPicPr>
            <a:picLocks noChangeAspect="1" noChangeArrowheads="1"/>
          </p:cNvPicPr>
          <p:nvPr/>
        </p:nvPicPr>
        <p:blipFill>
          <a:blip r:embed="rId3" cstate="screen">
            <a:clrChange>
              <a:clrFrom>
                <a:srgbClr val="FFFFFF"/>
              </a:clrFrom>
              <a:clrTo>
                <a:srgbClr val="FFFFFF">
                  <a:alpha val="0"/>
                </a:srgbClr>
              </a:clrTo>
            </a:clrChange>
            <a:lum contrast="100000"/>
            <a:extLst>
              <a:ext uri="{28A0092B-C50C-407E-A947-70E740481C1C}">
                <a14:useLocalDpi xmlns:a14="http://schemas.microsoft.com/office/drawing/2010/main"/>
              </a:ext>
            </a:extLst>
          </a:blip>
          <a:srcRect/>
          <a:stretch>
            <a:fillRect/>
          </a:stretch>
        </p:blipFill>
        <p:spPr bwMode="auto">
          <a:xfrm>
            <a:off x="3560763" y="0"/>
            <a:ext cx="5364162" cy="6858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439298" name="Text Box 4"/>
          <p:cNvSpPr txBox="1">
            <a:spLocks noChangeArrowheads="1"/>
          </p:cNvSpPr>
          <p:nvPr/>
        </p:nvSpPr>
        <p:spPr bwMode="auto">
          <a:xfrm>
            <a:off x="8445779" y="5"/>
            <a:ext cx="697964" cy="461558"/>
          </a:xfrm>
          <a:prstGeom prst="rect">
            <a:avLst/>
          </a:prstGeom>
          <a:solidFill>
            <a:srgbClr val="000000"/>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FFFFFF"/>
                </a:solidFill>
                <a:latin typeface="Arial" charset="0"/>
                <a:cs typeface="Arial" charset="0"/>
              </a:rPr>
              <a:t>137</a:t>
            </a:r>
          </a:p>
        </p:txBody>
      </p:sp>
      <p:sp>
        <p:nvSpPr>
          <p:cNvPr id="34822" name="WordArt 6"/>
          <p:cNvSpPr>
            <a:spLocks noChangeArrowheads="1" noChangeShapeType="1" noTextEdit="1"/>
          </p:cNvSpPr>
          <p:nvPr/>
        </p:nvSpPr>
        <p:spPr bwMode="auto">
          <a:xfrm>
            <a:off x="539552" y="4005064"/>
            <a:ext cx="3438122" cy="1754975"/>
          </a:xfrm>
          <a:prstGeom prst="rect">
            <a:avLst/>
          </a:prstGeom>
        </p:spPr>
        <p:txBody>
          <a:bodyPr wrap="none" lIns="91334" tIns="45667" rIns="91334" bIns="45667" fromWordArt="1">
            <a:prstTxWarp prst="textCascadeUp">
              <a:avLst>
                <a:gd name="adj" fmla="val 44444"/>
              </a:avLst>
            </a:prstTxWarp>
            <a:scene3d>
              <a:camera prst="legacyPerspectiveFront">
                <a:rot lat="20519964" lon="1080000" rev="0"/>
              </a:camera>
              <a:lightRig rig="legacyHarsh2" dir="b"/>
            </a:scene3d>
            <a:sp3d extrusionH="430200" prstMaterial="legacyMatte">
              <a:extrusionClr>
                <a:srgbClr val="FF6600"/>
              </a:extrusionClr>
            </a:sp3d>
          </a:bodyPr>
          <a:lstStyle/>
          <a:p>
            <a:r>
              <a:rPr lang="en-US" sz="3600" kern="10">
                <a:ln w="9525">
                  <a:round/>
                  <a:headEnd/>
                  <a:tailEnd/>
                </a:ln>
                <a:gradFill rotWithShape="1">
                  <a:gsLst>
                    <a:gs pos="0">
                      <a:srgbClr val="FFE701"/>
                    </a:gs>
                    <a:gs pos="100000">
                      <a:srgbClr val="FE3E02"/>
                    </a:gs>
                  </a:gsLst>
                  <a:lin ang="5400000" scaled="1"/>
                </a:gradFill>
                <a:latin typeface="Impact"/>
                <a:ea typeface="Impact"/>
                <a:cs typeface="Impact"/>
              </a:rPr>
              <a:t>Resurrection!</a:t>
            </a:r>
          </a:p>
        </p:txBody>
      </p:sp>
      <p:sp>
        <p:nvSpPr>
          <p:cNvPr id="34823" name="Rectangle 7"/>
          <p:cNvSpPr>
            <a:spLocks noGrp="1" noChangeArrowheads="1"/>
          </p:cNvSpPr>
          <p:nvPr>
            <p:ph type="title" idx="4294967295"/>
          </p:nvPr>
        </p:nvSpPr>
        <p:spPr>
          <a:xfrm>
            <a:off x="0" y="2057400"/>
            <a:ext cx="3581400" cy="2057400"/>
          </a:xfrm>
        </p:spPr>
        <p:txBody>
          <a:bodyPr/>
          <a:lstStyle/>
          <a:p>
            <a:pPr algn="ctr" eaLnBrk="1" hangingPunct="1">
              <a:defRPr/>
            </a:pPr>
            <a:r>
              <a:rPr lang="en-US" sz="3200" b="1" i="0" dirty="0">
                <a:solidFill>
                  <a:schemeClr val="tx1"/>
                </a:solidFill>
                <a:effectLst>
                  <a:outerShdw blurRad="38100" dist="38100" dir="2700000" algn="tl">
                    <a:srgbClr val="336699"/>
                  </a:outerShdw>
                </a:effectLst>
                <a:latin typeface="Arial" charset="0"/>
                <a:ea typeface="ＭＳ Ｐゴシック" charset="0"/>
                <a:cs typeface="Arial" charset="0"/>
              </a:rPr>
              <a:t>The Kerygma (</a:t>
            </a:r>
            <a:r>
              <a:rPr lang="ru-RU" altLang="ja-JP" sz="3200" b="1" i="0" dirty="0">
                <a:solidFill>
                  <a:schemeClr val="tx1"/>
                </a:solidFill>
                <a:effectLst>
                  <a:outerShdw blurRad="38100" dist="38100" dir="2700000" algn="tl">
                    <a:srgbClr val="336699"/>
                  </a:outerShdw>
                </a:effectLst>
                <a:latin typeface="Arial" charset="0"/>
                <a:ea typeface="ＭＳ Ｐゴシック" charset="0"/>
                <a:cs typeface="Arial" charset="0"/>
              </a:rPr>
              <a:t>"</a:t>
            </a:r>
            <a:r>
              <a:rPr lang="en-US" sz="3200" b="1" i="0" dirty="0">
                <a:solidFill>
                  <a:schemeClr val="tx1"/>
                </a:solidFill>
                <a:effectLst>
                  <a:outerShdw blurRad="38100" dist="38100" dir="2700000" algn="tl">
                    <a:srgbClr val="336699"/>
                  </a:outerShdw>
                </a:effectLst>
                <a:latin typeface="Arial" charset="0"/>
                <a:ea typeface="ＭＳ Ｐゴシック" charset="0"/>
                <a:cs typeface="Arial" charset="0"/>
              </a:rPr>
              <a:t>Proclamation</a:t>
            </a:r>
            <a:r>
              <a:rPr lang="ru-RU" altLang="ja-JP" sz="3200" b="1" i="0" dirty="0">
                <a:solidFill>
                  <a:schemeClr val="tx1"/>
                </a:solidFill>
                <a:effectLst>
                  <a:outerShdw blurRad="38100" dist="38100" dir="2700000" algn="tl">
                    <a:srgbClr val="336699"/>
                  </a:outerShdw>
                </a:effectLst>
                <a:latin typeface="Arial" charset="0"/>
                <a:ea typeface="ＭＳ Ｐゴシック" charset="0"/>
                <a:cs typeface="Arial" charset="0"/>
              </a:rPr>
              <a:t>"</a:t>
            </a:r>
            <a:r>
              <a:rPr lang="en-US" sz="3200" b="1" i="0" dirty="0">
                <a:solidFill>
                  <a:schemeClr val="tx1"/>
                </a:solidFill>
                <a:effectLst>
                  <a:outerShdw blurRad="38100" dist="38100" dir="2700000" algn="tl">
                    <a:srgbClr val="336699"/>
                  </a:outerShdw>
                </a:effectLst>
                <a:latin typeface="Arial" charset="0"/>
                <a:ea typeface="ＭＳ Ｐゴシック" charset="0"/>
                <a:cs typeface="Arial" charset="0"/>
              </a:rPr>
              <a:t>) of the Early Church</a:t>
            </a:r>
          </a:p>
        </p:txBody>
      </p:sp>
      <p:sp>
        <p:nvSpPr>
          <p:cNvPr id="2" name="Rectangle 7">
            <a:extLst>
              <a:ext uri="{FF2B5EF4-FFF2-40B4-BE49-F238E27FC236}">
                <a16:creationId xmlns:a16="http://schemas.microsoft.com/office/drawing/2014/main" id="{F8405A5A-8249-1611-1866-50B060EACF1B}"/>
              </a:ext>
            </a:extLst>
          </p:cNvPr>
          <p:cNvSpPr txBox="1">
            <a:spLocks noChangeArrowheads="1"/>
          </p:cNvSpPr>
          <p:nvPr/>
        </p:nvSpPr>
        <p:spPr bwMode="auto">
          <a:xfrm>
            <a:off x="32085" y="6165304"/>
            <a:ext cx="3581400" cy="660612"/>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ctr" anchorCtr="0" compatLnSpc="1">
            <a:prstTxWarp prst="textNoShape">
              <a:avLst/>
            </a:prstTxWarp>
          </a:bodyPr>
          <a:lstStyle>
            <a:lvl1pPr eaLnBrk="1" hangingPunct="1">
              <a:defRPr sz="3200" b="1" i="0">
                <a:effectLst>
                  <a:outerShdw blurRad="38100" dist="38100" dir="2700000" algn="tl">
                    <a:srgbClr val="336699"/>
                  </a:outerShdw>
                </a:effectLst>
                <a:latin typeface="Arial" charset="0"/>
                <a:cs typeface="Arial" charset="0"/>
              </a:defRPr>
            </a:lvl1pPr>
            <a:lvl2pPr algn="r" eaLnBrk="0" hangingPunct="0">
              <a:defRPr sz="4400" i="1">
                <a:solidFill>
                  <a:schemeClr val="tx2"/>
                </a:solidFill>
                <a:latin typeface="Tahoma" pitchFamily="-110" charset="-52"/>
                <a:ea typeface="ＭＳ Ｐゴシック" pitchFamily="-110" charset="-128"/>
                <a:cs typeface="ＭＳ Ｐゴシック" pitchFamily="-110" charset="-128"/>
              </a:defRPr>
            </a:lvl2pPr>
            <a:lvl3pPr algn="r" eaLnBrk="0" hangingPunct="0">
              <a:defRPr sz="4400" i="1">
                <a:solidFill>
                  <a:schemeClr val="tx2"/>
                </a:solidFill>
                <a:latin typeface="Tahoma" pitchFamily="-110" charset="-52"/>
                <a:ea typeface="ＭＳ Ｐゴシック" pitchFamily="-110" charset="-128"/>
                <a:cs typeface="ＭＳ Ｐゴシック" pitchFamily="-110" charset="-128"/>
              </a:defRPr>
            </a:lvl3pPr>
            <a:lvl4pPr algn="r" eaLnBrk="0" hangingPunct="0">
              <a:defRPr sz="4400" i="1">
                <a:solidFill>
                  <a:schemeClr val="tx2"/>
                </a:solidFill>
                <a:latin typeface="Tahoma" pitchFamily="-110" charset="-52"/>
                <a:ea typeface="ＭＳ Ｐゴシック" pitchFamily="-110" charset="-128"/>
                <a:cs typeface="ＭＳ Ｐゴシック" pitchFamily="-110" charset="-128"/>
              </a:defRPr>
            </a:lvl4pPr>
            <a:lvl5pPr algn="r" eaLnBrk="0" hangingPunct="0">
              <a:defRPr sz="4400" i="1">
                <a:solidFill>
                  <a:schemeClr val="tx2"/>
                </a:solidFill>
                <a:latin typeface="Tahoma" pitchFamily="-110" charset="-52"/>
                <a:ea typeface="ＭＳ Ｐゴシック" pitchFamily="-110" charset="-128"/>
                <a:cs typeface="ＭＳ Ｐゴシック" pitchFamily="-110" charset="-128"/>
              </a:defRPr>
            </a:lvl5pPr>
            <a:lvl6pPr marL="456686" algn="r"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6pPr>
            <a:lvl7pPr marL="913370" algn="r"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7pPr>
            <a:lvl8pPr marL="1370051" algn="r"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8pPr>
            <a:lvl9pPr marL="1826739" algn="r"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9pPr>
          </a:lstStyle>
          <a:p>
            <a:r>
              <a:rPr lang="en-US" sz="1800"/>
              <a:t>H. Wayne House, </a:t>
            </a:r>
            <a:r>
              <a:rPr lang="en-US" sz="1800" i="1"/>
              <a:t>Chronological Charts of the NT</a:t>
            </a:r>
          </a:p>
        </p:txBody>
      </p:sp>
    </p:spTree>
    <p:extLst>
      <p:ext uri="{BB962C8B-B14F-4D97-AF65-F5344CB8AC3E}">
        <p14:creationId xmlns:p14="http://schemas.microsoft.com/office/powerpoint/2010/main" val="18125015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4822"/>
                                        </p:tgtEl>
                                        <p:attrNameLst>
                                          <p:attrName>style.visibility</p:attrName>
                                        </p:attrNameLst>
                                      </p:cBhvr>
                                      <p:to>
                                        <p:strVal val="visible"/>
                                      </p:to>
                                    </p:set>
                                    <p:anim calcmode="lin" valueType="num">
                                      <p:cBhvr>
                                        <p:cTn id="7" dur="1000" fill="hold"/>
                                        <p:tgtEl>
                                          <p:spTgt spid="34822"/>
                                        </p:tgtEl>
                                        <p:attrNameLst>
                                          <p:attrName>ppt_x</p:attrName>
                                        </p:attrNameLst>
                                      </p:cBhvr>
                                      <p:tavLst>
                                        <p:tav tm="0">
                                          <p:val>
                                            <p:strVal val="#ppt_x-.2"/>
                                          </p:val>
                                        </p:tav>
                                        <p:tav tm="100000">
                                          <p:val>
                                            <p:strVal val="#ppt_x"/>
                                          </p:val>
                                        </p:tav>
                                      </p:tavLst>
                                    </p:anim>
                                    <p:anim calcmode="lin" valueType="num">
                                      <p:cBhvr>
                                        <p:cTn id="8" dur="1000" fill="hold"/>
                                        <p:tgtEl>
                                          <p:spTgt spid="348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73"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3474"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54276" name="Text Box 4"/>
          <p:cNvSpPr txBox="1">
            <a:spLocks noChangeArrowheads="1"/>
          </p:cNvSpPr>
          <p:nvPr/>
        </p:nvSpPr>
        <p:spPr bwMode="auto">
          <a:xfrm>
            <a:off x="457201" y="1022350"/>
            <a:ext cx="8991600" cy="5607050"/>
          </a:xfrm>
          <a:prstGeom prst="rect">
            <a:avLst/>
          </a:prstGeom>
          <a:noFill/>
          <a:ln w="28575" cap="sq">
            <a:noFill/>
            <a:miter lim="800000"/>
            <a:headEnd type="none" w="sm" len="sm"/>
            <a:tailEnd type="none" w="sm" len="sm"/>
          </a:ln>
          <a:effectLst/>
        </p:spPr>
        <p:txBody>
          <a:bodyPr lIns="91334" tIns="45667" rIns="91334" bIns="45667"/>
          <a:lstStyle/>
          <a:p>
            <a:pPr marL="621596" lvl="1" indent="-621596" algn="l">
              <a:buFont typeface="+mj-lt"/>
              <a:buAutoNum type="alphaUcPeriod"/>
              <a:defRPr/>
            </a:pPr>
            <a:r>
              <a:rPr lang="en-US" altLang="zh-CN" sz="3200" b="1" dirty="0">
                <a:solidFill>
                  <a:srgbClr val="000000"/>
                </a:solidFill>
                <a:latin typeface="Arial" charset="0"/>
                <a:ea typeface="SimSun" pitchFamily="2" charset="-122"/>
                <a:cs typeface="Times New Roman"/>
              </a:rPr>
              <a:t>Kingdom</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Times New Roman"/>
              </a:rPr>
              <a:t>Significance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Times New Roman"/>
              </a:rPr>
              <a:t>Interpretation</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Times New Roman"/>
              </a:rPr>
              <a:t>Superb Style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Times New Roman"/>
              </a:rPr>
              <a:t>Universal message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Times New Roman"/>
              </a:rPr>
              <a:t>Holy Spirit</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Times New Roman"/>
              </a:rPr>
              <a:t>Gentile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Times New Roman"/>
              </a:rPr>
              <a:t>Comprehensive</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Times New Roman"/>
              </a:rPr>
              <a:t>Sermons</a:t>
            </a:r>
          </a:p>
          <a:p>
            <a:pPr marL="621596" lvl="1" indent="-621596" algn="l">
              <a:buFont typeface="+mj-lt"/>
              <a:buAutoNum type="alphaUcPeriod"/>
              <a:defRPr/>
            </a:pPr>
            <a:r>
              <a:rPr lang="en-US" altLang="zh-CN" sz="3200" b="1" dirty="0">
                <a:solidFill>
                  <a:srgbClr val="000000"/>
                </a:solidFill>
                <a:latin typeface="Arial" charset="0"/>
                <a:ea typeface="SimSun" pitchFamily="2" charset="-122"/>
                <a:cs typeface="Times New Roman"/>
              </a:rPr>
              <a:t>Contrasts with Luke</a:t>
            </a:r>
          </a:p>
          <a:p>
            <a:pPr marL="0" lvl="1" algn="l">
              <a:defRPr/>
            </a:pPr>
            <a:endParaRPr lang="en-US" altLang="zh-CN" sz="3200" b="1" dirty="0">
              <a:solidFill>
                <a:srgbClr val="000000"/>
              </a:solidFill>
              <a:latin typeface="Arial" charset="0"/>
              <a:ea typeface="SimSun" pitchFamily="2" charset="-122"/>
              <a:cs typeface="Times New Roman"/>
            </a:endParaRPr>
          </a:p>
        </p:txBody>
      </p:sp>
      <p:sp>
        <p:nvSpPr>
          <p:cNvPr id="233476" name="TextBox 5"/>
          <p:cNvSpPr txBox="1">
            <a:spLocks noChangeArrowheads="1"/>
          </p:cNvSpPr>
          <p:nvPr/>
        </p:nvSpPr>
        <p:spPr bwMode="auto">
          <a:xfrm>
            <a:off x="8293379" y="7144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123</a:t>
            </a:r>
          </a:p>
        </p:txBody>
      </p:sp>
      <p:sp>
        <p:nvSpPr>
          <p:cNvPr id="233477"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en-US" sz="4000" b="1" u="sng">
                <a:solidFill>
                  <a:srgbClr val="663300"/>
                </a:solidFill>
                <a:latin typeface="Arial" charset="0"/>
                <a:cs typeface="Times New Roman" charset="0"/>
              </a:rPr>
              <a:t>Key Characteristics of Acts</a:t>
            </a:r>
          </a:p>
        </p:txBody>
      </p:sp>
      <p:pic>
        <p:nvPicPr>
          <p:cNvPr id="2" name="Picture 1"/>
          <p:cNvPicPr>
            <a:picLocks noChangeAspect="1"/>
          </p:cNvPicPr>
          <p:nvPr/>
        </p:nvPicPr>
        <p:blipFill>
          <a:blip r:embed="rId4"/>
          <a:stretch>
            <a:fillRect/>
          </a:stretch>
        </p:blipFill>
        <p:spPr>
          <a:xfrm>
            <a:off x="5031420" y="2276872"/>
            <a:ext cx="4112580" cy="3096344"/>
          </a:xfrm>
          <a:prstGeom prst="rect">
            <a:avLst/>
          </a:prstGeom>
        </p:spPr>
      </p:pic>
    </p:spTree>
    <p:extLst>
      <p:ext uri="{BB962C8B-B14F-4D97-AF65-F5344CB8AC3E}">
        <p14:creationId xmlns:p14="http://schemas.microsoft.com/office/powerpoint/2010/main" val="38398300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4276">
                                            <p:txEl>
                                              <p:pRg st="9" end="9"/>
                                            </p:txEl>
                                          </p:spTgt>
                                        </p:tgtEl>
                                        <p:attrNameLst>
                                          <p:attrName>style.visibility</p:attrName>
                                        </p:attrNameLst>
                                      </p:cBhvr>
                                      <p:to>
                                        <p:strVal val="visible"/>
                                      </p:to>
                                    </p:set>
                                    <p:anim calcmode="lin" valueType="num">
                                      <p:cBhvr additive="base">
                                        <p:cTn id="7" dur="500" fill="hold"/>
                                        <p:tgtEl>
                                          <p:spTgt spid="54276">
                                            <p:txEl>
                                              <p:pRg st="9" end="9"/>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uiExpand="1" build="p" bldLvl="2"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456" name="Picture 72" descr="Ascension"/>
          <p:cNvPicPr>
            <a:picLocks noChangeAspect="1" noChangeArrowheads="1"/>
          </p:cNvPicPr>
          <p:nvPr/>
        </p:nvPicPr>
        <p:blipFill>
          <a:blip r:embed="rId3">
            <a:lum bright="-18000"/>
            <a:extLst>
              <a:ext uri="{28A0092B-C50C-407E-A947-70E740481C1C}">
                <a14:useLocalDpi xmlns:a14="http://schemas.microsoft.com/office/drawing/2010/main"/>
              </a:ext>
            </a:extLst>
          </a:blip>
          <a:srcRect/>
          <a:stretch>
            <a:fillRect/>
          </a:stretch>
        </p:blipFill>
        <p:spPr bwMode="auto">
          <a:xfrm>
            <a:off x="4064001" y="0"/>
            <a:ext cx="5080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2211" name="Text Box 3"/>
          <p:cNvSpPr txBox="1">
            <a:spLocks noChangeArrowheads="1"/>
          </p:cNvSpPr>
          <p:nvPr/>
        </p:nvSpPr>
        <p:spPr bwMode="auto">
          <a:xfrm>
            <a:off x="8459793" y="44459"/>
            <a:ext cx="697964" cy="461558"/>
          </a:xfrm>
          <a:prstGeom prst="rect">
            <a:avLst/>
          </a:prstGeom>
          <a:noFill/>
          <a:ln w="12700" cap="sq">
            <a:no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defRPr/>
            </a:pPr>
            <a:r>
              <a:rPr lang="en-US" b="1" dirty="0">
                <a:effectLst>
                  <a:outerShdw blurRad="38100" dist="38100" dir="2700000" algn="tl">
                    <a:srgbClr val="FFFFFF"/>
                  </a:outerShdw>
                </a:effectLst>
                <a:latin typeface="Arial"/>
                <a:cs typeface="Arial"/>
              </a:rPr>
              <a:t>124</a:t>
            </a:r>
          </a:p>
        </p:txBody>
      </p:sp>
      <p:grpSp>
        <p:nvGrpSpPr>
          <p:cNvPr id="235523" name="Group 71"/>
          <p:cNvGrpSpPr>
            <a:grpSpLocks/>
          </p:cNvGrpSpPr>
          <p:nvPr/>
        </p:nvGrpSpPr>
        <p:grpSpPr bwMode="auto">
          <a:xfrm>
            <a:off x="76200" y="1412875"/>
            <a:ext cx="9220200" cy="5105400"/>
            <a:chOff x="-4" y="-4"/>
            <a:chExt cx="1670" cy="4436"/>
          </a:xfrm>
        </p:grpSpPr>
        <p:grpSp>
          <p:nvGrpSpPr>
            <p:cNvPr id="235525" name="Group 69"/>
            <p:cNvGrpSpPr>
              <a:grpSpLocks/>
            </p:cNvGrpSpPr>
            <p:nvPr/>
          </p:nvGrpSpPr>
          <p:grpSpPr bwMode="auto">
            <a:xfrm>
              <a:off x="0" y="0"/>
              <a:ext cx="1662" cy="4428"/>
              <a:chOff x="0" y="0"/>
              <a:chExt cx="1662" cy="4428"/>
            </a:xfrm>
          </p:grpSpPr>
          <p:grpSp>
            <p:nvGrpSpPr>
              <p:cNvPr id="235527" name="Group 28"/>
              <p:cNvGrpSpPr>
                <a:grpSpLocks/>
              </p:cNvGrpSpPr>
              <p:nvPr/>
            </p:nvGrpSpPr>
            <p:grpSpPr bwMode="auto">
              <a:xfrm>
                <a:off x="0" y="0"/>
                <a:ext cx="678" cy="422"/>
                <a:chOff x="0" y="0"/>
                <a:chExt cx="678" cy="422"/>
              </a:xfrm>
            </p:grpSpPr>
            <p:sp>
              <p:nvSpPr>
                <p:cNvPr id="16390" name="Rectangle 6"/>
                <p:cNvSpPr>
                  <a:spLocks noChangeArrowheads="1"/>
                </p:cNvSpPr>
                <p:nvPr/>
              </p:nvSpPr>
              <p:spPr bwMode="auto">
                <a:xfrm>
                  <a:off x="43" y="0"/>
                  <a:ext cx="592" cy="4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200" b="1">
                      <a:effectLst>
                        <a:outerShdw blurRad="38100" dist="38100" dir="2700000" algn="tl">
                          <a:srgbClr val="FFFFFF"/>
                        </a:outerShdw>
                      </a:effectLst>
                      <a:latin typeface="Arail" charset="0"/>
                      <a:cs typeface="Times New Roman" charset="0"/>
                    </a:rPr>
                    <a:t> </a:t>
                  </a:r>
                  <a:endParaRPr lang="en-US" sz="2200" b="1">
                    <a:effectLst>
                      <a:outerShdw blurRad="38100" dist="38100" dir="2700000" algn="tl">
                        <a:srgbClr val="FFFFFF"/>
                      </a:outerShdw>
                    </a:effectLst>
                    <a:latin typeface="Arail" charset="0"/>
                    <a:cs typeface="Arail" charset="0"/>
                  </a:endParaRPr>
                </a:p>
              </p:txBody>
            </p:sp>
            <p:sp>
              <p:nvSpPr>
                <p:cNvPr id="222278" name="Rectangle 27"/>
                <p:cNvSpPr>
                  <a:spLocks noChangeArrowheads="1"/>
                </p:cNvSpPr>
                <p:nvPr/>
              </p:nvSpPr>
              <p:spPr bwMode="auto">
                <a:xfrm>
                  <a:off x="0" y="0"/>
                  <a:ext cx="678" cy="4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28" name="Group 30"/>
              <p:cNvGrpSpPr>
                <a:grpSpLocks/>
              </p:cNvGrpSpPr>
              <p:nvPr/>
            </p:nvGrpSpPr>
            <p:grpSpPr bwMode="auto">
              <a:xfrm>
                <a:off x="678" y="0"/>
                <a:ext cx="492" cy="422"/>
                <a:chOff x="678" y="0"/>
                <a:chExt cx="492" cy="422"/>
              </a:xfrm>
            </p:grpSpPr>
            <p:sp>
              <p:nvSpPr>
                <p:cNvPr id="16391" name="Rectangle 7"/>
                <p:cNvSpPr>
                  <a:spLocks noChangeArrowheads="1"/>
                </p:cNvSpPr>
                <p:nvPr/>
              </p:nvSpPr>
              <p:spPr bwMode="auto">
                <a:xfrm>
                  <a:off x="721" y="0"/>
                  <a:ext cx="406" cy="422"/>
                </a:xfrm>
                <a:prstGeom prst="rect">
                  <a:avLst/>
                </a:prstGeom>
                <a:solidFill>
                  <a:schemeClr val="hlink"/>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200" b="1">
                      <a:solidFill>
                        <a:srgbClr val="FFFF00"/>
                      </a:solidFill>
                      <a:effectLst>
                        <a:outerShdw blurRad="38100" dist="38100" dir="2700000" algn="tl">
                          <a:srgbClr val="000000"/>
                        </a:outerShdw>
                      </a:effectLst>
                      <a:latin typeface="Arail" charset="0"/>
                      <a:cs typeface="Times New Roman" charset="0"/>
                    </a:rPr>
                    <a:t>Luke</a:t>
                  </a:r>
                  <a:endParaRPr lang="en-US" sz="2200" b="1">
                    <a:solidFill>
                      <a:srgbClr val="FFFF00"/>
                    </a:solidFill>
                    <a:effectLst>
                      <a:outerShdw blurRad="38100" dist="38100" dir="2700000" algn="tl">
                        <a:srgbClr val="000000"/>
                      </a:outerShdw>
                    </a:effectLst>
                    <a:latin typeface="Arail" charset="0"/>
                    <a:cs typeface="Arail" charset="0"/>
                  </a:endParaRPr>
                </a:p>
              </p:txBody>
            </p:sp>
            <p:sp>
              <p:nvSpPr>
                <p:cNvPr id="222276" name="Rectangle 29"/>
                <p:cNvSpPr>
                  <a:spLocks noChangeArrowheads="1"/>
                </p:cNvSpPr>
                <p:nvPr/>
              </p:nvSpPr>
              <p:spPr bwMode="auto">
                <a:xfrm>
                  <a:off x="678" y="0"/>
                  <a:ext cx="492" cy="4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29" name="Group 32"/>
              <p:cNvGrpSpPr>
                <a:grpSpLocks/>
              </p:cNvGrpSpPr>
              <p:nvPr/>
            </p:nvGrpSpPr>
            <p:grpSpPr bwMode="auto">
              <a:xfrm>
                <a:off x="1170" y="0"/>
                <a:ext cx="492" cy="422"/>
                <a:chOff x="1170" y="0"/>
                <a:chExt cx="492" cy="422"/>
              </a:xfrm>
            </p:grpSpPr>
            <p:sp>
              <p:nvSpPr>
                <p:cNvPr id="16392" name="Rectangle 8"/>
                <p:cNvSpPr>
                  <a:spLocks noChangeArrowheads="1"/>
                </p:cNvSpPr>
                <p:nvPr/>
              </p:nvSpPr>
              <p:spPr bwMode="auto">
                <a:xfrm>
                  <a:off x="1213" y="0"/>
                  <a:ext cx="406" cy="422"/>
                </a:xfrm>
                <a:prstGeom prst="rect">
                  <a:avLst/>
                </a:prstGeom>
                <a:solidFill>
                  <a:schemeClr val="hlink"/>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200" b="1">
                      <a:solidFill>
                        <a:srgbClr val="FFFF00"/>
                      </a:solidFill>
                      <a:effectLst>
                        <a:outerShdw blurRad="38100" dist="38100" dir="2700000" algn="tl">
                          <a:srgbClr val="000000"/>
                        </a:outerShdw>
                      </a:effectLst>
                      <a:latin typeface="Arail" charset="0"/>
                      <a:cs typeface="Times New Roman" charset="0"/>
                    </a:rPr>
                    <a:t>Acts</a:t>
                  </a:r>
                  <a:endParaRPr lang="en-US" sz="2200" b="1">
                    <a:solidFill>
                      <a:srgbClr val="FFFF00"/>
                    </a:solidFill>
                    <a:effectLst>
                      <a:outerShdw blurRad="38100" dist="38100" dir="2700000" algn="tl">
                        <a:srgbClr val="000000"/>
                      </a:outerShdw>
                    </a:effectLst>
                    <a:latin typeface="Arail" charset="0"/>
                    <a:cs typeface="Arail" charset="0"/>
                  </a:endParaRPr>
                </a:p>
              </p:txBody>
            </p:sp>
            <p:sp>
              <p:nvSpPr>
                <p:cNvPr id="222274" name="Rectangle 31"/>
                <p:cNvSpPr>
                  <a:spLocks noChangeArrowheads="1"/>
                </p:cNvSpPr>
                <p:nvPr/>
              </p:nvSpPr>
              <p:spPr bwMode="auto">
                <a:xfrm>
                  <a:off x="1170" y="0"/>
                  <a:ext cx="492" cy="4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30" name="Group 34"/>
              <p:cNvGrpSpPr>
                <a:grpSpLocks/>
              </p:cNvGrpSpPr>
              <p:nvPr/>
            </p:nvGrpSpPr>
            <p:grpSpPr bwMode="auto">
              <a:xfrm>
                <a:off x="0" y="422"/>
                <a:ext cx="678" cy="422"/>
                <a:chOff x="0" y="422"/>
                <a:chExt cx="678" cy="422"/>
              </a:xfrm>
            </p:grpSpPr>
            <p:sp>
              <p:nvSpPr>
                <p:cNvPr id="16393" name="Rectangle 9"/>
                <p:cNvSpPr>
                  <a:spLocks noChangeArrowheads="1"/>
                </p:cNvSpPr>
                <p:nvPr/>
              </p:nvSpPr>
              <p:spPr bwMode="auto">
                <a:xfrm>
                  <a:off x="43" y="422"/>
                  <a:ext cx="592" cy="422"/>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600" b="1" i="1">
                      <a:solidFill>
                        <a:srgbClr val="FFFFFF"/>
                      </a:solidFill>
                      <a:effectLst>
                        <a:outerShdw blurRad="38100" dist="38100" dir="2700000" algn="tl">
                          <a:srgbClr val="000000"/>
                        </a:outerShdw>
                      </a:effectLst>
                      <a:latin typeface="Arail" charset="0"/>
                      <a:cs typeface="Times New Roman" charset="0"/>
                    </a:rPr>
                    <a:t>Chapters</a:t>
                  </a:r>
                  <a:endParaRPr lang="en-US" sz="2600" b="1" i="1">
                    <a:solidFill>
                      <a:srgbClr val="FFFFFF"/>
                    </a:solidFill>
                    <a:effectLst>
                      <a:outerShdw blurRad="38100" dist="38100" dir="2700000" algn="tl">
                        <a:srgbClr val="000000"/>
                      </a:outerShdw>
                    </a:effectLst>
                    <a:latin typeface="Arail" charset="0"/>
                    <a:cs typeface="Arail" charset="0"/>
                  </a:endParaRPr>
                </a:p>
              </p:txBody>
            </p:sp>
            <p:sp>
              <p:nvSpPr>
                <p:cNvPr id="222272" name="Rectangle 33"/>
                <p:cNvSpPr>
                  <a:spLocks noChangeArrowheads="1"/>
                </p:cNvSpPr>
                <p:nvPr/>
              </p:nvSpPr>
              <p:spPr bwMode="auto">
                <a:xfrm>
                  <a:off x="0" y="422"/>
                  <a:ext cx="678" cy="4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31" name="Group 36"/>
              <p:cNvGrpSpPr>
                <a:grpSpLocks/>
              </p:cNvGrpSpPr>
              <p:nvPr/>
            </p:nvGrpSpPr>
            <p:grpSpPr bwMode="auto">
              <a:xfrm>
                <a:off x="678" y="422"/>
                <a:ext cx="492" cy="422"/>
                <a:chOff x="678" y="422"/>
                <a:chExt cx="492" cy="422"/>
              </a:xfrm>
            </p:grpSpPr>
            <p:sp>
              <p:nvSpPr>
                <p:cNvPr id="16394" name="Rectangle 10"/>
                <p:cNvSpPr>
                  <a:spLocks noChangeArrowheads="1"/>
                </p:cNvSpPr>
                <p:nvPr/>
              </p:nvSpPr>
              <p:spPr bwMode="auto">
                <a:xfrm>
                  <a:off x="721" y="422"/>
                  <a:ext cx="406" cy="4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600" b="1">
                      <a:effectLst>
                        <a:outerShdw blurRad="38100" dist="38100" dir="2700000" algn="tl">
                          <a:srgbClr val="FFFFFF"/>
                        </a:outerShdw>
                      </a:effectLst>
                      <a:latin typeface="Arail" charset="0"/>
                      <a:cs typeface="Times New Roman" charset="0"/>
                    </a:rPr>
                    <a:t>24</a:t>
                  </a:r>
                  <a:endParaRPr lang="en-US" sz="2600" b="1">
                    <a:effectLst>
                      <a:outerShdw blurRad="38100" dist="38100" dir="2700000" algn="tl">
                        <a:srgbClr val="FFFFFF"/>
                      </a:outerShdw>
                    </a:effectLst>
                    <a:latin typeface="Arail" charset="0"/>
                    <a:cs typeface="Arail" charset="0"/>
                  </a:endParaRPr>
                </a:p>
              </p:txBody>
            </p:sp>
            <p:sp>
              <p:nvSpPr>
                <p:cNvPr id="222270" name="Rectangle 35"/>
                <p:cNvSpPr>
                  <a:spLocks noChangeArrowheads="1"/>
                </p:cNvSpPr>
                <p:nvPr/>
              </p:nvSpPr>
              <p:spPr bwMode="auto">
                <a:xfrm>
                  <a:off x="678" y="422"/>
                  <a:ext cx="492" cy="4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32" name="Group 38"/>
              <p:cNvGrpSpPr>
                <a:grpSpLocks/>
              </p:cNvGrpSpPr>
              <p:nvPr/>
            </p:nvGrpSpPr>
            <p:grpSpPr bwMode="auto">
              <a:xfrm>
                <a:off x="1170" y="422"/>
                <a:ext cx="492" cy="422"/>
                <a:chOff x="1170" y="422"/>
                <a:chExt cx="492" cy="422"/>
              </a:xfrm>
            </p:grpSpPr>
            <p:sp>
              <p:nvSpPr>
                <p:cNvPr id="16395" name="Rectangle 11"/>
                <p:cNvSpPr>
                  <a:spLocks noChangeArrowheads="1"/>
                </p:cNvSpPr>
                <p:nvPr/>
              </p:nvSpPr>
              <p:spPr bwMode="auto">
                <a:xfrm>
                  <a:off x="1213" y="422"/>
                  <a:ext cx="406" cy="4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600" b="1">
                      <a:effectLst>
                        <a:outerShdw blurRad="38100" dist="38100" dir="2700000" algn="tl">
                          <a:srgbClr val="FFFFFF"/>
                        </a:outerShdw>
                      </a:effectLst>
                      <a:latin typeface="Arail" charset="0"/>
                      <a:cs typeface="Times New Roman" charset="0"/>
                    </a:rPr>
                    <a:t>28</a:t>
                  </a:r>
                  <a:endParaRPr lang="en-US" sz="2600" b="1">
                    <a:effectLst>
                      <a:outerShdw blurRad="38100" dist="38100" dir="2700000" algn="tl">
                        <a:srgbClr val="FFFFFF"/>
                      </a:outerShdw>
                    </a:effectLst>
                    <a:latin typeface="Arail" charset="0"/>
                    <a:cs typeface="Arail" charset="0"/>
                  </a:endParaRPr>
                </a:p>
              </p:txBody>
            </p:sp>
            <p:sp>
              <p:nvSpPr>
                <p:cNvPr id="222268" name="Rectangle 37"/>
                <p:cNvSpPr>
                  <a:spLocks noChangeArrowheads="1"/>
                </p:cNvSpPr>
                <p:nvPr/>
              </p:nvSpPr>
              <p:spPr bwMode="auto">
                <a:xfrm>
                  <a:off x="1170" y="422"/>
                  <a:ext cx="492" cy="4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33" name="Group 40"/>
              <p:cNvGrpSpPr>
                <a:grpSpLocks/>
              </p:cNvGrpSpPr>
              <p:nvPr/>
            </p:nvGrpSpPr>
            <p:grpSpPr bwMode="auto">
              <a:xfrm>
                <a:off x="0" y="844"/>
                <a:ext cx="678" cy="422"/>
                <a:chOff x="0" y="844"/>
                <a:chExt cx="678" cy="422"/>
              </a:xfrm>
            </p:grpSpPr>
            <p:sp>
              <p:nvSpPr>
                <p:cNvPr id="16396" name="Rectangle 12"/>
                <p:cNvSpPr>
                  <a:spLocks noChangeArrowheads="1"/>
                </p:cNvSpPr>
                <p:nvPr/>
              </p:nvSpPr>
              <p:spPr bwMode="auto">
                <a:xfrm>
                  <a:off x="43" y="844"/>
                  <a:ext cx="592" cy="422"/>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600" b="1" i="1">
                      <a:solidFill>
                        <a:srgbClr val="FFFFFF"/>
                      </a:solidFill>
                      <a:effectLst>
                        <a:outerShdw blurRad="38100" dist="38100" dir="2700000" algn="tl">
                          <a:srgbClr val="000000"/>
                        </a:outerShdw>
                      </a:effectLst>
                      <a:latin typeface="Arail" charset="0"/>
                      <a:cs typeface="Times New Roman" charset="0"/>
                    </a:rPr>
                    <a:t>Verses</a:t>
                  </a:r>
                  <a:endParaRPr lang="en-US" sz="2600" b="1" i="1">
                    <a:solidFill>
                      <a:srgbClr val="FFFFFF"/>
                    </a:solidFill>
                    <a:effectLst>
                      <a:outerShdw blurRad="38100" dist="38100" dir="2700000" algn="tl">
                        <a:srgbClr val="000000"/>
                      </a:outerShdw>
                    </a:effectLst>
                    <a:latin typeface="Arail" charset="0"/>
                    <a:cs typeface="Arail" charset="0"/>
                  </a:endParaRPr>
                </a:p>
              </p:txBody>
            </p:sp>
            <p:sp>
              <p:nvSpPr>
                <p:cNvPr id="222266" name="Rectangle 39"/>
                <p:cNvSpPr>
                  <a:spLocks noChangeArrowheads="1"/>
                </p:cNvSpPr>
                <p:nvPr/>
              </p:nvSpPr>
              <p:spPr bwMode="auto">
                <a:xfrm>
                  <a:off x="0" y="844"/>
                  <a:ext cx="678" cy="4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34" name="Group 42"/>
              <p:cNvGrpSpPr>
                <a:grpSpLocks/>
              </p:cNvGrpSpPr>
              <p:nvPr/>
            </p:nvGrpSpPr>
            <p:grpSpPr bwMode="auto">
              <a:xfrm>
                <a:off x="678" y="844"/>
                <a:ext cx="492" cy="422"/>
                <a:chOff x="678" y="844"/>
                <a:chExt cx="492" cy="422"/>
              </a:xfrm>
            </p:grpSpPr>
            <p:sp>
              <p:nvSpPr>
                <p:cNvPr id="16397" name="Rectangle 13"/>
                <p:cNvSpPr>
                  <a:spLocks noChangeArrowheads="1"/>
                </p:cNvSpPr>
                <p:nvPr/>
              </p:nvSpPr>
              <p:spPr bwMode="auto">
                <a:xfrm>
                  <a:off x="721" y="844"/>
                  <a:ext cx="406" cy="4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600" b="1" dirty="0">
                      <a:effectLst>
                        <a:outerShdw blurRad="38100" dist="38100" dir="2700000" algn="tl">
                          <a:srgbClr val="FFFFFF"/>
                        </a:outerShdw>
                      </a:effectLst>
                      <a:latin typeface="Arail" charset="0"/>
                      <a:cs typeface="Times New Roman" charset="0"/>
                    </a:rPr>
                    <a:t>1150</a:t>
                  </a:r>
                  <a:endParaRPr lang="en-US" sz="2600" b="1" dirty="0">
                    <a:effectLst>
                      <a:outerShdw blurRad="38100" dist="38100" dir="2700000" algn="tl">
                        <a:srgbClr val="FFFFFF"/>
                      </a:outerShdw>
                    </a:effectLst>
                    <a:latin typeface="Arail" charset="0"/>
                    <a:cs typeface="Arail" charset="0"/>
                  </a:endParaRPr>
                </a:p>
              </p:txBody>
            </p:sp>
            <p:sp>
              <p:nvSpPr>
                <p:cNvPr id="222264" name="Rectangle 41"/>
                <p:cNvSpPr>
                  <a:spLocks noChangeArrowheads="1"/>
                </p:cNvSpPr>
                <p:nvPr/>
              </p:nvSpPr>
              <p:spPr bwMode="auto">
                <a:xfrm>
                  <a:off x="678" y="844"/>
                  <a:ext cx="492" cy="4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35" name="Group 44"/>
              <p:cNvGrpSpPr>
                <a:grpSpLocks/>
              </p:cNvGrpSpPr>
              <p:nvPr/>
            </p:nvGrpSpPr>
            <p:grpSpPr bwMode="auto">
              <a:xfrm>
                <a:off x="1170" y="844"/>
                <a:ext cx="492" cy="422"/>
                <a:chOff x="1170" y="844"/>
                <a:chExt cx="492" cy="422"/>
              </a:xfrm>
            </p:grpSpPr>
            <p:sp>
              <p:nvSpPr>
                <p:cNvPr id="16398" name="Rectangle 14"/>
                <p:cNvSpPr>
                  <a:spLocks noChangeArrowheads="1"/>
                </p:cNvSpPr>
                <p:nvPr/>
              </p:nvSpPr>
              <p:spPr bwMode="auto">
                <a:xfrm>
                  <a:off x="1213" y="844"/>
                  <a:ext cx="406" cy="4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600" b="1">
                      <a:effectLst>
                        <a:outerShdw blurRad="38100" dist="38100" dir="2700000" algn="tl">
                          <a:srgbClr val="FFFFFF"/>
                        </a:outerShdw>
                      </a:effectLst>
                      <a:latin typeface="Arail" charset="0"/>
                      <a:cs typeface="Times New Roman" charset="0"/>
                    </a:rPr>
                    <a:t>988</a:t>
                  </a:r>
                  <a:endParaRPr lang="en-US" sz="2600" b="1">
                    <a:effectLst>
                      <a:outerShdw blurRad="38100" dist="38100" dir="2700000" algn="tl">
                        <a:srgbClr val="FFFFFF"/>
                      </a:outerShdw>
                    </a:effectLst>
                    <a:latin typeface="Arail" charset="0"/>
                    <a:cs typeface="Arail" charset="0"/>
                  </a:endParaRPr>
                </a:p>
              </p:txBody>
            </p:sp>
            <p:sp>
              <p:nvSpPr>
                <p:cNvPr id="222262" name="Rectangle 43"/>
                <p:cNvSpPr>
                  <a:spLocks noChangeArrowheads="1"/>
                </p:cNvSpPr>
                <p:nvPr/>
              </p:nvSpPr>
              <p:spPr bwMode="auto">
                <a:xfrm>
                  <a:off x="1170" y="844"/>
                  <a:ext cx="492" cy="4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36" name="Group 46"/>
              <p:cNvGrpSpPr>
                <a:grpSpLocks/>
              </p:cNvGrpSpPr>
              <p:nvPr/>
            </p:nvGrpSpPr>
            <p:grpSpPr bwMode="auto">
              <a:xfrm>
                <a:off x="0" y="1266"/>
                <a:ext cx="678" cy="690"/>
                <a:chOff x="0" y="1266"/>
                <a:chExt cx="678" cy="690"/>
              </a:xfrm>
            </p:grpSpPr>
            <p:sp>
              <p:nvSpPr>
                <p:cNvPr id="16399" name="Rectangle 15"/>
                <p:cNvSpPr>
                  <a:spLocks noChangeArrowheads="1"/>
                </p:cNvSpPr>
                <p:nvPr/>
              </p:nvSpPr>
              <p:spPr bwMode="auto">
                <a:xfrm>
                  <a:off x="43" y="1266"/>
                  <a:ext cx="592" cy="690"/>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600" b="1" i="1">
                      <a:solidFill>
                        <a:srgbClr val="FFFFFF"/>
                      </a:solidFill>
                      <a:effectLst>
                        <a:outerShdw blurRad="38100" dist="38100" dir="2700000" algn="tl">
                          <a:srgbClr val="000000"/>
                        </a:outerShdw>
                      </a:effectLst>
                      <a:latin typeface="Arail" charset="0"/>
                      <a:cs typeface="Times New Roman" charset="0"/>
                    </a:rPr>
                    <a:t>Verses per Chapter</a:t>
                  </a:r>
                  <a:endParaRPr lang="en-US" sz="2600" b="1" i="1">
                    <a:solidFill>
                      <a:srgbClr val="FFFFFF"/>
                    </a:solidFill>
                    <a:effectLst>
                      <a:outerShdw blurRad="38100" dist="38100" dir="2700000" algn="tl">
                        <a:srgbClr val="000000"/>
                      </a:outerShdw>
                    </a:effectLst>
                    <a:latin typeface="Arail" charset="0"/>
                    <a:cs typeface="Arail" charset="0"/>
                  </a:endParaRPr>
                </a:p>
              </p:txBody>
            </p:sp>
            <p:sp>
              <p:nvSpPr>
                <p:cNvPr id="222260" name="Rectangle 45"/>
                <p:cNvSpPr>
                  <a:spLocks noChangeArrowheads="1"/>
                </p:cNvSpPr>
                <p:nvPr/>
              </p:nvSpPr>
              <p:spPr bwMode="auto">
                <a:xfrm>
                  <a:off x="0" y="1266"/>
                  <a:ext cx="678" cy="690"/>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37" name="Group 48"/>
              <p:cNvGrpSpPr>
                <a:grpSpLocks/>
              </p:cNvGrpSpPr>
              <p:nvPr/>
            </p:nvGrpSpPr>
            <p:grpSpPr bwMode="auto">
              <a:xfrm>
                <a:off x="678" y="1266"/>
                <a:ext cx="492" cy="690"/>
                <a:chOff x="678" y="1266"/>
                <a:chExt cx="492" cy="690"/>
              </a:xfrm>
            </p:grpSpPr>
            <p:sp>
              <p:nvSpPr>
                <p:cNvPr id="16400" name="Rectangle 16"/>
                <p:cNvSpPr>
                  <a:spLocks noChangeArrowheads="1"/>
                </p:cNvSpPr>
                <p:nvPr/>
              </p:nvSpPr>
              <p:spPr bwMode="auto">
                <a:xfrm>
                  <a:off x="721" y="1266"/>
                  <a:ext cx="406" cy="690"/>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600" b="1">
                      <a:effectLst>
                        <a:outerShdw blurRad="38100" dist="38100" dir="2700000" algn="tl">
                          <a:srgbClr val="FFFFFF"/>
                        </a:outerShdw>
                      </a:effectLst>
                      <a:latin typeface="Arail" charset="0"/>
                      <a:cs typeface="Times New Roman" charset="0"/>
                    </a:rPr>
                    <a:t>48</a:t>
                  </a:r>
                  <a:endParaRPr lang="en-US" sz="2600" b="1">
                    <a:effectLst>
                      <a:outerShdw blurRad="38100" dist="38100" dir="2700000" algn="tl">
                        <a:srgbClr val="FFFFFF"/>
                      </a:outerShdw>
                    </a:effectLst>
                    <a:latin typeface="Arail" charset="0"/>
                    <a:cs typeface="Arail" charset="0"/>
                  </a:endParaRPr>
                </a:p>
              </p:txBody>
            </p:sp>
            <p:sp>
              <p:nvSpPr>
                <p:cNvPr id="222258" name="Rectangle 47"/>
                <p:cNvSpPr>
                  <a:spLocks noChangeArrowheads="1"/>
                </p:cNvSpPr>
                <p:nvPr/>
              </p:nvSpPr>
              <p:spPr bwMode="auto">
                <a:xfrm>
                  <a:off x="678" y="1266"/>
                  <a:ext cx="492" cy="690"/>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38" name="Group 50"/>
              <p:cNvGrpSpPr>
                <a:grpSpLocks/>
              </p:cNvGrpSpPr>
              <p:nvPr/>
            </p:nvGrpSpPr>
            <p:grpSpPr bwMode="auto">
              <a:xfrm>
                <a:off x="1170" y="1266"/>
                <a:ext cx="492" cy="690"/>
                <a:chOff x="1170" y="1266"/>
                <a:chExt cx="492" cy="690"/>
              </a:xfrm>
            </p:grpSpPr>
            <p:sp>
              <p:nvSpPr>
                <p:cNvPr id="16401" name="Rectangle 17"/>
                <p:cNvSpPr>
                  <a:spLocks noChangeArrowheads="1"/>
                </p:cNvSpPr>
                <p:nvPr/>
              </p:nvSpPr>
              <p:spPr bwMode="auto">
                <a:xfrm>
                  <a:off x="1213" y="1266"/>
                  <a:ext cx="406" cy="690"/>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600" b="1">
                      <a:effectLst>
                        <a:outerShdw blurRad="38100" dist="38100" dir="2700000" algn="tl">
                          <a:srgbClr val="FFFFFF"/>
                        </a:outerShdw>
                      </a:effectLst>
                      <a:latin typeface="Arail" charset="0"/>
                      <a:cs typeface="Times New Roman" charset="0"/>
                    </a:rPr>
                    <a:t>35</a:t>
                  </a:r>
                  <a:endParaRPr lang="en-US" sz="2600" b="1">
                    <a:effectLst>
                      <a:outerShdw blurRad="38100" dist="38100" dir="2700000" algn="tl">
                        <a:srgbClr val="FFFFFF"/>
                      </a:outerShdw>
                    </a:effectLst>
                    <a:latin typeface="Arail" charset="0"/>
                    <a:cs typeface="Arail" charset="0"/>
                  </a:endParaRPr>
                </a:p>
              </p:txBody>
            </p:sp>
            <p:sp>
              <p:nvSpPr>
                <p:cNvPr id="222256" name="Rectangle 49"/>
                <p:cNvSpPr>
                  <a:spLocks noChangeArrowheads="1"/>
                </p:cNvSpPr>
                <p:nvPr/>
              </p:nvSpPr>
              <p:spPr bwMode="auto">
                <a:xfrm>
                  <a:off x="1170" y="1266"/>
                  <a:ext cx="492" cy="690"/>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39" name="Group 52"/>
              <p:cNvGrpSpPr>
                <a:grpSpLocks/>
              </p:cNvGrpSpPr>
              <p:nvPr/>
            </p:nvGrpSpPr>
            <p:grpSpPr bwMode="auto">
              <a:xfrm>
                <a:off x="0" y="1956"/>
                <a:ext cx="678" cy="824"/>
                <a:chOff x="0" y="1956"/>
                <a:chExt cx="678" cy="824"/>
              </a:xfrm>
            </p:grpSpPr>
            <p:sp>
              <p:nvSpPr>
                <p:cNvPr id="16402" name="Rectangle 18"/>
                <p:cNvSpPr>
                  <a:spLocks noChangeArrowheads="1"/>
                </p:cNvSpPr>
                <p:nvPr/>
              </p:nvSpPr>
              <p:spPr bwMode="auto">
                <a:xfrm>
                  <a:off x="43" y="1956"/>
                  <a:ext cx="592" cy="822"/>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defRPr/>
                  </a:pPr>
                  <a:r>
                    <a:rPr lang="en-US" sz="2600" b="1" i="1" dirty="0">
                      <a:solidFill>
                        <a:srgbClr val="FFFFFF"/>
                      </a:solidFill>
                      <a:effectLst>
                        <a:outerShdw blurRad="38100" dist="38100" dir="2700000" algn="tl">
                          <a:srgbClr val="000000"/>
                        </a:outerShdw>
                      </a:effectLst>
                      <a:latin typeface="Arail" charset="0"/>
                      <a:cs typeface="Times New Roman" charset="0"/>
                    </a:rPr>
                    <a:t>Time Period Covered</a:t>
                  </a:r>
                  <a:endParaRPr lang="en-US" sz="2600" b="1" i="1" dirty="0">
                    <a:solidFill>
                      <a:srgbClr val="FFFFFF"/>
                    </a:solidFill>
                    <a:effectLst>
                      <a:outerShdw blurRad="38100" dist="38100" dir="2700000" algn="tl">
                        <a:srgbClr val="000000"/>
                      </a:outerShdw>
                    </a:effectLst>
                    <a:latin typeface="Arail" charset="0"/>
                    <a:cs typeface="Arail" charset="0"/>
                  </a:endParaRPr>
                </a:p>
              </p:txBody>
            </p:sp>
            <p:sp>
              <p:nvSpPr>
                <p:cNvPr id="222254" name="Rectangle 51"/>
                <p:cNvSpPr>
                  <a:spLocks noChangeArrowheads="1"/>
                </p:cNvSpPr>
                <p:nvPr/>
              </p:nvSpPr>
              <p:spPr bwMode="auto">
                <a:xfrm>
                  <a:off x="0" y="1956"/>
                  <a:ext cx="678" cy="8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40" name="Group 54"/>
              <p:cNvGrpSpPr>
                <a:grpSpLocks/>
              </p:cNvGrpSpPr>
              <p:nvPr/>
            </p:nvGrpSpPr>
            <p:grpSpPr bwMode="auto">
              <a:xfrm>
                <a:off x="678" y="1956"/>
                <a:ext cx="492" cy="824"/>
                <a:chOff x="678" y="1956"/>
                <a:chExt cx="492" cy="824"/>
              </a:xfrm>
            </p:grpSpPr>
            <p:sp>
              <p:nvSpPr>
                <p:cNvPr id="16403" name="Rectangle 19"/>
                <p:cNvSpPr>
                  <a:spLocks noChangeArrowheads="1"/>
                </p:cNvSpPr>
                <p:nvPr/>
              </p:nvSpPr>
              <p:spPr bwMode="auto">
                <a:xfrm>
                  <a:off x="721" y="1956"/>
                  <a:ext cx="406" cy="8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defRPr/>
                  </a:pPr>
                  <a:r>
                    <a:rPr lang="en-US" sz="2600" b="1" dirty="0">
                      <a:solidFill>
                        <a:srgbClr val="FFFFFF"/>
                      </a:solidFill>
                      <a:effectLst>
                        <a:outerShdw blurRad="38100" dist="38100" dir="2700000" algn="tl">
                          <a:srgbClr val="000000"/>
                        </a:outerShdw>
                      </a:effectLst>
                      <a:latin typeface="Arail" charset="0"/>
                      <a:cs typeface="Times New Roman" charset="0"/>
                    </a:rPr>
                    <a:t>5 BC-AD 33 </a:t>
                  </a:r>
                </a:p>
                <a:p>
                  <a:pPr>
                    <a:lnSpc>
                      <a:spcPct val="90000"/>
                    </a:lnSpc>
                    <a:defRPr/>
                  </a:pPr>
                  <a:r>
                    <a:rPr lang="en-US" sz="2600" b="1" dirty="0">
                      <a:solidFill>
                        <a:srgbClr val="FFFFFF"/>
                      </a:solidFill>
                      <a:effectLst>
                        <a:outerShdw blurRad="38100" dist="38100" dir="2700000" algn="tl">
                          <a:srgbClr val="000000"/>
                        </a:outerShdw>
                      </a:effectLst>
                      <a:latin typeface="Arail" charset="0"/>
                      <a:cs typeface="Times New Roman" charset="0"/>
                    </a:rPr>
                    <a:t>(37 yrs.)</a:t>
                  </a:r>
                  <a:endParaRPr lang="en-US" sz="2600" b="1" dirty="0">
                    <a:solidFill>
                      <a:srgbClr val="FFFFFF"/>
                    </a:solidFill>
                    <a:effectLst>
                      <a:outerShdw blurRad="38100" dist="38100" dir="2700000" algn="tl">
                        <a:srgbClr val="000000"/>
                      </a:outerShdw>
                    </a:effectLst>
                    <a:latin typeface="Arail" charset="0"/>
                    <a:cs typeface="Arail" charset="0"/>
                  </a:endParaRPr>
                </a:p>
              </p:txBody>
            </p:sp>
            <p:sp>
              <p:nvSpPr>
                <p:cNvPr id="222252" name="Rectangle 53"/>
                <p:cNvSpPr>
                  <a:spLocks noChangeArrowheads="1"/>
                </p:cNvSpPr>
                <p:nvPr/>
              </p:nvSpPr>
              <p:spPr bwMode="auto">
                <a:xfrm>
                  <a:off x="678" y="1956"/>
                  <a:ext cx="492" cy="8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41" name="Group 56"/>
              <p:cNvGrpSpPr>
                <a:grpSpLocks/>
              </p:cNvGrpSpPr>
              <p:nvPr/>
            </p:nvGrpSpPr>
            <p:grpSpPr bwMode="auto">
              <a:xfrm>
                <a:off x="1170" y="1956"/>
                <a:ext cx="492" cy="824"/>
                <a:chOff x="1170" y="1956"/>
                <a:chExt cx="492" cy="824"/>
              </a:xfrm>
            </p:grpSpPr>
            <p:sp>
              <p:nvSpPr>
                <p:cNvPr id="16404" name="Rectangle 20"/>
                <p:cNvSpPr>
                  <a:spLocks noChangeArrowheads="1"/>
                </p:cNvSpPr>
                <p:nvPr/>
              </p:nvSpPr>
              <p:spPr bwMode="auto">
                <a:xfrm>
                  <a:off x="1213" y="1956"/>
                  <a:ext cx="406" cy="8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pPr>
                  <a:r>
                    <a:rPr lang="en-US" sz="2600" b="1" dirty="0">
                      <a:solidFill>
                        <a:srgbClr val="FFFFFF"/>
                      </a:solidFill>
                      <a:effectLst>
                        <a:outerShdw blurRad="38100" dist="38100" dir="2700000" algn="tl">
                          <a:srgbClr val="000000"/>
                        </a:outerShdw>
                      </a:effectLst>
                      <a:latin typeface="Arail" charset="0"/>
                      <a:cs typeface="Times New Roman" charset="0"/>
                    </a:rPr>
                    <a:t>AD 33-62</a:t>
                  </a:r>
                </a:p>
                <a:p>
                  <a:pPr>
                    <a:lnSpc>
                      <a:spcPct val="90000"/>
                    </a:lnSpc>
                  </a:pPr>
                  <a:r>
                    <a:rPr lang="en-US" sz="2600" b="1" dirty="0">
                      <a:solidFill>
                        <a:srgbClr val="FFFFFF"/>
                      </a:solidFill>
                      <a:effectLst>
                        <a:outerShdw blurRad="38100" dist="38100" dir="2700000" algn="tl">
                          <a:srgbClr val="000000"/>
                        </a:outerShdw>
                      </a:effectLst>
                      <a:latin typeface="Arail" charset="0"/>
                      <a:cs typeface="Times New Roman" charset="0"/>
                    </a:rPr>
                    <a:t>(30 yrs.)</a:t>
                  </a:r>
                </a:p>
              </p:txBody>
            </p:sp>
            <p:sp>
              <p:nvSpPr>
                <p:cNvPr id="222250" name="Rectangle 55"/>
                <p:cNvSpPr>
                  <a:spLocks noChangeArrowheads="1"/>
                </p:cNvSpPr>
                <p:nvPr/>
              </p:nvSpPr>
              <p:spPr bwMode="auto">
                <a:xfrm>
                  <a:off x="1170" y="1956"/>
                  <a:ext cx="492" cy="8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42" name="Group 58"/>
              <p:cNvGrpSpPr>
                <a:grpSpLocks/>
              </p:cNvGrpSpPr>
              <p:nvPr/>
            </p:nvGrpSpPr>
            <p:grpSpPr bwMode="auto">
              <a:xfrm>
                <a:off x="0" y="2780"/>
                <a:ext cx="678" cy="824"/>
                <a:chOff x="0" y="2780"/>
                <a:chExt cx="678" cy="824"/>
              </a:xfrm>
            </p:grpSpPr>
            <p:sp>
              <p:nvSpPr>
                <p:cNvPr id="16405" name="Rectangle 21"/>
                <p:cNvSpPr>
                  <a:spLocks noChangeArrowheads="1"/>
                </p:cNvSpPr>
                <p:nvPr/>
              </p:nvSpPr>
              <p:spPr bwMode="auto">
                <a:xfrm>
                  <a:off x="43" y="2780"/>
                  <a:ext cx="592" cy="826"/>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600" b="1" i="1">
                      <a:solidFill>
                        <a:srgbClr val="FFFFFF"/>
                      </a:solidFill>
                      <a:effectLst>
                        <a:outerShdw blurRad="38100" dist="38100" dir="2700000" algn="tl">
                          <a:srgbClr val="000000"/>
                        </a:outerShdw>
                      </a:effectLst>
                      <a:latin typeface="Arail" charset="0"/>
                      <a:cs typeface="Times New Roman" charset="0"/>
                    </a:rPr>
                    <a:t>Content</a:t>
                  </a:r>
                  <a:endParaRPr lang="en-US" sz="2600" b="1" i="1">
                    <a:solidFill>
                      <a:srgbClr val="FFFFFF"/>
                    </a:solidFill>
                    <a:effectLst>
                      <a:outerShdw blurRad="38100" dist="38100" dir="2700000" algn="tl">
                        <a:srgbClr val="000000"/>
                      </a:outerShdw>
                    </a:effectLst>
                    <a:latin typeface="Arail" charset="0"/>
                    <a:cs typeface="Arail" charset="0"/>
                  </a:endParaRPr>
                </a:p>
              </p:txBody>
            </p:sp>
            <p:sp>
              <p:nvSpPr>
                <p:cNvPr id="222248" name="Rectangle 57"/>
                <p:cNvSpPr>
                  <a:spLocks noChangeArrowheads="1"/>
                </p:cNvSpPr>
                <p:nvPr/>
              </p:nvSpPr>
              <p:spPr bwMode="auto">
                <a:xfrm>
                  <a:off x="0" y="2780"/>
                  <a:ext cx="678" cy="826"/>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43" name="Group 60"/>
              <p:cNvGrpSpPr>
                <a:grpSpLocks/>
              </p:cNvGrpSpPr>
              <p:nvPr/>
            </p:nvGrpSpPr>
            <p:grpSpPr bwMode="auto">
              <a:xfrm>
                <a:off x="678" y="2780"/>
                <a:ext cx="492" cy="824"/>
                <a:chOff x="678" y="2780"/>
                <a:chExt cx="492" cy="824"/>
              </a:xfrm>
            </p:grpSpPr>
            <p:sp>
              <p:nvSpPr>
                <p:cNvPr id="16406" name="Rectangle 22"/>
                <p:cNvSpPr>
                  <a:spLocks noChangeArrowheads="1"/>
                </p:cNvSpPr>
                <p:nvPr/>
              </p:nvSpPr>
              <p:spPr bwMode="auto">
                <a:xfrm>
                  <a:off x="721" y="2780"/>
                  <a:ext cx="406" cy="826"/>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pPr>
                  <a:r>
                    <a:rPr lang="en-US" sz="2600" b="1" dirty="0">
                      <a:solidFill>
                        <a:srgbClr val="FFFFFF"/>
                      </a:solidFill>
                      <a:effectLst>
                        <a:outerShdw blurRad="38100" dist="38100" dir="2700000" algn="tl">
                          <a:srgbClr val="000000"/>
                        </a:outerShdw>
                      </a:effectLst>
                      <a:latin typeface="Arail" charset="0"/>
                      <a:cs typeface="Times New Roman" charset="0"/>
                    </a:rPr>
                    <a:t>Life of the Christ</a:t>
                  </a:r>
                </a:p>
              </p:txBody>
            </p:sp>
            <p:sp>
              <p:nvSpPr>
                <p:cNvPr id="222246" name="Rectangle 59"/>
                <p:cNvSpPr>
                  <a:spLocks noChangeArrowheads="1"/>
                </p:cNvSpPr>
                <p:nvPr/>
              </p:nvSpPr>
              <p:spPr bwMode="auto">
                <a:xfrm>
                  <a:off x="678" y="2780"/>
                  <a:ext cx="492" cy="826"/>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44" name="Group 62"/>
              <p:cNvGrpSpPr>
                <a:grpSpLocks/>
              </p:cNvGrpSpPr>
              <p:nvPr/>
            </p:nvGrpSpPr>
            <p:grpSpPr bwMode="auto">
              <a:xfrm>
                <a:off x="1170" y="2780"/>
                <a:ext cx="492" cy="824"/>
                <a:chOff x="1170" y="2780"/>
                <a:chExt cx="492" cy="824"/>
              </a:xfrm>
            </p:grpSpPr>
            <p:sp>
              <p:nvSpPr>
                <p:cNvPr id="16407" name="Rectangle 23"/>
                <p:cNvSpPr>
                  <a:spLocks noChangeArrowheads="1"/>
                </p:cNvSpPr>
                <p:nvPr/>
              </p:nvSpPr>
              <p:spPr bwMode="auto">
                <a:xfrm>
                  <a:off x="1213" y="2780"/>
                  <a:ext cx="406" cy="826"/>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pPr>
                  <a:r>
                    <a:rPr lang="en-US" sz="2600" b="1" dirty="0">
                      <a:solidFill>
                        <a:srgbClr val="FFFFFF"/>
                      </a:solidFill>
                      <a:effectLst>
                        <a:outerShdw blurRad="38100" dist="38100" dir="2700000" algn="tl">
                          <a:srgbClr val="000000"/>
                        </a:outerShdw>
                      </a:effectLst>
                      <a:latin typeface="Arail" charset="0"/>
                      <a:cs typeface="Times New Roman" charset="0"/>
                    </a:rPr>
                    <a:t>Life of the Church</a:t>
                  </a:r>
                </a:p>
              </p:txBody>
            </p:sp>
            <p:sp>
              <p:nvSpPr>
                <p:cNvPr id="222244" name="Rectangle 61"/>
                <p:cNvSpPr>
                  <a:spLocks noChangeArrowheads="1"/>
                </p:cNvSpPr>
                <p:nvPr/>
              </p:nvSpPr>
              <p:spPr bwMode="auto">
                <a:xfrm>
                  <a:off x="1170" y="2780"/>
                  <a:ext cx="492" cy="826"/>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45" name="Group 64"/>
              <p:cNvGrpSpPr>
                <a:grpSpLocks/>
              </p:cNvGrpSpPr>
              <p:nvPr/>
            </p:nvGrpSpPr>
            <p:grpSpPr bwMode="auto">
              <a:xfrm>
                <a:off x="0" y="3604"/>
                <a:ext cx="678" cy="824"/>
                <a:chOff x="0" y="3604"/>
                <a:chExt cx="678" cy="824"/>
              </a:xfrm>
            </p:grpSpPr>
            <p:sp>
              <p:nvSpPr>
                <p:cNvPr id="16408" name="Rectangle 24"/>
                <p:cNvSpPr>
                  <a:spLocks noChangeArrowheads="1"/>
                </p:cNvSpPr>
                <p:nvPr/>
              </p:nvSpPr>
              <p:spPr bwMode="auto">
                <a:xfrm>
                  <a:off x="43" y="3604"/>
                  <a:ext cx="592" cy="822"/>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defRPr/>
                  </a:pPr>
                  <a:r>
                    <a:rPr lang="en-US" sz="2600" b="1" i="1" dirty="0">
                      <a:solidFill>
                        <a:srgbClr val="FFFFFF"/>
                      </a:solidFill>
                      <a:effectLst>
                        <a:outerShdw blurRad="38100" dist="38100" dir="2700000" algn="tl">
                          <a:srgbClr val="000000"/>
                        </a:outerShdw>
                      </a:effectLst>
                      <a:latin typeface="Arail" charset="0"/>
                      <a:cs typeface="Times New Roman" charset="0"/>
                    </a:rPr>
                    <a:t>Kingdom Message from…</a:t>
                  </a:r>
                  <a:endParaRPr lang="en-US" sz="2600" b="1" i="1" dirty="0">
                    <a:solidFill>
                      <a:srgbClr val="FFFFFF"/>
                    </a:solidFill>
                    <a:effectLst>
                      <a:outerShdw blurRad="38100" dist="38100" dir="2700000" algn="tl">
                        <a:srgbClr val="000000"/>
                      </a:outerShdw>
                    </a:effectLst>
                    <a:latin typeface="Arail" charset="0"/>
                    <a:cs typeface="Arail" charset="0"/>
                  </a:endParaRPr>
                </a:p>
              </p:txBody>
            </p:sp>
            <p:sp>
              <p:nvSpPr>
                <p:cNvPr id="222242" name="Rectangle 63"/>
                <p:cNvSpPr>
                  <a:spLocks noChangeArrowheads="1"/>
                </p:cNvSpPr>
                <p:nvPr/>
              </p:nvSpPr>
              <p:spPr bwMode="auto">
                <a:xfrm>
                  <a:off x="0" y="3604"/>
                  <a:ext cx="678" cy="8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46" name="Group 66"/>
              <p:cNvGrpSpPr>
                <a:grpSpLocks/>
              </p:cNvGrpSpPr>
              <p:nvPr/>
            </p:nvGrpSpPr>
            <p:grpSpPr bwMode="auto">
              <a:xfrm>
                <a:off x="678" y="3604"/>
                <a:ext cx="492" cy="824"/>
                <a:chOff x="678" y="3604"/>
                <a:chExt cx="492" cy="824"/>
              </a:xfrm>
            </p:grpSpPr>
            <p:sp>
              <p:nvSpPr>
                <p:cNvPr id="16409" name="Rectangle 25"/>
                <p:cNvSpPr>
                  <a:spLocks noChangeArrowheads="1"/>
                </p:cNvSpPr>
                <p:nvPr/>
              </p:nvSpPr>
              <p:spPr bwMode="auto">
                <a:xfrm>
                  <a:off x="721" y="3604"/>
                  <a:ext cx="406" cy="8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pPr>
                  <a:r>
                    <a:rPr lang="en-US" sz="2600" b="1" dirty="0">
                      <a:solidFill>
                        <a:srgbClr val="FFFFFF"/>
                      </a:solidFill>
                      <a:effectLst>
                        <a:outerShdw blurRad="38100" dist="38100" dir="2700000" algn="tl">
                          <a:srgbClr val="000000"/>
                        </a:outerShdw>
                      </a:effectLst>
                      <a:latin typeface="Arail" charset="0"/>
                      <a:cs typeface="Times New Roman" charset="0"/>
                    </a:rPr>
                    <a:t>Jews to Gentiles</a:t>
                  </a:r>
                </a:p>
              </p:txBody>
            </p:sp>
            <p:sp>
              <p:nvSpPr>
                <p:cNvPr id="222240" name="Rectangle 65"/>
                <p:cNvSpPr>
                  <a:spLocks noChangeArrowheads="1"/>
                </p:cNvSpPr>
                <p:nvPr/>
              </p:nvSpPr>
              <p:spPr bwMode="auto">
                <a:xfrm>
                  <a:off x="678" y="3604"/>
                  <a:ext cx="492" cy="8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nvGrpSpPr>
              <p:cNvPr id="235547" name="Group 68"/>
              <p:cNvGrpSpPr>
                <a:grpSpLocks/>
              </p:cNvGrpSpPr>
              <p:nvPr/>
            </p:nvGrpSpPr>
            <p:grpSpPr bwMode="auto">
              <a:xfrm>
                <a:off x="1170" y="3604"/>
                <a:ext cx="492" cy="824"/>
                <a:chOff x="1170" y="3604"/>
                <a:chExt cx="492" cy="824"/>
              </a:xfrm>
            </p:grpSpPr>
            <p:sp>
              <p:nvSpPr>
                <p:cNvPr id="16410" name="Rectangle 26"/>
                <p:cNvSpPr>
                  <a:spLocks noChangeArrowheads="1"/>
                </p:cNvSpPr>
                <p:nvPr/>
              </p:nvSpPr>
              <p:spPr bwMode="auto">
                <a:xfrm>
                  <a:off x="1213" y="3604"/>
                  <a:ext cx="406" cy="8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pPr>
                  <a:r>
                    <a:rPr lang="en-US" sz="2600" b="1" dirty="0">
                      <a:solidFill>
                        <a:srgbClr val="FFFFFF"/>
                      </a:solidFill>
                      <a:effectLst>
                        <a:outerShdw blurRad="38100" dist="38100" dir="2700000" algn="tl">
                          <a:srgbClr val="000000"/>
                        </a:outerShdw>
                      </a:effectLst>
                      <a:latin typeface="Arail" charset="0"/>
                      <a:cs typeface="Times New Roman" charset="0"/>
                    </a:rPr>
                    <a:t>Jews to Gentiles</a:t>
                  </a:r>
                </a:p>
              </p:txBody>
            </p:sp>
            <p:sp>
              <p:nvSpPr>
                <p:cNvPr id="222238" name="Rectangle 67"/>
                <p:cNvSpPr>
                  <a:spLocks noChangeArrowheads="1"/>
                </p:cNvSpPr>
                <p:nvPr/>
              </p:nvSpPr>
              <p:spPr bwMode="auto">
                <a:xfrm>
                  <a:off x="1170" y="3604"/>
                  <a:ext cx="492" cy="822"/>
                </a:xfrm>
                <a:prstGeom prst="rect">
                  <a:avLst/>
                </a:prstGeom>
                <a:noFill/>
                <a:ln w="7" cap="sq">
                  <a:noFill/>
                  <a:miter lim="800000"/>
                  <a:headEnd type="none" w="sm" len="sm"/>
                  <a:tailEnd type="none" w="sm" len="sm"/>
                </a:ln>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grpSp>
        <p:sp>
          <p:nvSpPr>
            <p:cNvPr id="16454" name="Rectangle 70"/>
            <p:cNvSpPr>
              <a:spLocks noChangeArrowheads="1"/>
            </p:cNvSpPr>
            <p:nvPr/>
          </p:nvSpPr>
          <p:spPr bwMode="auto">
            <a:xfrm>
              <a:off x="-4" y="-4"/>
              <a:ext cx="1670" cy="4436"/>
            </a:xfrm>
            <a:prstGeom prst="rect">
              <a:avLst/>
            </a:prstGeom>
            <a:noFill/>
            <a:ln w="14351" cap="sq">
              <a:noFill/>
              <a:miter lim="800000"/>
              <a:headEnd type="none" w="sm" len="sm"/>
              <a:tailEnd type="none" w="sm" len="sm"/>
            </a:ln>
            <a:effectLst>
              <a:outerShdw blurRad="63500" dist="35921" dir="2700000" algn="ctr" rotWithShape="0">
                <a:schemeClr val="bg2">
                  <a:alpha val="74998"/>
                </a:schemeClr>
              </a:outerShdw>
            </a:effectLst>
          </p:spPr>
          <p:txBody>
            <a:bodyPr wrap="none" anchor="ctr"/>
            <a:lstStyle/>
            <a:p>
              <a:pPr>
                <a:defRPr/>
              </a:pPr>
              <a:endParaRPr lang="en-US" b="1">
                <a:effectLst>
                  <a:outerShdw blurRad="38100" dist="38100" dir="2700000" algn="tl">
                    <a:srgbClr val="000000">
                      <a:alpha val="43137"/>
                    </a:srgbClr>
                  </a:outerShdw>
                </a:effectLst>
                <a:latin typeface="Arail"/>
                <a:ea typeface="+mn-ea"/>
                <a:cs typeface="Arail"/>
              </a:endParaRPr>
            </a:p>
          </p:txBody>
        </p:sp>
      </p:grpSp>
      <p:sp>
        <p:nvSpPr>
          <p:cNvPr id="222213" name="Rectangle 73"/>
          <p:cNvSpPr>
            <a:spLocks noGrp="1" noChangeArrowheads="1"/>
          </p:cNvSpPr>
          <p:nvPr>
            <p:ph type="title" idx="4294967295"/>
          </p:nvPr>
        </p:nvSpPr>
        <p:spPr>
          <a:xfrm>
            <a:off x="1219200" y="453476"/>
            <a:ext cx="6781800" cy="709134"/>
          </a:xfrm>
          <a:solidFill>
            <a:srgbClr val="006600"/>
          </a:solidFill>
        </p:spPr>
        <p:txBody>
          <a:bodyPr lIns="0" tIns="45667" rIns="0" bIns="45667">
            <a:spAutoFit/>
          </a:bodyPr>
          <a:lstStyle/>
          <a:p>
            <a:pPr eaLnBrk="1" hangingPunct="1">
              <a:defRPr/>
            </a:pPr>
            <a:r>
              <a:rPr lang="en-US" sz="4000" b="1">
                <a:solidFill>
                  <a:srgbClr val="FFFFFF"/>
                </a:solidFill>
                <a:effectLst>
                  <a:outerShdw blurRad="38100" dist="38100" dir="2700000" algn="tl">
                    <a:srgbClr val="000000"/>
                  </a:outerShdw>
                </a:effectLst>
                <a:latin typeface="Arail" charset="0"/>
                <a:ea typeface="SimSun" charset="0"/>
                <a:cs typeface="SimSun" charset="0"/>
              </a:rPr>
              <a:t>Comparing Luke &amp; Acts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961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239620" name="TextBox 5"/>
          <p:cNvSpPr txBox="1">
            <a:spLocks noChangeArrowheads="1"/>
          </p:cNvSpPr>
          <p:nvPr/>
        </p:nvSpPr>
        <p:spPr bwMode="auto">
          <a:xfrm>
            <a:off x="8293379" y="7144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latin typeface="Arial" charset="0"/>
                <a:cs typeface="Arial" charset="0"/>
              </a:rPr>
              <a:t>123</a:t>
            </a:r>
          </a:p>
        </p:txBody>
      </p:sp>
      <p:sp>
        <p:nvSpPr>
          <p:cNvPr id="239621"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en-US" sz="4000" b="1" u="sng">
                <a:solidFill>
                  <a:srgbClr val="663300"/>
                </a:solidFill>
                <a:latin typeface="Arial" charset="0"/>
                <a:cs typeface="Times New Roman" charset="0"/>
              </a:rPr>
              <a:t>Key Characteristics of Acts</a:t>
            </a:r>
          </a:p>
        </p:txBody>
      </p:sp>
      <p:pic>
        <p:nvPicPr>
          <p:cNvPr id="2" name="Picture 1"/>
          <p:cNvPicPr>
            <a:picLocks noChangeAspect="1"/>
          </p:cNvPicPr>
          <p:nvPr/>
        </p:nvPicPr>
        <p:blipFill>
          <a:blip r:embed="rId4"/>
          <a:stretch>
            <a:fillRect/>
          </a:stretch>
        </p:blipFill>
        <p:spPr>
          <a:xfrm>
            <a:off x="4645238" y="1362072"/>
            <a:ext cx="4495800" cy="5486400"/>
          </a:xfrm>
          <a:prstGeom prst="rect">
            <a:avLst/>
          </a:prstGeom>
        </p:spPr>
      </p:pic>
      <p:sp>
        <p:nvSpPr>
          <p:cNvPr id="54276" name="Text Box 4"/>
          <p:cNvSpPr txBox="1">
            <a:spLocks noChangeArrowheads="1"/>
          </p:cNvSpPr>
          <p:nvPr/>
        </p:nvSpPr>
        <p:spPr bwMode="auto">
          <a:xfrm>
            <a:off x="457201" y="1022350"/>
            <a:ext cx="8991600" cy="5607050"/>
          </a:xfrm>
          <a:prstGeom prst="rect">
            <a:avLst/>
          </a:prstGeom>
          <a:noFill/>
          <a:ln w="28575" cap="sq">
            <a:noFill/>
            <a:miter lim="800000"/>
            <a:headEnd type="none" w="sm" len="sm"/>
            <a:tailEnd type="none" w="sm" len="sm"/>
          </a:ln>
          <a:effectLst/>
        </p:spPr>
        <p:txBody>
          <a:bodyPr lIns="91334" tIns="45667" rIns="91334" bIns="45667" numCol="2"/>
          <a:lstStyle/>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Kingdom</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Significance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Interpretation</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Superb Style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Universal message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Holy Spirit</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Gentile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Comprehensive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Sermons</a:t>
            </a:r>
          </a:p>
          <a:p>
            <a:pPr marL="621596" lvl="1" indent="-621596" algn="l">
              <a:lnSpc>
                <a:spcPct val="90000"/>
              </a:lnSpc>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Contrasts with Luke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Journeys</a:t>
            </a:r>
          </a:p>
        </p:txBody>
      </p:sp>
    </p:spTree>
    <p:extLst>
      <p:ext uri="{BB962C8B-B14F-4D97-AF65-F5344CB8AC3E}">
        <p14:creationId xmlns:p14="http://schemas.microsoft.com/office/powerpoint/2010/main" val="4024876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4276">
                                            <p:txEl>
                                              <p:pRg st="10" end="10"/>
                                            </p:txEl>
                                          </p:spTgt>
                                        </p:tgtEl>
                                        <p:attrNameLst>
                                          <p:attrName>style.visibility</p:attrName>
                                        </p:attrNameLst>
                                      </p:cBhvr>
                                      <p:to>
                                        <p:strVal val="visible"/>
                                      </p:to>
                                    </p:set>
                                    <p:anim calcmode="lin" valueType="num">
                                      <p:cBhvr additive="base">
                                        <p:cTn id="7" dur="500" fill="hold"/>
                                        <p:tgtEl>
                                          <p:spTgt spid="54276">
                                            <p:txEl>
                                              <p:pRg st="10" end="1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bldLvl="2"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6" name="Rectangle 215"/>
          <p:cNvSpPr/>
          <p:nvPr/>
        </p:nvSpPr>
        <p:spPr bwMode="auto">
          <a:xfrm>
            <a:off x="0" y="0"/>
            <a:ext cx="9144000" cy="6858000"/>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none" lIns="91334" tIns="45667" rIns="91334" bIns="45667" numCol="1" rtlCol="0" anchor="t" anchorCtr="0" compatLnSpc="1">
            <a:prstTxWarp prst="textNoShape">
              <a:avLst/>
            </a:prstTxWarp>
          </a:bodyPr>
          <a:lstStyle/>
          <a:p>
            <a:pPr defTabSz="913370"/>
            <a:endParaRPr lang="en-US">
              <a:latin typeface="Times New Roman" pitchFamily="-110" charset="0"/>
            </a:endParaRPr>
          </a:p>
        </p:txBody>
      </p:sp>
      <p:sp>
        <p:nvSpPr>
          <p:cNvPr id="237569" name="Text Box 2"/>
          <p:cNvSpPr txBox="1">
            <a:spLocks noChangeArrowheads="1"/>
          </p:cNvSpPr>
          <p:nvPr/>
        </p:nvSpPr>
        <p:spPr bwMode="auto">
          <a:xfrm>
            <a:off x="8458205" y="76206"/>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solidFill>
                  <a:srgbClr val="000000"/>
                </a:solidFill>
                <a:latin typeface="Arial" charset="0"/>
                <a:cs typeface="Arial" charset="0"/>
              </a:rPr>
              <a:t>124</a:t>
            </a:r>
          </a:p>
        </p:txBody>
      </p:sp>
      <p:sp>
        <p:nvSpPr>
          <p:cNvPr id="237570" name="Text Box 3"/>
          <p:cNvSpPr txBox="1">
            <a:spLocks noChangeArrowheads="1"/>
          </p:cNvSpPr>
          <p:nvPr/>
        </p:nvSpPr>
        <p:spPr bwMode="auto">
          <a:xfrm>
            <a:off x="1905000" y="90488"/>
            <a:ext cx="5105400" cy="823912"/>
          </a:xfrm>
          <a:prstGeom prst="rect">
            <a:avLst/>
          </a:prstGeom>
          <a:solidFill>
            <a:schemeClr val="hlink"/>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334" tIns="45667" rIns="91334" bIns="45667"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ltLang="zh-CN" sz="2800" b="1">
              <a:solidFill>
                <a:srgbClr val="FFFF00"/>
              </a:solidFill>
              <a:latin typeface="Arial" charset="0"/>
              <a:cs typeface="Arial" charset="0"/>
            </a:endParaRPr>
          </a:p>
          <a:p>
            <a:pPr eaLnBrk="1" hangingPunct="1"/>
            <a:r>
              <a:rPr lang="en-US" altLang="zh-CN" sz="2000">
                <a:solidFill>
                  <a:srgbClr val="FFFF00"/>
                </a:solidFill>
                <a:latin typeface="Arial" charset="0"/>
                <a:cs typeface="Arial" charset="0"/>
              </a:rPr>
              <a:t>(Furloughs in parentheses)</a:t>
            </a:r>
            <a:r>
              <a:rPr lang="en-US" altLang="zh-CN" sz="2000" b="1">
                <a:solidFill>
                  <a:srgbClr val="FFFF00"/>
                </a:solidFill>
                <a:latin typeface="Arial" charset="0"/>
                <a:cs typeface="Arial" charset="0"/>
              </a:rPr>
              <a:t> </a:t>
            </a:r>
            <a:endParaRPr lang="en-US" sz="2000" b="1">
              <a:solidFill>
                <a:srgbClr val="FFFF00"/>
              </a:solidFill>
              <a:latin typeface="Arial" charset="0"/>
              <a:cs typeface="Arial" charset="0"/>
            </a:endParaRPr>
          </a:p>
        </p:txBody>
      </p:sp>
      <p:grpSp>
        <p:nvGrpSpPr>
          <p:cNvPr id="237571" name="Group 214"/>
          <p:cNvGrpSpPr>
            <a:grpSpLocks/>
          </p:cNvGrpSpPr>
          <p:nvPr/>
        </p:nvGrpSpPr>
        <p:grpSpPr bwMode="auto">
          <a:xfrm>
            <a:off x="0" y="914401"/>
            <a:ext cx="9144000" cy="5791200"/>
            <a:chOff x="0" y="0"/>
            <a:chExt cx="4608" cy="5065"/>
          </a:xfrm>
        </p:grpSpPr>
        <p:grpSp>
          <p:nvGrpSpPr>
            <p:cNvPr id="237573" name="Group 75"/>
            <p:cNvGrpSpPr>
              <a:grpSpLocks/>
            </p:cNvGrpSpPr>
            <p:nvPr/>
          </p:nvGrpSpPr>
          <p:grpSpPr bwMode="auto">
            <a:xfrm>
              <a:off x="0" y="0"/>
              <a:ext cx="223" cy="518"/>
              <a:chOff x="0" y="0"/>
              <a:chExt cx="223" cy="518"/>
            </a:xfrm>
          </p:grpSpPr>
          <p:sp>
            <p:nvSpPr>
              <p:cNvPr id="237781" name="Rectangle 4"/>
              <p:cNvSpPr>
                <a:spLocks noChangeArrowheads="1"/>
              </p:cNvSpPr>
              <p:nvPr/>
            </p:nvSpPr>
            <p:spPr bwMode="auto">
              <a:xfrm>
                <a:off x="32" y="0"/>
                <a:ext cx="159" cy="51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p:txBody>
          </p:sp>
          <p:sp>
            <p:nvSpPr>
              <p:cNvPr id="237782" name="Rectangle 74"/>
              <p:cNvSpPr>
                <a:spLocks noChangeArrowheads="1"/>
              </p:cNvSpPr>
              <p:nvPr/>
            </p:nvSpPr>
            <p:spPr bwMode="auto">
              <a:xfrm>
                <a:off x="0" y="0"/>
                <a:ext cx="223" cy="51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74" name="Group 77"/>
            <p:cNvGrpSpPr>
              <a:grpSpLocks/>
            </p:cNvGrpSpPr>
            <p:nvPr/>
          </p:nvGrpSpPr>
          <p:grpSpPr bwMode="auto">
            <a:xfrm>
              <a:off x="223" y="0"/>
              <a:ext cx="553" cy="518"/>
              <a:chOff x="223" y="0"/>
              <a:chExt cx="553" cy="518"/>
            </a:xfrm>
          </p:grpSpPr>
          <p:sp>
            <p:nvSpPr>
              <p:cNvPr id="237779" name="Rectangle 5"/>
              <p:cNvSpPr>
                <a:spLocks noChangeArrowheads="1"/>
              </p:cNvSpPr>
              <p:nvPr/>
            </p:nvSpPr>
            <p:spPr bwMode="auto">
              <a:xfrm>
                <a:off x="255" y="0"/>
                <a:ext cx="489" cy="51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i="1">
                    <a:solidFill>
                      <a:srgbClr val="000000"/>
                    </a:solidFill>
                    <a:latin typeface="Arial" charset="0"/>
                    <a:cs typeface="Arial" charset="0"/>
                  </a:rPr>
                  <a:t>Area</a:t>
                </a:r>
                <a:endParaRPr lang="en-US" altLang="zh-CN" sz="2000" b="1">
                  <a:solidFill>
                    <a:srgbClr val="000000"/>
                  </a:solidFill>
                  <a:latin typeface="Arial" charset="0"/>
                  <a:cs typeface="Arial" charset="0"/>
                </a:endParaRPr>
              </a:p>
            </p:txBody>
          </p:sp>
          <p:sp>
            <p:nvSpPr>
              <p:cNvPr id="237780" name="Rectangle 76"/>
              <p:cNvSpPr>
                <a:spLocks noChangeArrowheads="1"/>
              </p:cNvSpPr>
              <p:nvPr/>
            </p:nvSpPr>
            <p:spPr bwMode="auto">
              <a:xfrm>
                <a:off x="223" y="0"/>
                <a:ext cx="553" cy="51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75" name="Group 79"/>
            <p:cNvGrpSpPr>
              <a:grpSpLocks/>
            </p:cNvGrpSpPr>
            <p:nvPr/>
          </p:nvGrpSpPr>
          <p:grpSpPr bwMode="auto">
            <a:xfrm>
              <a:off x="776" y="0"/>
              <a:ext cx="748" cy="518"/>
              <a:chOff x="776" y="0"/>
              <a:chExt cx="748" cy="518"/>
            </a:xfrm>
          </p:grpSpPr>
          <p:sp>
            <p:nvSpPr>
              <p:cNvPr id="237777" name="Rectangle 6"/>
              <p:cNvSpPr>
                <a:spLocks noChangeArrowheads="1"/>
              </p:cNvSpPr>
              <p:nvPr/>
            </p:nvSpPr>
            <p:spPr bwMode="auto">
              <a:xfrm>
                <a:off x="808" y="0"/>
                <a:ext cx="684" cy="51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i="1">
                    <a:solidFill>
                      <a:srgbClr val="000000"/>
                    </a:solidFill>
                    <a:latin typeface="Arial" charset="0"/>
                    <a:cs typeface="Arial" charset="0"/>
                  </a:rPr>
                  <a:t>Acts Reference</a:t>
                </a:r>
                <a:endParaRPr lang="en-US" altLang="zh-CN" sz="2000" b="1">
                  <a:solidFill>
                    <a:srgbClr val="000000"/>
                  </a:solidFill>
                  <a:latin typeface="Arial" charset="0"/>
                  <a:cs typeface="Arial" charset="0"/>
                </a:endParaRPr>
              </a:p>
            </p:txBody>
          </p:sp>
          <p:sp>
            <p:nvSpPr>
              <p:cNvPr id="237778" name="Rectangle 78"/>
              <p:cNvSpPr>
                <a:spLocks noChangeArrowheads="1"/>
              </p:cNvSpPr>
              <p:nvPr/>
            </p:nvSpPr>
            <p:spPr bwMode="auto">
              <a:xfrm>
                <a:off x="776" y="0"/>
                <a:ext cx="748" cy="51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76" name="Group 81"/>
            <p:cNvGrpSpPr>
              <a:grpSpLocks/>
            </p:cNvGrpSpPr>
            <p:nvPr/>
          </p:nvGrpSpPr>
          <p:grpSpPr bwMode="auto">
            <a:xfrm>
              <a:off x="1524" y="0"/>
              <a:ext cx="856" cy="518"/>
              <a:chOff x="1524" y="0"/>
              <a:chExt cx="856" cy="518"/>
            </a:xfrm>
          </p:grpSpPr>
          <p:sp>
            <p:nvSpPr>
              <p:cNvPr id="237775" name="Rectangle 7"/>
              <p:cNvSpPr>
                <a:spLocks noChangeArrowheads="1"/>
              </p:cNvSpPr>
              <p:nvPr/>
            </p:nvSpPr>
            <p:spPr bwMode="auto">
              <a:xfrm>
                <a:off x="1556" y="0"/>
                <a:ext cx="792" cy="51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i="1">
                    <a:solidFill>
                      <a:srgbClr val="000000"/>
                    </a:solidFill>
                    <a:latin typeface="Arial" charset="0"/>
                    <a:cs typeface="Arial" charset="0"/>
                  </a:rPr>
                  <a:t>Dates</a:t>
                </a:r>
                <a:endParaRPr lang="en-US" altLang="zh-CN" sz="2000" b="1">
                  <a:solidFill>
                    <a:srgbClr val="000000"/>
                  </a:solidFill>
                  <a:latin typeface="Arial" charset="0"/>
                  <a:cs typeface="Arial" charset="0"/>
                </a:endParaRPr>
              </a:p>
            </p:txBody>
          </p:sp>
          <p:sp>
            <p:nvSpPr>
              <p:cNvPr id="237776" name="Rectangle 80"/>
              <p:cNvSpPr>
                <a:spLocks noChangeArrowheads="1"/>
              </p:cNvSpPr>
              <p:nvPr/>
            </p:nvSpPr>
            <p:spPr bwMode="auto">
              <a:xfrm>
                <a:off x="1524" y="0"/>
                <a:ext cx="856" cy="51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77" name="Group 83"/>
            <p:cNvGrpSpPr>
              <a:grpSpLocks/>
            </p:cNvGrpSpPr>
            <p:nvPr/>
          </p:nvGrpSpPr>
          <p:grpSpPr bwMode="auto">
            <a:xfrm>
              <a:off x="2380" y="0"/>
              <a:ext cx="388" cy="518"/>
              <a:chOff x="2380" y="0"/>
              <a:chExt cx="388" cy="518"/>
            </a:xfrm>
          </p:grpSpPr>
          <p:sp>
            <p:nvSpPr>
              <p:cNvPr id="237773" name="Rectangle 8"/>
              <p:cNvSpPr>
                <a:spLocks noChangeArrowheads="1"/>
              </p:cNvSpPr>
              <p:nvPr/>
            </p:nvSpPr>
            <p:spPr bwMode="auto">
              <a:xfrm>
                <a:off x="2412" y="0"/>
                <a:ext cx="324" cy="51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i="1">
                    <a:solidFill>
                      <a:srgbClr val="000000"/>
                    </a:solidFill>
                    <a:latin typeface="Arial" charset="0"/>
                    <a:cs typeface="Arial" charset="0"/>
                  </a:rPr>
                  <a:t>Yrs</a:t>
                </a:r>
                <a:endParaRPr lang="en-US" altLang="zh-CN" sz="2000" b="1">
                  <a:solidFill>
                    <a:srgbClr val="000000"/>
                  </a:solidFill>
                  <a:latin typeface="Arial" charset="0"/>
                  <a:cs typeface="Arial" charset="0"/>
                </a:endParaRPr>
              </a:p>
            </p:txBody>
          </p:sp>
          <p:sp>
            <p:nvSpPr>
              <p:cNvPr id="237774" name="Rectangle 82"/>
              <p:cNvSpPr>
                <a:spLocks noChangeArrowheads="1"/>
              </p:cNvSpPr>
              <p:nvPr/>
            </p:nvSpPr>
            <p:spPr bwMode="auto">
              <a:xfrm>
                <a:off x="2380" y="0"/>
                <a:ext cx="388" cy="51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78" name="Group 85"/>
            <p:cNvGrpSpPr>
              <a:grpSpLocks/>
            </p:cNvGrpSpPr>
            <p:nvPr/>
          </p:nvGrpSpPr>
          <p:grpSpPr bwMode="auto">
            <a:xfrm>
              <a:off x="2768" y="0"/>
              <a:ext cx="676" cy="518"/>
              <a:chOff x="2768" y="0"/>
              <a:chExt cx="676" cy="518"/>
            </a:xfrm>
          </p:grpSpPr>
          <p:sp>
            <p:nvSpPr>
              <p:cNvPr id="237771" name="Rectangle 9"/>
              <p:cNvSpPr>
                <a:spLocks noChangeArrowheads="1"/>
              </p:cNvSpPr>
              <p:nvPr/>
            </p:nvSpPr>
            <p:spPr bwMode="auto">
              <a:xfrm>
                <a:off x="2800" y="0"/>
                <a:ext cx="612" cy="51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i="1">
                    <a:solidFill>
                      <a:srgbClr val="000000"/>
                    </a:solidFill>
                    <a:latin typeface="Arial" charset="0"/>
                    <a:cs typeface="Arial" charset="0"/>
                  </a:rPr>
                  <a:t>Letters</a:t>
                </a:r>
                <a:endParaRPr lang="en-US" altLang="zh-CN" sz="2000" b="1">
                  <a:solidFill>
                    <a:srgbClr val="000000"/>
                  </a:solidFill>
                  <a:latin typeface="Arial" charset="0"/>
                  <a:cs typeface="Arial" charset="0"/>
                </a:endParaRPr>
              </a:p>
            </p:txBody>
          </p:sp>
          <p:sp>
            <p:nvSpPr>
              <p:cNvPr id="237772" name="Rectangle 84"/>
              <p:cNvSpPr>
                <a:spLocks noChangeArrowheads="1"/>
              </p:cNvSpPr>
              <p:nvPr/>
            </p:nvSpPr>
            <p:spPr bwMode="auto">
              <a:xfrm>
                <a:off x="2768" y="0"/>
                <a:ext cx="676" cy="51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79" name="Group 87"/>
            <p:cNvGrpSpPr>
              <a:grpSpLocks/>
            </p:cNvGrpSpPr>
            <p:nvPr/>
          </p:nvGrpSpPr>
          <p:grpSpPr bwMode="auto">
            <a:xfrm>
              <a:off x="3444" y="0"/>
              <a:ext cx="1164" cy="518"/>
              <a:chOff x="3444" y="0"/>
              <a:chExt cx="1164" cy="518"/>
            </a:xfrm>
          </p:grpSpPr>
          <p:sp>
            <p:nvSpPr>
              <p:cNvPr id="237769" name="Rectangle 10"/>
              <p:cNvSpPr>
                <a:spLocks noChangeArrowheads="1"/>
              </p:cNvSpPr>
              <p:nvPr/>
            </p:nvSpPr>
            <p:spPr bwMode="auto">
              <a:xfrm>
                <a:off x="3476" y="0"/>
                <a:ext cx="1100" cy="51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i="1">
                    <a:solidFill>
                      <a:srgbClr val="000000"/>
                    </a:solidFill>
                    <a:latin typeface="Arial" charset="0"/>
                    <a:cs typeface="Arial" charset="0"/>
                  </a:rPr>
                  <a:t>Men with Paul</a:t>
                </a:r>
                <a:endParaRPr lang="en-US" altLang="zh-CN" sz="2000" b="1">
                  <a:solidFill>
                    <a:srgbClr val="000000"/>
                  </a:solidFill>
                  <a:latin typeface="Arial" charset="0"/>
                  <a:cs typeface="Arial" charset="0"/>
                </a:endParaRPr>
              </a:p>
            </p:txBody>
          </p:sp>
          <p:sp>
            <p:nvSpPr>
              <p:cNvPr id="237770" name="Rectangle 86"/>
              <p:cNvSpPr>
                <a:spLocks noChangeArrowheads="1"/>
              </p:cNvSpPr>
              <p:nvPr/>
            </p:nvSpPr>
            <p:spPr bwMode="auto">
              <a:xfrm>
                <a:off x="3444" y="0"/>
                <a:ext cx="1164" cy="51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80" name="Group 89"/>
            <p:cNvGrpSpPr>
              <a:grpSpLocks/>
            </p:cNvGrpSpPr>
            <p:nvPr/>
          </p:nvGrpSpPr>
          <p:grpSpPr bwMode="auto">
            <a:xfrm>
              <a:off x="0" y="518"/>
              <a:ext cx="223" cy="403"/>
              <a:chOff x="0" y="518"/>
              <a:chExt cx="223" cy="403"/>
            </a:xfrm>
          </p:grpSpPr>
          <p:sp>
            <p:nvSpPr>
              <p:cNvPr id="237767" name="Rectangle 11"/>
              <p:cNvSpPr>
                <a:spLocks noChangeArrowheads="1"/>
              </p:cNvSpPr>
              <p:nvPr/>
            </p:nvSpPr>
            <p:spPr bwMode="auto">
              <a:xfrm>
                <a:off x="32" y="518"/>
                <a:ext cx="15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1</a:t>
                </a:r>
              </a:p>
            </p:txBody>
          </p:sp>
          <p:sp>
            <p:nvSpPr>
              <p:cNvPr id="237768" name="Rectangle 88"/>
              <p:cNvSpPr>
                <a:spLocks noChangeArrowheads="1"/>
              </p:cNvSpPr>
              <p:nvPr/>
            </p:nvSpPr>
            <p:spPr bwMode="auto">
              <a:xfrm>
                <a:off x="0" y="518"/>
                <a:ext cx="22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81" name="Group 91"/>
            <p:cNvGrpSpPr>
              <a:grpSpLocks/>
            </p:cNvGrpSpPr>
            <p:nvPr/>
          </p:nvGrpSpPr>
          <p:grpSpPr bwMode="auto">
            <a:xfrm>
              <a:off x="223" y="518"/>
              <a:ext cx="553" cy="403"/>
              <a:chOff x="223" y="518"/>
              <a:chExt cx="553" cy="403"/>
            </a:xfrm>
          </p:grpSpPr>
          <p:sp>
            <p:nvSpPr>
              <p:cNvPr id="237765" name="Rectangle 12"/>
              <p:cNvSpPr>
                <a:spLocks noChangeArrowheads="1"/>
              </p:cNvSpPr>
              <p:nvPr/>
            </p:nvSpPr>
            <p:spPr bwMode="auto">
              <a:xfrm>
                <a:off x="255" y="518"/>
                <a:ext cx="48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Galatia</a:t>
                </a:r>
              </a:p>
            </p:txBody>
          </p:sp>
          <p:sp>
            <p:nvSpPr>
              <p:cNvPr id="237766" name="Rectangle 90"/>
              <p:cNvSpPr>
                <a:spLocks noChangeArrowheads="1"/>
              </p:cNvSpPr>
              <p:nvPr/>
            </p:nvSpPr>
            <p:spPr bwMode="auto">
              <a:xfrm>
                <a:off x="223" y="518"/>
                <a:ext cx="55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82" name="Group 93"/>
            <p:cNvGrpSpPr>
              <a:grpSpLocks/>
            </p:cNvGrpSpPr>
            <p:nvPr/>
          </p:nvGrpSpPr>
          <p:grpSpPr bwMode="auto">
            <a:xfrm>
              <a:off x="776" y="518"/>
              <a:ext cx="748" cy="403"/>
              <a:chOff x="776" y="518"/>
              <a:chExt cx="748" cy="403"/>
            </a:xfrm>
          </p:grpSpPr>
          <p:sp>
            <p:nvSpPr>
              <p:cNvPr id="237763" name="Rectangle 13"/>
              <p:cNvSpPr>
                <a:spLocks noChangeArrowheads="1"/>
              </p:cNvSpPr>
              <p:nvPr/>
            </p:nvSpPr>
            <p:spPr bwMode="auto">
              <a:xfrm>
                <a:off x="808" y="518"/>
                <a:ext cx="68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12:25–14:28</a:t>
                </a:r>
              </a:p>
            </p:txBody>
          </p:sp>
          <p:sp>
            <p:nvSpPr>
              <p:cNvPr id="237764" name="Rectangle 92"/>
              <p:cNvSpPr>
                <a:spLocks noChangeArrowheads="1"/>
              </p:cNvSpPr>
              <p:nvPr/>
            </p:nvSpPr>
            <p:spPr bwMode="auto">
              <a:xfrm>
                <a:off x="776" y="518"/>
                <a:ext cx="74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83" name="Group 95"/>
            <p:cNvGrpSpPr>
              <a:grpSpLocks/>
            </p:cNvGrpSpPr>
            <p:nvPr/>
          </p:nvGrpSpPr>
          <p:grpSpPr bwMode="auto">
            <a:xfrm>
              <a:off x="1524" y="518"/>
              <a:ext cx="856" cy="403"/>
              <a:chOff x="1524" y="518"/>
              <a:chExt cx="856" cy="403"/>
            </a:xfrm>
          </p:grpSpPr>
          <p:sp>
            <p:nvSpPr>
              <p:cNvPr id="237761" name="Rectangle 14"/>
              <p:cNvSpPr>
                <a:spLocks noChangeArrowheads="1"/>
              </p:cNvSpPr>
              <p:nvPr/>
            </p:nvSpPr>
            <p:spPr bwMode="auto">
              <a:xfrm>
                <a:off x="1556" y="518"/>
                <a:ext cx="79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April 48-</a:t>
                </a:r>
              </a:p>
              <a:p>
                <a:r>
                  <a:rPr lang="en-US" altLang="zh-CN" sz="1800" b="1">
                    <a:solidFill>
                      <a:srgbClr val="000000"/>
                    </a:solidFill>
                    <a:latin typeface="Arial" charset="0"/>
                    <a:cs typeface="Arial" charset="0"/>
                  </a:rPr>
                  <a:t>Sept. 49</a:t>
                </a:r>
              </a:p>
            </p:txBody>
          </p:sp>
          <p:sp>
            <p:nvSpPr>
              <p:cNvPr id="237762" name="Rectangle 94"/>
              <p:cNvSpPr>
                <a:spLocks noChangeArrowheads="1"/>
              </p:cNvSpPr>
              <p:nvPr/>
            </p:nvSpPr>
            <p:spPr bwMode="auto">
              <a:xfrm>
                <a:off x="1524" y="518"/>
                <a:ext cx="85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84" name="Group 97"/>
            <p:cNvGrpSpPr>
              <a:grpSpLocks/>
            </p:cNvGrpSpPr>
            <p:nvPr/>
          </p:nvGrpSpPr>
          <p:grpSpPr bwMode="auto">
            <a:xfrm>
              <a:off x="2380" y="518"/>
              <a:ext cx="388" cy="403"/>
              <a:chOff x="2380" y="518"/>
              <a:chExt cx="388" cy="403"/>
            </a:xfrm>
          </p:grpSpPr>
          <p:sp>
            <p:nvSpPr>
              <p:cNvPr id="237759" name="Rectangle 15"/>
              <p:cNvSpPr>
                <a:spLocks noChangeArrowheads="1"/>
              </p:cNvSpPr>
              <p:nvPr/>
            </p:nvSpPr>
            <p:spPr bwMode="auto">
              <a:xfrm>
                <a:off x="2412" y="518"/>
                <a:ext cx="32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1.5</a:t>
                </a:r>
              </a:p>
            </p:txBody>
          </p:sp>
          <p:sp>
            <p:nvSpPr>
              <p:cNvPr id="237760" name="Rectangle 96"/>
              <p:cNvSpPr>
                <a:spLocks noChangeArrowheads="1"/>
              </p:cNvSpPr>
              <p:nvPr/>
            </p:nvSpPr>
            <p:spPr bwMode="auto">
              <a:xfrm>
                <a:off x="2380" y="518"/>
                <a:ext cx="38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85" name="Group 99"/>
            <p:cNvGrpSpPr>
              <a:grpSpLocks/>
            </p:cNvGrpSpPr>
            <p:nvPr/>
          </p:nvGrpSpPr>
          <p:grpSpPr bwMode="auto">
            <a:xfrm>
              <a:off x="2768" y="518"/>
              <a:ext cx="676" cy="403"/>
              <a:chOff x="2768" y="518"/>
              <a:chExt cx="676" cy="403"/>
            </a:xfrm>
          </p:grpSpPr>
          <p:sp>
            <p:nvSpPr>
              <p:cNvPr id="237757" name="Rectangle 16"/>
              <p:cNvSpPr>
                <a:spLocks noChangeArrowheads="1"/>
              </p:cNvSpPr>
              <p:nvPr/>
            </p:nvSpPr>
            <p:spPr bwMode="auto">
              <a:xfrm>
                <a:off x="2800" y="518"/>
                <a:ext cx="61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Galatians</a:t>
                </a:r>
              </a:p>
            </p:txBody>
          </p:sp>
          <p:sp>
            <p:nvSpPr>
              <p:cNvPr id="237758" name="Rectangle 98"/>
              <p:cNvSpPr>
                <a:spLocks noChangeArrowheads="1"/>
              </p:cNvSpPr>
              <p:nvPr/>
            </p:nvSpPr>
            <p:spPr bwMode="auto">
              <a:xfrm>
                <a:off x="2768" y="518"/>
                <a:ext cx="67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86" name="Group 101"/>
            <p:cNvGrpSpPr>
              <a:grpSpLocks/>
            </p:cNvGrpSpPr>
            <p:nvPr/>
          </p:nvGrpSpPr>
          <p:grpSpPr bwMode="auto">
            <a:xfrm>
              <a:off x="3444" y="518"/>
              <a:ext cx="1164" cy="403"/>
              <a:chOff x="3444" y="518"/>
              <a:chExt cx="1164" cy="403"/>
            </a:xfrm>
          </p:grpSpPr>
          <p:sp>
            <p:nvSpPr>
              <p:cNvPr id="237755" name="Rectangle 17"/>
              <p:cNvSpPr>
                <a:spLocks noChangeArrowheads="1"/>
              </p:cNvSpPr>
              <p:nvPr/>
            </p:nvSpPr>
            <p:spPr bwMode="auto">
              <a:xfrm>
                <a:off x="3476" y="518"/>
                <a:ext cx="1100"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Barnabas, Mark</a:t>
                </a:r>
              </a:p>
            </p:txBody>
          </p:sp>
          <p:sp>
            <p:nvSpPr>
              <p:cNvPr id="237756" name="Rectangle 100"/>
              <p:cNvSpPr>
                <a:spLocks noChangeArrowheads="1"/>
              </p:cNvSpPr>
              <p:nvPr/>
            </p:nvSpPr>
            <p:spPr bwMode="auto">
              <a:xfrm>
                <a:off x="3444" y="518"/>
                <a:ext cx="1164"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87" name="Group 103"/>
            <p:cNvGrpSpPr>
              <a:grpSpLocks/>
            </p:cNvGrpSpPr>
            <p:nvPr/>
          </p:nvGrpSpPr>
          <p:grpSpPr bwMode="auto">
            <a:xfrm>
              <a:off x="0" y="921"/>
              <a:ext cx="223" cy="403"/>
              <a:chOff x="0" y="921"/>
              <a:chExt cx="223" cy="403"/>
            </a:xfrm>
          </p:grpSpPr>
          <p:sp>
            <p:nvSpPr>
              <p:cNvPr id="237753" name="Rectangle 18"/>
              <p:cNvSpPr>
                <a:spLocks noChangeArrowheads="1"/>
              </p:cNvSpPr>
              <p:nvPr/>
            </p:nvSpPr>
            <p:spPr bwMode="auto">
              <a:xfrm>
                <a:off x="32" y="921"/>
                <a:ext cx="15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p:txBody>
          </p:sp>
          <p:sp>
            <p:nvSpPr>
              <p:cNvPr id="237754" name="Rectangle 102"/>
              <p:cNvSpPr>
                <a:spLocks noChangeArrowheads="1"/>
              </p:cNvSpPr>
              <p:nvPr/>
            </p:nvSpPr>
            <p:spPr bwMode="auto">
              <a:xfrm>
                <a:off x="0" y="921"/>
                <a:ext cx="22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88" name="Group 105"/>
            <p:cNvGrpSpPr>
              <a:grpSpLocks/>
            </p:cNvGrpSpPr>
            <p:nvPr/>
          </p:nvGrpSpPr>
          <p:grpSpPr bwMode="auto">
            <a:xfrm>
              <a:off x="223" y="921"/>
              <a:ext cx="553" cy="403"/>
              <a:chOff x="223" y="921"/>
              <a:chExt cx="553" cy="403"/>
            </a:xfrm>
          </p:grpSpPr>
          <p:sp>
            <p:nvSpPr>
              <p:cNvPr id="237751" name="Rectangle 19"/>
              <p:cNvSpPr>
                <a:spLocks noChangeArrowheads="1"/>
              </p:cNvSpPr>
              <p:nvPr/>
            </p:nvSpPr>
            <p:spPr bwMode="auto">
              <a:xfrm>
                <a:off x="255" y="921"/>
                <a:ext cx="48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752" name="Rectangle 104"/>
              <p:cNvSpPr>
                <a:spLocks noChangeArrowheads="1"/>
              </p:cNvSpPr>
              <p:nvPr/>
            </p:nvSpPr>
            <p:spPr bwMode="auto">
              <a:xfrm>
                <a:off x="223" y="921"/>
                <a:ext cx="55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89" name="Group 107"/>
            <p:cNvGrpSpPr>
              <a:grpSpLocks/>
            </p:cNvGrpSpPr>
            <p:nvPr/>
          </p:nvGrpSpPr>
          <p:grpSpPr bwMode="auto">
            <a:xfrm>
              <a:off x="776" y="921"/>
              <a:ext cx="748" cy="403"/>
              <a:chOff x="776" y="921"/>
              <a:chExt cx="748" cy="403"/>
            </a:xfrm>
          </p:grpSpPr>
          <p:sp>
            <p:nvSpPr>
              <p:cNvPr id="237749" name="Rectangle 20"/>
              <p:cNvSpPr>
                <a:spLocks noChangeArrowheads="1"/>
              </p:cNvSpPr>
              <p:nvPr/>
            </p:nvSpPr>
            <p:spPr bwMode="auto">
              <a:xfrm>
                <a:off x="808" y="921"/>
                <a:ext cx="68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750" name="Rectangle 106"/>
              <p:cNvSpPr>
                <a:spLocks noChangeArrowheads="1"/>
              </p:cNvSpPr>
              <p:nvPr/>
            </p:nvSpPr>
            <p:spPr bwMode="auto">
              <a:xfrm>
                <a:off x="776" y="921"/>
                <a:ext cx="74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90" name="Group 109"/>
            <p:cNvGrpSpPr>
              <a:grpSpLocks/>
            </p:cNvGrpSpPr>
            <p:nvPr/>
          </p:nvGrpSpPr>
          <p:grpSpPr bwMode="auto">
            <a:xfrm>
              <a:off x="1524" y="921"/>
              <a:ext cx="856" cy="403"/>
              <a:chOff x="1524" y="921"/>
              <a:chExt cx="856" cy="403"/>
            </a:xfrm>
          </p:grpSpPr>
          <p:sp>
            <p:nvSpPr>
              <p:cNvPr id="237747" name="Rectangle 21"/>
              <p:cNvSpPr>
                <a:spLocks noChangeArrowheads="1"/>
              </p:cNvSpPr>
              <p:nvPr/>
            </p:nvSpPr>
            <p:spPr bwMode="auto">
              <a:xfrm>
                <a:off x="1556" y="921"/>
                <a:ext cx="79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748" name="Rectangle 108"/>
              <p:cNvSpPr>
                <a:spLocks noChangeArrowheads="1"/>
              </p:cNvSpPr>
              <p:nvPr/>
            </p:nvSpPr>
            <p:spPr bwMode="auto">
              <a:xfrm>
                <a:off x="1524" y="921"/>
                <a:ext cx="85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91" name="Group 111"/>
            <p:cNvGrpSpPr>
              <a:grpSpLocks/>
            </p:cNvGrpSpPr>
            <p:nvPr/>
          </p:nvGrpSpPr>
          <p:grpSpPr bwMode="auto">
            <a:xfrm>
              <a:off x="2380" y="921"/>
              <a:ext cx="388" cy="403"/>
              <a:chOff x="2380" y="921"/>
              <a:chExt cx="388" cy="403"/>
            </a:xfrm>
          </p:grpSpPr>
          <p:sp>
            <p:nvSpPr>
              <p:cNvPr id="237745" name="Rectangle 22"/>
              <p:cNvSpPr>
                <a:spLocks noChangeArrowheads="1"/>
              </p:cNvSpPr>
              <p:nvPr/>
            </p:nvSpPr>
            <p:spPr bwMode="auto">
              <a:xfrm>
                <a:off x="2412" y="921"/>
                <a:ext cx="32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(.5)</a:t>
                </a:r>
              </a:p>
            </p:txBody>
          </p:sp>
          <p:sp>
            <p:nvSpPr>
              <p:cNvPr id="237746" name="Rectangle 110"/>
              <p:cNvSpPr>
                <a:spLocks noChangeArrowheads="1"/>
              </p:cNvSpPr>
              <p:nvPr/>
            </p:nvSpPr>
            <p:spPr bwMode="auto">
              <a:xfrm>
                <a:off x="2380" y="921"/>
                <a:ext cx="38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92" name="Group 113"/>
            <p:cNvGrpSpPr>
              <a:grpSpLocks/>
            </p:cNvGrpSpPr>
            <p:nvPr/>
          </p:nvGrpSpPr>
          <p:grpSpPr bwMode="auto">
            <a:xfrm>
              <a:off x="2768" y="921"/>
              <a:ext cx="676" cy="403"/>
              <a:chOff x="2768" y="921"/>
              <a:chExt cx="676" cy="403"/>
            </a:xfrm>
          </p:grpSpPr>
          <p:sp>
            <p:nvSpPr>
              <p:cNvPr id="237743" name="Rectangle 23"/>
              <p:cNvSpPr>
                <a:spLocks noChangeArrowheads="1"/>
              </p:cNvSpPr>
              <p:nvPr/>
            </p:nvSpPr>
            <p:spPr bwMode="auto">
              <a:xfrm>
                <a:off x="2800" y="921"/>
                <a:ext cx="61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744" name="Rectangle 112"/>
              <p:cNvSpPr>
                <a:spLocks noChangeArrowheads="1"/>
              </p:cNvSpPr>
              <p:nvPr/>
            </p:nvSpPr>
            <p:spPr bwMode="auto">
              <a:xfrm>
                <a:off x="2768" y="921"/>
                <a:ext cx="67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93" name="Group 115"/>
            <p:cNvGrpSpPr>
              <a:grpSpLocks/>
            </p:cNvGrpSpPr>
            <p:nvPr/>
          </p:nvGrpSpPr>
          <p:grpSpPr bwMode="auto">
            <a:xfrm>
              <a:off x="3444" y="921"/>
              <a:ext cx="1164" cy="403"/>
              <a:chOff x="3444" y="921"/>
              <a:chExt cx="1164" cy="403"/>
            </a:xfrm>
          </p:grpSpPr>
          <p:sp>
            <p:nvSpPr>
              <p:cNvPr id="237741" name="Rectangle 24"/>
              <p:cNvSpPr>
                <a:spLocks noChangeArrowheads="1"/>
              </p:cNvSpPr>
              <p:nvPr/>
            </p:nvSpPr>
            <p:spPr bwMode="auto">
              <a:xfrm>
                <a:off x="3476" y="921"/>
                <a:ext cx="1100"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742" name="Rectangle 114"/>
              <p:cNvSpPr>
                <a:spLocks noChangeArrowheads="1"/>
              </p:cNvSpPr>
              <p:nvPr/>
            </p:nvSpPr>
            <p:spPr bwMode="auto">
              <a:xfrm>
                <a:off x="3444" y="921"/>
                <a:ext cx="1164"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94" name="Group 117"/>
            <p:cNvGrpSpPr>
              <a:grpSpLocks/>
            </p:cNvGrpSpPr>
            <p:nvPr/>
          </p:nvGrpSpPr>
          <p:grpSpPr bwMode="auto">
            <a:xfrm>
              <a:off x="0" y="1324"/>
              <a:ext cx="223" cy="403"/>
              <a:chOff x="0" y="1324"/>
              <a:chExt cx="223" cy="403"/>
            </a:xfrm>
          </p:grpSpPr>
          <p:sp>
            <p:nvSpPr>
              <p:cNvPr id="237739" name="Rectangle 25"/>
              <p:cNvSpPr>
                <a:spLocks noChangeArrowheads="1"/>
              </p:cNvSpPr>
              <p:nvPr/>
            </p:nvSpPr>
            <p:spPr bwMode="auto">
              <a:xfrm>
                <a:off x="32" y="1324"/>
                <a:ext cx="15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2</a:t>
                </a:r>
              </a:p>
            </p:txBody>
          </p:sp>
          <p:sp>
            <p:nvSpPr>
              <p:cNvPr id="237740" name="Rectangle 116"/>
              <p:cNvSpPr>
                <a:spLocks noChangeArrowheads="1"/>
              </p:cNvSpPr>
              <p:nvPr/>
            </p:nvSpPr>
            <p:spPr bwMode="auto">
              <a:xfrm>
                <a:off x="0" y="1324"/>
                <a:ext cx="22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95" name="Group 119"/>
            <p:cNvGrpSpPr>
              <a:grpSpLocks/>
            </p:cNvGrpSpPr>
            <p:nvPr/>
          </p:nvGrpSpPr>
          <p:grpSpPr bwMode="auto">
            <a:xfrm>
              <a:off x="223" y="1324"/>
              <a:ext cx="553" cy="403"/>
              <a:chOff x="223" y="1324"/>
              <a:chExt cx="553" cy="403"/>
            </a:xfrm>
          </p:grpSpPr>
          <p:sp>
            <p:nvSpPr>
              <p:cNvPr id="237737" name="Rectangle 26"/>
              <p:cNvSpPr>
                <a:spLocks noChangeArrowheads="1"/>
              </p:cNvSpPr>
              <p:nvPr/>
            </p:nvSpPr>
            <p:spPr bwMode="auto">
              <a:xfrm>
                <a:off x="255" y="1324"/>
                <a:ext cx="48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Aegean</a:t>
                </a:r>
              </a:p>
            </p:txBody>
          </p:sp>
          <p:sp>
            <p:nvSpPr>
              <p:cNvPr id="237738" name="Rectangle 118"/>
              <p:cNvSpPr>
                <a:spLocks noChangeArrowheads="1"/>
              </p:cNvSpPr>
              <p:nvPr/>
            </p:nvSpPr>
            <p:spPr bwMode="auto">
              <a:xfrm>
                <a:off x="223" y="1324"/>
                <a:ext cx="55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96" name="Group 121"/>
            <p:cNvGrpSpPr>
              <a:grpSpLocks/>
            </p:cNvGrpSpPr>
            <p:nvPr/>
          </p:nvGrpSpPr>
          <p:grpSpPr bwMode="auto">
            <a:xfrm>
              <a:off x="776" y="1324"/>
              <a:ext cx="748" cy="403"/>
              <a:chOff x="776" y="1324"/>
              <a:chExt cx="748" cy="403"/>
            </a:xfrm>
          </p:grpSpPr>
          <p:sp>
            <p:nvSpPr>
              <p:cNvPr id="237735" name="Rectangle 27"/>
              <p:cNvSpPr>
                <a:spLocks noChangeArrowheads="1"/>
              </p:cNvSpPr>
              <p:nvPr/>
            </p:nvSpPr>
            <p:spPr bwMode="auto">
              <a:xfrm>
                <a:off x="808" y="1324"/>
                <a:ext cx="68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15:36–18:22</a:t>
                </a:r>
              </a:p>
            </p:txBody>
          </p:sp>
          <p:sp>
            <p:nvSpPr>
              <p:cNvPr id="237736" name="Rectangle 120"/>
              <p:cNvSpPr>
                <a:spLocks noChangeArrowheads="1"/>
              </p:cNvSpPr>
              <p:nvPr/>
            </p:nvSpPr>
            <p:spPr bwMode="auto">
              <a:xfrm>
                <a:off x="776" y="1324"/>
                <a:ext cx="74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97" name="Group 123"/>
            <p:cNvGrpSpPr>
              <a:grpSpLocks/>
            </p:cNvGrpSpPr>
            <p:nvPr/>
          </p:nvGrpSpPr>
          <p:grpSpPr bwMode="auto">
            <a:xfrm>
              <a:off x="1524" y="1324"/>
              <a:ext cx="856" cy="403"/>
              <a:chOff x="1524" y="1324"/>
              <a:chExt cx="856" cy="403"/>
            </a:xfrm>
          </p:grpSpPr>
          <p:sp>
            <p:nvSpPr>
              <p:cNvPr id="237733" name="Rectangle 28"/>
              <p:cNvSpPr>
                <a:spLocks noChangeArrowheads="1"/>
              </p:cNvSpPr>
              <p:nvPr/>
            </p:nvSpPr>
            <p:spPr bwMode="auto">
              <a:xfrm>
                <a:off x="1556" y="1324"/>
                <a:ext cx="79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April 50-</a:t>
                </a:r>
              </a:p>
              <a:p>
                <a:r>
                  <a:rPr lang="en-US" altLang="zh-CN" sz="1800" b="1">
                    <a:solidFill>
                      <a:srgbClr val="000000"/>
                    </a:solidFill>
                    <a:latin typeface="Arial" charset="0"/>
                    <a:cs typeface="Arial" charset="0"/>
                  </a:rPr>
                  <a:t>Sept. 52</a:t>
                </a:r>
              </a:p>
            </p:txBody>
          </p:sp>
          <p:sp>
            <p:nvSpPr>
              <p:cNvPr id="237734" name="Rectangle 122"/>
              <p:cNvSpPr>
                <a:spLocks noChangeArrowheads="1"/>
              </p:cNvSpPr>
              <p:nvPr/>
            </p:nvSpPr>
            <p:spPr bwMode="auto">
              <a:xfrm>
                <a:off x="1524" y="1324"/>
                <a:ext cx="85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98" name="Group 125"/>
            <p:cNvGrpSpPr>
              <a:grpSpLocks/>
            </p:cNvGrpSpPr>
            <p:nvPr/>
          </p:nvGrpSpPr>
          <p:grpSpPr bwMode="auto">
            <a:xfrm>
              <a:off x="2380" y="1324"/>
              <a:ext cx="388" cy="403"/>
              <a:chOff x="2380" y="1324"/>
              <a:chExt cx="388" cy="403"/>
            </a:xfrm>
          </p:grpSpPr>
          <p:sp>
            <p:nvSpPr>
              <p:cNvPr id="237731" name="Rectangle 29"/>
              <p:cNvSpPr>
                <a:spLocks noChangeArrowheads="1"/>
              </p:cNvSpPr>
              <p:nvPr/>
            </p:nvSpPr>
            <p:spPr bwMode="auto">
              <a:xfrm>
                <a:off x="2412" y="1324"/>
                <a:ext cx="32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2.5</a:t>
                </a:r>
              </a:p>
            </p:txBody>
          </p:sp>
          <p:sp>
            <p:nvSpPr>
              <p:cNvPr id="237732" name="Rectangle 124"/>
              <p:cNvSpPr>
                <a:spLocks noChangeArrowheads="1"/>
              </p:cNvSpPr>
              <p:nvPr/>
            </p:nvSpPr>
            <p:spPr bwMode="auto">
              <a:xfrm>
                <a:off x="2380" y="1324"/>
                <a:ext cx="38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599" name="Group 127"/>
            <p:cNvGrpSpPr>
              <a:grpSpLocks/>
            </p:cNvGrpSpPr>
            <p:nvPr/>
          </p:nvGrpSpPr>
          <p:grpSpPr bwMode="auto">
            <a:xfrm>
              <a:off x="2768" y="1324"/>
              <a:ext cx="676" cy="403"/>
              <a:chOff x="2768" y="1324"/>
              <a:chExt cx="676" cy="403"/>
            </a:xfrm>
          </p:grpSpPr>
          <p:sp>
            <p:nvSpPr>
              <p:cNvPr id="237729" name="Rectangle 30"/>
              <p:cNvSpPr>
                <a:spLocks noChangeArrowheads="1"/>
              </p:cNvSpPr>
              <p:nvPr/>
            </p:nvSpPr>
            <p:spPr bwMode="auto">
              <a:xfrm>
                <a:off x="2800" y="1324"/>
                <a:ext cx="61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1, 2 Thess.</a:t>
                </a:r>
              </a:p>
            </p:txBody>
          </p:sp>
          <p:sp>
            <p:nvSpPr>
              <p:cNvPr id="237730" name="Rectangle 126"/>
              <p:cNvSpPr>
                <a:spLocks noChangeArrowheads="1"/>
              </p:cNvSpPr>
              <p:nvPr/>
            </p:nvSpPr>
            <p:spPr bwMode="auto">
              <a:xfrm>
                <a:off x="2768" y="1324"/>
                <a:ext cx="67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00" name="Group 129"/>
            <p:cNvGrpSpPr>
              <a:grpSpLocks/>
            </p:cNvGrpSpPr>
            <p:nvPr/>
          </p:nvGrpSpPr>
          <p:grpSpPr bwMode="auto">
            <a:xfrm>
              <a:off x="3444" y="1324"/>
              <a:ext cx="1164" cy="403"/>
              <a:chOff x="3444" y="1324"/>
              <a:chExt cx="1164" cy="403"/>
            </a:xfrm>
          </p:grpSpPr>
          <p:sp>
            <p:nvSpPr>
              <p:cNvPr id="237727" name="Rectangle 31"/>
              <p:cNvSpPr>
                <a:spLocks noChangeArrowheads="1"/>
              </p:cNvSpPr>
              <p:nvPr/>
            </p:nvSpPr>
            <p:spPr bwMode="auto">
              <a:xfrm>
                <a:off x="3476" y="1324"/>
                <a:ext cx="1100"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Silas, Timothy, Luke</a:t>
                </a:r>
              </a:p>
            </p:txBody>
          </p:sp>
          <p:sp>
            <p:nvSpPr>
              <p:cNvPr id="237728" name="Rectangle 128"/>
              <p:cNvSpPr>
                <a:spLocks noChangeArrowheads="1"/>
              </p:cNvSpPr>
              <p:nvPr/>
            </p:nvSpPr>
            <p:spPr bwMode="auto">
              <a:xfrm>
                <a:off x="3444" y="1324"/>
                <a:ext cx="1164"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01" name="Group 131"/>
            <p:cNvGrpSpPr>
              <a:grpSpLocks/>
            </p:cNvGrpSpPr>
            <p:nvPr/>
          </p:nvGrpSpPr>
          <p:grpSpPr bwMode="auto">
            <a:xfrm>
              <a:off x="0" y="1727"/>
              <a:ext cx="223" cy="403"/>
              <a:chOff x="0" y="1727"/>
              <a:chExt cx="223" cy="403"/>
            </a:xfrm>
          </p:grpSpPr>
          <p:sp>
            <p:nvSpPr>
              <p:cNvPr id="237725" name="Rectangle 32"/>
              <p:cNvSpPr>
                <a:spLocks noChangeArrowheads="1"/>
              </p:cNvSpPr>
              <p:nvPr/>
            </p:nvSpPr>
            <p:spPr bwMode="auto">
              <a:xfrm>
                <a:off x="32" y="1727"/>
                <a:ext cx="15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p:txBody>
          </p:sp>
          <p:sp>
            <p:nvSpPr>
              <p:cNvPr id="237726" name="Rectangle 130"/>
              <p:cNvSpPr>
                <a:spLocks noChangeArrowheads="1"/>
              </p:cNvSpPr>
              <p:nvPr/>
            </p:nvSpPr>
            <p:spPr bwMode="auto">
              <a:xfrm>
                <a:off x="0" y="1727"/>
                <a:ext cx="22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02" name="Group 133"/>
            <p:cNvGrpSpPr>
              <a:grpSpLocks/>
            </p:cNvGrpSpPr>
            <p:nvPr/>
          </p:nvGrpSpPr>
          <p:grpSpPr bwMode="auto">
            <a:xfrm>
              <a:off x="223" y="1727"/>
              <a:ext cx="553" cy="403"/>
              <a:chOff x="223" y="1727"/>
              <a:chExt cx="553" cy="403"/>
            </a:xfrm>
          </p:grpSpPr>
          <p:sp>
            <p:nvSpPr>
              <p:cNvPr id="237723" name="Rectangle 33"/>
              <p:cNvSpPr>
                <a:spLocks noChangeArrowheads="1"/>
              </p:cNvSpPr>
              <p:nvPr/>
            </p:nvSpPr>
            <p:spPr bwMode="auto">
              <a:xfrm>
                <a:off x="255" y="1727"/>
                <a:ext cx="48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724" name="Rectangle 132"/>
              <p:cNvSpPr>
                <a:spLocks noChangeArrowheads="1"/>
              </p:cNvSpPr>
              <p:nvPr/>
            </p:nvSpPr>
            <p:spPr bwMode="auto">
              <a:xfrm>
                <a:off x="223" y="1727"/>
                <a:ext cx="55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03" name="Group 135"/>
            <p:cNvGrpSpPr>
              <a:grpSpLocks/>
            </p:cNvGrpSpPr>
            <p:nvPr/>
          </p:nvGrpSpPr>
          <p:grpSpPr bwMode="auto">
            <a:xfrm>
              <a:off x="776" y="1727"/>
              <a:ext cx="748" cy="403"/>
              <a:chOff x="776" y="1727"/>
              <a:chExt cx="748" cy="403"/>
            </a:xfrm>
          </p:grpSpPr>
          <p:sp>
            <p:nvSpPr>
              <p:cNvPr id="237721" name="Rectangle 34"/>
              <p:cNvSpPr>
                <a:spLocks noChangeArrowheads="1"/>
              </p:cNvSpPr>
              <p:nvPr/>
            </p:nvSpPr>
            <p:spPr bwMode="auto">
              <a:xfrm>
                <a:off x="808" y="1727"/>
                <a:ext cx="68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722" name="Rectangle 134"/>
              <p:cNvSpPr>
                <a:spLocks noChangeArrowheads="1"/>
              </p:cNvSpPr>
              <p:nvPr/>
            </p:nvSpPr>
            <p:spPr bwMode="auto">
              <a:xfrm>
                <a:off x="776" y="1727"/>
                <a:ext cx="74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04" name="Group 137"/>
            <p:cNvGrpSpPr>
              <a:grpSpLocks/>
            </p:cNvGrpSpPr>
            <p:nvPr/>
          </p:nvGrpSpPr>
          <p:grpSpPr bwMode="auto">
            <a:xfrm>
              <a:off x="1524" y="1727"/>
              <a:ext cx="856" cy="403"/>
              <a:chOff x="1524" y="1727"/>
              <a:chExt cx="856" cy="403"/>
            </a:xfrm>
          </p:grpSpPr>
          <p:sp>
            <p:nvSpPr>
              <p:cNvPr id="237719" name="Rectangle 35"/>
              <p:cNvSpPr>
                <a:spLocks noChangeArrowheads="1"/>
              </p:cNvSpPr>
              <p:nvPr/>
            </p:nvSpPr>
            <p:spPr bwMode="auto">
              <a:xfrm>
                <a:off x="1556" y="1727"/>
                <a:ext cx="79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720" name="Rectangle 136"/>
              <p:cNvSpPr>
                <a:spLocks noChangeArrowheads="1"/>
              </p:cNvSpPr>
              <p:nvPr/>
            </p:nvSpPr>
            <p:spPr bwMode="auto">
              <a:xfrm>
                <a:off x="1524" y="1727"/>
                <a:ext cx="85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05" name="Group 139"/>
            <p:cNvGrpSpPr>
              <a:grpSpLocks/>
            </p:cNvGrpSpPr>
            <p:nvPr/>
          </p:nvGrpSpPr>
          <p:grpSpPr bwMode="auto">
            <a:xfrm>
              <a:off x="2380" y="1727"/>
              <a:ext cx="388" cy="403"/>
              <a:chOff x="2380" y="1727"/>
              <a:chExt cx="388" cy="403"/>
            </a:xfrm>
          </p:grpSpPr>
          <p:sp>
            <p:nvSpPr>
              <p:cNvPr id="237717" name="Rectangle 36"/>
              <p:cNvSpPr>
                <a:spLocks noChangeArrowheads="1"/>
              </p:cNvSpPr>
              <p:nvPr/>
            </p:nvSpPr>
            <p:spPr bwMode="auto">
              <a:xfrm>
                <a:off x="2412" y="1727"/>
                <a:ext cx="32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(.5)</a:t>
                </a:r>
              </a:p>
            </p:txBody>
          </p:sp>
          <p:sp>
            <p:nvSpPr>
              <p:cNvPr id="237718" name="Rectangle 138"/>
              <p:cNvSpPr>
                <a:spLocks noChangeArrowheads="1"/>
              </p:cNvSpPr>
              <p:nvPr/>
            </p:nvSpPr>
            <p:spPr bwMode="auto">
              <a:xfrm>
                <a:off x="2380" y="1727"/>
                <a:ext cx="38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06" name="Group 141"/>
            <p:cNvGrpSpPr>
              <a:grpSpLocks/>
            </p:cNvGrpSpPr>
            <p:nvPr/>
          </p:nvGrpSpPr>
          <p:grpSpPr bwMode="auto">
            <a:xfrm>
              <a:off x="2768" y="1727"/>
              <a:ext cx="676" cy="403"/>
              <a:chOff x="2768" y="1727"/>
              <a:chExt cx="676" cy="403"/>
            </a:xfrm>
          </p:grpSpPr>
          <p:sp>
            <p:nvSpPr>
              <p:cNvPr id="237715" name="Rectangle 37"/>
              <p:cNvSpPr>
                <a:spLocks noChangeArrowheads="1"/>
              </p:cNvSpPr>
              <p:nvPr/>
            </p:nvSpPr>
            <p:spPr bwMode="auto">
              <a:xfrm>
                <a:off x="2800" y="1727"/>
                <a:ext cx="61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716" name="Rectangle 140"/>
              <p:cNvSpPr>
                <a:spLocks noChangeArrowheads="1"/>
              </p:cNvSpPr>
              <p:nvPr/>
            </p:nvSpPr>
            <p:spPr bwMode="auto">
              <a:xfrm>
                <a:off x="2768" y="1727"/>
                <a:ext cx="67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07" name="Group 143"/>
            <p:cNvGrpSpPr>
              <a:grpSpLocks/>
            </p:cNvGrpSpPr>
            <p:nvPr/>
          </p:nvGrpSpPr>
          <p:grpSpPr bwMode="auto">
            <a:xfrm>
              <a:off x="3444" y="1727"/>
              <a:ext cx="1164" cy="403"/>
              <a:chOff x="3444" y="1727"/>
              <a:chExt cx="1164" cy="403"/>
            </a:xfrm>
          </p:grpSpPr>
          <p:sp>
            <p:nvSpPr>
              <p:cNvPr id="237713" name="Rectangle 38"/>
              <p:cNvSpPr>
                <a:spLocks noChangeArrowheads="1"/>
              </p:cNvSpPr>
              <p:nvPr/>
            </p:nvSpPr>
            <p:spPr bwMode="auto">
              <a:xfrm>
                <a:off x="3476" y="1727"/>
                <a:ext cx="1100"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714" name="Rectangle 142"/>
              <p:cNvSpPr>
                <a:spLocks noChangeArrowheads="1"/>
              </p:cNvSpPr>
              <p:nvPr/>
            </p:nvSpPr>
            <p:spPr bwMode="auto">
              <a:xfrm>
                <a:off x="3444" y="1727"/>
                <a:ext cx="1164"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08" name="Group 145"/>
            <p:cNvGrpSpPr>
              <a:grpSpLocks/>
            </p:cNvGrpSpPr>
            <p:nvPr/>
          </p:nvGrpSpPr>
          <p:grpSpPr bwMode="auto">
            <a:xfrm>
              <a:off x="0" y="2130"/>
              <a:ext cx="223" cy="863"/>
              <a:chOff x="0" y="2130"/>
              <a:chExt cx="223" cy="863"/>
            </a:xfrm>
          </p:grpSpPr>
          <p:sp>
            <p:nvSpPr>
              <p:cNvPr id="237711" name="Rectangle 39"/>
              <p:cNvSpPr>
                <a:spLocks noChangeArrowheads="1"/>
              </p:cNvSpPr>
              <p:nvPr/>
            </p:nvSpPr>
            <p:spPr bwMode="auto">
              <a:xfrm>
                <a:off x="32" y="2130"/>
                <a:ext cx="159" cy="86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3</a:t>
                </a:r>
              </a:p>
            </p:txBody>
          </p:sp>
          <p:sp>
            <p:nvSpPr>
              <p:cNvPr id="237712" name="Rectangle 144"/>
              <p:cNvSpPr>
                <a:spLocks noChangeArrowheads="1"/>
              </p:cNvSpPr>
              <p:nvPr/>
            </p:nvSpPr>
            <p:spPr bwMode="auto">
              <a:xfrm>
                <a:off x="0" y="2130"/>
                <a:ext cx="223" cy="86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09" name="Group 147"/>
            <p:cNvGrpSpPr>
              <a:grpSpLocks/>
            </p:cNvGrpSpPr>
            <p:nvPr/>
          </p:nvGrpSpPr>
          <p:grpSpPr bwMode="auto">
            <a:xfrm>
              <a:off x="199" y="2130"/>
              <a:ext cx="580" cy="863"/>
              <a:chOff x="199" y="2130"/>
              <a:chExt cx="580" cy="863"/>
            </a:xfrm>
          </p:grpSpPr>
          <p:sp>
            <p:nvSpPr>
              <p:cNvPr id="237709" name="Rectangle 40"/>
              <p:cNvSpPr>
                <a:spLocks noChangeArrowheads="1"/>
              </p:cNvSpPr>
              <p:nvPr/>
            </p:nvSpPr>
            <p:spPr bwMode="auto">
              <a:xfrm>
                <a:off x="199" y="2130"/>
                <a:ext cx="580" cy="86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Ephesus </a:t>
                </a:r>
              </a:p>
              <a:p>
                <a:pPr eaLnBrk="0" hangingPunct="0"/>
                <a:r>
                  <a:rPr lang="en-US" altLang="zh-CN" sz="2000" b="1">
                    <a:solidFill>
                      <a:srgbClr val="000000"/>
                    </a:solidFill>
                    <a:latin typeface="Arial" charset="0"/>
                    <a:cs typeface="Arial" charset="0"/>
                  </a:rPr>
                  <a:t>&amp; </a:t>
                </a:r>
              </a:p>
              <a:p>
                <a:pPr eaLnBrk="0" hangingPunct="0"/>
                <a:r>
                  <a:rPr lang="en-US" altLang="zh-CN" sz="2000" b="1">
                    <a:solidFill>
                      <a:srgbClr val="000000"/>
                    </a:solidFill>
                    <a:latin typeface="Arial" charset="0"/>
                    <a:cs typeface="Arial" charset="0"/>
                  </a:rPr>
                  <a:t>Aegean</a:t>
                </a:r>
              </a:p>
            </p:txBody>
          </p:sp>
          <p:sp>
            <p:nvSpPr>
              <p:cNvPr id="237710" name="Rectangle 146"/>
              <p:cNvSpPr>
                <a:spLocks noChangeArrowheads="1"/>
              </p:cNvSpPr>
              <p:nvPr/>
            </p:nvSpPr>
            <p:spPr bwMode="auto">
              <a:xfrm>
                <a:off x="223" y="2130"/>
                <a:ext cx="553" cy="86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10" name="Group 149"/>
            <p:cNvGrpSpPr>
              <a:grpSpLocks/>
            </p:cNvGrpSpPr>
            <p:nvPr/>
          </p:nvGrpSpPr>
          <p:grpSpPr bwMode="auto">
            <a:xfrm>
              <a:off x="776" y="2130"/>
              <a:ext cx="748" cy="863"/>
              <a:chOff x="776" y="2130"/>
              <a:chExt cx="748" cy="863"/>
            </a:xfrm>
          </p:grpSpPr>
          <p:sp>
            <p:nvSpPr>
              <p:cNvPr id="237707" name="Rectangle 41"/>
              <p:cNvSpPr>
                <a:spLocks noChangeArrowheads="1"/>
              </p:cNvSpPr>
              <p:nvPr/>
            </p:nvSpPr>
            <p:spPr bwMode="auto">
              <a:xfrm>
                <a:off x="808" y="2130"/>
                <a:ext cx="684" cy="86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18:23–21:16</a:t>
                </a:r>
              </a:p>
            </p:txBody>
          </p:sp>
          <p:sp>
            <p:nvSpPr>
              <p:cNvPr id="237708" name="Rectangle 148"/>
              <p:cNvSpPr>
                <a:spLocks noChangeArrowheads="1"/>
              </p:cNvSpPr>
              <p:nvPr/>
            </p:nvSpPr>
            <p:spPr bwMode="auto">
              <a:xfrm>
                <a:off x="776" y="2130"/>
                <a:ext cx="748" cy="86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11" name="Group 151"/>
            <p:cNvGrpSpPr>
              <a:grpSpLocks/>
            </p:cNvGrpSpPr>
            <p:nvPr/>
          </p:nvGrpSpPr>
          <p:grpSpPr bwMode="auto">
            <a:xfrm>
              <a:off x="1524" y="2130"/>
              <a:ext cx="856" cy="863"/>
              <a:chOff x="1524" y="2130"/>
              <a:chExt cx="856" cy="863"/>
            </a:xfrm>
          </p:grpSpPr>
          <p:sp>
            <p:nvSpPr>
              <p:cNvPr id="237705" name="Rectangle 42"/>
              <p:cNvSpPr>
                <a:spLocks noChangeArrowheads="1"/>
              </p:cNvSpPr>
              <p:nvPr/>
            </p:nvSpPr>
            <p:spPr bwMode="auto">
              <a:xfrm>
                <a:off x="1556" y="2130"/>
                <a:ext cx="792" cy="86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Spring 53-</a:t>
                </a:r>
              </a:p>
              <a:p>
                <a:r>
                  <a:rPr lang="en-US" altLang="zh-CN" sz="1800" b="1">
                    <a:solidFill>
                      <a:srgbClr val="000000"/>
                    </a:solidFill>
                    <a:latin typeface="Arial" charset="0"/>
                    <a:cs typeface="Arial" charset="0"/>
                  </a:rPr>
                  <a:t>May 57</a:t>
                </a:r>
              </a:p>
            </p:txBody>
          </p:sp>
          <p:sp>
            <p:nvSpPr>
              <p:cNvPr id="237706" name="Rectangle 150"/>
              <p:cNvSpPr>
                <a:spLocks noChangeArrowheads="1"/>
              </p:cNvSpPr>
              <p:nvPr/>
            </p:nvSpPr>
            <p:spPr bwMode="auto">
              <a:xfrm>
                <a:off x="1524" y="2130"/>
                <a:ext cx="856" cy="86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12" name="Group 153"/>
            <p:cNvGrpSpPr>
              <a:grpSpLocks/>
            </p:cNvGrpSpPr>
            <p:nvPr/>
          </p:nvGrpSpPr>
          <p:grpSpPr bwMode="auto">
            <a:xfrm>
              <a:off x="2380" y="2130"/>
              <a:ext cx="388" cy="863"/>
              <a:chOff x="2380" y="2130"/>
              <a:chExt cx="388" cy="863"/>
            </a:xfrm>
          </p:grpSpPr>
          <p:sp>
            <p:nvSpPr>
              <p:cNvPr id="237703" name="Rectangle 43"/>
              <p:cNvSpPr>
                <a:spLocks noChangeArrowheads="1"/>
              </p:cNvSpPr>
              <p:nvPr/>
            </p:nvSpPr>
            <p:spPr bwMode="auto">
              <a:xfrm>
                <a:off x="2412" y="2130"/>
                <a:ext cx="324" cy="86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4</a:t>
                </a:r>
              </a:p>
            </p:txBody>
          </p:sp>
          <p:sp>
            <p:nvSpPr>
              <p:cNvPr id="237704" name="Rectangle 152"/>
              <p:cNvSpPr>
                <a:spLocks noChangeArrowheads="1"/>
              </p:cNvSpPr>
              <p:nvPr/>
            </p:nvSpPr>
            <p:spPr bwMode="auto">
              <a:xfrm>
                <a:off x="2380" y="2130"/>
                <a:ext cx="388" cy="86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13" name="Group 155"/>
            <p:cNvGrpSpPr>
              <a:grpSpLocks/>
            </p:cNvGrpSpPr>
            <p:nvPr/>
          </p:nvGrpSpPr>
          <p:grpSpPr bwMode="auto">
            <a:xfrm>
              <a:off x="2768" y="2130"/>
              <a:ext cx="676" cy="863"/>
              <a:chOff x="2768" y="2130"/>
              <a:chExt cx="676" cy="863"/>
            </a:xfrm>
          </p:grpSpPr>
          <p:sp>
            <p:nvSpPr>
              <p:cNvPr id="237701" name="Rectangle 44"/>
              <p:cNvSpPr>
                <a:spLocks noChangeArrowheads="1"/>
              </p:cNvSpPr>
              <p:nvPr/>
            </p:nvSpPr>
            <p:spPr bwMode="auto">
              <a:xfrm>
                <a:off x="2800" y="2130"/>
                <a:ext cx="612" cy="86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1, 2 Cor., Romans</a:t>
                </a:r>
              </a:p>
            </p:txBody>
          </p:sp>
          <p:sp>
            <p:nvSpPr>
              <p:cNvPr id="237702" name="Rectangle 154"/>
              <p:cNvSpPr>
                <a:spLocks noChangeArrowheads="1"/>
              </p:cNvSpPr>
              <p:nvPr/>
            </p:nvSpPr>
            <p:spPr bwMode="auto">
              <a:xfrm>
                <a:off x="2768" y="2130"/>
                <a:ext cx="676" cy="86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14" name="Group 157"/>
            <p:cNvGrpSpPr>
              <a:grpSpLocks/>
            </p:cNvGrpSpPr>
            <p:nvPr/>
          </p:nvGrpSpPr>
          <p:grpSpPr bwMode="auto">
            <a:xfrm>
              <a:off x="3444" y="2130"/>
              <a:ext cx="1164" cy="863"/>
              <a:chOff x="3444" y="2130"/>
              <a:chExt cx="1164" cy="863"/>
            </a:xfrm>
          </p:grpSpPr>
          <p:sp>
            <p:nvSpPr>
              <p:cNvPr id="237699" name="Rectangle 45"/>
              <p:cNvSpPr>
                <a:spLocks noChangeArrowheads="1"/>
              </p:cNvSpPr>
              <p:nvPr/>
            </p:nvSpPr>
            <p:spPr bwMode="auto">
              <a:xfrm>
                <a:off x="3476" y="2130"/>
                <a:ext cx="1100" cy="86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400" b="1">
                    <a:solidFill>
                      <a:srgbClr val="000000"/>
                    </a:solidFill>
                    <a:latin typeface="Arial" charset="0"/>
                    <a:cs typeface="Arial" charset="0"/>
                  </a:rPr>
                  <a:t>Timothy, Luke, Titus, Erastus, Aristarchus, Sopater, Secundus, Gaius, Tychicus, Trophimus, Sosthenes</a:t>
                </a:r>
              </a:p>
            </p:txBody>
          </p:sp>
          <p:sp>
            <p:nvSpPr>
              <p:cNvPr id="237700" name="Rectangle 156"/>
              <p:cNvSpPr>
                <a:spLocks noChangeArrowheads="1"/>
              </p:cNvSpPr>
              <p:nvPr/>
            </p:nvSpPr>
            <p:spPr bwMode="auto">
              <a:xfrm>
                <a:off x="3444" y="2130"/>
                <a:ext cx="1164" cy="86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15" name="Group 159"/>
            <p:cNvGrpSpPr>
              <a:grpSpLocks/>
            </p:cNvGrpSpPr>
            <p:nvPr/>
          </p:nvGrpSpPr>
          <p:grpSpPr bwMode="auto">
            <a:xfrm>
              <a:off x="0" y="2993"/>
              <a:ext cx="223" cy="403"/>
              <a:chOff x="0" y="2993"/>
              <a:chExt cx="223" cy="403"/>
            </a:xfrm>
          </p:grpSpPr>
          <p:sp>
            <p:nvSpPr>
              <p:cNvPr id="237697" name="Rectangle 46"/>
              <p:cNvSpPr>
                <a:spLocks noChangeArrowheads="1"/>
              </p:cNvSpPr>
              <p:nvPr/>
            </p:nvSpPr>
            <p:spPr bwMode="auto">
              <a:xfrm>
                <a:off x="32" y="2993"/>
                <a:ext cx="15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p:txBody>
          </p:sp>
          <p:sp>
            <p:nvSpPr>
              <p:cNvPr id="237698" name="Rectangle 158"/>
              <p:cNvSpPr>
                <a:spLocks noChangeArrowheads="1"/>
              </p:cNvSpPr>
              <p:nvPr/>
            </p:nvSpPr>
            <p:spPr bwMode="auto">
              <a:xfrm>
                <a:off x="0" y="2993"/>
                <a:ext cx="22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16" name="Group 161"/>
            <p:cNvGrpSpPr>
              <a:grpSpLocks/>
            </p:cNvGrpSpPr>
            <p:nvPr/>
          </p:nvGrpSpPr>
          <p:grpSpPr bwMode="auto">
            <a:xfrm>
              <a:off x="223" y="2993"/>
              <a:ext cx="553" cy="403"/>
              <a:chOff x="223" y="2993"/>
              <a:chExt cx="553" cy="403"/>
            </a:xfrm>
          </p:grpSpPr>
          <p:sp>
            <p:nvSpPr>
              <p:cNvPr id="237695" name="Rectangle 47"/>
              <p:cNvSpPr>
                <a:spLocks noChangeArrowheads="1"/>
              </p:cNvSpPr>
              <p:nvPr/>
            </p:nvSpPr>
            <p:spPr bwMode="auto">
              <a:xfrm>
                <a:off x="255" y="2993"/>
                <a:ext cx="48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696" name="Rectangle 160"/>
              <p:cNvSpPr>
                <a:spLocks noChangeArrowheads="1"/>
              </p:cNvSpPr>
              <p:nvPr/>
            </p:nvSpPr>
            <p:spPr bwMode="auto">
              <a:xfrm>
                <a:off x="223" y="2993"/>
                <a:ext cx="55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17" name="Group 163"/>
            <p:cNvGrpSpPr>
              <a:grpSpLocks/>
            </p:cNvGrpSpPr>
            <p:nvPr/>
          </p:nvGrpSpPr>
          <p:grpSpPr bwMode="auto">
            <a:xfrm>
              <a:off x="776" y="2993"/>
              <a:ext cx="748" cy="403"/>
              <a:chOff x="776" y="2993"/>
              <a:chExt cx="748" cy="403"/>
            </a:xfrm>
          </p:grpSpPr>
          <p:sp>
            <p:nvSpPr>
              <p:cNvPr id="237693" name="Rectangle 48"/>
              <p:cNvSpPr>
                <a:spLocks noChangeArrowheads="1"/>
              </p:cNvSpPr>
              <p:nvPr/>
            </p:nvSpPr>
            <p:spPr bwMode="auto">
              <a:xfrm>
                <a:off x="808" y="2993"/>
                <a:ext cx="68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694" name="Rectangle 162"/>
              <p:cNvSpPr>
                <a:spLocks noChangeArrowheads="1"/>
              </p:cNvSpPr>
              <p:nvPr/>
            </p:nvSpPr>
            <p:spPr bwMode="auto">
              <a:xfrm>
                <a:off x="776" y="2993"/>
                <a:ext cx="74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18" name="Group 165"/>
            <p:cNvGrpSpPr>
              <a:grpSpLocks/>
            </p:cNvGrpSpPr>
            <p:nvPr/>
          </p:nvGrpSpPr>
          <p:grpSpPr bwMode="auto">
            <a:xfrm>
              <a:off x="1524" y="2993"/>
              <a:ext cx="856" cy="403"/>
              <a:chOff x="1524" y="2993"/>
              <a:chExt cx="856" cy="403"/>
            </a:xfrm>
          </p:grpSpPr>
          <p:sp>
            <p:nvSpPr>
              <p:cNvPr id="237691" name="Rectangle 49"/>
              <p:cNvSpPr>
                <a:spLocks noChangeArrowheads="1"/>
              </p:cNvSpPr>
              <p:nvPr/>
            </p:nvSpPr>
            <p:spPr bwMode="auto">
              <a:xfrm>
                <a:off x="1556" y="2993"/>
                <a:ext cx="79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692" name="Rectangle 164"/>
              <p:cNvSpPr>
                <a:spLocks noChangeArrowheads="1"/>
              </p:cNvSpPr>
              <p:nvPr/>
            </p:nvSpPr>
            <p:spPr bwMode="auto">
              <a:xfrm>
                <a:off x="1524" y="2993"/>
                <a:ext cx="85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19" name="Group 167"/>
            <p:cNvGrpSpPr>
              <a:grpSpLocks/>
            </p:cNvGrpSpPr>
            <p:nvPr/>
          </p:nvGrpSpPr>
          <p:grpSpPr bwMode="auto">
            <a:xfrm>
              <a:off x="2380" y="2993"/>
              <a:ext cx="388" cy="403"/>
              <a:chOff x="2380" y="2993"/>
              <a:chExt cx="388" cy="403"/>
            </a:xfrm>
          </p:grpSpPr>
          <p:sp>
            <p:nvSpPr>
              <p:cNvPr id="237689" name="Rectangle 50"/>
              <p:cNvSpPr>
                <a:spLocks noChangeArrowheads="1"/>
              </p:cNvSpPr>
              <p:nvPr/>
            </p:nvSpPr>
            <p:spPr bwMode="auto">
              <a:xfrm>
                <a:off x="2412" y="2993"/>
                <a:ext cx="32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(0)</a:t>
                </a:r>
              </a:p>
            </p:txBody>
          </p:sp>
          <p:sp>
            <p:nvSpPr>
              <p:cNvPr id="237690" name="Rectangle 166"/>
              <p:cNvSpPr>
                <a:spLocks noChangeArrowheads="1"/>
              </p:cNvSpPr>
              <p:nvPr/>
            </p:nvSpPr>
            <p:spPr bwMode="auto">
              <a:xfrm>
                <a:off x="2380" y="2993"/>
                <a:ext cx="38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20" name="Group 169"/>
            <p:cNvGrpSpPr>
              <a:grpSpLocks/>
            </p:cNvGrpSpPr>
            <p:nvPr/>
          </p:nvGrpSpPr>
          <p:grpSpPr bwMode="auto">
            <a:xfrm>
              <a:off x="2768" y="2993"/>
              <a:ext cx="676" cy="403"/>
              <a:chOff x="2768" y="2993"/>
              <a:chExt cx="676" cy="403"/>
            </a:xfrm>
          </p:grpSpPr>
          <p:sp>
            <p:nvSpPr>
              <p:cNvPr id="237687" name="Rectangle 51"/>
              <p:cNvSpPr>
                <a:spLocks noChangeArrowheads="1"/>
              </p:cNvSpPr>
              <p:nvPr/>
            </p:nvSpPr>
            <p:spPr bwMode="auto">
              <a:xfrm>
                <a:off x="2800" y="2993"/>
                <a:ext cx="61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688" name="Rectangle 168"/>
              <p:cNvSpPr>
                <a:spLocks noChangeArrowheads="1"/>
              </p:cNvSpPr>
              <p:nvPr/>
            </p:nvSpPr>
            <p:spPr bwMode="auto">
              <a:xfrm>
                <a:off x="2768" y="2993"/>
                <a:ext cx="67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21" name="Group 171"/>
            <p:cNvGrpSpPr>
              <a:grpSpLocks/>
            </p:cNvGrpSpPr>
            <p:nvPr/>
          </p:nvGrpSpPr>
          <p:grpSpPr bwMode="auto">
            <a:xfrm>
              <a:off x="3444" y="2993"/>
              <a:ext cx="1164" cy="403"/>
              <a:chOff x="3444" y="2993"/>
              <a:chExt cx="1164" cy="403"/>
            </a:xfrm>
          </p:grpSpPr>
          <p:sp>
            <p:nvSpPr>
              <p:cNvPr id="237685" name="Rectangle 52"/>
              <p:cNvSpPr>
                <a:spLocks noChangeArrowheads="1"/>
              </p:cNvSpPr>
              <p:nvPr/>
            </p:nvSpPr>
            <p:spPr bwMode="auto">
              <a:xfrm>
                <a:off x="3476" y="2993"/>
                <a:ext cx="1100"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686" name="Rectangle 170"/>
              <p:cNvSpPr>
                <a:spLocks noChangeArrowheads="1"/>
              </p:cNvSpPr>
              <p:nvPr/>
            </p:nvSpPr>
            <p:spPr bwMode="auto">
              <a:xfrm>
                <a:off x="3444" y="2993"/>
                <a:ext cx="1164"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22" name="Group 173"/>
            <p:cNvGrpSpPr>
              <a:grpSpLocks/>
            </p:cNvGrpSpPr>
            <p:nvPr/>
          </p:nvGrpSpPr>
          <p:grpSpPr bwMode="auto">
            <a:xfrm>
              <a:off x="0" y="3396"/>
              <a:ext cx="223" cy="633"/>
              <a:chOff x="0" y="3396"/>
              <a:chExt cx="223" cy="633"/>
            </a:xfrm>
          </p:grpSpPr>
          <p:sp>
            <p:nvSpPr>
              <p:cNvPr id="237683" name="Rectangle 53"/>
              <p:cNvSpPr>
                <a:spLocks noChangeArrowheads="1"/>
              </p:cNvSpPr>
              <p:nvPr/>
            </p:nvSpPr>
            <p:spPr bwMode="auto">
              <a:xfrm>
                <a:off x="32" y="3396"/>
                <a:ext cx="159"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a:t>
                </a:r>
              </a:p>
            </p:txBody>
          </p:sp>
          <p:sp>
            <p:nvSpPr>
              <p:cNvPr id="237684" name="Rectangle 172"/>
              <p:cNvSpPr>
                <a:spLocks noChangeArrowheads="1"/>
              </p:cNvSpPr>
              <p:nvPr/>
            </p:nvSpPr>
            <p:spPr bwMode="auto">
              <a:xfrm>
                <a:off x="0" y="3396"/>
                <a:ext cx="223"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23" name="Group 175"/>
            <p:cNvGrpSpPr>
              <a:grpSpLocks/>
            </p:cNvGrpSpPr>
            <p:nvPr/>
          </p:nvGrpSpPr>
          <p:grpSpPr bwMode="auto">
            <a:xfrm>
              <a:off x="223" y="3396"/>
              <a:ext cx="557" cy="633"/>
              <a:chOff x="223" y="3396"/>
              <a:chExt cx="557" cy="633"/>
            </a:xfrm>
          </p:grpSpPr>
          <p:sp>
            <p:nvSpPr>
              <p:cNvPr id="237681" name="Rectangle 54"/>
              <p:cNvSpPr>
                <a:spLocks noChangeArrowheads="1"/>
              </p:cNvSpPr>
              <p:nvPr/>
            </p:nvSpPr>
            <p:spPr bwMode="auto">
              <a:xfrm>
                <a:off x="236" y="3396"/>
                <a:ext cx="544"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600" b="1">
                    <a:solidFill>
                      <a:srgbClr val="000000"/>
                    </a:solidFill>
                    <a:latin typeface="Arial" charset="0"/>
                    <a:cs typeface="Arial" charset="0"/>
                  </a:rPr>
                  <a:t>Jerusalem, Caesarea</a:t>
                </a:r>
              </a:p>
            </p:txBody>
          </p:sp>
          <p:sp>
            <p:nvSpPr>
              <p:cNvPr id="237682" name="Rectangle 174"/>
              <p:cNvSpPr>
                <a:spLocks noChangeArrowheads="1"/>
              </p:cNvSpPr>
              <p:nvPr/>
            </p:nvSpPr>
            <p:spPr bwMode="auto">
              <a:xfrm>
                <a:off x="223" y="3396"/>
                <a:ext cx="553"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24" name="Group 177"/>
            <p:cNvGrpSpPr>
              <a:grpSpLocks/>
            </p:cNvGrpSpPr>
            <p:nvPr/>
          </p:nvGrpSpPr>
          <p:grpSpPr bwMode="auto">
            <a:xfrm>
              <a:off x="776" y="3396"/>
              <a:ext cx="748" cy="633"/>
              <a:chOff x="776" y="3396"/>
              <a:chExt cx="748" cy="633"/>
            </a:xfrm>
          </p:grpSpPr>
          <p:sp>
            <p:nvSpPr>
              <p:cNvPr id="237679" name="Rectangle 55"/>
              <p:cNvSpPr>
                <a:spLocks noChangeArrowheads="1"/>
              </p:cNvSpPr>
              <p:nvPr/>
            </p:nvSpPr>
            <p:spPr bwMode="auto">
              <a:xfrm>
                <a:off x="808" y="3396"/>
                <a:ext cx="684"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21:26–26:13</a:t>
                </a:r>
              </a:p>
            </p:txBody>
          </p:sp>
          <p:sp>
            <p:nvSpPr>
              <p:cNvPr id="237680" name="Rectangle 176"/>
              <p:cNvSpPr>
                <a:spLocks noChangeArrowheads="1"/>
              </p:cNvSpPr>
              <p:nvPr/>
            </p:nvSpPr>
            <p:spPr bwMode="auto">
              <a:xfrm>
                <a:off x="776" y="3396"/>
                <a:ext cx="748"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25" name="Group 179"/>
            <p:cNvGrpSpPr>
              <a:grpSpLocks/>
            </p:cNvGrpSpPr>
            <p:nvPr/>
          </p:nvGrpSpPr>
          <p:grpSpPr bwMode="auto">
            <a:xfrm>
              <a:off x="1524" y="3396"/>
              <a:ext cx="856" cy="633"/>
              <a:chOff x="1524" y="3396"/>
              <a:chExt cx="856" cy="633"/>
            </a:xfrm>
          </p:grpSpPr>
          <p:sp>
            <p:nvSpPr>
              <p:cNvPr id="237677" name="Rectangle 56"/>
              <p:cNvSpPr>
                <a:spLocks noChangeArrowheads="1"/>
              </p:cNvSpPr>
              <p:nvPr/>
            </p:nvSpPr>
            <p:spPr bwMode="auto">
              <a:xfrm>
                <a:off x="1556" y="3396"/>
                <a:ext cx="792"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May 57-</a:t>
                </a:r>
              </a:p>
              <a:p>
                <a:r>
                  <a:rPr lang="en-US" altLang="zh-CN" sz="1800" b="1">
                    <a:solidFill>
                      <a:srgbClr val="000000"/>
                    </a:solidFill>
                    <a:latin typeface="Arial" charset="0"/>
                    <a:cs typeface="Arial" charset="0"/>
                  </a:rPr>
                  <a:t>Feb. 60</a:t>
                </a:r>
              </a:p>
            </p:txBody>
          </p:sp>
          <p:sp>
            <p:nvSpPr>
              <p:cNvPr id="237678" name="Rectangle 178"/>
              <p:cNvSpPr>
                <a:spLocks noChangeArrowheads="1"/>
              </p:cNvSpPr>
              <p:nvPr/>
            </p:nvSpPr>
            <p:spPr bwMode="auto">
              <a:xfrm>
                <a:off x="1524" y="3396"/>
                <a:ext cx="856"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26" name="Group 181"/>
            <p:cNvGrpSpPr>
              <a:grpSpLocks/>
            </p:cNvGrpSpPr>
            <p:nvPr/>
          </p:nvGrpSpPr>
          <p:grpSpPr bwMode="auto">
            <a:xfrm>
              <a:off x="2380" y="3396"/>
              <a:ext cx="388" cy="633"/>
              <a:chOff x="2380" y="3396"/>
              <a:chExt cx="388" cy="633"/>
            </a:xfrm>
          </p:grpSpPr>
          <p:sp>
            <p:nvSpPr>
              <p:cNvPr id="237675" name="Rectangle 57"/>
              <p:cNvSpPr>
                <a:spLocks noChangeArrowheads="1"/>
              </p:cNvSpPr>
              <p:nvPr/>
            </p:nvSpPr>
            <p:spPr bwMode="auto">
              <a:xfrm>
                <a:off x="2412" y="3396"/>
                <a:ext cx="324"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2.8</a:t>
                </a:r>
              </a:p>
            </p:txBody>
          </p:sp>
          <p:sp>
            <p:nvSpPr>
              <p:cNvPr id="237676" name="Rectangle 180"/>
              <p:cNvSpPr>
                <a:spLocks noChangeArrowheads="1"/>
              </p:cNvSpPr>
              <p:nvPr/>
            </p:nvSpPr>
            <p:spPr bwMode="auto">
              <a:xfrm>
                <a:off x="2380" y="3396"/>
                <a:ext cx="388"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27" name="Group 183"/>
            <p:cNvGrpSpPr>
              <a:grpSpLocks/>
            </p:cNvGrpSpPr>
            <p:nvPr/>
          </p:nvGrpSpPr>
          <p:grpSpPr bwMode="auto">
            <a:xfrm>
              <a:off x="2768" y="3396"/>
              <a:ext cx="676" cy="633"/>
              <a:chOff x="2768" y="3396"/>
              <a:chExt cx="676" cy="633"/>
            </a:xfrm>
          </p:grpSpPr>
          <p:sp>
            <p:nvSpPr>
              <p:cNvPr id="237673" name="Rectangle 58"/>
              <p:cNvSpPr>
                <a:spLocks noChangeArrowheads="1"/>
              </p:cNvSpPr>
              <p:nvPr/>
            </p:nvSpPr>
            <p:spPr bwMode="auto">
              <a:xfrm>
                <a:off x="2800" y="3396"/>
                <a:ext cx="612"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None</a:t>
                </a:r>
              </a:p>
            </p:txBody>
          </p:sp>
          <p:sp>
            <p:nvSpPr>
              <p:cNvPr id="237674" name="Rectangle 182"/>
              <p:cNvSpPr>
                <a:spLocks noChangeArrowheads="1"/>
              </p:cNvSpPr>
              <p:nvPr/>
            </p:nvSpPr>
            <p:spPr bwMode="auto">
              <a:xfrm>
                <a:off x="2768" y="3396"/>
                <a:ext cx="676"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28" name="Group 185"/>
            <p:cNvGrpSpPr>
              <a:grpSpLocks/>
            </p:cNvGrpSpPr>
            <p:nvPr/>
          </p:nvGrpSpPr>
          <p:grpSpPr bwMode="auto">
            <a:xfrm>
              <a:off x="3444" y="3396"/>
              <a:ext cx="1164" cy="633"/>
              <a:chOff x="3444" y="3396"/>
              <a:chExt cx="1164" cy="633"/>
            </a:xfrm>
          </p:grpSpPr>
          <p:sp>
            <p:nvSpPr>
              <p:cNvPr id="237671" name="Rectangle 59"/>
              <p:cNvSpPr>
                <a:spLocks noChangeArrowheads="1"/>
              </p:cNvSpPr>
              <p:nvPr/>
            </p:nvSpPr>
            <p:spPr bwMode="auto">
              <a:xfrm>
                <a:off x="3476" y="3396"/>
                <a:ext cx="1100"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Timothy, Luke</a:t>
                </a:r>
              </a:p>
            </p:txBody>
          </p:sp>
          <p:sp>
            <p:nvSpPr>
              <p:cNvPr id="237672" name="Rectangle 184"/>
              <p:cNvSpPr>
                <a:spLocks noChangeArrowheads="1"/>
              </p:cNvSpPr>
              <p:nvPr/>
            </p:nvSpPr>
            <p:spPr bwMode="auto">
              <a:xfrm>
                <a:off x="3444" y="3396"/>
                <a:ext cx="1164"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29" name="Group 187"/>
            <p:cNvGrpSpPr>
              <a:grpSpLocks/>
            </p:cNvGrpSpPr>
            <p:nvPr/>
          </p:nvGrpSpPr>
          <p:grpSpPr bwMode="auto">
            <a:xfrm>
              <a:off x="0" y="4029"/>
              <a:ext cx="223" cy="403"/>
              <a:chOff x="0" y="4029"/>
              <a:chExt cx="223" cy="403"/>
            </a:xfrm>
          </p:grpSpPr>
          <p:sp>
            <p:nvSpPr>
              <p:cNvPr id="237669" name="Rectangle 60"/>
              <p:cNvSpPr>
                <a:spLocks noChangeArrowheads="1"/>
              </p:cNvSpPr>
              <p:nvPr/>
            </p:nvSpPr>
            <p:spPr bwMode="auto">
              <a:xfrm>
                <a:off x="32" y="4029"/>
                <a:ext cx="15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p:txBody>
          </p:sp>
          <p:sp>
            <p:nvSpPr>
              <p:cNvPr id="237670" name="Rectangle 186"/>
              <p:cNvSpPr>
                <a:spLocks noChangeArrowheads="1"/>
              </p:cNvSpPr>
              <p:nvPr/>
            </p:nvSpPr>
            <p:spPr bwMode="auto">
              <a:xfrm>
                <a:off x="0" y="4029"/>
                <a:ext cx="22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30" name="Group 189"/>
            <p:cNvGrpSpPr>
              <a:grpSpLocks/>
            </p:cNvGrpSpPr>
            <p:nvPr/>
          </p:nvGrpSpPr>
          <p:grpSpPr bwMode="auto">
            <a:xfrm>
              <a:off x="223" y="4029"/>
              <a:ext cx="553" cy="403"/>
              <a:chOff x="223" y="4029"/>
              <a:chExt cx="553" cy="403"/>
            </a:xfrm>
          </p:grpSpPr>
          <p:sp>
            <p:nvSpPr>
              <p:cNvPr id="237667" name="Rectangle 61"/>
              <p:cNvSpPr>
                <a:spLocks noChangeArrowheads="1"/>
              </p:cNvSpPr>
              <p:nvPr/>
            </p:nvSpPr>
            <p:spPr bwMode="auto">
              <a:xfrm>
                <a:off x="255" y="4029"/>
                <a:ext cx="489"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p:txBody>
          </p:sp>
          <p:sp>
            <p:nvSpPr>
              <p:cNvPr id="237668" name="Rectangle 188"/>
              <p:cNvSpPr>
                <a:spLocks noChangeArrowheads="1"/>
              </p:cNvSpPr>
              <p:nvPr/>
            </p:nvSpPr>
            <p:spPr bwMode="auto">
              <a:xfrm>
                <a:off x="223" y="4029"/>
                <a:ext cx="553"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31" name="Group 191"/>
            <p:cNvGrpSpPr>
              <a:grpSpLocks/>
            </p:cNvGrpSpPr>
            <p:nvPr/>
          </p:nvGrpSpPr>
          <p:grpSpPr bwMode="auto">
            <a:xfrm>
              <a:off x="776" y="4029"/>
              <a:ext cx="748" cy="403"/>
              <a:chOff x="776" y="4029"/>
              <a:chExt cx="748" cy="403"/>
            </a:xfrm>
          </p:grpSpPr>
          <p:sp>
            <p:nvSpPr>
              <p:cNvPr id="237665" name="Rectangle 62"/>
              <p:cNvSpPr>
                <a:spLocks noChangeArrowheads="1"/>
              </p:cNvSpPr>
              <p:nvPr/>
            </p:nvSpPr>
            <p:spPr bwMode="auto">
              <a:xfrm>
                <a:off x="808" y="4029"/>
                <a:ext cx="68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666" name="Rectangle 190"/>
              <p:cNvSpPr>
                <a:spLocks noChangeArrowheads="1"/>
              </p:cNvSpPr>
              <p:nvPr/>
            </p:nvSpPr>
            <p:spPr bwMode="auto">
              <a:xfrm>
                <a:off x="776" y="4029"/>
                <a:ext cx="74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32" name="Group 193"/>
            <p:cNvGrpSpPr>
              <a:grpSpLocks/>
            </p:cNvGrpSpPr>
            <p:nvPr/>
          </p:nvGrpSpPr>
          <p:grpSpPr bwMode="auto">
            <a:xfrm>
              <a:off x="1524" y="4029"/>
              <a:ext cx="856" cy="403"/>
              <a:chOff x="1524" y="4029"/>
              <a:chExt cx="856" cy="403"/>
            </a:xfrm>
          </p:grpSpPr>
          <p:sp>
            <p:nvSpPr>
              <p:cNvPr id="237663" name="Rectangle 63"/>
              <p:cNvSpPr>
                <a:spLocks noChangeArrowheads="1"/>
              </p:cNvSpPr>
              <p:nvPr/>
            </p:nvSpPr>
            <p:spPr bwMode="auto">
              <a:xfrm>
                <a:off x="1556" y="4029"/>
                <a:ext cx="79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664" name="Rectangle 192"/>
              <p:cNvSpPr>
                <a:spLocks noChangeArrowheads="1"/>
              </p:cNvSpPr>
              <p:nvPr/>
            </p:nvSpPr>
            <p:spPr bwMode="auto">
              <a:xfrm>
                <a:off x="1524" y="4029"/>
                <a:ext cx="85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33" name="Group 195"/>
            <p:cNvGrpSpPr>
              <a:grpSpLocks/>
            </p:cNvGrpSpPr>
            <p:nvPr/>
          </p:nvGrpSpPr>
          <p:grpSpPr bwMode="auto">
            <a:xfrm>
              <a:off x="2380" y="4029"/>
              <a:ext cx="388" cy="403"/>
              <a:chOff x="2380" y="4029"/>
              <a:chExt cx="388" cy="403"/>
            </a:xfrm>
          </p:grpSpPr>
          <p:sp>
            <p:nvSpPr>
              <p:cNvPr id="237661" name="Rectangle 64"/>
              <p:cNvSpPr>
                <a:spLocks noChangeArrowheads="1"/>
              </p:cNvSpPr>
              <p:nvPr/>
            </p:nvSpPr>
            <p:spPr bwMode="auto">
              <a:xfrm>
                <a:off x="2412" y="4029"/>
                <a:ext cx="324"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(0)</a:t>
                </a:r>
              </a:p>
            </p:txBody>
          </p:sp>
          <p:sp>
            <p:nvSpPr>
              <p:cNvPr id="237662" name="Rectangle 194"/>
              <p:cNvSpPr>
                <a:spLocks noChangeArrowheads="1"/>
              </p:cNvSpPr>
              <p:nvPr/>
            </p:nvSpPr>
            <p:spPr bwMode="auto">
              <a:xfrm>
                <a:off x="2380" y="4029"/>
                <a:ext cx="388"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34" name="Group 197"/>
            <p:cNvGrpSpPr>
              <a:grpSpLocks/>
            </p:cNvGrpSpPr>
            <p:nvPr/>
          </p:nvGrpSpPr>
          <p:grpSpPr bwMode="auto">
            <a:xfrm>
              <a:off x="2768" y="4029"/>
              <a:ext cx="676" cy="403"/>
              <a:chOff x="2768" y="4029"/>
              <a:chExt cx="676" cy="403"/>
            </a:xfrm>
          </p:grpSpPr>
          <p:sp>
            <p:nvSpPr>
              <p:cNvPr id="237659" name="Rectangle 65"/>
              <p:cNvSpPr>
                <a:spLocks noChangeArrowheads="1"/>
              </p:cNvSpPr>
              <p:nvPr/>
            </p:nvSpPr>
            <p:spPr bwMode="auto">
              <a:xfrm>
                <a:off x="2800" y="4029"/>
                <a:ext cx="612"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660" name="Rectangle 196"/>
              <p:cNvSpPr>
                <a:spLocks noChangeArrowheads="1"/>
              </p:cNvSpPr>
              <p:nvPr/>
            </p:nvSpPr>
            <p:spPr bwMode="auto">
              <a:xfrm>
                <a:off x="2768" y="4029"/>
                <a:ext cx="676"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35" name="Group 199"/>
            <p:cNvGrpSpPr>
              <a:grpSpLocks/>
            </p:cNvGrpSpPr>
            <p:nvPr/>
          </p:nvGrpSpPr>
          <p:grpSpPr bwMode="auto">
            <a:xfrm>
              <a:off x="3444" y="4029"/>
              <a:ext cx="1164" cy="403"/>
              <a:chOff x="3444" y="4029"/>
              <a:chExt cx="1164" cy="403"/>
            </a:xfrm>
          </p:grpSpPr>
          <p:sp>
            <p:nvSpPr>
              <p:cNvPr id="237657" name="Rectangle 66"/>
              <p:cNvSpPr>
                <a:spLocks noChangeArrowheads="1"/>
              </p:cNvSpPr>
              <p:nvPr/>
            </p:nvSpPr>
            <p:spPr bwMode="auto">
              <a:xfrm>
                <a:off x="3476" y="4029"/>
                <a:ext cx="1100" cy="40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 </a:t>
                </a:r>
              </a:p>
              <a:p>
                <a:pPr eaLnBrk="0" hangingPunct="0"/>
                <a:endParaRPr lang="en-US" altLang="zh-CN" sz="2000" b="1">
                  <a:solidFill>
                    <a:srgbClr val="000000"/>
                  </a:solidFill>
                  <a:latin typeface="Arial" charset="0"/>
                  <a:cs typeface="Arial" charset="0"/>
                </a:endParaRPr>
              </a:p>
            </p:txBody>
          </p:sp>
          <p:sp>
            <p:nvSpPr>
              <p:cNvPr id="237658" name="Rectangle 198"/>
              <p:cNvSpPr>
                <a:spLocks noChangeArrowheads="1"/>
              </p:cNvSpPr>
              <p:nvPr/>
            </p:nvSpPr>
            <p:spPr bwMode="auto">
              <a:xfrm>
                <a:off x="3444" y="4029"/>
                <a:ext cx="1164" cy="40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36" name="Group 201"/>
            <p:cNvGrpSpPr>
              <a:grpSpLocks/>
            </p:cNvGrpSpPr>
            <p:nvPr/>
          </p:nvGrpSpPr>
          <p:grpSpPr bwMode="auto">
            <a:xfrm>
              <a:off x="0" y="4432"/>
              <a:ext cx="223" cy="633"/>
              <a:chOff x="0" y="4432"/>
              <a:chExt cx="223" cy="633"/>
            </a:xfrm>
          </p:grpSpPr>
          <p:sp>
            <p:nvSpPr>
              <p:cNvPr id="237655" name="Rectangle 67"/>
              <p:cNvSpPr>
                <a:spLocks noChangeArrowheads="1"/>
              </p:cNvSpPr>
              <p:nvPr/>
            </p:nvSpPr>
            <p:spPr bwMode="auto">
              <a:xfrm>
                <a:off x="32" y="4432"/>
                <a:ext cx="159"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a:t>
                </a:r>
              </a:p>
            </p:txBody>
          </p:sp>
          <p:sp>
            <p:nvSpPr>
              <p:cNvPr id="237656" name="Rectangle 200"/>
              <p:cNvSpPr>
                <a:spLocks noChangeArrowheads="1"/>
              </p:cNvSpPr>
              <p:nvPr/>
            </p:nvSpPr>
            <p:spPr bwMode="auto">
              <a:xfrm>
                <a:off x="0" y="4432"/>
                <a:ext cx="223"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37" name="Group 203"/>
            <p:cNvGrpSpPr>
              <a:grpSpLocks/>
            </p:cNvGrpSpPr>
            <p:nvPr/>
          </p:nvGrpSpPr>
          <p:grpSpPr bwMode="auto">
            <a:xfrm>
              <a:off x="223" y="4432"/>
              <a:ext cx="553" cy="633"/>
              <a:chOff x="223" y="4432"/>
              <a:chExt cx="553" cy="633"/>
            </a:xfrm>
          </p:grpSpPr>
          <p:sp>
            <p:nvSpPr>
              <p:cNvPr id="237653" name="Rectangle 68"/>
              <p:cNvSpPr>
                <a:spLocks noChangeArrowheads="1"/>
              </p:cNvSpPr>
              <p:nvPr/>
            </p:nvSpPr>
            <p:spPr bwMode="auto">
              <a:xfrm>
                <a:off x="255" y="4432"/>
                <a:ext cx="489"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Rome</a:t>
                </a:r>
              </a:p>
            </p:txBody>
          </p:sp>
          <p:sp>
            <p:nvSpPr>
              <p:cNvPr id="237654" name="Rectangle 202"/>
              <p:cNvSpPr>
                <a:spLocks noChangeArrowheads="1"/>
              </p:cNvSpPr>
              <p:nvPr/>
            </p:nvSpPr>
            <p:spPr bwMode="auto">
              <a:xfrm>
                <a:off x="223" y="4432"/>
                <a:ext cx="553"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38" name="Group 205"/>
            <p:cNvGrpSpPr>
              <a:grpSpLocks/>
            </p:cNvGrpSpPr>
            <p:nvPr/>
          </p:nvGrpSpPr>
          <p:grpSpPr bwMode="auto">
            <a:xfrm>
              <a:off x="776" y="4432"/>
              <a:ext cx="748" cy="633"/>
              <a:chOff x="776" y="4432"/>
              <a:chExt cx="748" cy="633"/>
            </a:xfrm>
          </p:grpSpPr>
          <p:sp>
            <p:nvSpPr>
              <p:cNvPr id="237651" name="Rectangle 69"/>
              <p:cNvSpPr>
                <a:spLocks noChangeArrowheads="1"/>
              </p:cNvSpPr>
              <p:nvPr/>
            </p:nvSpPr>
            <p:spPr bwMode="auto">
              <a:xfrm>
                <a:off x="808" y="4432"/>
                <a:ext cx="684"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27:1–28:31</a:t>
                </a:r>
                <a:endParaRPr lang="en-US" altLang="zh-CN" sz="2000" b="1">
                  <a:solidFill>
                    <a:srgbClr val="000000"/>
                  </a:solidFill>
                  <a:latin typeface="Arial" charset="0"/>
                  <a:cs typeface="Arial" charset="0"/>
                </a:endParaRPr>
              </a:p>
              <a:p>
                <a:pPr eaLnBrk="0" hangingPunct="0"/>
                <a:endParaRPr lang="en-US" altLang="zh-CN" sz="2000" b="1">
                  <a:solidFill>
                    <a:srgbClr val="000000"/>
                  </a:solidFill>
                  <a:latin typeface="Arial" charset="0"/>
                  <a:cs typeface="Arial" charset="0"/>
                </a:endParaRPr>
              </a:p>
            </p:txBody>
          </p:sp>
          <p:sp>
            <p:nvSpPr>
              <p:cNvPr id="237652" name="Rectangle 204"/>
              <p:cNvSpPr>
                <a:spLocks noChangeArrowheads="1"/>
              </p:cNvSpPr>
              <p:nvPr/>
            </p:nvSpPr>
            <p:spPr bwMode="auto">
              <a:xfrm>
                <a:off x="776" y="4432"/>
                <a:ext cx="748"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39" name="Group 207"/>
            <p:cNvGrpSpPr>
              <a:grpSpLocks/>
            </p:cNvGrpSpPr>
            <p:nvPr/>
          </p:nvGrpSpPr>
          <p:grpSpPr bwMode="auto">
            <a:xfrm>
              <a:off x="1524" y="4432"/>
              <a:ext cx="856" cy="633"/>
              <a:chOff x="1524" y="4432"/>
              <a:chExt cx="856" cy="633"/>
            </a:xfrm>
          </p:grpSpPr>
          <p:sp>
            <p:nvSpPr>
              <p:cNvPr id="237649" name="Rectangle 70"/>
              <p:cNvSpPr>
                <a:spLocks noChangeArrowheads="1"/>
              </p:cNvSpPr>
              <p:nvPr/>
            </p:nvSpPr>
            <p:spPr bwMode="auto">
              <a:xfrm>
                <a:off x="1556" y="4432"/>
                <a:ext cx="792"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Feb 60-</a:t>
                </a:r>
              </a:p>
              <a:p>
                <a:r>
                  <a:rPr lang="en-US" altLang="zh-CN" sz="2000" b="1">
                    <a:solidFill>
                      <a:srgbClr val="000000"/>
                    </a:solidFill>
                    <a:latin typeface="Arial" charset="0"/>
                    <a:cs typeface="Arial" charset="0"/>
                  </a:rPr>
                  <a:t>Spring 62</a:t>
                </a:r>
              </a:p>
            </p:txBody>
          </p:sp>
          <p:sp>
            <p:nvSpPr>
              <p:cNvPr id="237650" name="Rectangle 206"/>
              <p:cNvSpPr>
                <a:spLocks noChangeArrowheads="1"/>
              </p:cNvSpPr>
              <p:nvPr/>
            </p:nvSpPr>
            <p:spPr bwMode="auto">
              <a:xfrm>
                <a:off x="1524" y="4432"/>
                <a:ext cx="856"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40" name="Group 209"/>
            <p:cNvGrpSpPr>
              <a:grpSpLocks/>
            </p:cNvGrpSpPr>
            <p:nvPr/>
          </p:nvGrpSpPr>
          <p:grpSpPr bwMode="auto">
            <a:xfrm>
              <a:off x="2380" y="4432"/>
              <a:ext cx="388" cy="633"/>
              <a:chOff x="2380" y="4432"/>
              <a:chExt cx="388" cy="633"/>
            </a:xfrm>
          </p:grpSpPr>
          <p:sp>
            <p:nvSpPr>
              <p:cNvPr id="237647" name="Rectangle 71"/>
              <p:cNvSpPr>
                <a:spLocks noChangeArrowheads="1"/>
              </p:cNvSpPr>
              <p:nvPr/>
            </p:nvSpPr>
            <p:spPr bwMode="auto">
              <a:xfrm>
                <a:off x="2412" y="4432"/>
                <a:ext cx="324"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2.2</a:t>
                </a:r>
              </a:p>
            </p:txBody>
          </p:sp>
          <p:sp>
            <p:nvSpPr>
              <p:cNvPr id="237648" name="Rectangle 208"/>
              <p:cNvSpPr>
                <a:spLocks noChangeArrowheads="1"/>
              </p:cNvSpPr>
              <p:nvPr/>
            </p:nvSpPr>
            <p:spPr bwMode="auto">
              <a:xfrm>
                <a:off x="2380" y="4432"/>
                <a:ext cx="388"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41" name="Group 211"/>
            <p:cNvGrpSpPr>
              <a:grpSpLocks/>
            </p:cNvGrpSpPr>
            <p:nvPr/>
          </p:nvGrpSpPr>
          <p:grpSpPr bwMode="auto">
            <a:xfrm>
              <a:off x="2768" y="4432"/>
              <a:ext cx="676" cy="633"/>
              <a:chOff x="2768" y="4432"/>
              <a:chExt cx="676" cy="633"/>
            </a:xfrm>
          </p:grpSpPr>
          <p:sp>
            <p:nvSpPr>
              <p:cNvPr id="237645" name="Rectangle 72"/>
              <p:cNvSpPr>
                <a:spLocks noChangeArrowheads="1"/>
              </p:cNvSpPr>
              <p:nvPr/>
            </p:nvSpPr>
            <p:spPr bwMode="auto">
              <a:xfrm>
                <a:off x="2800" y="4432"/>
                <a:ext cx="612"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1800" b="1">
                    <a:solidFill>
                      <a:srgbClr val="000000"/>
                    </a:solidFill>
                    <a:latin typeface="Arial" charset="0"/>
                    <a:cs typeface="Arial" charset="0"/>
                  </a:rPr>
                  <a:t>Eph., Col., Phil., Philem.</a:t>
                </a:r>
              </a:p>
            </p:txBody>
          </p:sp>
          <p:sp>
            <p:nvSpPr>
              <p:cNvPr id="237646" name="Rectangle 210"/>
              <p:cNvSpPr>
                <a:spLocks noChangeArrowheads="1"/>
              </p:cNvSpPr>
              <p:nvPr/>
            </p:nvSpPr>
            <p:spPr bwMode="auto">
              <a:xfrm>
                <a:off x="2768" y="4432"/>
                <a:ext cx="676"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nvGrpSpPr>
            <p:cNvPr id="237642" name="Group 213"/>
            <p:cNvGrpSpPr>
              <a:grpSpLocks/>
            </p:cNvGrpSpPr>
            <p:nvPr/>
          </p:nvGrpSpPr>
          <p:grpSpPr bwMode="auto">
            <a:xfrm>
              <a:off x="3444" y="4432"/>
              <a:ext cx="1164" cy="633"/>
              <a:chOff x="3444" y="4432"/>
              <a:chExt cx="1164" cy="633"/>
            </a:xfrm>
          </p:grpSpPr>
          <p:sp>
            <p:nvSpPr>
              <p:cNvPr id="237643" name="Rectangle 73"/>
              <p:cNvSpPr>
                <a:spLocks noChangeArrowheads="1"/>
              </p:cNvSpPr>
              <p:nvPr/>
            </p:nvSpPr>
            <p:spPr bwMode="auto">
              <a:xfrm>
                <a:off x="3476" y="4432"/>
                <a:ext cx="1100" cy="63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lIns="0" rIns="0" anchor="ctr"/>
              <a:lstStyle/>
              <a:p>
                <a:r>
                  <a:rPr lang="en-US" altLang="zh-CN" sz="2000" b="1">
                    <a:solidFill>
                      <a:srgbClr val="000000"/>
                    </a:solidFill>
                    <a:latin typeface="Arial" charset="0"/>
                    <a:cs typeface="Arial" charset="0"/>
                  </a:rPr>
                  <a:t>Timothy, Luke</a:t>
                </a:r>
              </a:p>
            </p:txBody>
          </p:sp>
          <p:sp>
            <p:nvSpPr>
              <p:cNvPr id="237644" name="Rectangle 212"/>
              <p:cNvSpPr>
                <a:spLocks noChangeArrowheads="1"/>
              </p:cNvSpPr>
              <p:nvPr/>
            </p:nvSpPr>
            <p:spPr bwMode="auto">
              <a:xfrm>
                <a:off x="3444" y="4432"/>
                <a:ext cx="1164"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solidFill>
                    <a:srgbClr val="000000"/>
                  </a:solidFill>
                  <a:latin typeface="Arial" charset="0"/>
                  <a:cs typeface="Arial" charset="0"/>
                </a:endParaRPr>
              </a:p>
            </p:txBody>
          </p:sp>
        </p:grpSp>
      </p:grpSp>
      <p:sp>
        <p:nvSpPr>
          <p:cNvPr id="237572" name="Rectangle 215"/>
          <p:cNvSpPr>
            <a:spLocks noGrp="1" noChangeArrowheads="1"/>
          </p:cNvSpPr>
          <p:nvPr>
            <p:ph type="title" idx="4294967295"/>
          </p:nvPr>
        </p:nvSpPr>
        <p:spPr>
          <a:xfrm>
            <a:off x="971567" y="-2946"/>
            <a:ext cx="6913563" cy="590092"/>
          </a:xfrm>
          <a:solidFill>
            <a:schemeClr val="hlink"/>
          </a:solidFill>
        </p:spPr>
        <p:txBody>
          <a:bodyPr lIns="91334" tIns="45667" rIns="91334" bIns="45667">
            <a:spAutoFit/>
          </a:bodyPr>
          <a:lstStyle/>
          <a:p>
            <a:pPr eaLnBrk="1" hangingPunct="1"/>
            <a:r>
              <a:rPr lang="en-US" altLang="zh-CN" sz="3200" b="1" dirty="0">
                <a:solidFill>
                  <a:srgbClr val="FFFF00"/>
                </a:solidFill>
                <a:latin typeface="Arial" charset="0"/>
                <a:ea typeface="ＭＳ Ｐゴシック" charset="0"/>
                <a:cs typeface="Arial" charset="0"/>
              </a:rPr>
              <a:t>Paul</a:t>
            </a:r>
            <a:r>
              <a:rPr lang="uk-UA" altLang="zh-CN" sz="3200" b="1" dirty="0">
                <a:solidFill>
                  <a:srgbClr val="FFFF00"/>
                </a:solidFill>
                <a:latin typeface="Arial" charset="0"/>
                <a:ea typeface="ＭＳ Ｐゴシック" charset="0"/>
                <a:cs typeface="Arial" charset="0"/>
              </a:rPr>
              <a:t>'</a:t>
            </a:r>
            <a:r>
              <a:rPr lang="en-US" altLang="zh-CN" sz="3200" b="1" dirty="0">
                <a:solidFill>
                  <a:srgbClr val="FFFF00"/>
                </a:solidFill>
                <a:latin typeface="Arial" charset="0"/>
                <a:ea typeface="ＭＳ Ｐゴシック" charset="0"/>
                <a:cs typeface="Arial" charset="0"/>
              </a:rPr>
              <a:t>s Missionary Journeys</a:t>
            </a:r>
            <a:endParaRPr lang="en-US" sz="3200" b="1" dirty="0">
              <a:solidFill>
                <a:srgbClr val="FFFF00"/>
              </a:solidFill>
              <a:latin typeface="Arial" charset="0"/>
              <a:ea typeface="ＭＳ Ｐゴシック" charset="0"/>
              <a:cs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0966" y="102580"/>
            <a:ext cx="8236820" cy="799420"/>
          </a:xfrm>
          <a:solidFill>
            <a:schemeClr val="tx1"/>
          </a:solidFill>
        </p:spPr>
        <p:txBody>
          <a:bodyPr/>
          <a:lstStyle/>
          <a:p>
            <a:r>
              <a:rPr lang="en-US" sz="3600" b="1" dirty="0">
                <a:solidFill>
                  <a:schemeClr val="bg1"/>
                </a:solidFill>
                <a:effectLst>
                  <a:glow rad="101600">
                    <a:schemeClr val="tx1">
                      <a:alpha val="99000"/>
                    </a:schemeClr>
                  </a:glow>
                </a:effectLst>
                <a:latin typeface="Arial"/>
                <a:cs typeface="Arial"/>
              </a:rPr>
              <a:t>Kingdom Statement</a:t>
            </a:r>
          </a:p>
        </p:txBody>
      </p:sp>
      <p:sp>
        <p:nvSpPr>
          <p:cNvPr id="3" name="Title 1"/>
          <p:cNvSpPr txBox="1">
            <a:spLocks/>
          </p:cNvSpPr>
          <p:nvPr/>
        </p:nvSpPr>
        <p:spPr bwMode="auto">
          <a:xfrm>
            <a:off x="14766" y="1433738"/>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6952"/>
            <a:endParaRPr lang="en-US" b="1" dirty="0">
              <a:solidFill>
                <a:prstClr val="white"/>
              </a:solidFill>
              <a:effectLst>
                <a:glow rad="101600">
                  <a:prstClr val="black">
                    <a:alpha val="99000"/>
                  </a:prstClr>
                </a:glow>
              </a:effectLst>
              <a:latin typeface="Calibri"/>
            </a:endParaRPr>
          </a:p>
        </p:txBody>
      </p:sp>
      <p:sp>
        <p:nvSpPr>
          <p:cNvPr id="6" name="Rectangle 2"/>
          <p:cNvSpPr txBox="1">
            <a:spLocks noChangeArrowheads="1"/>
          </p:cNvSpPr>
          <p:nvPr/>
        </p:nvSpPr>
        <p:spPr bwMode="auto">
          <a:xfrm>
            <a:off x="0" y="1313976"/>
            <a:ext cx="9144000" cy="449128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defTabSz="456952">
              <a:defRPr/>
            </a:pPr>
            <a:r>
              <a:rPr lang="en-US" sz="3200" b="1" dirty="0">
                <a:solidFill>
                  <a:srgbClr val="FFFFFF"/>
                </a:solidFill>
                <a:effectLst>
                  <a:glow rad="127000">
                    <a:srgbClr val="000000"/>
                  </a:glow>
                </a:effectLst>
                <a:latin typeface="Arial" charset="0"/>
                <a:ea typeface="ＭＳ Ｐゴシック" charset="0"/>
                <a:cs typeface="ＭＳ Ｐゴシック" charset="0"/>
              </a:rPr>
              <a:t>The kingdom message expands from its reception by Jews in Jerusalem (1:1–6:7) to Judeans and Samaritans (6:8–8:40) to Gentiles in Rome (chaps. 9–28) in many “progress reports” (2:47; 6:7; 8:40; 9:31; 12:24; 16:5; 19:20; 28:30-31; also possibly 2:41; 4:31; 5:42; 8:25, etc.) to show believers that God will grow his church, not man. </a:t>
            </a:r>
          </a:p>
        </p:txBody>
      </p:sp>
      <p:sp>
        <p:nvSpPr>
          <p:cNvPr id="8" name="Text Box 3"/>
          <p:cNvSpPr txBox="1">
            <a:spLocks noChangeArrowheads="1"/>
          </p:cNvSpPr>
          <p:nvPr/>
        </p:nvSpPr>
        <p:spPr bwMode="auto">
          <a:xfrm>
            <a:off x="8170701" y="44456"/>
            <a:ext cx="868363" cy="4616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r>
              <a:rPr lang="en-US" b="1" dirty="0">
                <a:solidFill>
                  <a:srgbClr val="FFFFFF"/>
                </a:solidFill>
                <a:cs typeface="Arial" charset="0"/>
              </a:rPr>
              <a:t>27b</a:t>
            </a:r>
          </a:p>
        </p:txBody>
      </p:sp>
      <p:sp>
        <p:nvSpPr>
          <p:cNvPr id="7" name="Rectangle 2">
            <a:extLst>
              <a:ext uri="{FF2B5EF4-FFF2-40B4-BE49-F238E27FC236}">
                <a16:creationId xmlns:a16="http://schemas.microsoft.com/office/drawing/2014/main" id="{8C9C35B0-166B-E044-B4E5-D2CBFC83557A}"/>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6952">
              <a:defRPr/>
            </a:pPr>
            <a:r>
              <a:rPr lang="en-US" sz="4800" b="1" dirty="0">
                <a:solidFill>
                  <a:srgbClr val="FFFFFF"/>
                </a:solidFill>
                <a:effectLst>
                  <a:glow rad="127000">
                    <a:srgbClr val="000000"/>
                  </a:glow>
                </a:effectLst>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15463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961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239620" name="TextBox 5"/>
          <p:cNvSpPr txBox="1">
            <a:spLocks noChangeArrowheads="1"/>
          </p:cNvSpPr>
          <p:nvPr/>
        </p:nvSpPr>
        <p:spPr bwMode="auto">
          <a:xfrm>
            <a:off x="8293379" y="7144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latin typeface="Arial" charset="0"/>
                <a:cs typeface="Arial" charset="0"/>
              </a:rPr>
              <a:t>123</a:t>
            </a:r>
          </a:p>
        </p:txBody>
      </p:sp>
      <p:sp>
        <p:nvSpPr>
          <p:cNvPr id="239621"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en-US" sz="4000" b="1" u="sng">
                <a:solidFill>
                  <a:srgbClr val="663300"/>
                </a:solidFill>
                <a:latin typeface="Arial" charset="0"/>
                <a:cs typeface="Times New Roman" charset="0"/>
              </a:rPr>
              <a:t>Key Characteristics of Acts</a:t>
            </a:r>
          </a:p>
        </p:txBody>
      </p:sp>
      <p:pic>
        <p:nvPicPr>
          <p:cNvPr id="2" name="Picture 1"/>
          <p:cNvPicPr>
            <a:picLocks noChangeAspect="1"/>
          </p:cNvPicPr>
          <p:nvPr/>
        </p:nvPicPr>
        <p:blipFill>
          <a:blip r:embed="rId4"/>
          <a:stretch>
            <a:fillRect/>
          </a:stretch>
        </p:blipFill>
        <p:spPr>
          <a:xfrm>
            <a:off x="3502043" y="2132857"/>
            <a:ext cx="5641963" cy="4725144"/>
          </a:xfrm>
          <a:prstGeom prst="rect">
            <a:avLst/>
          </a:prstGeom>
        </p:spPr>
      </p:pic>
      <p:sp>
        <p:nvSpPr>
          <p:cNvPr id="54276" name="Text Box 4"/>
          <p:cNvSpPr txBox="1">
            <a:spLocks noChangeArrowheads="1"/>
          </p:cNvSpPr>
          <p:nvPr/>
        </p:nvSpPr>
        <p:spPr bwMode="auto">
          <a:xfrm>
            <a:off x="457201" y="1022350"/>
            <a:ext cx="8991600" cy="5607050"/>
          </a:xfrm>
          <a:prstGeom prst="rect">
            <a:avLst/>
          </a:prstGeom>
          <a:noFill/>
          <a:ln w="28575" cap="sq">
            <a:noFill/>
            <a:miter lim="800000"/>
            <a:headEnd type="none" w="sm" len="sm"/>
            <a:tailEnd type="none" w="sm" len="sm"/>
          </a:ln>
          <a:effectLst/>
        </p:spPr>
        <p:txBody>
          <a:bodyPr lIns="91334" tIns="45667" rIns="91334" bIns="45667" numCol="2"/>
          <a:lstStyle/>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Kingdom</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Significance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Interpretation</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Superb Style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Universal message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Holy Spirit</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Gentile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Comprehensive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Sermons</a:t>
            </a:r>
          </a:p>
          <a:p>
            <a:pPr marL="621596" lvl="1" indent="-621596" algn="l">
              <a:lnSpc>
                <a:spcPct val="90000"/>
              </a:lnSpc>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Contrasts with Luke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Journeys </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Gospel Progress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11" end="11"/>
                                            </p:txEl>
                                          </p:spTgt>
                                        </p:tgtEl>
                                        <p:attrNameLst>
                                          <p:attrName>style.visibility</p:attrName>
                                        </p:attrNameLst>
                                      </p:cBhvr>
                                      <p:to>
                                        <p:strVal val="visible"/>
                                      </p:to>
                                    </p:set>
                                    <p:anim calcmode="lin" valueType="num">
                                      <p:cBhvr additive="base">
                                        <p:cTn id="7" dur="500" fill="hold"/>
                                        <p:tgtEl>
                                          <p:spTgt spid="54276">
                                            <p:txEl>
                                              <p:pRg st="11" end="1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uiExpand="1" build="p" bldLvl="2"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5D1F732D-6098-43F6-A7AC-37A211A37A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465428"/>
            <a:ext cx="9144000" cy="6392572"/>
          </a:xfrm>
          <a:prstGeom prst="rect">
            <a:avLst/>
          </a:prstGeom>
        </p:spPr>
      </p:pic>
      <p:grpSp>
        <p:nvGrpSpPr>
          <p:cNvPr id="5" name="Group 4">
            <a:extLst>
              <a:ext uri="{FF2B5EF4-FFF2-40B4-BE49-F238E27FC236}">
                <a16:creationId xmlns:a16="http://schemas.microsoft.com/office/drawing/2014/main" id="{107AEAFB-E42C-4A8D-BD04-DEABBA46ED8B}"/>
              </a:ext>
            </a:extLst>
          </p:cNvPr>
          <p:cNvGrpSpPr/>
          <p:nvPr/>
        </p:nvGrpSpPr>
        <p:grpSpPr>
          <a:xfrm>
            <a:off x="6268749" y="1924440"/>
            <a:ext cx="834758" cy="676038"/>
            <a:chOff x="3453579" y="4038601"/>
            <a:chExt cx="834758" cy="676038"/>
          </a:xfrm>
        </p:grpSpPr>
        <p:sp>
          <p:nvSpPr>
            <p:cNvPr id="14" name="Arrow: Right 13">
              <a:extLst>
                <a:ext uri="{FF2B5EF4-FFF2-40B4-BE49-F238E27FC236}">
                  <a16:creationId xmlns:a16="http://schemas.microsoft.com/office/drawing/2014/main" id="{886C03F6-9E34-491C-A39D-A99400B7F733}"/>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6" name="Arrow: Right 15">
              <a:extLst>
                <a:ext uri="{FF2B5EF4-FFF2-40B4-BE49-F238E27FC236}">
                  <a16:creationId xmlns:a16="http://schemas.microsoft.com/office/drawing/2014/main" id="{4AD6AAA7-E819-429C-9CE8-5610716A4642}"/>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Times New Roman"/>
                <a:ea typeface="+mn-ea"/>
                <a:cs typeface="+mn-cs"/>
              </a:endParaRPr>
            </a:p>
          </p:txBody>
        </p:sp>
      </p:grpSp>
      <p:sp>
        <p:nvSpPr>
          <p:cNvPr id="9" name="TextBox 8">
            <a:extLst>
              <a:ext uri="{FF2B5EF4-FFF2-40B4-BE49-F238E27FC236}">
                <a16:creationId xmlns:a16="http://schemas.microsoft.com/office/drawing/2014/main" id="{6E31953A-DC04-4A8D-B2D4-BFBC4D98B0BE}"/>
              </a:ext>
            </a:extLst>
          </p:cNvPr>
          <p:cNvSpPr txBox="1"/>
          <p:nvPr/>
        </p:nvSpPr>
        <p:spPr>
          <a:xfrm>
            <a:off x="685800" y="1621405"/>
            <a:ext cx="7924800"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96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mn-ea"/>
                <a:cs typeface="+mn-cs"/>
              </a:rPr>
              <a:t>GOOD NE    WS</a:t>
            </a:r>
          </a:p>
        </p:txBody>
      </p:sp>
      <p:sp>
        <p:nvSpPr>
          <p:cNvPr id="10" name="TextBox 9">
            <a:extLst>
              <a:ext uri="{FF2B5EF4-FFF2-40B4-BE49-F238E27FC236}">
                <a16:creationId xmlns:a16="http://schemas.microsoft.com/office/drawing/2014/main" id="{D9A1087B-3F80-4F48-8DBC-0CF94883E04F}"/>
              </a:ext>
            </a:extLst>
          </p:cNvPr>
          <p:cNvSpPr txBox="1"/>
          <p:nvPr/>
        </p:nvSpPr>
        <p:spPr>
          <a:xfrm>
            <a:off x="399852" y="2764405"/>
            <a:ext cx="7924800"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96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mn-ea"/>
                <a:cs typeface="+mn-cs"/>
              </a:rPr>
              <a:t>ON THE MO    VE</a:t>
            </a:r>
          </a:p>
        </p:txBody>
      </p:sp>
      <p:sp>
        <p:nvSpPr>
          <p:cNvPr id="22" name="Rectangle 21">
            <a:extLst>
              <a:ext uri="{FF2B5EF4-FFF2-40B4-BE49-F238E27FC236}">
                <a16:creationId xmlns:a16="http://schemas.microsoft.com/office/drawing/2014/main" id="{F8B2E6BA-8BCD-4AA0-AB8A-DB37AB6C37B0}"/>
              </a:ext>
            </a:extLst>
          </p:cNvPr>
          <p:cNvSpPr/>
          <p:nvPr/>
        </p:nvSpPr>
        <p:spPr>
          <a:xfrm>
            <a:off x="0" y="0"/>
            <a:ext cx="9144000" cy="478405"/>
          </a:xfrm>
          <a:prstGeom prst="rect">
            <a:avLst/>
          </a:prstGeom>
          <a:solidFill>
            <a:srgbClr val="002060"/>
          </a:solid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a:ea typeface="+mn-ea"/>
              <a:cs typeface="+mn-cs"/>
            </a:endParaRPr>
          </a:p>
        </p:txBody>
      </p:sp>
      <p:grpSp>
        <p:nvGrpSpPr>
          <p:cNvPr id="18" name="Group 17">
            <a:extLst>
              <a:ext uri="{FF2B5EF4-FFF2-40B4-BE49-F238E27FC236}">
                <a16:creationId xmlns:a16="http://schemas.microsoft.com/office/drawing/2014/main" id="{F17F5622-0621-40B3-90CF-FE1E99F4C40D}"/>
              </a:ext>
            </a:extLst>
          </p:cNvPr>
          <p:cNvGrpSpPr/>
          <p:nvPr/>
        </p:nvGrpSpPr>
        <p:grpSpPr>
          <a:xfrm>
            <a:off x="6268749" y="2980090"/>
            <a:ext cx="834758" cy="676038"/>
            <a:chOff x="3453579" y="4038601"/>
            <a:chExt cx="834758" cy="676038"/>
          </a:xfrm>
        </p:grpSpPr>
        <p:sp>
          <p:nvSpPr>
            <p:cNvPr id="23" name="Arrow: Right 22">
              <a:extLst>
                <a:ext uri="{FF2B5EF4-FFF2-40B4-BE49-F238E27FC236}">
                  <a16:creationId xmlns:a16="http://schemas.microsoft.com/office/drawing/2014/main" id="{15021482-6F86-4AF3-98C2-9251251AC25E}"/>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Times New Roman"/>
                <a:ea typeface="+mn-ea"/>
                <a:cs typeface="+mn-cs"/>
              </a:endParaRPr>
            </a:p>
          </p:txBody>
        </p:sp>
        <p:sp>
          <p:nvSpPr>
            <p:cNvPr id="24" name="Arrow: Right 23">
              <a:extLst>
                <a:ext uri="{FF2B5EF4-FFF2-40B4-BE49-F238E27FC236}">
                  <a16:creationId xmlns:a16="http://schemas.microsoft.com/office/drawing/2014/main" id="{3873FCBE-14A5-4158-A35C-80B3D7AA23F4}"/>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FFFFFF"/>
                </a:solidFill>
                <a:effectLst/>
                <a:uLnTx/>
                <a:uFillTx/>
                <a:latin typeface="Times New Roman"/>
                <a:ea typeface="+mn-ea"/>
                <a:cs typeface="+mn-cs"/>
              </a:endParaRPr>
            </a:p>
          </p:txBody>
        </p:sp>
      </p:grpSp>
      <p:sp>
        <p:nvSpPr>
          <p:cNvPr id="12" name="TextBox 11">
            <a:extLst>
              <a:ext uri="{FF2B5EF4-FFF2-40B4-BE49-F238E27FC236}">
                <a16:creationId xmlns:a16="http://schemas.microsoft.com/office/drawing/2014/main" id="{62AF6761-FAB1-6447-942C-99AB2DD3143D}"/>
              </a:ext>
            </a:extLst>
          </p:cNvPr>
          <p:cNvSpPr txBox="1"/>
          <p:nvPr/>
        </p:nvSpPr>
        <p:spPr>
          <a:xfrm>
            <a:off x="2763297" y="3916175"/>
            <a:ext cx="5561355" cy="1077218"/>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40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mn-ea"/>
                <a:cs typeface="+mn-cs"/>
              </a:rPr>
              <a:t>God’s work through the early church in</a:t>
            </a:r>
          </a:p>
        </p:txBody>
      </p:sp>
      <p:sp>
        <p:nvSpPr>
          <p:cNvPr id="13" name="TextBox 12">
            <a:extLst>
              <a:ext uri="{FF2B5EF4-FFF2-40B4-BE49-F238E27FC236}">
                <a16:creationId xmlns:a16="http://schemas.microsoft.com/office/drawing/2014/main" id="{A100B275-2835-C644-B81B-E9DC79DDBC93}"/>
              </a:ext>
            </a:extLst>
          </p:cNvPr>
          <p:cNvSpPr txBox="1"/>
          <p:nvPr/>
        </p:nvSpPr>
        <p:spPr>
          <a:xfrm>
            <a:off x="2763297" y="4909691"/>
            <a:ext cx="5561355"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en-US" sz="96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mn-ea"/>
                <a:cs typeface="+mn-cs"/>
              </a:rPr>
              <a:t>Acts</a:t>
            </a:r>
            <a:endParaRPr kumimoji="0" lang="en-US" sz="8000" b="0" i="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Tw Cen MT Condensed Extra Bold" panose="020B0803020202020204" pitchFamily="34" charset="0"/>
              <a:ea typeface="+mn-ea"/>
              <a:cs typeface="+mn-cs"/>
            </a:endParaRPr>
          </a:p>
        </p:txBody>
      </p:sp>
    </p:spTree>
    <p:extLst>
      <p:ext uri="{BB962C8B-B14F-4D97-AF65-F5344CB8AC3E}">
        <p14:creationId xmlns:p14="http://schemas.microsoft.com/office/powerpoint/2010/main" val="1602072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3153" name="Rectangle 98"/>
          <p:cNvSpPr>
            <a:spLocks noGrp="1" noChangeArrowheads="1"/>
          </p:cNvSpPr>
          <p:nvPr>
            <p:ph type="title" idx="4294967295"/>
          </p:nvPr>
        </p:nvSpPr>
        <p:spPr>
          <a:xfrm>
            <a:off x="990600" y="0"/>
            <a:ext cx="7543800" cy="1143000"/>
          </a:xfrm>
        </p:spPr>
        <p:txBody>
          <a:bodyPr/>
          <a:lstStyle/>
          <a:p>
            <a:pPr eaLnBrk="1" hangingPunct="1"/>
            <a:r>
              <a:rPr lang="en-US" sz="4800" b="1">
                <a:latin typeface="Arial" charset="0"/>
                <a:ea typeface="ＭＳ Ｐゴシック" charset="0"/>
                <a:cs typeface="Arial" charset="0"/>
              </a:rPr>
              <a:t>Gospel Progress</a:t>
            </a:r>
          </a:p>
        </p:txBody>
      </p:sp>
      <p:sp>
        <p:nvSpPr>
          <p:cNvPr id="433154" name="Text Box 2"/>
          <p:cNvSpPr txBox="1">
            <a:spLocks noChangeArrowheads="1"/>
          </p:cNvSpPr>
          <p:nvPr/>
        </p:nvSpPr>
        <p:spPr bwMode="auto">
          <a:xfrm>
            <a:off x="8458205" y="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solidFill>
                  <a:srgbClr val="000000"/>
                </a:solidFill>
                <a:latin typeface="Arial" charset="0"/>
                <a:cs typeface="Arial" charset="0"/>
              </a:rPr>
              <a:t>124</a:t>
            </a:r>
          </a:p>
        </p:txBody>
      </p:sp>
      <p:sp>
        <p:nvSpPr>
          <p:cNvPr id="433155" name="Text Box 3"/>
          <p:cNvSpPr txBox="1">
            <a:spLocks noChangeArrowheads="1"/>
          </p:cNvSpPr>
          <p:nvPr/>
        </p:nvSpPr>
        <p:spPr bwMode="auto">
          <a:xfrm>
            <a:off x="323851" y="190500"/>
            <a:ext cx="7920038" cy="954088"/>
          </a:xfrm>
          <a:prstGeom prst="rect">
            <a:avLst/>
          </a:prstGeom>
          <a:solidFill>
            <a:schemeClr val="hlink"/>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334" tIns="45667" rIns="91334" bIns="45667"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2800" b="1">
                <a:solidFill>
                  <a:srgbClr val="FFFF00"/>
                </a:solidFill>
                <a:latin typeface="Arial" charset="0"/>
                <a:ea typeface="Arial" charset="0"/>
                <a:cs typeface="Arial" charset="0"/>
              </a:rPr>
              <a:t>The </a:t>
            </a:r>
            <a:r>
              <a:rPr lang="en-US" altLang="zh-CN" sz="2800" b="1" u="sng">
                <a:solidFill>
                  <a:srgbClr val="FFFF00"/>
                </a:solidFill>
                <a:latin typeface="Arial" charset="0"/>
                <a:ea typeface="Arial" charset="0"/>
                <a:cs typeface="Arial" charset="0"/>
              </a:rPr>
              <a:t>progress of the gospel</a:t>
            </a:r>
            <a:r>
              <a:rPr lang="en-US" altLang="zh-CN" sz="2800" b="1">
                <a:solidFill>
                  <a:srgbClr val="FFFF00"/>
                </a:solidFill>
                <a:latin typeface="Arial" charset="0"/>
                <a:ea typeface="Arial" charset="0"/>
                <a:cs typeface="Arial" charset="0"/>
              </a:rPr>
              <a:t> in Acts is seen by contrasting the beginning and the end: </a:t>
            </a:r>
            <a:endParaRPr lang="en-US" sz="2800" b="1">
              <a:solidFill>
                <a:srgbClr val="FFFF00"/>
              </a:solidFill>
              <a:latin typeface="Arial" charset="0"/>
              <a:ea typeface="Arial" charset="0"/>
              <a:cs typeface="Arial" charset="0"/>
            </a:endParaRPr>
          </a:p>
        </p:txBody>
      </p:sp>
      <p:grpSp>
        <p:nvGrpSpPr>
          <p:cNvPr id="433156" name="Group 82"/>
          <p:cNvGrpSpPr>
            <a:grpSpLocks/>
          </p:cNvGrpSpPr>
          <p:nvPr/>
        </p:nvGrpSpPr>
        <p:grpSpPr bwMode="auto">
          <a:xfrm>
            <a:off x="304815" y="2159004"/>
            <a:ext cx="2754313" cy="939800"/>
            <a:chOff x="0" y="403"/>
            <a:chExt cx="1382" cy="403"/>
          </a:xfrm>
        </p:grpSpPr>
        <p:sp>
          <p:nvSpPr>
            <p:cNvPr id="433200" name="Rectangle 81"/>
            <p:cNvSpPr>
              <a:spLocks noChangeArrowheads="1"/>
            </p:cNvSpPr>
            <p:nvPr/>
          </p:nvSpPr>
          <p:spPr bwMode="auto">
            <a:xfrm>
              <a:off x="0" y="403"/>
              <a:ext cx="1382"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sp>
          <p:nvSpPr>
            <p:cNvPr id="433201" name="Rectangle 54"/>
            <p:cNvSpPr>
              <a:spLocks noChangeArrowheads="1"/>
            </p:cNvSpPr>
            <p:nvPr/>
          </p:nvSpPr>
          <p:spPr bwMode="auto">
            <a:xfrm>
              <a:off x="43" y="403"/>
              <a:ext cx="1296"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AD</a:t>
              </a:r>
            </a:p>
          </p:txBody>
        </p:sp>
      </p:grpSp>
      <p:sp>
        <p:nvSpPr>
          <p:cNvPr id="433157" name="Rectangle 55"/>
          <p:cNvSpPr>
            <a:spLocks noChangeArrowheads="1"/>
          </p:cNvSpPr>
          <p:nvPr/>
        </p:nvSpPr>
        <p:spPr bwMode="auto">
          <a:xfrm>
            <a:off x="3195640" y="2159004"/>
            <a:ext cx="2889250"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r>
              <a:rPr lang="en-US" altLang="zh-CN" b="1">
                <a:solidFill>
                  <a:srgbClr val="000000"/>
                </a:solidFill>
                <a:latin typeface="Arial" charset="0"/>
                <a:ea typeface="Arial" charset="0"/>
                <a:cs typeface="Arial" charset="0"/>
              </a:rPr>
              <a:t>33</a:t>
            </a:r>
          </a:p>
        </p:txBody>
      </p:sp>
      <p:sp>
        <p:nvSpPr>
          <p:cNvPr id="433158" name="Rectangle 56"/>
          <p:cNvSpPr>
            <a:spLocks noChangeArrowheads="1"/>
          </p:cNvSpPr>
          <p:nvPr/>
        </p:nvSpPr>
        <p:spPr bwMode="auto">
          <a:xfrm>
            <a:off x="5626117" y="2159004"/>
            <a:ext cx="2987675"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r>
              <a:rPr lang="en-US" altLang="zh-CN" b="1">
                <a:solidFill>
                  <a:srgbClr val="000000"/>
                </a:solidFill>
                <a:latin typeface="Arial" charset="0"/>
                <a:ea typeface="Arial" charset="0"/>
                <a:cs typeface="Arial" charset="0"/>
              </a:rPr>
              <a:t>62</a:t>
            </a:r>
          </a:p>
        </p:txBody>
      </p:sp>
      <p:grpSp>
        <p:nvGrpSpPr>
          <p:cNvPr id="433159" name="Group 84"/>
          <p:cNvGrpSpPr>
            <a:grpSpLocks/>
          </p:cNvGrpSpPr>
          <p:nvPr/>
        </p:nvGrpSpPr>
        <p:grpSpPr bwMode="auto">
          <a:xfrm>
            <a:off x="304815" y="3098800"/>
            <a:ext cx="2754313" cy="939800"/>
            <a:chOff x="0" y="806"/>
            <a:chExt cx="1382" cy="403"/>
          </a:xfrm>
        </p:grpSpPr>
        <p:sp>
          <p:nvSpPr>
            <p:cNvPr id="433198" name="Rectangle 83"/>
            <p:cNvSpPr>
              <a:spLocks noChangeArrowheads="1"/>
            </p:cNvSpPr>
            <p:nvPr/>
          </p:nvSpPr>
          <p:spPr bwMode="auto">
            <a:xfrm>
              <a:off x="0" y="806"/>
              <a:ext cx="1382"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sp>
          <p:nvSpPr>
            <p:cNvPr id="433199" name="Rectangle 57"/>
            <p:cNvSpPr>
              <a:spLocks noChangeArrowheads="1"/>
            </p:cNvSpPr>
            <p:nvPr/>
          </p:nvSpPr>
          <p:spPr bwMode="auto">
            <a:xfrm>
              <a:off x="43" y="806"/>
              <a:ext cx="1296"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Church</a:t>
              </a:r>
            </a:p>
          </p:txBody>
        </p:sp>
      </p:grpSp>
      <p:sp>
        <p:nvSpPr>
          <p:cNvPr id="433160" name="Rectangle 58"/>
          <p:cNvSpPr>
            <a:spLocks noChangeArrowheads="1"/>
          </p:cNvSpPr>
          <p:nvPr/>
        </p:nvSpPr>
        <p:spPr bwMode="auto">
          <a:xfrm>
            <a:off x="3195640" y="3098800"/>
            <a:ext cx="2889250"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r>
              <a:rPr lang="en-US" altLang="zh-CN" b="1">
                <a:solidFill>
                  <a:srgbClr val="000000"/>
                </a:solidFill>
                <a:latin typeface="Arial" charset="0"/>
                <a:ea typeface="Arial" charset="0"/>
                <a:cs typeface="Arial" charset="0"/>
              </a:rPr>
              <a:t>Non-existent</a:t>
            </a:r>
          </a:p>
        </p:txBody>
      </p:sp>
      <p:sp>
        <p:nvSpPr>
          <p:cNvPr id="433161" name="Rectangle 59"/>
          <p:cNvSpPr>
            <a:spLocks noChangeArrowheads="1"/>
          </p:cNvSpPr>
          <p:nvPr/>
        </p:nvSpPr>
        <p:spPr bwMode="auto">
          <a:xfrm>
            <a:off x="5626117" y="3098800"/>
            <a:ext cx="2987675"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r>
              <a:rPr lang="en-US" altLang="zh-CN" b="1">
                <a:solidFill>
                  <a:srgbClr val="000000"/>
                </a:solidFill>
                <a:latin typeface="Arial" charset="0"/>
                <a:ea typeface="Arial" charset="0"/>
                <a:cs typeface="Arial" charset="0"/>
              </a:rPr>
              <a:t>Thriving</a:t>
            </a:r>
          </a:p>
        </p:txBody>
      </p:sp>
      <p:grpSp>
        <p:nvGrpSpPr>
          <p:cNvPr id="433162" name="Group 86"/>
          <p:cNvGrpSpPr>
            <a:grpSpLocks/>
          </p:cNvGrpSpPr>
          <p:nvPr/>
        </p:nvGrpSpPr>
        <p:grpSpPr bwMode="auto">
          <a:xfrm>
            <a:off x="304815" y="4038602"/>
            <a:ext cx="2754313" cy="939800"/>
            <a:chOff x="0" y="1209"/>
            <a:chExt cx="1382" cy="403"/>
          </a:xfrm>
        </p:grpSpPr>
        <p:sp>
          <p:nvSpPr>
            <p:cNvPr id="433196" name="Rectangle 85"/>
            <p:cNvSpPr>
              <a:spLocks noChangeArrowheads="1"/>
            </p:cNvSpPr>
            <p:nvPr/>
          </p:nvSpPr>
          <p:spPr bwMode="auto">
            <a:xfrm>
              <a:off x="0" y="1209"/>
              <a:ext cx="1382"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sp>
          <p:nvSpPr>
            <p:cNvPr id="433197" name="Rectangle 60"/>
            <p:cNvSpPr>
              <a:spLocks noChangeArrowheads="1"/>
            </p:cNvSpPr>
            <p:nvPr/>
          </p:nvSpPr>
          <p:spPr bwMode="auto">
            <a:xfrm>
              <a:off x="43" y="1209"/>
              <a:ext cx="1296"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Composition of believers</a:t>
              </a:r>
            </a:p>
          </p:txBody>
        </p:sp>
      </p:grpSp>
      <p:sp>
        <p:nvSpPr>
          <p:cNvPr id="433163" name="Rectangle 61"/>
          <p:cNvSpPr>
            <a:spLocks noChangeArrowheads="1"/>
          </p:cNvSpPr>
          <p:nvPr/>
        </p:nvSpPr>
        <p:spPr bwMode="auto">
          <a:xfrm>
            <a:off x="3195640" y="4038602"/>
            <a:ext cx="2889250"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r>
              <a:rPr lang="en-US" altLang="zh-CN" b="1">
                <a:solidFill>
                  <a:srgbClr val="000000"/>
                </a:solidFill>
                <a:latin typeface="Arial" charset="0"/>
                <a:ea typeface="Arial" charset="0"/>
                <a:cs typeface="Arial" charset="0"/>
              </a:rPr>
              <a:t>100% Jewish</a:t>
            </a:r>
          </a:p>
        </p:txBody>
      </p:sp>
      <p:sp>
        <p:nvSpPr>
          <p:cNvPr id="433164" name="Rectangle 62"/>
          <p:cNvSpPr>
            <a:spLocks noChangeArrowheads="1"/>
          </p:cNvSpPr>
          <p:nvPr/>
        </p:nvSpPr>
        <p:spPr bwMode="auto">
          <a:xfrm>
            <a:off x="5626117" y="4038602"/>
            <a:ext cx="2987675"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r>
              <a:rPr lang="en-US" altLang="zh-CN" b="1">
                <a:solidFill>
                  <a:srgbClr val="000000"/>
                </a:solidFill>
                <a:latin typeface="Arial" charset="0"/>
                <a:ea typeface="Arial" charset="0"/>
                <a:cs typeface="Arial" charset="0"/>
              </a:rPr>
              <a:t>Mostly Gentiles</a:t>
            </a:r>
          </a:p>
        </p:txBody>
      </p:sp>
      <p:grpSp>
        <p:nvGrpSpPr>
          <p:cNvPr id="433165" name="Group 88"/>
          <p:cNvGrpSpPr>
            <a:grpSpLocks/>
          </p:cNvGrpSpPr>
          <p:nvPr/>
        </p:nvGrpSpPr>
        <p:grpSpPr bwMode="auto">
          <a:xfrm>
            <a:off x="304815" y="4978405"/>
            <a:ext cx="2754313" cy="939800"/>
            <a:chOff x="0" y="1612"/>
            <a:chExt cx="1382" cy="403"/>
          </a:xfrm>
        </p:grpSpPr>
        <p:sp>
          <p:nvSpPr>
            <p:cNvPr id="433194" name="Rectangle 87"/>
            <p:cNvSpPr>
              <a:spLocks noChangeArrowheads="1"/>
            </p:cNvSpPr>
            <p:nvPr/>
          </p:nvSpPr>
          <p:spPr bwMode="auto">
            <a:xfrm>
              <a:off x="0" y="1612"/>
              <a:ext cx="1382"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sp>
          <p:nvSpPr>
            <p:cNvPr id="433195" name="Rectangle 63"/>
            <p:cNvSpPr>
              <a:spLocks noChangeArrowheads="1"/>
            </p:cNvSpPr>
            <p:nvPr/>
          </p:nvSpPr>
          <p:spPr bwMode="auto">
            <a:xfrm>
              <a:off x="43" y="1612"/>
              <a:ext cx="1296"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Location</a:t>
              </a:r>
            </a:p>
          </p:txBody>
        </p:sp>
      </p:grpSp>
      <p:sp>
        <p:nvSpPr>
          <p:cNvPr id="433166" name="Rectangle 64"/>
          <p:cNvSpPr>
            <a:spLocks noChangeArrowheads="1"/>
          </p:cNvSpPr>
          <p:nvPr/>
        </p:nvSpPr>
        <p:spPr bwMode="auto">
          <a:xfrm>
            <a:off x="3195640" y="4978405"/>
            <a:ext cx="2889250"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r>
              <a:rPr lang="en-US" altLang="zh-CN" b="1">
                <a:solidFill>
                  <a:srgbClr val="000000"/>
                </a:solidFill>
                <a:latin typeface="Arial" charset="0"/>
                <a:ea typeface="Arial" charset="0"/>
                <a:cs typeface="Arial" charset="0"/>
              </a:rPr>
              <a:t>Jerusalem</a:t>
            </a:r>
          </a:p>
        </p:txBody>
      </p:sp>
      <p:sp>
        <p:nvSpPr>
          <p:cNvPr id="433167" name="Rectangle 65"/>
          <p:cNvSpPr>
            <a:spLocks noChangeArrowheads="1"/>
          </p:cNvSpPr>
          <p:nvPr/>
        </p:nvSpPr>
        <p:spPr bwMode="auto">
          <a:xfrm>
            <a:off x="5626117" y="4978405"/>
            <a:ext cx="2987675"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r>
              <a:rPr lang="en-US" altLang="zh-CN" b="1">
                <a:solidFill>
                  <a:srgbClr val="000000"/>
                </a:solidFill>
                <a:latin typeface="Arial" charset="0"/>
                <a:ea typeface="Arial" charset="0"/>
                <a:cs typeface="Arial" charset="0"/>
              </a:rPr>
              <a:t>Rome</a:t>
            </a:r>
          </a:p>
        </p:txBody>
      </p:sp>
      <p:grpSp>
        <p:nvGrpSpPr>
          <p:cNvPr id="433168" name="Group 72"/>
          <p:cNvGrpSpPr>
            <a:grpSpLocks/>
          </p:cNvGrpSpPr>
          <p:nvPr/>
        </p:nvGrpSpPr>
        <p:grpSpPr bwMode="auto">
          <a:xfrm>
            <a:off x="304815" y="1219202"/>
            <a:ext cx="2754313" cy="939800"/>
            <a:chOff x="0" y="0"/>
            <a:chExt cx="1382" cy="403"/>
          </a:xfrm>
        </p:grpSpPr>
        <p:sp>
          <p:nvSpPr>
            <p:cNvPr id="433190" name="Rectangle 71"/>
            <p:cNvSpPr>
              <a:spLocks noChangeArrowheads="1"/>
            </p:cNvSpPr>
            <p:nvPr/>
          </p:nvSpPr>
          <p:spPr bwMode="auto">
            <a:xfrm>
              <a:off x="0" y="0"/>
              <a:ext cx="1382"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grpSp>
          <p:nvGrpSpPr>
            <p:cNvPr id="433191" name="Group 70"/>
            <p:cNvGrpSpPr>
              <a:grpSpLocks/>
            </p:cNvGrpSpPr>
            <p:nvPr/>
          </p:nvGrpSpPr>
          <p:grpSpPr bwMode="auto">
            <a:xfrm>
              <a:off x="0" y="0"/>
              <a:ext cx="1382" cy="403"/>
              <a:chOff x="0" y="0"/>
              <a:chExt cx="1382" cy="403"/>
            </a:xfrm>
          </p:grpSpPr>
          <p:sp>
            <p:nvSpPr>
              <p:cNvPr id="433192" name="Rectangle 51"/>
              <p:cNvSpPr>
                <a:spLocks noChangeArrowheads="1"/>
              </p:cNvSpPr>
              <p:nvPr/>
            </p:nvSpPr>
            <p:spPr bwMode="auto">
              <a:xfrm>
                <a:off x="43" y="0"/>
                <a:ext cx="1296"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 </a:t>
                </a:r>
              </a:p>
              <a:p>
                <a:pPr eaLnBrk="0" hangingPunct="0"/>
                <a:endParaRPr lang="en-US" altLang="zh-CN" b="1">
                  <a:solidFill>
                    <a:srgbClr val="000000"/>
                  </a:solidFill>
                  <a:latin typeface="Arial" charset="0"/>
                  <a:ea typeface="Arial" charset="0"/>
                  <a:cs typeface="Arial" charset="0"/>
                </a:endParaRPr>
              </a:p>
            </p:txBody>
          </p:sp>
          <p:sp>
            <p:nvSpPr>
              <p:cNvPr id="433193" name="Rectangle 69"/>
              <p:cNvSpPr>
                <a:spLocks noChangeArrowheads="1"/>
              </p:cNvSpPr>
              <p:nvPr/>
            </p:nvSpPr>
            <p:spPr bwMode="auto">
              <a:xfrm>
                <a:off x="0" y="0"/>
                <a:ext cx="1382"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grpSp>
      </p:grpSp>
      <p:grpSp>
        <p:nvGrpSpPr>
          <p:cNvPr id="433169" name="Group 76"/>
          <p:cNvGrpSpPr>
            <a:grpSpLocks/>
          </p:cNvGrpSpPr>
          <p:nvPr/>
        </p:nvGrpSpPr>
        <p:grpSpPr bwMode="auto">
          <a:xfrm>
            <a:off x="3059128" y="1219202"/>
            <a:ext cx="3125787" cy="939800"/>
            <a:chOff x="1382" y="0"/>
            <a:chExt cx="1130" cy="403"/>
          </a:xfrm>
        </p:grpSpPr>
        <p:sp>
          <p:nvSpPr>
            <p:cNvPr id="433186" name="Rectangle 75"/>
            <p:cNvSpPr>
              <a:spLocks noChangeArrowheads="1"/>
            </p:cNvSpPr>
            <p:nvPr/>
          </p:nvSpPr>
          <p:spPr bwMode="auto">
            <a:xfrm>
              <a:off x="1382" y="0"/>
              <a:ext cx="1130"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grpSp>
          <p:nvGrpSpPr>
            <p:cNvPr id="433187" name="Group 74"/>
            <p:cNvGrpSpPr>
              <a:grpSpLocks/>
            </p:cNvGrpSpPr>
            <p:nvPr/>
          </p:nvGrpSpPr>
          <p:grpSpPr bwMode="auto">
            <a:xfrm>
              <a:off x="1382" y="0"/>
              <a:ext cx="1130" cy="403"/>
              <a:chOff x="1382" y="0"/>
              <a:chExt cx="1130" cy="403"/>
            </a:xfrm>
          </p:grpSpPr>
          <p:sp>
            <p:nvSpPr>
              <p:cNvPr id="433188" name="Rectangle 52"/>
              <p:cNvSpPr>
                <a:spLocks noChangeArrowheads="1"/>
              </p:cNvSpPr>
              <p:nvPr/>
            </p:nvSpPr>
            <p:spPr bwMode="auto">
              <a:xfrm>
                <a:off x="1425" y="0"/>
                <a:ext cx="1044"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r>
                  <a:rPr lang="en-US" altLang="zh-CN" sz="3200" b="1">
                    <a:solidFill>
                      <a:srgbClr val="FFFFFF"/>
                    </a:solidFill>
                    <a:latin typeface="Arial" charset="0"/>
                    <a:ea typeface="Arial" charset="0"/>
                    <a:cs typeface="Arial" charset="0"/>
                  </a:rPr>
                  <a:t>Acts 1</a:t>
                </a:r>
              </a:p>
            </p:txBody>
          </p:sp>
          <p:sp>
            <p:nvSpPr>
              <p:cNvPr id="433189" name="Rectangle 73"/>
              <p:cNvSpPr>
                <a:spLocks noChangeArrowheads="1"/>
              </p:cNvSpPr>
              <p:nvPr/>
            </p:nvSpPr>
            <p:spPr bwMode="auto">
              <a:xfrm>
                <a:off x="1382" y="0"/>
                <a:ext cx="1130"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grpSp>
      </p:grpSp>
      <p:grpSp>
        <p:nvGrpSpPr>
          <p:cNvPr id="433170" name="Group 80"/>
          <p:cNvGrpSpPr>
            <a:grpSpLocks/>
          </p:cNvGrpSpPr>
          <p:nvPr/>
        </p:nvGrpSpPr>
        <p:grpSpPr bwMode="auto">
          <a:xfrm>
            <a:off x="5689600" y="1219202"/>
            <a:ext cx="3225800" cy="939800"/>
            <a:chOff x="2512" y="0"/>
            <a:chExt cx="1166" cy="403"/>
          </a:xfrm>
        </p:grpSpPr>
        <p:sp>
          <p:nvSpPr>
            <p:cNvPr id="433182" name="Rectangle 79"/>
            <p:cNvSpPr>
              <a:spLocks noChangeArrowheads="1"/>
            </p:cNvSpPr>
            <p:nvPr/>
          </p:nvSpPr>
          <p:spPr bwMode="auto">
            <a:xfrm>
              <a:off x="2512" y="0"/>
              <a:ext cx="1166"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grpSp>
          <p:nvGrpSpPr>
            <p:cNvPr id="433183" name="Group 78"/>
            <p:cNvGrpSpPr>
              <a:grpSpLocks/>
            </p:cNvGrpSpPr>
            <p:nvPr/>
          </p:nvGrpSpPr>
          <p:grpSpPr bwMode="auto">
            <a:xfrm>
              <a:off x="2512" y="0"/>
              <a:ext cx="1166" cy="403"/>
              <a:chOff x="2512" y="0"/>
              <a:chExt cx="1166" cy="403"/>
            </a:xfrm>
          </p:grpSpPr>
          <p:sp>
            <p:nvSpPr>
              <p:cNvPr id="433184" name="Rectangle 53"/>
              <p:cNvSpPr>
                <a:spLocks noChangeArrowheads="1"/>
              </p:cNvSpPr>
              <p:nvPr/>
            </p:nvSpPr>
            <p:spPr bwMode="auto">
              <a:xfrm>
                <a:off x="2555" y="0"/>
                <a:ext cx="1080"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r>
                  <a:rPr lang="en-US" altLang="zh-CN" sz="3200" b="1">
                    <a:solidFill>
                      <a:srgbClr val="FFFFFF"/>
                    </a:solidFill>
                    <a:latin typeface="Arial" charset="0"/>
                    <a:ea typeface="Arial" charset="0"/>
                    <a:cs typeface="Arial" charset="0"/>
                  </a:rPr>
                  <a:t>Acts 28</a:t>
                </a:r>
              </a:p>
            </p:txBody>
          </p:sp>
          <p:sp>
            <p:nvSpPr>
              <p:cNvPr id="433185" name="Rectangle 77"/>
              <p:cNvSpPr>
                <a:spLocks noChangeArrowheads="1"/>
              </p:cNvSpPr>
              <p:nvPr/>
            </p:nvSpPr>
            <p:spPr bwMode="auto">
              <a:xfrm>
                <a:off x="2512" y="0"/>
                <a:ext cx="1166"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grpSp>
      </p:grpSp>
      <p:grpSp>
        <p:nvGrpSpPr>
          <p:cNvPr id="433171" name="Group 92"/>
          <p:cNvGrpSpPr>
            <a:grpSpLocks/>
          </p:cNvGrpSpPr>
          <p:nvPr/>
        </p:nvGrpSpPr>
        <p:grpSpPr bwMode="auto">
          <a:xfrm>
            <a:off x="304815" y="5918200"/>
            <a:ext cx="2754313" cy="939800"/>
            <a:chOff x="0" y="2015"/>
            <a:chExt cx="1382" cy="403"/>
          </a:xfrm>
        </p:grpSpPr>
        <p:sp>
          <p:nvSpPr>
            <p:cNvPr id="433178" name="Rectangle 91"/>
            <p:cNvSpPr>
              <a:spLocks noChangeArrowheads="1"/>
            </p:cNvSpPr>
            <p:nvPr/>
          </p:nvSpPr>
          <p:spPr bwMode="auto">
            <a:xfrm>
              <a:off x="0" y="2015"/>
              <a:ext cx="1382"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grpSp>
          <p:nvGrpSpPr>
            <p:cNvPr id="433179" name="Group 90"/>
            <p:cNvGrpSpPr>
              <a:grpSpLocks/>
            </p:cNvGrpSpPr>
            <p:nvPr/>
          </p:nvGrpSpPr>
          <p:grpSpPr bwMode="auto">
            <a:xfrm>
              <a:off x="0" y="2015"/>
              <a:ext cx="1382" cy="403"/>
              <a:chOff x="0" y="2015"/>
              <a:chExt cx="1382" cy="403"/>
            </a:xfrm>
          </p:grpSpPr>
          <p:sp>
            <p:nvSpPr>
              <p:cNvPr id="433180" name="Rectangle 66"/>
              <p:cNvSpPr>
                <a:spLocks noChangeArrowheads="1"/>
              </p:cNvSpPr>
              <p:nvPr/>
            </p:nvSpPr>
            <p:spPr bwMode="auto">
              <a:xfrm>
                <a:off x="43" y="2015"/>
                <a:ext cx="1296"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Central Figure</a:t>
                </a:r>
              </a:p>
            </p:txBody>
          </p:sp>
          <p:sp>
            <p:nvSpPr>
              <p:cNvPr id="433181" name="Rectangle 89"/>
              <p:cNvSpPr>
                <a:spLocks noChangeArrowheads="1"/>
              </p:cNvSpPr>
              <p:nvPr/>
            </p:nvSpPr>
            <p:spPr bwMode="auto">
              <a:xfrm>
                <a:off x="0" y="2015"/>
                <a:ext cx="1382"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grpSp>
      </p:grpSp>
      <p:grpSp>
        <p:nvGrpSpPr>
          <p:cNvPr id="433172" name="Group 94"/>
          <p:cNvGrpSpPr>
            <a:grpSpLocks/>
          </p:cNvGrpSpPr>
          <p:nvPr/>
        </p:nvGrpSpPr>
        <p:grpSpPr bwMode="auto">
          <a:xfrm>
            <a:off x="3059128" y="5918200"/>
            <a:ext cx="3125787" cy="939800"/>
            <a:chOff x="1382" y="2015"/>
            <a:chExt cx="1130" cy="403"/>
          </a:xfrm>
        </p:grpSpPr>
        <p:sp>
          <p:nvSpPr>
            <p:cNvPr id="433176" name="Rectangle 67"/>
            <p:cNvSpPr>
              <a:spLocks noChangeArrowheads="1"/>
            </p:cNvSpPr>
            <p:nvPr/>
          </p:nvSpPr>
          <p:spPr bwMode="auto">
            <a:xfrm>
              <a:off x="1425" y="2015"/>
              <a:ext cx="104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Peter</a:t>
              </a:r>
            </a:p>
            <a:p>
              <a:r>
                <a:rPr lang="en-US" altLang="zh-CN" b="1">
                  <a:solidFill>
                    <a:srgbClr val="000000"/>
                  </a:solidFill>
                  <a:latin typeface="Arial" charset="0"/>
                  <a:ea typeface="Arial" charset="0"/>
                  <a:cs typeface="Arial" charset="0"/>
                </a:rPr>
                <a:t>(narrow ministry)</a:t>
              </a:r>
            </a:p>
          </p:txBody>
        </p:sp>
        <p:sp>
          <p:nvSpPr>
            <p:cNvPr id="433177" name="Rectangle 93"/>
            <p:cNvSpPr>
              <a:spLocks noChangeArrowheads="1"/>
            </p:cNvSpPr>
            <p:nvPr/>
          </p:nvSpPr>
          <p:spPr bwMode="auto">
            <a:xfrm>
              <a:off x="1382" y="2015"/>
              <a:ext cx="1130"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grpSp>
      <p:grpSp>
        <p:nvGrpSpPr>
          <p:cNvPr id="433173" name="Group 96"/>
          <p:cNvGrpSpPr>
            <a:grpSpLocks/>
          </p:cNvGrpSpPr>
          <p:nvPr/>
        </p:nvGrpSpPr>
        <p:grpSpPr bwMode="auto">
          <a:xfrm>
            <a:off x="5689600" y="5918200"/>
            <a:ext cx="3225800" cy="939800"/>
            <a:chOff x="2512" y="2015"/>
            <a:chExt cx="1166" cy="403"/>
          </a:xfrm>
        </p:grpSpPr>
        <p:sp>
          <p:nvSpPr>
            <p:cNvPr id="433174" name="Rectangle 68"/>
            <p:cNvSpPr>
              <a:spLocks noChangeArrowheads="1"/>
            </p:cNvSpPr>
            <p:nvPr/>
          </p:nvSpPr>
          <p:spPr bwMode="auto">
            <a:xfrm>
              <a:off x="2555" y="2015"/>
              <a:ext cx="1080"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r>
                <a:rPr lang="en-US" altLang="zh-CN" b="1">
                  <a:solidFill>
                    <a:srgbClr val="000000"/>
                  </a:solidFill>
                  <a:latin typeface="Arial" charset="0"/>
                  <a:ea typeface="Arial" charset="0"/>
                  <a:cs typeface="Arial" charset="0"/>
                </a:rPr>
                <a:t>Paul</a:t>
              </a:r>
            </a:p>
            <a:p>
              <a:r>
                <a:rPr lang="en-US" altLang="zh-CN" b="1">
                  <a:solidFill>
                    <a:srgbClr val="000000"/>
                  </a:solidFill>
                  <a:latin typeface="Arial" charset="0"/>
                  <a:ea typeface="Arial" charset="0"/>
                  <a:cs typeface="Arial" charset="0"/>
                </a:rPr>
                <a:t>(broad ministry)</a:t>
              </a:r>
            </a:p>
          </p:txBody>
        </p:sp>
        <p:sp>
          <p:nvSpPr>
            <p:cNvPr id="433175" name="Rectangle 95"/>
            <p:cNvSpPr>
              <a:spLocks noChangeArrowheads="1"/>
            </p:cNvSpPr>
            <p:nvPr/>
          </p:nvSpPr>
          <p:spPr bwMode="auto">
            <a:xfrm>
              <a:off x="2512" y="2015"/>
              <a:ext cx="1166"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endParaRPr lang="en-US" sz="2800" b="1">
                <a:solidFill>
                  <a:srgbClr val="000000"/>
                </a:solidFill>
                <a:latin typeface="Arial" charset="0"/>
                <a:cs typeface="Arial" charset="0"/>
              </a:endParaRPr>
            </a:p>
          </p:txBody>
        </p:sp>
      </p:grpSp>
    </p:spTree>
    <p:extLst>
      <p:ext uri="{BB962C8B-B14F-4D97-AF65-F5344CB8AC3E}">
        <p14:creationId xmlns:p14="http://schemas.microsoft.com/office/powerpoint/2010/main" val="21606987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81954" name="Rectangle 2"/>
          <p:cNvSpPr>
            <a:spLocks noGrp="1" noChangeArrowheads="1"/>
          </p:cNvSpPr>
          <p:nvPr>
            <p:ph type="title" idx="4294967295"/>
          </p:nvPr>
        </p:nvSpPr>
        <p:spPr>
          <a:xfrm>
            <a:off x="-152399" y="304800"/>
            <a:ext cx="4648200" cy="990600"/>
          </a:xfrm>
          <a:effectLst>
            <a:outerShdw blurRad="63500" dist="35921" dir="2700000" algn="ctr" rotWithShape="0">
              <a:schemeClr val="tx2">
                <a:alpha val="74998"/>
              </a:schemeClr>
            </a:outerShdw>
          </a:effectLst>
        </p:spPr>
        <p:txBody>
          <a:bodyPr/>
          <a:lstStyle/>
          <a:p>
            <a:pPr eaLnBrk="1" hangingPunct="1">
              <a:defRPr/>
            </a:pPr>
            <a:r>
              <a:rPr lang="en-US" b="1">
                <a:latin typeface="Arial" charset="0"/>
                <a:ea typeface="ＭＳ Ｐゴシック" charset="0"/>
                <a:cs typeface="ＭＳ Ｐゴシック" charset="0"/>
              </a:rPr>
              <a:t>Acts 1:8 </a:t>
            </a:r>
            <a:r>
              <a:rPr lang="en-US" sz="3200" b="1">
                <a:latin typeface="Arial" charset="0"/>
                <a:ea typeface="ＭＳ Ｐゴシック" charset="0"/>
                <a:cs typeface="ＭＳ Ｐゴシック" charset="0"/>
              </a:rPr>
              <a:t>NAU</a:t>
            </a:r>
            <a:endParaRPr lang="en-US" sz="1800" b="1">
              <a:latin typeface="Arial" charset="0"/>
              <a:ea typeface="ＭＳ Ｐゴシック" charset="0"/>
              <a:cs typeface="ＭＳ Ｐゴシック" charset="0"/>
            </a:endParaRPr>
          </a:p>
        </p:txBody>
      </p:sp>
      <p:pic>
        <p:nvPicPr>
          <p:cNvPr id="241667" name="Picture 3" descr="Maps and Charts of Israe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48200" y="0"/>
            <a:ext cx="4495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1668" name="Text Box 4"/>
          <p:cNvSpPr txBox="1">
            <a:spLocks noChangeArrowheads="1"/>
          </p:cNvSpPr>
          <p:nvPr/>
        </p:nvSpPr>
        <p:spPr bwMode="auto">
          <a:xfrm>
            <a:off x="179388" y="1524015"/>
            <a:ext cx="4648200" cy="507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ru-RU" altLang="ja-JP" sz="3200" b="1" dirty="0">
                <a:solidFill>
                  <a:schemeClr val="bg1"/>
                </a:solidFill>
                <a:latin typeface="Arial" charset="0"/>
              </a:rPr>
              <a:t>"</a:t>
            </a:r>
            <a:r>
              <a:rPr lang="en-US" altLang="ja-JP" sz="3200" b="1" dirty="0">
                <a:solidFill>
                  <a:schemeClr val="bg1"/>
                </a:solidFill>
                <a:latin typeface="Arial" charset="0"/>
              </a:rPr>
              <a:t>But you shall receive power when the Holy Spirit has come upon you; and you shall be My witnesses both in </a:t>
            </a:r>
            <a:r>
              <a:rPr lang="en-US" altLang="ja-JP" sz="3200" b="1" dirty="0">
                <a:solidFill>
                  <a:srgbClr val="FF8000"/>
                </a:solidFill>
                <a:latin typeface="Arial" charset="0"/>
              </a:rPr>
              <a:t>Jerusalem</a:t>
            </a:r>
            <a:r>
              <a:rPr lang="en-US" altLang="ja-JP" sz="3200" b="1" dirty="0">
                <a:solidFill>
                  <a:schemeClr val="bg1"/>
                </a:solidFill>
                <a:latin typeface="Arial" charset="0"/>
              </a:rPr>
              <a:t>, and in all Judea and Samaria, and </a:t>
            </a:r>
            <a:r>
              <a:rPr lang="en-US" altLang="ja-JP" sz="3200" b="1" i="1" dirty="0">
                <a:solidFill>
                  <a:srgbClr val="FFFF00"/>
                </a:solidFill>
                <a:latin typeface="Arial" charset="0"/>
              </a:rPr>
              <a:t>even to the remotest part of the earth</a:t>
            </a:r>
            <a:r>
              <a:rPr lang="en-US" altLang="ja-JP" sz="3200" b="1" dirty="0">
                <a:solidFill>
                  <a:schemeClr val="bg1"/>
                </a:solidFill>
                <a:latin typeface="Arial" charset="0"/>
              </a:rPr>
              <a:t>.</a:t>
            </a:r>
            <a:r>
              <a:rPr lang="ru-RU" altLang="ja-JP" sz="3200" b="1" dirty="0">
                <a:solidFill>
                  <a:schemeClr val="bg1"/>
                </a:solidFill>
                <a:latin typeface="Arial" charset="0"/>
              </a:rPr>
              <a:t>"</a:t>
            </a:r>
            <a:endParaRPr lang="en-US" sz="3200" b="1" dirty="0">
              <a:solidFill>
                <a:schemeClr val="bg1"/>
              </a:solidFill>
              <a:latin typeface="Arial" charset="0"/>
            </a:endParaRPr>
          </a:p>
        </p:txBody>
      </p:sp>
      <p:sp>
        <p:nvSpPr>
          <p:cNvPr id="381957" name="Freeform 5"/>
          <p:cNvSpPr>
            <a:spLocks/>
          </p:cNvSpPr>
          <p:nvPr/>
        </p:nvSpPr>
        <p:spPr bwMode="auto">
          <a:xfrm>
            <a:off x="6384927" y="2635252"/>
            <a:ext cx="2020888" cy="1936750"/>
          </a:xfrm>
          <a:custGeom>
            <a:avLst/>
            <a:gdLst>
              <a:gd name="T0" fmla="*/ 2147483647 w 1273"/>
              <a:gd name="T1" fmla="*/ 2147483647 h 1220"/>
              <a:gd name="T2" fmla="*/ 2147483647 w 1273"/>
              <a:gd name="T3" fmla="*/ 2147483647 h 1220"/>
              <a:gd name="T4" fmla="*/ 2147483647 w 1273"/>
              <a:gd name="T5" fmla="*/ 2147483647 h 1220"/>
              <a:gd name="T6" fmla="*/ 2147483647 w 1273"/>
              <a:gd name="T7" fmla="*/ 2147483647 h 1220"/>
              <a:gd name="T8" fmla="*/ 2147483647 w 1273"/>
              <a:gd name="T9" fmla="*/ 2147483647 h 1220"/>
              <a:gd name="T10" fmla="*/ 2147483647 w 1273"/>
              <a:gd name="T11" fmla="*/ 2147483647 h 1220"/>
              <a:gd name="T12" fmla="*/ 2147483647 w 1273"/>
              <a:gd name="T13" fmla="*/ 2147483647 h 1220"/>
              <a:gd name="T14" fmla="*/ 2147483647 w 1273"/>
              <a:gd name="T15" fmla="*/ 2147483647 h 1220"/>
              <a:gd name="T16" fmla="*/ 2147483647 w 1273"/>
              <a:gd name="T17" fmla="*/ 2147483647 h 1220"/>
              <a:gd name="T18" fmla="*/ 2147483647 w 1273"/>
              <a:gd name="T19" fmla="*/ 2147483647 h 1220"/>
              <a:gd name="T20" fmla="*/ 2147483647 w 1273"/>
              <a:gd name="T21" fmla="*/ 2147483647 h 1220"/>
              <a:gd name="T22" fmla="*/ 2147483647 w 1273"/>
              <a:gd name="T23" fmla="*/ 2147483647 h 1220"/>
              <a:gd name="T24" fmla="*/ 2147483647 w 1273"/>
              <a:gd name="T25" fmla="*/ 2147483647 h 1220"/>
              <a:gd name="T26" fmla="*/ 2147483647 w 1273"/>
              <a:gd name="T27" fmla="*/ 2147483647 h 1220"/>
              <a:gd name="T28" fmla="*/ 2147483647 w 1273"/>
              <a:gd name="T29" fmla="*/ 2147483647 h 1220"/>
              <a:gd name="T30" fmla="*/ 2147483647 w 1273"/>
              <a:gd name="T31" fmla="*/ 2147483647 h 1220"/>
              <a:gd name="T32" fmla="*/ 0 w 1273"/>
              <a:gd name="T33" fmla="*/ 2147483647 h 1220"/>
              <a:gd name="T34" fmla="*/ 2147483647 w 1273"/>
              <a:gd name="T35" fmla="*/ 2147483647 h 1220"/>
              <a:gd name="T36" fmla="*/ 2147483647 w 1273"/>
              <a:gd name="T37" fmla="*/ 2147483647 h 1220"/>
              <a:gd name="T38" fmla="*/ 2147483647 w 1273"/>
              <a:gd name="T39" fmla="*/ 2147483647 h 1220"/>
              <a:gd name="T40" fmla="*/ 2147483647 w 1273"/>
              <a:gd name="T41" fmla="*/ 2147483647 h 1220"/>
              <a:gd name="T42" fmla="*/ 2147483647 w 1273"/>
              <a:gd name="T43" fmla="*/ 2147483647 h 1220"/>
              <a:gd name="T44" fmla="*/ 2147483647 w 1273"/>
              <a:gd name="T45" fmla="*/ 2147483647 h 1220"/>
              <a:gd name="T46" fmla="*/ 2147483647 w 1273"/>
              <a:gd name="T47" fmla="*/ 2147483647 h 1220"/>
              <a:gd name="T48" fmla="*/ 2147483647 w 1273"/>
              <a:gd name="T49" fmla="*/ 2147483647 h 1220"/>
              <a:gd name="T50" fmla="*/ 2147483647 w 1273"/>
              <a:gd name="T51" fmla="*/ 2147483647 h 1220"/>
              <a:gd name="T52" fmla="*/ 2147483647 w 1273"/>
              <a:gd name="T53" fmla="*/ 2147483647 h 1220"/>
              <a:gd name="T54" fmla="*/ 2147483647 w 1273"/>
              <a:gd name="T55" fmla="*/ 2147483647 h 1220"/>
              <a:gd name="T56" fmla="*/ 2147483647 w 1273"/>
              <a:gd name="T57" fmla="*/ 2147483647 h 1220"/>
              <a:gd name="T58" fmla="*/ 2147483647 w 1273"/>
              <a:gd name="T59" fmla="*/ 2147483647 h 1220"/>
              <a:gd name="T60" fmla="*/ 2147483647 w 1273"/>
              <a:gd name="T61" fmla="*/ 2147483647 h 1220"/>
              <a:gd name="T62" fmla="*/ 2147483647 w 1273"/>
              <a:gd name="T63" fmla="*/ 2147483647 h 1220"/>
              <a:gd name="T64" fmla="*/ 2147483647 w 1273"/>
              <a:gd name="T65" fmla="*/ 2147483647 h 12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3"/>
              <a:gd name="T100" fmla="*/ 0 h 1220"/>
              <a:gd name="T101" fmla="*/ 1273 w 1273"/>
              <a:gd name="T102" fmla="*/ 1220 h 12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3" h="1220">
                <a:moveTo>
                  <a:pt x="1178" y="28"/>
                </a:moveTo>
                <a:cubicBezTo>
                  <a:pt x="1123" y="47"/>
                  <a:pt x="1187" y="26"/>
                  <a:pt x="1074" y="43"/>
                </a:cubicBezTo>
                <a:cubicBezTo>
                  <a:pt x="1058" y="45"/>
                  <a:pt x="1045" y="55"/>
                  <a:pt x="1030" y="58"/>
                </a:cubicBezTo>
                <a:cubicBezTo>
                  <a:pt x="961" y="68"/>
                  <a:pt x="821" y="71"/>
                  <a:pt x="778" y="73"/>
                </a:cubicBezTo>
                <a:cubicBezTo>
                  <a:pt x="753" y="76"/>
                  <a:pt x="729" y="88"/>
                  <a:pt x="704" y="88"/>
                </a:cubicBezTo>
                <a:cubicBezTo>
                  <a:pt x="644" y="88"/>
                  <a:pt x="597" y="58"/>
                  <a:pt x="541" y="51"/>
                </a:cubicBezTo>
                <a:cubicBezTo>
                  <a:pt x="511" y="47"/>
                  <a:pt x="481" y="45"/>
                  <a:pt x="452" y="43"/>
                </a:cubicBezTo>
                <a:cubicBezTo>
                  <a:pt x="448" y="32"/>
                  <a:pt x="443" y="0"/>
                  <a:pt x="422" y="6"/>
                </a:cubicBezTo>
                <a:cubicBezTo>
                  <a:pt x="414" y="7"/>
                  <a:pt x="417" y="20"/>
                  <a:pt x="415" y="28"/>
                </a:cubicBezTo>
                <a:cubicBezTo>
                  <a:pt x="406" y="138"/>
                  <a:pt x="392" y="328"/>
                  <a:pt x="311" y="414"/>
                </a:cubicBezTo>
                <a:cubicBezTo>
                  <a:pt x="289" y="481"/>
                  <a:pt x="286" y="577"/>
                  <a:pt x="252" y="636"/>
                </a:cubicBezTo>
                <a:cubicBezTo>
                  <a:pt x="233" y="667"/>
                  <a:pt x="238" y="683"/>
                  <a:pt x="207" y="702"/>
                </a:cubicBezTo>
                <a:cubicBezTo>
                  <a:pt x="190" y="754"/>
                  <a:pt x="216" y="694"/>
                  <a:pt x="163" y="739"/>
                </a:cubicBezTo>
                <a:cubicBezTo>
                  <a:pt x="147" y="751"/>
                  <a:pt x="144" y="774"/>
                  <a:pt x="133" y="791"/>
                </a:cubicBezTo>
                <a:cubicBezTo>
                  <a:pt x="123" y="891"/>
                  <a:pt x="104" y="913"/>
                  <a:pt x="67" y="999"/>
                </a:cubicBezTo>
                <a:cubicBezTo>
                  <a:pt x="55" y="1025"/>
                  <a:pt x="53" y="1048"/>
                  <a:pt x="37" y="1073"/>
                </a:cubicBezTo>
                <a:cubicBezTo>
                  <a:pt x="27" y="1101"/>
                  <a:pt x="10" y="1104"/>
                  <a:pt x="0" y="1132"/>
                </a:cubicBezTo>
                <a:cubicBezTo>
                  <a:pt x="19" y="1220"/>
                  <a:pt x="25" y="1190"/>
                  <a:pt x="141" y="1184"/>
                </a:cubicBezTo>
                <a:cubicBezTo>
                  <a:pt x="310" y="1147"/>
                  <a:pt x="470" y="1165"/>
                  <a:pt x="652" y="1162"/>
                </a:cubicBezTo>
                <a:cubicBezTo>
                  <a:pt x="688" y="1148"/>
                  <a:pt x="724" y="1139"/>
                  <a:pt x="763" y="1132"/>
                </a:cubicBezTo>
                <a:cubicBezTo>
                  <a:pt x="828" y="1137"/>
                  <a:pt x="890" y="1146"/>
                  <a:pt x="956" y="1154"/>
                </a:cubicBezTo>
                <a:cubicBezTo>
                  <a:pt x="1041" y="1177"/>
                  <a:pt x="1128" y="1167"/>
                  <a:pt x="1215" y="1162"/>
                </a:cubicBezTo>
                <a:cubicBezTo>
                  <a:pt x="1235" y="1130"/>
                  <a:pt x="1223" y="1114"/>
                  <a:pt x="1259" y="1102"/>
                </a:cubicBezTo>
                <a:cubicBezTo>
                  <a:pt x="1273" y="1062"/>
                  <a:pt x="1259" y="1024"/>
                  <a:pt x="1237" y="991"/>
                </a:cubicBezTo>
                <a:cubicBezTo>
                  <a:pt x="1228" y="963"/>
                  <a:pt x="1220" y="938"/>
                  <a:pt x="1215" y="910"/>
                </a:cubicBezTo>
                <a:cubicBezTo>
                  <a:pt x="1238" y="852"/>
                  <a:pt x="1254" y="739"/>
                  <a:pt x="1200" y="702"/>
                </a:cubicBezTo>
                <a:cubicBezTo>
                  <a:pt x="1182" y="675"/>
                  <a:pt x="1175" y="666"/>
                  <a:pt x="1185" y="636"/>
                </a:cubicBezTo>
                <a:cubicBezTo>
                  <a:pt x="1178" y="554"/>
                  <a:pt x="1129" y="392"/>
                  <a:pt x="1207" y="339"/>
                </a:cubicBezTo>
                <a:cubicBezTo>
                  <a:pt x="1212" y="323"/>
                  <a:pt x="1227" y="260"/>
                  <a:pt x="1237" y="251"/>
                </a:cubicBezTo>
                <a:cubicBezTo>
                  <a:pt x="1242" y="245"/>
                  <a:pt x="1251" y="245"/>
                  <a:pt x="1259" y="243"/>
                </a:cubicBezTo>
                <a:cubicBezTo>
                  <a:pt x="1256" y="203"/>
                  <a:pt x="1260" y="163"/>
                  <a:pt x="1252" y="125"/>
                </a:cubicBezTo>
                <a:cubicBezTo>
                  <a:pt x="1250" y="117"/>
                  <a:pt x="1236" y="121"/>
                  <a:pt x="1230" y="117"/>
                </a:cubicBezTo>
                <a:cubicBezTo>
                  <a:pt x="1196" y="89"/>
                  <a:pt x="1218" y="55"/>
                  <a:pt x="1178" y="28"/>
                </a:cubicBezTo>
                <a:close/>
              </a:path>
            </a:pathLst>
          </a:custGeom>
          <a:solidFill>
            <a:srgbClr val="004131"/>
          </a:solidFill>
          <a:ln w="9525">
            <a:solidFill>
              <a:schemeClr val="tx1"/>
            </a:solidFill>
            <a:round/>
            <a:headEnd/>
            <a:tailEnd/>
          </a:ln>
        </p:spPr>
        <p:txBody>
          <a:bodyPr wrap="none" lIns="91334" tIns="45667" rIns="91334" bIns="45667" anchor="ctr"/>
          <a:lstStyle/>
          <a:p>
            <a:endParaRPr lang="en-US"/>
          </a:p>
        </p:txBody>
      </p:sp>
      <p:sp>
        <p:nvSpPr>
          <p:cNvPr id="381958" name="Text Box 6"/>
          <p:cNvSpPr txBox="1">
            <a:spLocks noChangeArrowheads="1"/>
          </p:cNvSpPr>
          <p:nvPr/>
        </p:nvSpPr>
        <p:spPr bwMode="auto">
          <a:xfrm>
            <a:off x="6858000" y="3276600"/>
            <a:ext cx="1676400" cy="590092"/>
          </a:xfrm>
          <a:prstGeom prst="rect">
            <a:avLst/>
          </a:prstGeom>
          <a:noFill/>
          <a:ln w="9525">
            <a:noFill/>
            <a:miter lim="800000"/>
            <a:headEnd/>
            <a:tailEnd/>
          </a:ln>
          <a:effectLst/>
        </p:spPr>
        <p:txBody>
          <a:bodyPr lIns="91334" tIns="45667" rIns="91334" bIns="45667">
            <a:spAutoFit/>
          </a:bodyPr>
          <a:lstStyle/>
          <a:p>
            <a:pPr algn="l" eaLnBrk="0" hangingPunct="0">
              <a:defRPr/>
            </a:pPr>
            <a:r>
              <a:rPr lang="en-US" sz="3200" b="1" dirty="0">
                <a:solidFill>
                  <a:schemeClr val="bg1"/>
                </a:solidFill>
                <a:effectLst>
                  <a:glow rad="101600">
                    <a:schemeClr val="tx1">
                      <a:alpha val="75000"/>
                    </a:schemeClr>
                  </a:glow>
                </a:effectLst>
                <a:latin typeface="Arial" pitchFamily="-112" charset="0"/>
                <a:ea typeface="+mn-ea"/>
                <a:cs typeface="+mn-cs"/>
              </a:rPr>
              <a:t>Judea</a:t>
            </a:r>
          </a:p>
        </p:txBody>
      </p:sp>
      <p:sp>
        <p:nvSpPr>
          <p:cNvPr id="381959" name="Text Box 7"/>
          <p:cNvSpPr txBox="1">
            <a:spLocks noChangeArrowheads="1"/>
          </p:cNvSpPr>
          <p:nvPr/>
        </p:nvSpPr>
        <p:spPr bwMode="auto">
          <a:xfrm>
            <a:off x="4800600" y="228610"/>
            <a:ext cx="2286000" cy="1087905"/>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defRPr/>
            </a:pPr>
            <a:r>
              <a:rPr lang="ru-RU" altLang="ja-JP" sz="3200" b="1" dirty="0">
                <a:solidFill>
                  <a:srgbClr val="FFFF00"/>
                </a:solidFill>
                <a:effectLst>
                  <a:glow rad="101600">
                    <a:schemeClr val="tx1">
                      <a:alpha val="75000"/>
                    </a:schemeClr>
                  </a:glow>
                </a:effectLst>
                <a:latin typeface="Arial" charset="0"/>
              </a:rPr>
              <a:t>"</a:t>
            </a:r>
            <a:r>
              <a:rPr lang="en-US" altLang="ja-JP" sz="3200" b="1" dirty="0">
                <a:solidFill>
                  <a:srgbClr val="FFFF00"/>
                </a:solidFill>
                <a:effectLst>
                  <a:glow rad="101600">
                    <a:schemeClr val="tx1">
                      <a:alpha val="75000"/>
                    </a:schemeClr>
                  </a:glow>
                </a:effectLst>
                <a:latin typeface="Arial" charset="0"/>
              </a:rPr>
              <a:t>remotest part</a:t>
            </a:r>
            <a:r>
              <a:rPr lang="ru-RU" altLang="ja-JP" sz="3200" b="1" dirty="0">
                <a:solidFill>
                  <a:srgbClr val="FFFF00"/>
                </a:solidFill>
                <a:effectLst>
                  <a:glow rad="101600">
                    <a:schemeClr val="tx1">
                      <a:alpha val="75000"/>
                    </a:schemeClr>
                  </a:glow>
                </a:effectLst>
                <a:latin typeface="Arial" charset="0"/>
              </a:rPr>
              <a:t>"</a:t>
            </a:r>
            <a:endParaRPr lang="en-US" sz="3200" b="1" dirty="0">
              <a:solidFill>
                <a:srgbClr val="FFFF00"/>
              </a:solidFill>
              <a:effectLst>
                <a:glow rad="101600">
                  <a:schemeClr val="tx1">
                    <a:alpha val="75000"/>
                  </a:schemeClr>
                </a:glow>
              </a:effectLst>
              <a:latin typeface="Arial" charset="0"/>
            </a:endParaRPr>
          </a:p>
        </p:txBody>
      </p:sp>
      <p:sp>
        <p:nvSpPr>
          <p:cNvPr id="381960" name="Freeform 8"/>
          <p:cNvSpPr>
            <a:spLocks/>
          </p:cNvSpPr>
          <p:nvPr/>
        </p:nvSpPr>
        <p:spPr bwMode="auto">
          <a:xfrm>
            <a:off x="7856550" y="2998791"/>
            <a:ext cx="238125" cy="187325"/>
          </a:xfrm>
          <a:custGeom>
            <a:avLst/>
            <a:gdLst>
              <a:gd name="T0" fmla="*/ 2147483647 w 150"/>
              <a:gd name="T1" fmla="*/ 0 h 118"/>
              <a:gd name="T2" fmla="*/ 2147483647 w 150"/>
              <a:gd name="T3" fmla="*/ 2147483647 h 118"/>
              <a:gd name="T4" fmla="*/ 2147483647 w 150"/>
              <a:gd name="T5" fmla="*/ 2147483647 h 118"/>
              <a:gd name="T6" fmla="*/ 2147483647 w 150"/>
              <a:gd name="T7" fmla="*/ 2147483647 h 118"/>
              <a:gd name="T8" fmla="*/ 2147483647 w 150"/>
              <a:gd name="T9" fmla="*/ 2147483647 h 118"/>
              <a:gd name="T10" fmla="*/ 2147483647 w 150"/>
              <a:gd name="T11" fmla="*/ 2147483647 h 118"/>
              <a:gd name="T12" fmla="*/ 2147483647 w 150"/>
              <a:gd name="T13" fmla="*/ 0 h 118"/>
              <a:gd name="T14" fmla="*/ 0 60000 65536"/>
              <a:gd name="T15" fmla="*/ 0 60000 65536"/>
              <a:gd name="T16" fmla="*/ 0 60000 65536"/>
              <a:gd name="T17" fmla="*/ 0 60000 65536"/>
              <a:gd name="T18" fmla="*/ 0 60000 65536"/>
              <a:gd name="T19" fmla="*/ 0 60000 65536"/>
              <a:gd name="T20" fmla="*/ 0 60000 65536"/>
              <a:gd name="T21" fmla="*/ 0 w 150"/>
              <a:gd name="T22" fmla="*/ 0 h 118"/>
              <a:gd name="T23" fmla="*/ 150 w 150"/>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 h="118">
                <a:moveTo>
                  <a:pt x="110" y="0"/>
                </a:moveTo>
                <a:cubicBezTo>
                  <a:pt x="72" y="5"/>
                  <a:pt x="48" y="11"/>
                  <a:pt x="14" y="22"/>
                </a:cubicBezTo>
                <a:cubicBezTo>
                  <a:pt x="1" y="89"/>
                  <a:pt x="0" y="97"/>
                  <a:pt x="66" y="118"/>
                </a:cubicBezTo>
                <a:cubicBezTo>
                  <a:pt x="88" y="110"/>
                  <a:pt x="109" y="103"/>
                  <a:pt x="132" y="96"/>
                </a:cubicBezTo>
                <a:cubicBezTo>
                  <a:pt x="150" y="68"/>
                  <a:pt x="149" y="50"/>
                  <a:pt x="118" y="29"/>
                </a:cubicBezTo>
                <a:cubicBezTo>
                  <a:pt x="111" y="24"/>
                  <a:pt x="97" y="29"/>
                  <a:pt x="95" y="22"/>
                </a:cubicBezTo>
                <a:cubicBezTo>
                  <a:pt x="92" y="13"/>
                  <a:pt x="105" y="7"/>
                  <a:pt x="110" y="0"/>
                </a:cubicBezTo>
                <a:close/>
              </a:path>
            </a:pathLst>
          </a:custGeom>
          <a:solidFill>
            <a:srgbClr val="FF8000"/>
          </a:solidFill>
          <a:ln w="9525">
            <a:solidFill>
              <a:schemeClr val="tx1"/>
            </a:solidFill>
            <a:round/>
            <a:headEnd/>
            <a:tailEnd/>
          </a:ln>
        </p:spPr>
        <p:txBody>
          <a:bodyPr wrap="none" lIns="91334" tIns="45667" rIns="91334" bIns="45667" anchor="ctr"/>
          <a:lstStyle/>
          <a:p>
            <a:endParaRPr lang="en-US"/>
          </a:p>
        </p:txBody>
      </p:sp>
      <p:sp>
        <p:nvSpPr>
          <p:cNvPr id="381961" name="Freeform 9"/>
          <p:cNvSpPr>
            <a:spLocks/>
          </p:cNvSpPr>
          <p:nvPr/>
        </p:nvSpPr>
        <p:spPr bwMode="auto">
          <a:xfrm>
            <a:off x="7015179" y="1171576"/>
            <a:ext cx="1482725" cy="1644650"/>
          </a:xfrm>
          <a:custGeom>
            <a:avLst/>
            <a:gdLst>
              <a:gd name="T0" fmla="*/ 2147483647 w 934"/>
              <a:gd name="T1" fmla="*/ 2147483647 h 1036"/>
              <a:gd name="T2" fmla="*/ 2147483647 w 934"/>
              <a:gd name="T3" fmla="*/ 2147483647 h 1036"/>
              <a:gd name="T4" fmla="*/ 2147483647 w 934"/>
              <a:gd name="T5" fmla="*/ 2147483647 h 1036"/>
              <a:gd name="T6" fmla="*/ 2147483647 w 934"/>
              <a:gd name="T7" fmla="*/ 2147483647 h 1036"/>
              <a:gd name="T8" fmla="*/ 2147483647 w 934"/>
              <a:gd name="T9" fmla="*/ 2147483647 h 1036"/>
              <a:gd name="T10" fmla="*/ 2147483647 w 934"/>
              <a:gd name="T11" fmla="*/ 2147483647 h 1036"/>
              <a:gd name="T12" fmla="*/ 2147483647 w 934"/>
              <a:gd name="T13" fmla="*/ 2147483647 h 1036"/>
              <a:gd name="T14" fmla="*/ 2147483647 w 934"/>
              <a:gd name="T15" fmla="*/ 2147483647 h 1036"/>
              <a:gd name="T16" fmla="*/ 2147483647 w 934"/>
              <a:gd name="T17" fmla="*/ 2147483647 h 1036"/>
              <a:gd name="T18" fmla="*/ 2147483647 w 934"/>
              <a:gd name="T19" fmla="*/ 2147483647 h 1036"/>
              <a:gd name="T20" fmla="*/ 2147483647 w 934"/>
              <a:gd name="T21" fmla="*/ 2147483647 h 1036"/>
              <a:gd name="T22" fmla="*/ 2147483647 w 934"/>
              <a:gd name="T23" fmla="*/ 2147483647 h 1036"/>
              <a:gd name="T24" fmla="*/ 2147483647 w 934"/>
              <a:gd name="T25" fmla="*/ 2147483647 h 1036"/>
              <a:gd name="T26" fmla="*/ 2147483647 w 934"/>
              <a:gd name="T27" fmla="*/ 2147483647 h 1036"/>
              <a:gd name="T28" fmla="*/ 2147483647 w 934"/>
              <a:gd name="T29" fmla="*/ 2147483647 h 1036"/>
              <a:gd name="T30" fmla="*/ 2147483647 w 934"/>
              <a:gd name="T31" fmla="*/ 2147483647 h 1036"/>
              <a:gd name="T32" fmla="*/ 2147483647 w 934"/>
              <a:gd name="T33" fmla="*/ 2147483647 h 1036"/>
              <a:gd name="T34" fmla="*/ 2147483647 w 934"/>
              <a:gd name="T35" fmla="*/ 2147483647 h 1036"/>
              <a:gd name="T36" fmla="*/ 2147483647 w 934"/>
              <a:gd name="T37" fmla="*/ 2147483647 h 1036"/>
              <a:gd name="T38" fmla="*/ 2147483647 w 934"/>
              <a:gd name="T39" fmla="*/ 2147483647 h 1036"/>
              <a:gd name="T40" fmla="*/ 2147483647 w 934"/>
              <a:gd name="T41" fmla="*/ 2147483647 h 1036"/>
              <a:gd name="T42" fmla="*/ 2147483647 w 934"/>
              <a:gd name="T43" fmla="*/ 2147483647 h 10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34"/>
              <a:gd name="T67" fmla="*/ 0 h 1036"/>
              <a:gd name="T68" fmla="*/ 934 w 934"/>
              <a:gd name="T69" fmla="*/ 1036 h 10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34" h="1036">
                <a:moveTo>
                  <a:pt x="759" y="180"/>
                </a:moveTo>
                <a:cubicBezTo>
                  <a:pt x="694" y="244"/>
                  <a:pt x="575" y="205"/>
                  <a:pt x="499" y="203"/>
                </a:cubicBezTo>
                <a:cubicBezTo>
                  <a:pt x="459" y="171"/>
                  <a:pt x="424" y="140"/>
                  <a:pt x="381" y="114"/>
                </a:cubicBezTo>
                <a:cubicBezTo>
                  <a:pt x="365" y="104"/>
                  <a:pt x="336" y="84"/>
                  <a:pt x="336" y="84"/>
                </a:cubicBezTo>
                <a:cubicBezTo>
                  <a:pt x="282" y="0"/>
                  <a:pt x="160" y="103"/>
                  <a:pt x="92" y="32"/>
                </a:cubicBezTo>
                <a:cubicBezTo>
                  <a:pt x="82" y="34"/>
                  <a:pt x="68" y="31"/>
                  <a:pt x="62" y="40"/>
                </a:cubicBezTo>
                <a:cubicBezTo>
                  <a:pt x="57" y="46"/>
                  <a:pt x="69" y="54"/>
                  <a:pt x="70" y="62"/>
                </a:cubicBezTo>
                <a:cubicBezTo>
                  <a:pt x="74" y="116"/>
                  <a:pt x="74" y="170"/>
                  <a:pt x="77" y="225"/>
                </a:cubicBezTo>
                <a:cubicBezTo>
                  <a:pt x="72" y="295"/>
                  <a:pt x="73" y="329"/>
                  <a:pt x="55" y="388"/>
                </a:cubicBezTo>
                <a:cubicBezTo>
                  <a:pt x="52" y="412"/>
                  <a:pt x="49" y="437"/>
                  <a:pt x="48" y="462"/>
                </a:cubicBezTo>
                <a:cubicBezTo>
                  <a:pt x="44" y="540"/>
                  <a:pt x="46" y="620"/>
                  <a:pt x="40" y="699"/>
                </a:cubicBezTo>
                <a:cubicBezTo>
                  <a:pt x="37" y="723"/>
                  <a:pt x="10" y="787"/>
                  <a:pt x="3" y="817"/>
                </a:cubicBezTo>
                <a:cubicBezTo>
                  <a:pt x="5" y="851"/>
                  <a:pt x="0" y="887"/>
                  <a:pt x="10" y="921"/>
                </a:cubicBezTo>
                <a:cubicBezTo>
                  <a:pt x="13" y="932"/>
                  <a:pt x="33" y="932"/>
                  <a:pt x="40" y="943"/>
                </a:cubicBezTo>
                <a:cubicBezTo>
                  <a:pt x="48" y="956"/>
                  <a:pt x="39" y="987"/>
                  <a:pt x="55" y="988"/>
                </a:cubicBezTo>
                <a:cubicBezTo>
                  <a:pt x="151" y="993"/>
                  <a:pt x="247" y="998"/>
                  <a:pt x="344" y="1003"/>
                </a:cubicBezTo>
                <a:cubicBezTo>
                  <a:pt x="934" y="991"/>
                  <a:pt x="624" y="1036"/>
                  <a:pt x="825" y="973"/>
                </a:cubicBezTo>
                <a:cubicBezTo>
                  <a:pt x="851" y="899"/>
                  <a:pt x="854" y="752"/>
                  <a:pt x="833" y="669"/>
                </a:cubicBezTo>
                <a:cubicBezTo>
                  <a:pt x="830" y="660"/>
                  <a:pt x="817" y="659"/>
                  <a:pt x="810" y="654"/>
                </a:cubicBezTo>
                <a:cubicBezTo>
                  <a:pt x="756" y="563"/>
                  <a:pt x="839" y="412"/>
                  <a:pt x="751" y="380"/>
                </a:cubicBezTo>
                <a:cubicBezTo>
                  <a:pt x="723" y="339"/>
                  <a:pt x="727" y="308"/>
                  <a:pt x="744" y="262"/>
                </a:cubicBezTo>
                <a:cubicBezTo>
                  <a:pt x="731" y="213"/>
                  <a:pt x="731" y="241"/>
                  <a:pt x="759" y="180"/>
                </a:cubicBezTo>
                <a:close/>
              </a:path>
            </a:pathLst>
          </a:custGeom>
          <a:solidFill>
            <a:schemeClr val="hlink"/>
          </a:solidFill>
          <a:ln w="9525">
            <a:solidFill>
              <a:schemeClr val="tx1"/>
            </a:solidFill>
            <a:round/>
            <a:headEnd/>
            <a:tailEnd/>
          </a:ln>
        </p:spPr>
        <p:txBody>
          <a:bodyPr wrap="none" lIns="91334" tIns="45667" rIns="91334" bIns="45667" anchor="ctr"/>
          <a:lstStyle/>
          <a:p>
            <a:endParaRPr lang="en-US"/>
          </a:p>
        </p:txBody>
      </p:sp>
      <p:sp>
        <p:nvSpPr>
          <p:cNvPr id="381962" name="Text Box 10"/>
          <p:cNvSpPr txBox="1">
            <a:spLocks noChangeArrowheads="1"/>
          </p:cNvSpPr>
          <p:nvPr/>
        </p:nvSpPr>
        <p:spPr bwMode="auto">
          <a:xfrm>
            <a:off x="6629400" y="1981200"/>
            <a:ext cx="1828800" cy="590092"/>
          </a:xfrm>
          <a:prstGeom prst="rect">
            <a:avLst/>
          </a:prstGeom>
          <a:noFill/>
          <a:ln w="9525">
            <a:noFill/>
            <a:miter lim="800000"/>
            <a:headEnd/>
            <a:tailEnd/>
          </a:ln>
          <a:effectLst/>
        </p:spPr>
        <p:txBody>
          <a:bodyPr lIns="91334" tIns="45667" rIns="91334" bIns="45667">
            <a:spAutoFit/>
          </a:bodyPr>
          <a:lstStyle/>
          <a:p>
            <a:pPr algn="l" eaLnBrk="0" hangingPunct="0">
              <a:defRPr/>
            </a:pPr>
            <a:r>
              <a:rPr lang="en-US" sz="3200" b="1">
                <a:solidFill>
                  <a:schemeClr val="bg1"/>
                </a:solidFill>
                <a:effectLst>
                  <a:glow rad="101600">
                    <a:schemeClr val="tx1">
                      <a:alpha val="75000"/>
                    </a:schemeClr>
                  </a:glow>
                </a:effectLst>
                <a:latin typeface="Arial" pitchFamily="-112" charset="0"/>
                <a:ea typeface="+mn-ea"/>
                <a:cs typeface="+mn-cs"/>
              </a:rPr>
              <a:t>Samaria</a:t>
            </a:r>
          </a:p>
        </p:txBody>
      </p:sp>
      <p:sp>
        <p:nvSpPr>
          <p:cNvPr id="381963" name="Text Box 11"/>
          <p:cNvSpPr txBox="1">
            <a:spLocks noChangeArrowheads="1"/>
          </p:cNvSpPr>
          <p:nvPr/>
        </p:nvSpPr>
        <p:spPr bwMode="auto">
          <a:xfrm>
            <a:off x="5715000" y="2628900"/>
            <a:ext cx="2667000" cy="590092"/>
          </a:xfrm>
          <a:prstGeom prst="rect">
            <a:avLst/>
          </a:prstGeom>
          <a:noFill/>
          <a:ln w="9525">
            <a:noFill/>
            <a:miter lim="800000"/>
            <a:headEnd/>
            <a:tailEnd/>
          </a:ln>
          <a:effectLst/>
        </p:spPr>
        <p:txBody>
          <a:bodyPr lIns="91334" tIns="45667" rIns="91334" bIns="45667">
            <a:spAutoFit/>
          </a:bodyPr>
          <a:lstStyle/>
          <a:p>
            <a:pPr algn="l" eaLnBrk="0" hangingPunct="0">
              <a:defRPr/>
            </a:pPr>
            <a:r>
              <a:rPr lang="en-US" sz="3200" b="1" dirty="0">
                <a:solidFill>
                  <a:srgbClr val="FF8000"/>
                </a:solidFill>
                <a:effectLst>
                  <a:glow rad="101600">
                    <a:schemeClr val="tx1">
                      <a:alpha val="75000"/>
                    </a:schemeClr>
                  </a:glow>
                </a:effectLst>
                <a:latin typeface="Arial" pitchFamily="-112" charset="0"/>
                <a:ea typeface="+mn-ea"/>
                <a:cs typeface="+mn-cs"/>
              </a:rPr>
              <a:t>Jerusalem</a:t>
            </a:r>
          </a:p>
        </p:txBody>
      </p:sp>
      <p:sp>
        <p:nvSpPr>
          <p:cNvPr id="381964" name="AutoShape 12"/>
          <p:cNvSpPr>
            <a:spLocks noChangeArrowheads="1"/>
          </p:cNvSpPr>
          <p:nvPr/>
        </p:nvSpPr>
        <p:spPr bwMode="auto">
          <a:xfrm rot="-2232108">
            <a:off x="6369050" y="898525"/>
            <a:ext cx="1143000" cy="914400"/>
          </a:xfrm>
          <a:prstGeom prst="upArrow">
            <a:avLst>
              <a:gd name="adj1" fmla="val 50000"/>
              <a:gd name="adj2" fmla="val 25000"/>
            </a:avLst>
          </a:prstGeom>
          <a:solidFill>
            <a:schemeClr val="accent1"/>
          </a:solidFill>
          <a:ln w="9525">
            <a:solidFill>
              <a:schemeClr val="tx1"/>
            </a:solidFill>
            <a:miter lim="800000"/>
            <a:headEnd/>
            <a:tailEnd/>
          </a:ln>
        </p:spPr>
        <p:txBody>
          <a:bodyPr wrap="none" lIns="91334" tIns="45667" rIns="91334" bIns="45667" anchor="ctr"/>
          <a:lstStyle/>
          <a:p>
            <a:endParaRPr lang="en-US"/>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19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196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381958">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1957"/>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381962">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8196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81964"/>
                                        </p:tgtEl>
                                        <p:attrNameLst>
                                          <p:attrName>style.visibility</p:attrName>
                                        </p:attrNameLst>
                                      </p:cBhvr>
                                      <p:to>
                                        <p:strVal val="visible"/>
                                      </p:to>
                                    </p:set>
                                    <p:animEffect transition="in" filter="wipe(down)">
                                      <p:cBhvr>
                                        <p:cTn id="24" dur="500"/>
                                        <p:tgtEl>
                                          <p:spTgt spid="381964"/>
                                        </p:tgtEl>
                                      </p:cBhvr>
                                    </p:animEffect>
                                  </p:childTnLst>
                                </p:cTn>
                              </p:par>
                            </p:childTnLst>
                          </p:cTn>
                        </p:par>
                        <p:par>
                          <p:cTn id="25" fill="hold" nodeType="afterGroup">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3819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7" grpId="0" animBg="1"/>
      <p:bldP spid="381958" grpId="0" build="p" autoUpdateAnimBg="0"/>
      <p:bldP spid="381959" grpId="0" build="allAtOnce"/>
      <p:bldP spid="381960" grpId="0" animBg="1"/>
      <p:bldP spid="381961" grpId="0" animBg="1"/>
      <p:bldP spid="381962" grpId="0" build="p" autoUpdateAnimBg="0"/>
      <p:bldP spid="381963" grpId="0" build="p" autoUpdateAnimBg="0"/>
      <p:bldP spid="38196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0" y="0"/>
            <a:ext cx="9144000" cy="6858000"/>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none" lIns="91334" tIns="45667" rIns="91334" bIns="45667" numCol="1" rtlCol="0" anchor="t" anchorCtr="0" compatLnSpc="1">
            <a:prstTxWarp prst="textNoShape">
              <a:avLst/>
            </a:prstTxWarp>
          </a:bodyPr>
          <a:lstStyle/>
          <a:p>
            <a:pPr defTabSz="913370"/>
            <a:endParaRPr lang="en-US">
              <a:latin typeface="Times New Roman" pitchFamily="-110" charset="0"/>
            </a:endParaRPr>
          </a:p>
        </p:txBody>
      </p:sp>
      <p:pic>
        <p:nvPicPr>
          <p:cNvPr id="243713"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l="4646" r="3076"/>
          <a:stretch>
            <a:fillRect/>
          </a:stretch>
        </p:blipFill>
        <p:spPr bwMode="auto">
          <a:xfrm>
            <a:off x="0" y="0"/>
            <a:ext cx="5867400" cy="3049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683"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3740151"/>
            <a:ext cx="5638800" cy="3117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684"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876800" y="1643068"/>
            <a:ext cx="4267200" cy="2319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3716" name="Text Box 5"/>
          <p:cNvSpPr txBox="1">
            <a:spLocks noChangeArrowheads="1"/>
          </p:cNvSpPr>
          <p:nvPr/>
        </p:nvSpPr>
        <p:spPr bwMode="auto">
          <a:xfrm>
            <a:off x="8388358" y="14297"/>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ial" charset="0"/>
                <a:cs typeface="Arial" charset="0"/>
              </a:rPr>
              <a:t>134</a:t>
            </a:r>
          </a:p>
        </p:txBody>
      </p:sp>
      <p:sp>
        <p:nvSpPr>
          <p:cNvPr id="243717" name="Rectangle 7"/>
          <p:cNvSpPr>
            <a:spLocks noGrp="1" noChangeArrowheads="1"/>
          </p:cNvSpPr>
          <p:nvPr>
            <p:ph type="title" idx="4294967295"/>
          </p:nvPr>
        </p:nvSpPr>
        <p:spPr>
          <a:xfrm>
            <a:off x="5943617" y="3985367"/>
            <a:ext cx="2987675" cy="1754327"/>
          </a:xfrm>
          <a:solidFill>
            <a:schemeClr val="hlink"/>
          </a:solidFill>
        </p:spPr>
        <p:txBody>
          <a:bodyPr lIns="91334" tIns="45667" rIns="91334" bIns="45667">
            <a:spAutoFit/>
          </a:bodyPr>
          <a:lstStyle/>
          <a:p>
            <a:pPr eaLnBrk="1" hangingPunct="1"/>
            <a:r>
              <a:rPr lang="en-US" sz="3600" b="1" dirty="0">
                <a:solidFill>
                  <a:srgbClr val="FFFF00"/>
                </a:solidFill>
                <a:latin typeface="Arial" charset="0"/>
                <a:ea typeface="ＭＳ Ｐゴシック" charset="0"/>
                <a:cs typeface="Arial" charset="0"/>
              </a:rPr>
              <a:t>The Spread of the Gospel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71683"/>
                                        </p:tgtEl>
                                        <p:attrNameLst>
                                          <p:attrName>style.visibility</p:attrName>
                                        </p:attrNameLst>
                                      </p:cBhvr>
                                      <p:to>
                                        <p:strVal val="visible"/>
                                      </p:to>
                                    </p:set>
                                    <p:anim calcmode="lin" valueType="num">
                                      <p:cBhvr additive="base">
                                        <p:cTn id="7" dur="500" fill="hold"/>
                                        <p:tgtEl>
                                          <p:spTgt spid="71683"/>
                                        </p:tgtEl>
                                        <p:attrNameLst>
                                          <p:attrName>ppt_x</p:attrName>
                                        </p:attrNameLst>
                                      </p:cBhvr>
                                      <p:tavLst>
                                        <p:tav tm="0">
                                          <p:val>
                                            <p:strVal val="#ppt_x"/>
                                          </p:val>
                                        </p:tav>
                                        <p:tav tm="100000">
                                          <p:val>
                                            <p:strVal val="#ppt_x"/>
                                          </p:val>
                                        </p:tav>
                                      </p:tavLst>
                                    </p:anim>
                                    <p:anim calcmode="lin" valueType="num">
                                      <p:cBhvr additive="base">
                                        <p:cTn id="8" dur="500" fill="hold"/>
                                        <p:tgtEl>
                                          <p:spTgt spid="71683"/>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nodeType="clickEffect">
                                  <p:stCondLst>
                                    <p:cond delay="0"/>
                                  </p:stCondLst>
                                  <p:childTnLst>
                                    <p:set>
                                      <p:cBhvr>
                                        <p:cTn id="12" dur="1" fill="hold">
                                          <p:stCondLst>
                                            <p:cond delay="0"/>
                                          </p:stCondLst>
                                        </p:cTn>
                                        <p:tgtEl>
                                          <p:spTgt spid="71684"/>
                                        </p:tgtEl>
                                        <p:attrNameLst>
                                          <p:attrName>style.visibility</p:attrName>
                                        </p:attrNameLst>
                                      </p:cBhvr>
                                      <p:to>
                                        <p:strVal val="visible"/>
                                      </p:to>
                                    </p:set>
                                    <p:anim calcmode="lin" valueType="num">
                                      <p:cBhvr additive="base">
                                        <p:cTn id="13" dur="500" fill="hold"/>
                                        <p:tgtEl>
                                          <p:spTgt spid="71684"/>
                                        </p:tgtEl>
                                        <p:attrNameLst>
                                          <p:attrName>ppt_x</p:attrName>
                                        </p:attrNameLst>
                                      </p:cBhvr>
                                      <p:tavLst>
                                        <p:tav tm="0">
                                          <p:val>
                                            <p:strVal val="1+#ppt_w/2"/>
                                          </p:val>
                                        </p:tav>
                                        <p:tav tm="100000">
                                          <p:val>
                                            <p:strVal val="#ppt_x"/>
                                          </p:val>
                                        </p:tav>
                                      </p:tavLst>
                                    </p:anim>
                                    <p:anim calcmode="lin" valueType="num">
                                      <p:cBhvr additive="base">
                                        <p:cTn id="14" dur="500" fill="hold"/>
                                        <p:tgtEl>
                                          <p:spTgt spid="716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Rectangle 76"/>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endParaRPr lang="en-US">
              <a:solidFill>
                <a:srgbClr val="000000"/>
              </a:solidFill>
              <a:cs typeface="Times New Roman" charset="0"/>
            </a:endParaRPr>
          </a:p>
        </p:txBody>
      </p:sp>
      <p:sp>
        <p:nvSpPr>
          <p:cNvPr id="19459" name="Text Box 3"/>
          <p:cNvSpPr txBox="1">
            <a:spLocks noChangeArrowheads="1"/>
          </p:cNvSpPr>
          <p:nvPr/>
        </p:nvSpPr>
        <p:spPr bwMode="auto">
          <a:xfrm>
            <a:off x="685800" y="1371604"/>
            <a:ext cx="2895600" cy="525160"/>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algn="l">
              <a:spcBef>
                <a:spcPct val="50000"/>
              </a:spcBef>
              <a:defRPr/>
            </a:pPr>
            <a:r>
              <a:rPr lang="en-US" sz="2800" b="1" u="sng" dirty="0">
                <a:solidFill>
                  <a:srgbClr val="000000"/>
                </a:solidFill>
                <a:latin typeface="Arial" charset="0"/>
                <a:ea typeface="+mn-ea"/>
                <a:cs typeface="+mn-cs"/>
              </a:rPr>
              <a:t>Key Verse:  1:8</a:t>
            </a:r>
          </a:p>
        </p:txBody>
      </p:sp>
      <p:sp>
        <p:nvSpPr>
          <p:cNvPr id="19460" name="Text Box 4"/>
          <p:cNvSpPr txBox="1">
            <a:spLocks noChangeArrowheads="1"/>
          </p:cNvSpPr>
          <p:nvPr/>
        </p:nvSpPr>
        <p:spPr bwMode="auto">
          <a:xfrm>
            <a:off x="685800" y="2133618"/>
            <a:ext cx="2819400" cy="4143375"/>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marL="574675" indent="-574675"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spcBef>
                <a:spcPct val="20000"/>
              </a:spcBef>
              <a:buFontTx/>
              <a:buAutoNum type="arabicPeriod"/>
            </a:pPr>
            <a:r>
              <a:rPr lang="en-US" sz="2800" b="1">
                <a:solidFill>
                  <a:srgbClr val="003300"/>
                </a:solidFill>
                <a:latin typeface="Arial" charset="0"/>
                <a:cs typeface="Times New Roman" charset="0"/>
              </a:rPr>
              <a:t>2:</a:t>
            </a:r>
            <a:r>
              <a:rPr lang="en-US" altLang="zh-CN" sz="2800" b="1">
                <a:solidFill>
                  <a:srgbClr val="003300"/>
                </a:solidFill>
                <a:latin typeface="Arial" charset="0"/>
                <a:cs typeface="Arial" charset="0"/>
              </a:rPr>
              <a:t>47b</a:t>
            </a:r>
          </a:p>
          <a:p>
            <a:pPr algn="l" eaLnBrk="1" hangingPunct="1">
              <a:spcBef>
                <a:spcPct val="20000"/>
              </a:spcBef>
              <a:buFontTx/>
              <a:buAutoNum type="arabicPeriod"/>
            </a:pPr>
            <a:r>
              <a:rPr lang="en-US" altLang="zh-CN" sz="2800" b="1">
                <a:solidFill>
                  <a:srgbClr val="003300"/>
                </a:solidFill>
                <a:latin typeface="Arial" charset="0"/>
                <a:cs typeface="Arial" charset="0"/>
              </a:rPr>
              <a:t>6:7</a:t>
            </a:r>
          </a:p>
          <a:p>
            <a:pPr algn="l" eaLnBrk="1" hangingPunct="1">
              <a:spcBef>
                <a:spcPct val="20000"/>
              </a:spcBef>
              <a:buFontTx/>
              <a:buAutoNum type="arabicPeriod"/>
            </a:pPr>
            <a:r>
              <a:rPr lang="en-US" altLang="zh-CN" sz="2800" b="1">
                <a:solidFill>
                  <a:srgbClr val="003300"/>
                </a:solidFill>
                <a:latin typeface="Arial" charset="0"/>
                <a:cs typeface="Arial" charset="0"/>
              </a:rPr>
              <a:t>8:40</a:t>
            </a:r>
          </a:p>
          <a:p>
            <a:pPr algn="l" eaLnBrk="1" hangingPunct="1">
              <a:spcBef>
                <a:spcPct val="20000"/>
              </a:spcBef>
              <a:buFontTx/>
              <a:buAutoNum type="arabicPeriod"/>
            </a:pPr>
            <a:r>
              <a:rPr lang="en-US" altLang="zh-CN" sz="2800" b="1">
                <a:solidFill>
                  <a:srgbClr val="003300"/>
                </a:solidFill>
                <a:latin typeface="Arial" charset="0"/>
                <a:cs typeface="Arial" charset="0"/>
              </a:rPr>
              <a:t>9:31</a:t>
            </a:r>
          </a:p>
          <a:p>
            <a:pPr algn="l" eaLnBrk="1" hangingPunct="1">
              <a:spcBef>
                <a:spcPct val="20000"/>
              </a:spcBef>
              <a:buFontTx/>
              <a:buAutoNum type="arabicPeriod"/>
            </a:pPr>
            <a:r>
              <a:rPr lang="en-US" altLang="zh-CN" sz="2800" b="1">
                <a:solidFill>
                  <a:srgbClr val="003300"/>
                </a:solidFill>
                <a:latin typeface="Arial" charset="0"/>
                <a:cs typeface="Arial" charset="0"/>
              </a:rPr>
              <a:t>12:24</a:t>
            </a:r>
          </a:p>
          <a:p>
            <a:pPr algn="l" eaLnBrk="1" hangingPunct="1">
              <a:spcBef>
                <a:spcPct val="20000"/>
              </a:spcBef>
              <a:buFontTx/>
              <a:buAutoNum type="arabicPeriod"/>
            </a:pPr>
            <a:r>
              <a:rPr lang="en-US" altLang="zh-CN" sz="2800" b="1">
                <a:solidFill>
                  <a:srgbClr val="003300"/>
                </a:solidFill>
                <a:latin typeface="Arial" charset="0"/>
                <a:cs typeface="Arial" charset="0"/>
              </a:rPr>
              <a:t>16:5</a:t>
            </a:r>
          </a:p>
          <a:p>
            <a:pPr algn="l" eaLnBrk="1" hangingPunct="1">
              <a:spcBef>
                <a:spcPct val="20000"/>
              </a:spcBef>
              <a:buFontTx/>
              <a:buAutoNum type="arabicPeriod"/>
            </a:pPr>
            <a:r>
              <a:rPr lang="en-US" altLang="zh-CN" sz="2800" b="1">
                <a:solidFill>
                  <a:srgbClr val="003300"/>
                </a:solidFill>
                <a:latin typeface="Arial" charset="0"/>
                <a:cs typeface="Arial" charset="0"/>
              </a:rPr>
              <a:t>19:20</a:t>
            </a:r>
          </a:p>
          <a:p>
            <a:pPr algn="l" eaLnBrk="1" hangingPunct="1">
              <a:spcBef>
                <a:spcPct val="20000"/>
              </a:spcBef>
              <a:buFontTx/>
              <a:buAutoNum type="arabicPeriod"/>
            </a:pPr>
            <a:r>
              <a:rPr lang="en-US" altLang="zh-CN" sz="2800" b="1">
                <a:solidFill>
                  <a:srgbClr val="003300"/>
                </a:solidFill>
                <a:latin typeface="Arial" charset="0"/>
                <a:cs typeface="Arial" charset="0"/>
              </a:rPr>
              <a:t>28:30-31</a:t>
            </a:r>
            <a:endParaRPr lang="en-US" sz="2800" b="1">
              <a:solidFill>
                <a:srgbClr val="003300"/>
              </a:solidFill>
              <a:latin typeface="Arial" charset="0"/>
              <a:cs typeface="Arial" charset="0"/>
            </a:endParaRPr>
          </a:p>
        </p:txBody>
      </p:sp>
      <p:pic>
        <p:nvPicPr>
          <p:cNvPr id="19461"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05400" y="1600206"/>
            <a:ext cx="2971800" cy="4619625"/>
          </a:xfrm>
          <a:prstGeom prst="rect">
            <a:avLst/>
          </a:prstGeom>
          <a:noFill/>
          <a:ln w="12700">
            <a:solidFill>
              <a:schemeClr val="tx1"/>
            </a:solidFill>
            <a:miter lim="800000"/>
            <a:headEnd/>
            <a:tailEnd/>
          </a:ln>
          <a:effectLst>
            <a:outerShdw dist="107763" dir="2700000" algn="ctr" rotWithShape="0">
              <a:schemeClr val="tx1"/>
            </a:outerShdw>
          </a:effectLst>
          <a:extLst>
            <a:ext uri="{909E8E84-426E-40dd-AFC4-6F175D3DCCD1}">
              <a14:hiddenFill xmlns:a14="http://schemas.microsoft.com/office/drawing/2010/main" xmlns="">
                <a:solidFill>
                  <a:srgbClr val="FFFFFF"/>
                </a:solidFill>
              </a14:hiddenFill>
            </a:ext>
          </a:extLst>
        </p:spPr>
      </p:pic>
      <p:sp>
        <p:nvSpPr>
          <p:cNvPr id="19480" name="Text Box 24"/>
          <p:cNvSpPr txBox="1">
            <a:spLocks noChangeArrowheads="1"/>
          </p:cNvSpPr>
          <p:nvPr/>
        </p:nvSpPr>
        <p:spPr bwMode="auto">
          <a:xfrm>
            <a:off x="304800" y="5715007"/>
            <a:ext cx="3124200" cy="912813"/>
          </a:xfrm>
          <a:prstGeom prst="rect">
            <a:avLst/>
          </a:prstGeom>
          <a:noFill/>
          <a:ln w="28575">
            <a:solidFill>
              <a:srgbClr val="660033"/>
            </a:solidFill>
            <a:miter lim="800000"/>
            <a:headEnd/>
            <a:tailEnd/>
          </a:ln>
          <a:effectLst>
            <a:outerShdw dist="35921" dir="2700000" algn="ctr" rotWithShape="0">
              <a:schemeClr val="bg1"/>
            </a:outerShdw>
          </a:effectLst>
        </p:spPr>
        <p:txBody>
          <a:bodyPr lIns="91334" tIns="45667" rIns="91334" bIns="45667">
            <a:spAutoFit/>
          </a:bodyPr>
          <a:lstStyle/>
          <a:p>
            <a:pPr>
              <a:spcBef>
                <a:spcPct val="50000"/>
              </a:spcBef>
              <a:defRPr/>
            </a:pPr>
            <a:endParaRPr lang="en-US" sz="1600">
              <a:solidFill>
                <a:srgbClr val="660033"/>
              </a:solidFill>
              <a:latin typeface="Times New Roman" pitchFamily="18" charset="0"/>
              <a:ea typeface="+mn-ea"/>
              <a:cs typeface="+mn-cs"/>
            </a:endParaRPr>
          </a:p>
          <a:p>
            <a:pPr>
              <a:spcBef>
                <a:spcPct val="50000"/>
              </a:spcBef>
              <a:defRPr/>
            </a:pPr>
            <a:r>
              <a:rPr lang="en-US" b="1">
                <a:solidFill>
                  <a:srgbClr val="660033"/>
                </a:solidFill>
                <a:latin typeface="Arial Narrow" pitchFamily="34" charset="0"/>
                <a:ea typeface="+mn-ea"/>
                <a:cs typeface="+mn-cs"/>
              </a:rPr>
              <a:t>Why end this way?</a:t>
            </a:r>
          </a:p>
        </p:txBody>
      </p:sp>
      <p:grpSp>
        <p:nvGrpSpPr>
          <p:cNvPr id="2" name="Group 38"/>
          <p:cNvGrpSpPr>
            <a:grpSpLocks/>
          </p:cNvGrpSpPr>
          <p:nvPr/>
        </p:nvGrpSpPr>
        <p:grpSpPr bwMode="auto">
          <a:xfrm>
            <a:off x="2743200" y="3352800"/>
            <a:ext cx="3733800" cy="1752600"/>
            <a:chOff x="1728" y="2112"/>
            <a:chExt cx="2352" cy="1104"/>
          </a:xfrm>
        </p:grpSpPr>
        <p:sp>
          <p:nvSpPr>
            <p:cNvPr id="262174" name="Text Box 39"/>
            <p:cNvSpPr txBox="1">
              <a:spLocks noChangeArrowheads="1"/>
            </p:cNvSpPr>
            <p:nvPr/>
          </p:nvSpPr>
          <p:spPr bwMode="auto">
            <a:xfrm>
              <a:off x="1728" y="2112"/>
              <a:ext cx="720" cy="233"/>
            </a:xfrm>
            <a:prstGeom prst="rect">
              <a:avLst/>
            </a:prstGeom>
            <a:noFill/>
            <a:ln w="2857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800" b="1">
                  <a:solidFill>
                    <a:srgbClr val="FF0000"/>
                  </a:solidFill>
                  <a:latin typeface="Arial Narrow" charset="0"/>
                  <a:cs typeface="Times New Roman" charset="0"/>
                </a:rPr>
                <a:t>1:1–6:7</a:t>
              </a:r>
            </a:p>
          </p:txBody>
        </p:sp>
        <p:sp>
          <p:nvSpPr>
            <p:cNvPr id="262175" name="Line 40"/>
            <p:cNvSpPr>
              <a:spLocks noChangeShapeType="1"/>
            </p:cNvSpPr>
            <p:nvPr/>
          </p:nvSpPr>
          <p:spPr bwMode="auto">
            <a:xfrm>
              <a:off x="2448" y="2208"/>
              <a:ext cx="1440" cy="768"/>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76" name="Oval 41"/>
            <p:cNvSpPr>
              <a:spLocks noChangeArrowheads="1"/>
            </p:cNvSpPr>
            <p:nvPr/>
          </p:nvSpPr>
          <p:spPr bwMode="auto">
            <a:xfrm>
              <a:off x="3792" y="2928"/>
              <a:ext cx="288" cy="288"/>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000000"/>
                </a:solidFill>
                <a:cs typeface="Times New Roman" charset="0"/>
              </a:endParaRPr>
            </a:p>
          </p:txBody>
        </p:sp>
      </p:grpSp>
      <p:grpSp>
        <p:nvGrpSpPr>
          <p:cNvPr id="3" name="Group 42"/>
          <p:cNvGrpSpPr>
            <a:grpSpLocks/>
          </p:cNvGrpSpPr>
          <p:nvPr/>
        </p:nvGrpSpPr>
        <p:grpSpPr bwMode="auto">
          <a:xfrm>
            <a:off x="2743200" y="3352800"/>
            <a:ext cx="4267200" cy="2514600"/>
            <a:chOff x="1728" y="2112"/>
            <a:chExt cx="2688" cy="1584"/>
          </a:xfrm>
        </p:grpSpPr>
        <p:sp>
          <p:nvSpPr>
            <p:cNvPr id="262171" name="Text Box 43"/>
            <p:cNvSpPr txBox="1">
              <a:spLocks noChangeArrowheads="1"/>
            </p:cNvSpPr>
            <p:nvPr/>
          </p:nvSpPr>
          <p:spPr bwMode="auto">
            <a:xfrm>
              <a:off x="1728" y="2592"/>
              <a:ext cx="768" cy="233"/>
            </a:xfrm>
            <a:prstGeom prst="rect">
              <a:avLst/>
            </a:prstGeom>
            <a:noFill/>
            <a:ln w="2857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800" b="1">
                  <a:solidFill>
                    <a:srgbClr val="FF0000"/>
                  </a:solidFill>
                  <a:latin typeface="Arial Narrow" charset="0"/>
                  <a:cs typeface="Times New Roman" charset="0"/>
                </a:rPr>
                <a:t>6:8–8:40</a:t>
              </a:r>
            </a:p>
          </p:txBody>
        </p:sp>
        <p:sp>
          <p:nvSpPr>
            <p:cNvPr id="262172" name="Line 44"/>
            <p:cNvSpPr>
              <a:spLocks noChangeShapeType="1"/>
            </p:cNvSpPr>
            <p:nvPr/>
          </p:nvSpPr>
          <p:spPr bwMode="auto">
            <a:xfrm>
              <a:off x="2496" y="2736"/>
              <a:ext cx="720"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73" name="Oval 45"/>
            <p:cNvSpPr>
              <a:spLocks noChangeArrowheads="1"/>
            </p:cNvSpPr>
            <p:nvPr/>
          </p:nvSpPr>
          <p:spPr bwMode="auto">
            <a:xfrm>
              <a:off x="3216" y="2112"/>
              <a:ext cx="1200" cy="1584"/>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000000"/>
                </a:solidFill>
                <a:cs typeface="Times New Roman" charset="0"/>
              </a:endParaRPr>
            </a:p>
          </p:txBody>
        </p:sp>
      </p:grpSp>
      <p:grpSp>
        <p:nvGrpSpPr>
          <p:cNvPr id="4" name="Group 60"/>
          <p:cNvGrpSpPr>
            <a:grpSpLocks/>
          </p:cNvGrpSpPr>
          <p:nvPr/>
        </p:nvGrpSpPr>
        <p:grpSpPr bwMode="auto">
          <a:xfrm>
            <a:off x="2667001" y="838200"/>
            <a:ext cx="6324600" cy="5715000"/>
            <a:chOff x="1680" y="528"/>
            <a:chExt cx="3984" cy="3600"/>
          </a:xfrm>
        </p:grpSpPr>
        <p:grpSp>
          <p:nvGrpSpPr>
            <p:cNvPr id="262157" name="Group 61"/>
            <p:cNvGrpSpPr>
              <a:grpSpLocks/>
            </p:cNvGrpSpPr>
            <p:nvPr/>
          </p:nvGrpSpPr>
          <p:grpSpPr bwMode="auto">
            <a:xfrm>
              <a:off x="1680" y="768"/>
              <a:ext cx="3984" cy="3360"/>
              <a:chOff x="1680" y="768"/>
              <a:chExt cx="3984" cy="3360"/>
            </a:xfrm>
          </p:grpSpPr>
          <p:sp>
            <p:nvSpPr>
              <p:cNvPr id="262159" name="Text Box 62"/>
              <p:cNvSpPr txBox="1">
                <a:spLocks noChangeArrowheads="1"/>
              </p:cNvSpPr>
              <p:nvPr/>
            </p:nvSpPr>
            <p:spPr bwMode="auto">
              <a:xfrm>
                <a:off x="1680" y="3072"/>
                <a:ext cx="864" cy="233"/>
              </a:xfrm>
              <a:prstGeom prst="rect">
                <a:avLst/>
              </a:prstGeom>
              <a:noFill/>
              <a:ln w="2857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800" b="1">
                    <a:solidFill>
                      <a:srgbClr val="FF0000"/>
                    </a:solidFill>
                    <a:latin typeface="Arial Narrow" charset="0"/>
                    <a:cs typeface="Times New Roman" charset="0"/>
                  </a:rPr>
                  <a:t>Acts 9–28</a:t>
                </a:r>
              </a:p>
            </p:txBody>
          </p:sp>
          <p:sp>
            <p:nvSpPr>
              <p:cNvPr id="262160" name="Line 63"/>
              <p:cNvSpPr>
                <a:spLocks noChangeShapeType="1"/>
              </p:cNvSpPr>
              <p:nvPr/>
            </p:nvSpPr>
            <p:spPr bwMode="auto">
              <a:xfrm>
                <a:off x="2544" y="3216"/>
                <a:ext cx="528" cy="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61" name="Oval 64"/>
              <p:cNvSpPr>
                <a:spLocks noChangeArrowheads="1"/>
              </p:cNvSpPr>
              <p:nvPr/>
            </p:nvSpPr>
            <p:spPr bwMode="auto">
              <a:xfrm>
                <a:off x="2880" y="912"/>
                <a:ext cx="2688" cy="3072"/>
              </a:xfrm>
              <a:prstGeom prst="ellipse">
                <a:avLst/>
              </a:prstGeom>
              <a:noFill/>
              <a:ln w="28575">
                <a:solidFill>
                  <a:srgbClr val="FF0000"/>
                </a:solidFill>
                <a:prstDash val="dash"/>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000000"/>
                  </a:solidFill>
                  <a:cs typeface="Times New Roman" charset="0"/>
                </a:endParaRPr>
              </a:p>
            </p:txBody>
          </p:sp>
          <p:sp>
            <p:nvSpPr>
              <p:cNvPr id="262162" name="Line 65"/>
              <p:cNvSpPr>
                <a:spLocks noChangeShapeType="1"/>
              </p:cNvSpPr>
              <p:nvPr/>
            </p:nvSpPr>
            <p:spPr bwMode="auto">
              <a:xfrm flipH="1" flipV="1">
                <a:off x="2784" y="1968"/>
                <a:ext cx="144"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63" name="Line 66"/>
              <p:cNvSpPr>
                <a:spLocks noChangeShapeType="1"/>
              </p:cNvSpPr>
              <p:nvPr/>
            </p:nvSpPr>
            <p:spPr bwMode="auto">
              <a:xfrm flipH="1" flipV="1">
                <a:off x="3312" y="1152"/>
                <a:ext cx="48"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64" name="Line 67"/>
              <p:cNvSpPr>
                <a:spLocks noChangeShapeType="1"/>
              </p:cNvSpPr>
              <p:nvPr/>
            </p:nvSpPr>
            <p:spPr bwMode="auto">
              <a:xfrm flipV="1">
                <a:off x="4272" y="768"/>
                <a:ext cx="0" cy="144"/>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65" name="Line 68"/>
              <p:cNvSpPr>
                <a:spLocks noChangeShapeType="1"/>
              </p:cNvSpPr>
              <p:nvPr/>
            </p:nvSpPr>
            <p:spPr bwMode="auto">
              <a:xfrm flipV="1">
                <a:off x="5184" y="1248"/>
                <a:ext cx="96" cy="96"/>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66" name="Line 69"/>
              <p:cNvSpPr>
                <a:spLocks noChangeShapeType="1"/>
              </p:cNvSpPr>
              <p:nvPr/>
            </p:nvSpPr>
            <p:spPr bwMode="auto">
              <a:xfrm flipV="1">
                <a:off x="5520" y="2016"/>
                <a:ext cx="144"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67" name="Line 70"/>
              <p:cNvSpPr>
                <a:spLocks noChangeShapeType="1"/>
              </p:cNvSpPr>
              <p:nvPr/>
            </p:nvSpPr>
            <p:spPr bwMode="auto">
              <a:xfrm>
                <a:off x="5520" y="2928"/>
                <a:ext cx="96"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68" name="Line 71"/>
              <p:cNvSpPr>
                <a:spLocks noChangeShapeType="1"/>
              </p:cNvSpPr>
              <p:nvPr/>
            </p:nvSpPr>
            <p:spPr bwMode="auto">
              <a:xfrm>
                <a:off x="5232" y="3504"/>
                <a:ext cx="96"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69" name="Line 72"/>
              <p:cNvSpPr>
                <a:spLocks noChangeShapeType="1"/>
              </p:cNvSpPr>
              <p:nvPr/>
            </p:nvSpPr>
            <p:spPr bwMode="auto">
              <a:xfrm flipH="1">
                <a:off x="4320" y="3984"/>
                <a:ext cx="0" cy="144"/>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62170" name="Line 73"/>
              <p:cNvSpPr>
                <a:spLocks noChangeShapeType="1"/>
              </p:cNvSpPr>
              <p:nvPr/>
            </p:nvSpPr>
            <p:spPr bwMode="auto">
              <a:xfrm flipH="1">
                <a:off x="3072" y="3456"/>
                <a:ext cx="48" cy="48"/>
              </a:xfrm>
              <a:prstGeom prst="line">
                <a:avLst/>
              </a:prstGeom>
              <a:noFill/>
              <a:ln w="57150">
                <a:solidFill>
                  <a:srgbClr val="FF0000"/>
                </a:solidFill>
                <a:prstDash val="sysDot"/>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grpSp>
        <p:sp>
          <p:nvSpPr>
            <p:cNvPr id="262158" name="Text Box 74"/>
            <p:cNvSpPr txBox="1">
              <a:spLocks noChangeArrowheads="1"/>
            </p:cNvSpPr>
            <p:nvPr/>
          </p:nvSpPr>
          <p:spPr bwMode="auto">
            <a:xfrm>
              <a:off x="4512" y="528"/>
              <a:ext cx="960" cy="4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2000" b="1">
                  <a:solidFill>
                    <a:srgbClr val="000000"/>
                  </a:solidFill>
                  <a:latin typeface="Arial Narrow" charset="0"/>
                  <a:cs typeface="Times New Roman" charset="0"/>
                </a:rPr>
                <a:t>End of the Earth</a:t>
              </a:r>
            </a:p>
          </p:txBody>
        </p:sp>
      </p:grpSp>
      <p:sp>
        <p:nvSpPr>
          <p:cNvPr id="31" name="Text Box 3"/>
          <p:cNvSpPr txBox="1">
            <a:spLocks noChangeArrowheads="1"/>
          </p:cNvSpPr>
          <p:nvPr/>
        </p:nvSpPr>
        <p:spPr bwMode="auto">
          <a:xfrm>
            <a:off x="3505200" y="6477003"/>
            <a:ext cx="56388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a:spcBef>
                <a:spcPct val="50000"/>
              </a:spcBef>
              <a:defRPr/>
            </a:pPr>
            <a:r>
              <a:rPr lang="en-US" sz="1400" b="1" dirty="0">
                <a:solidFill>
                  <a:srgbClr val="000000"/>
                </a:solidFill>
                <a:latin typeface="Arial" charset="0"/>
                <a:ea typeface="+mn-ea"/>
                <a:cs typeface="+mn-cs"/>
              </a:rPr>
              <a:t>Adapted from Stanley D. Toussaint, </a:t>
            </a:r>
            <a:r>
              <a:rPr lang="en-US" sz="1400" b="1" i="1" dirty="0">
                <a:solidFill>
                  <a:srgbClr val="000000"/>
                </a:solidFill>
                <a:latin typeface="Arial" charset="0"/>
                <a:ea typeface="+mn-ea"/>
                <a:cs typeface="+mn-cs"/>
              </a:rPr>
              <a:t>BKC</a:t>
            </a:r>
            <a:r>
              <a:rPr lang="en-US" sz="1400" b="1" dirty="0">
                <a:solidFill>
                  <a:srgbClr val="000000"/>
                </a:solidFill>
                <a:latin typeface="Arial" charset="0"/>
                <a:ea typeface="+mn-ea"/>
                <a:cs typeface="+mn-cs"/>
              </a:rPr>
              <a:t>; Jeremy Chew, EAST</a:t>
            </a:r>
          </a:p>
        </p:txBody>
      </p:sp>
      <p:sp>
        <p:nvSpPr>
          <p:cNvPr id="262154" name="Text Box 2"/>
          <p:cNvSpPr txBox="1">
            <a:spLocks noChangeArrowheads="1"/>
          </p:cNvSpPr>
          <p:nvPr/>
        </p:nvSpPr>
        <p:spPr bwMode="auto">
          <a:xfrm>
            <a:off x="8402916" y="57158"/>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125</a:t>
            </a:r>
          </a:p>
        </p:txBody>
      </p:sp>
      <p:sp>
        <p:nvSpPr>
          <p:cNvPr id="262155" name="Title 32"/>
          <p:cNvSpPr>
            <a:spLocks noGrp="1"/>
          </p:cNvSpPr>
          <p:nvPr>
            <p:ph type="title" idx="4294967295"/>
          </p:nvPr>
        </p:nvSpPr>
        <p:spPr>
          <a:xfrm>
            <a:off x="838200" y="0"/>
            <a:ext cx="7391400" cy="838200"/>
          </a:xfrm>
          <a:solidFill>
            <a:srgbClr val="000000"/>
          </a:solidFill>
        </p:spPr>
        <p:txBody>
          <a:bodyPr/>
          <a:lstStyle/>
          <a:p>
            <a:r>
              <a:rPr lang="en-US" sz="4800" b="1">
                <a:solidFill>
                  <a:srgbClr val="FFFFFF"/>
                </a:solidFill>
                <a:latin typeface="Arial" charset="0"/>
                <a:cs typeface="Times New Roman" charset="0"/>
              </a:rPr>
              <a:t>Progress Reports</a:t>
            </a:r>
            <a:endParaRPr lang="en-US">
              <a:solidFill>
                <a:srgbClr val="FFFFFF"/>
              </a:solidFill>
              <a:latin typeface="Times New Roman" charset="0"/>
              <a:cs typeface="Times New Roman" charset="0"/>
            </a:endParaRPr>
          </a:p>
        </p:txBody>
      </p:sp>
      <p:pic>
        <p:nvPicPr>
          <p:cNvPr id="262156" name="Picture 34" descr="A+.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rot="-1161108">
            <a:off x="139717" y="215901"/>
            <a:ext cx="1489075" cy="1098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checkerboard(across)">
                                      <p:cBhvr>
                                        <p:cTn id="7" dur="500"/>
                                        <p:tgtEl>
                                          <p:spTgt spid="19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checkerboard(across)">
                                      <p:cBhvr>
                                        <p:cTn id="12" dur="500"/>
                                        <p:tgtEl>
                                          <p:spTgt spid="194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480"/>
                                        </p:tgtEl>
                                        <p:attrNameLst>
                                          <p:attrName>style.visibility</p:attrName>
                                        </p:attrNameLst>
                                      </p:cBhvr>
                                      <p:to>
                                        <p:strVal val="visible"/>
                                      </p:to>
                                    </p:set>
                                    <p:anim calcmode="lin" valueType="num">
                                      <p:cBhvr additive="base">
                                        <p:cTn id="17" dur="500" fill="hold"/>
                                        <p:tgtEl>
                                          <p:spTgt spid="19480"/>
                                        </p:tgtEl>
                                        <p:attrNameLst>
                                          <p:attrName>ppt_x</p:attrName>
                                        </p:attrNameLst>
                                      </p:cBhvr>
                                      <p:tavLst>
                                        <p:tav tm="0">
                                          <p:val>
                                            <p:strVal val="#ppt_x"/>
                                          </p:val>
                                        </p:tav>
                                        <p:tav tm="100000">
                                          <p:val>
                                            <p:strVal val="#ppt_x"/>
                                          </p:val>
                                        </p:tav>
                                      </p:tavLst>
                                    </p:anim>
                                    <p:anim calcmode="lin" valueType="num">
                                      <p:cBhvr additive="base">
                                        <p:cTn id="18" dur="500" fill="hold"/>
                                        <p:tgtEl>
                                          <p:spTgt spid="19480"/>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19461"/>
                                        </p:tgtEl>
                                        <p:attrNameLst>
                                          <p:attrName>style.visibility</p:attrName>
                                        </p:attrNameLst>
                                      </p:cBhvr>
                                      <p:to>
                                        <p:strVal val="visible"/>
                                      </p:to>
                                    </p:set>
                                    <p:animEffect transition="in" filter="checkerboard(across)">
                                      <p:cBhvr>
                                        <p:cTn id="23" dur="500"/>
                                        <p:tgtEl>
                                          <p:spTgt spid="1946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0-#ppt_w/2"/>
                                          </p:val>
                                        </p:tav>
                                        <p:tav tm="100000">
                                          <p:val>
                                            <p:strVal val="#ppt_x"/>
                                          </p:val>
                                        </p:tav>
                                      </p:tavLst>
                                    </p:anim>
                                    <p:anim calcmode="lin" valueType="num">
                                      <p:cBhvr additive="base">
                                        <p:cTn id="2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8"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0-#ppt_w/2"/>
                                          </p:val>
                                        </p:tav>
                                        <p:tav tm="100000">
                                          <p:val>
                                            <p:strVal val="#ppt_x"/>
                                          </p:val>
                                        </p:tav>
                                      </p:tavLst>
                                    </p:anim>
                                    <p:anim calcmode="lin" valueType="num">
                                      <p:cBhvr additive="base">
                                        <p:cTn id="3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additive="base">
                                        <p:cTn id="40" dur="500" fill="hold"/>
                                        <p:tgtEl>
                                          <p:spTgt spid="4"/>
                                        </p:tgtEl>
                                        <p:attrNameLst>
                                          <p:attrName>ppt_x</p:attrName>
                                        </p:attrNameLst>
                                      </p:cBhvr>
                                      <p:tavLst>
                                        <p:tav tm="0">
                                          <p:val>
                                            <p:strVal val="0-#ppt_w/2"/>
                                          </p:val>
                                        </p:tav>
                                        <p:tav tm="100000">
                                          <p:val>
                                            <p:strVal val="#ppt_x"/>
                                          </p:val>
                                        </p:tav>
                                      </p:tavLst>
                                    </p:anim>
                                    <p:anim calcmode="lin" valueType="num">
                                      <p:cBhvr additive="base">
                                        <p:cTn id="41"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utoUpdateAnimBg="0"/>
      <p:bldP spid="19460" grpId="0" autoUpdateAnimBg="0"/>
      <p:bldP spid="19480" grpId="0" animBg="1"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961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54276" name="Text Box 4"/>
          <p:cNvSpPr txBox="1">
            <a:spLocks noChangeArrowheads="1"/>
          </p:cNvSpPr>
          <p:nvPr/>
        </p:nvSpPr>
        <p:spPr bwMode="auto">
          <a:xfrm>
            <a:off x="457201" y="1022350"/>
            <a:ext cx="8991600" cy="5607050"/>
          </a:xfrm>
          <a:prstGeom prst="rect">
            <a:avLst/>
          </a:prstGeom>
          <a:noFill/>
          <a:ln w="28575" cap="sq">
            <a:noFill/>
            <a:miter lim="800000"/>
            <a:headEnd type="none" w="sm" len="sm"/>
            <a:tailEnd type="none" w="sm" len="sm"/>
          </a:ln>
          <a:effectLst/>
        </p:spPr>
        <p:txBody>
          <a:bodyPr lIns="91334" tIns="45667" rIns="91334" bIns="45667" numCol="2"/>
          <a:lstStyle/>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Kingdom</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Significance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Interpretation</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Superb Style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Universal message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Holy Spirit</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Gentile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Comprehensive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Sermons</a:t>
            </a:r>
          </a:p>
          <a:p>
            <a:pPr marL="621596" lvl="1" indent="-621596" algn="l">
              <a:lnSpc>
                <a:spcPct val="90000"/>
              </a:lnSpc>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Contrasts with Luke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Journeys </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Gospel Progress</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Witnessing</a:t>
            </a:r>
          </a:p>
        </p:txBody>
      </p:sp>
      <p:sp>
        <p:nvSpPr>
          <p:cNvPr id="239620" name="TextBox 5"/>
          <p:cNvSpPr txBox="1">
            <a:spLocks noChangeArrowheads="1"/>
          </p:cNvSpPr>
          <p:nvPr/>
        </p:nvSpPr>
        <p:spPr bwMode="auto">
          <a:xfrm>
            <a:off x="8293379" y="7144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latin typeface="Arial" charset="0"/>
                <a:cs typeface="Arial" charset="0"/>
              </a:rPr>
              <a:t>123</a:t>
            </a:r>
          </a:p>
        </p:txBody>
      </p:sp>
      <p:sp>
        <p:nvSpPr>
          <p:cNvPr id="239621"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en-US" sz="4000" b="1" u="sng">
                <a:solidFill>
                  <a:srgbClr val="663300"/>
                </a:solidFill>
                <a:latin typeface="Arial" charset="0"/>
                <a:cs typeface="Times New Roman" charset="0"/>
              </a:rPr>
              <a:t>Key Characteristics of Acts</a:t>
            </a:r>
          </a:p>
        </p:txBody>
      </p:sp>
      <p:pic>
        <p:nvPicPr>
          <p:cNvPr id="2" name="Picture 1"/>
          <p:cNvPicPr>
            <a:picLocks noChangeAspect="1"/>
          </p:cNvPicPr>
          <p:nvPr/>
        </p:nvPicPr>
        <p:blipFill>
          <a:blip r:embed="rId4"/>
          <a:stretch>
            <a:fillRect/>
          </a:stretch>
        </p:blipFill>
        <p:spPr>
          <a:xfrm>
            <a:off x="4860033" y="2564917"/>
            <a:ext cx="4176464" cy="3692873"/>
          </a:xfrm>
          <a:prstGeom prst="rect">
            <a:avLst/>
          </a:prstGeom>
        </p:spPr>
      </p:pic>
    </p:spTree>
    <p:extLst>
      <p:ext uri="{BB962C8B-B14F-4D97-AF65-F5344CB8AC3E}">
        <p14:creationId xmlns:p14="http://schemas.microsoft.com/office/powerpoint/2010/main" val="216921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12" end="12"/>
                                            </p:txEl>
                                          </p:spTgt>
                                        </p:tgtEl>
                                        <p:attrNameLst>
                                          <p:attrName>style.visibility</p:attrName>
                                        </p:attrNameLst>
                                      </p:cBhvr>
                                      <p:to>
                                        <p:strVal val="visible"/>
                                      </p:to>
                                    </p:set>
                                    <p:anim calcmode="lin" valueType="num">
                                      <p:cBhvr additive="base">
                                        <p:cTn id="7" dur="500" fill="hold"/>
                                        <p:tgtEl>
                                          <p:spTgt spid="54276">
                                            <p:txEl>
                                              <p:pRg st="12" end="1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uiExpand="1" build="p" bldLvl="2"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4977" name="Text Box 2"/>
          <p:cNvSpPr txBox="1">
            <a:spLocks noChangeArrowheads="1"/>
          </p:cNvSpPr>
          <p:nvPr/>
        </p:nvSpPr>
        <p:spPr bwMode="auto">
          <a:xfrm>
            <a:off x="8410583" y="44459"/>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ial" charset="0"/>
                <a:cs typeface="Arial" charset="0"/>
              </a:rPr>
              <a:t>120</a:t>
            </a:r>
          </a:p>
        </p:txBody>
      </p:sp>
      <p:sp>
        <p:nvSpPr>
          <p:cNvPr id="254978" name="Text Box 3"/>
          <p:cNvSpPr txBox="1">
            <a:spLocks noChangeArrowheads="1"/>
          </p:cNvSpPr>
          <p:nvPr/>
        </p:nvSpPr>
        <p:spPr bwMode="auto">
          <a:xfrm>
            <a:off x="4191005" y="52393"/>
            <a:ext cx="1185208" cy="646276"/>
          </a:xfrm>
          <a:prstGeom prst="rect">
            <a:avLst/>
          </a:prstGeom>
          <a:solidFill>
            <a:srgbClr val="000099"/>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altLang="zh-CN" sz="3600" b="1">
                <a:solidFill>
                  <a:srgbClr val="FFFFFF"/>
                </a:solidFill>
                <a:latin typeface="Arial" charset="0"/>
                <a:ea typeface="Arial" charset="0"/>
                <a:cs typeface="Arial" charset="0"/>
              </a:rPr>
              <a:t>Acts</a:t>
            </a:r>
            <a:endParaRPr lang="en-US" sz="3600">
              <a:solidFill>
                <a:srgbClr val="FFFFFF"/>
              </a:solidFill>
              <a:latin typeface="Arial" charset="0"/>
              <a:ea typeface="Arial" charset="0"/>
              <a:cs typeface="Arial" charset="0"/>
            </a:endParaRPr>
          </a:p>
        </p:txBody>
      </p:sp>
      <p:grpSp>
        <p:nvGrpSpPr>
          <p:cNvPr id="254979" name="Group 43"/>
          <p:cNvGrpSpPr>
            <a:grpSpLocks/>
          </p:cNvGrpSpPr>
          <p:nvPr/>
        </p:nvGrpSpPr>
        <p:grpSpPr bwMode="auto">
          <a:xfrm>
            <a:off x="-76200" y="762000"/>
            <a:ext cx="9372600" cy="6096000"/>
            <a:chOff x="0" y="0"/>
            <a:chExt cx="4072" cy="3433"/>
          </a:xfrm>
        </p:grpSpPr>
        <p:grpSp>
          <p:nvGrpSpPr>
            <p:cNvPr id="254981" name="Group 18"/>
            <p:cNvGrpSpPr>
              <a:grpSpLocks/>
            </p:cNvGrpSpPr>
            <p:nvPr/>
          </p:nvGrpSpPr>
          <p:grpSpPr bwMode="auto">
            <a:xfrm>
              <a:off x="0" y="0"/>
              <a:ext cx="4072" cy="671"/>
              <a:chOff x="0" y="0"/>
              <a:chExt cx="4072" cy="671"/>
            </a:xfrm>
          </p:grpSpPr>
          <p:sp>
            <p:nvSpPr>
              <p:cNvPr id="255018" name="Rectangle 4"/>
              <p:cNvSpPr>
                <a:spLocks noChangeArrowheads="1"/>
              </p:cNvSpPr>
              <p:nvPr/>
            </p:nvSpPr>
            <p:spPr bwMode="auto">
              <a:xfrm>
                <a:off x="32" y="0"/>
                <a:ext cx="4008" cy="671"/>
              </a:xfrm>
              <a:prstGeom prst="rect">
                <a:avLst/>
              </a:prstGeom>
              <a:solidFill>
                <a:srgbClr val="990033"/>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sz="2800" b="1">
                    <a:solidFill>
                      <a:srgbClr val="FFFFFF"/>
                    </a:solidFill>
                    <a:latin typeface="Arial" charset="0"/>
                    <a:ea typeface="Arial" charset="0"/>
                    <a:cs typeface="Arial" charset="0"/>
                  </a:rPr>
                  <a:t> </a:t>
                </a:r>
              </a:p>
              <a:p>
                <a:pPr eaLnBrk="0" hangingPunct="0"/>
                <a:r>
                  <a:rPr lang="en-US" altLang="zh-CN" sz="3200" b="1">
                    <a:solidFill>
                      <a:srgbClr val="FFFFFF"/>
                    </a:solidFill>
                    <a:latin typeface="Arial" charset="0"/>
                    <a:ea typeface="Arial" charset="0"/>
                    <a:cs typeface="Arial" charset="0"/>
                  </a:rPr>
                  <a:t>Universal Savior Proclaimed in Sovereign Kingdom Progress</a:t>
                </a:r>
              </a:p>
              <a:p>
                <a:pPr eaLnBrk="0" hangingPunct="0"/>
                <a:r>
                  <a:rPr lang="en-US" altLang="zh-CN" sz="2800" b="1">
                    <a:solidFill>
                      <a:srgbClr val="FFFFFF"/>
                    </a:solidFill>
                    <a:latin typeface="Arial" charset="0"/>
                    <a:ea typeface="Arial" charset="0"/>
                    <a:cs typeface="Arial" charset="0"/>
                  </a:rPr>
                  <a:t> </a:t>
                </a:r>
              </a:p>
            </p:txBody>
          </p:sp>
          <p:sp>
            <p:nvSpPr>
              <p:cNvPr id="255019" name="Rectangle 17"/>
              <p:cNvSpPr>
                <a:spLocks noChangeArrowheads="1"/>
              </p:cNvSpPr>
              <p:nvPr/>
            </p:nvSpPr>
            <p:spPr bwMode="auto">
              <a:xfrm>
                <a:off x="0" y="0"/>
                <a:ext cx="4072" cy="671"/>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82" name="Group 20"/>
            <p:cNvGrpSpPr>
              <a:grpSpLocks/>
            </p:cNvGrpSpPr>
            <p:nvPr/>
          </p:nvGrpSpPr>
          <p:grpSpPr bwMode="auto">
            <a:xfrm>
              <a:off x="0" y="671"/>
              <a:ext cx="1360" cy="633"/>
              <a:chOff x="0" y="671"/>
              <a:chExt cx="1360" cy="633"/>
            </a:xfrm>
          </p:grpSpPr>
          <p:sp>
            <p:nvSpPr>
              <p:cNvPr id="255016" name="Rectangle 5"/>
              <p:cNvSpPr>
                <a:spLocks noChangeArrowheads="1"/>
              </p:cNvSpPr>
              <p:nvPr/>
            </p:nvSpPr>
            <p:spPr bwMode="auto">
              <a:xfrm>
                <a:off x="32" y="671"/>
                <a:ext cx="1296"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Jerusalem </a:t>
                </a:r>
              </a:p>
              <a:p>
                <a:pPr eaLnBrk="0" hangingPunct="0"/>
                <a:endParaRPr lang="en-US" altLang="zh-CN" b="1">
                  <a:latin typeface="Arial" charset="0"/>
                  <a:ea typeface="Arial" charset="0"/>
                  <a:cs typeface="Arial" charset="0"/>
                </a:endParaRPr>
              </a:p>
            </p:txBody>
          </p:sp>
          <p:sp>
            <p:nvSpPr>
              <p:cNvPr id="255017" name="Rectangle 19"/>
              <p:cNvSpPr>
                <a:spLocks noChangeArrowheads="1"/>
              </p:cNvSpPr>
              <p:nvPr/>
            </p:nvSpPr>
            <p:spPr bwMode="auto">
              <a:xfrm>
                <a:off x="0" y="671"/>
                <a:ext cx="1360"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83" name="Group 22"/>
            <p:cNvGrpSpPr>
              <a:grpSpLocks/>
            </p:cNvGrpSpPr>
            <p:nvPr/>
          </p:nvGrpSpPr>
          <p:grpSpPr bwMode="auto">
            <a:xfrm>
              <a:off x="1360" y="671"/>
              <a:ext cx="1360" cy="633"/>
              <a:chOff x="1360" y="671"/>
              <a:chExt cx="1360" cy="633"/>
            </a:xfrm>
          </p:grpSpPr>
          <p:sp>
            <p:nvSpPr>
              <p:cNvPr id="255014" name="Rectangle 6"/>
              <p:cNvSpPr>
                <a:spLocks noChangeArrowheads="1"/>
              </p:cNvSpPr>
              <p:nvPr/>
            </p:nvSpPr>
            <p:spPr bwMode="auto">
              <a:xfrm>
                <a:off x="1392" y="671"/>
                <a:ext cx="1296"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Judea and Samaria</a:t>
                </a:r>
              </a:p>
              <a:p>
                <a:pPr eaLnBrk="0" hangingPunct="0"/>
                <a:endParaRPr lang="en-US" altLang="zh-CN" b="1">
                  <a:latin typeface="Arial" charset="0"/>
                  <a:ea typeface="Arial" charset="0"/>
                  <a:cs typeface="Arial" charset="0"/>
                </a:endParaRPr>
              </a:p>
            </p:txBody>
          </p:sp>
          <p:sp>
            <p:nvSpPr>
              <p:cNvPr id="255015" name="Rectangle 21"/>
              <p:cNvSpPr>
                <a:spLocks noChangeArrowheads="1"/>
              </p:cNvSpPr>
              <p:nvPr/>
            </p:nvSpPr>
            <p:spPr bwMode="auto">
              <a:xfrm>
                <a:off x="1360" y="671"/>
                <a:ext cx="1360"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84" name="Group 24"/>
            <p:cNvGrpSpPr>
              <a:grpSpLocks/>
            </p:cNvGrpSpPr>
            <p:nvPr/>
          </p:nvGrpSpPr>
          <p:grpSpPr bwMode="auto">
            <a:xfrm>
              <a:off x="2720" y="671"/>
              <a:ext cx="1352" cy="633"/>
              <a:chOff x="2720" y="671"/>
              <a:chExt cx="1352" cy="633"/>
            </a:xfrm>
          </p:grpSpPr>
          <p:sp>
            <p:nvSpPr>
              <p:cNvPr id="255012" name="Rectangle 7"/>
              <p:cNvSpPr>
                <a:spLocks noChangeArrowheads="1"/>
              </p:cNvSpPr>
              <p:nvPr/>
            </p:nvSpPr>
            <p:spPr bwMode="auto">
              <a:xfrm>
                <a:off x="2752" y="671"/>
                <a:ext cx="1288"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Uttermost Part</a:t>
                </a:r>
              </a:p>
              <a:p>
                <a:pPr eaLnBrk="0" hangingPunct="0"/>
                <a:r>
                  <a:rPr lang="en-US" altLang="zh-CN" b="1">
                    <a:latin typeface="Arial" charset="0"/>
                    <a:ea typeface="Arial" charset="0"/>
                    <a:cs typeface="Arial" charset="0"/>
                  </a:rPr>
                  <a:t> </a:t>
                </a:r>
              </a:p>
            </p:txBody>
          </p:sp>
          <p:sp>
            <p:nvSpPr>
              <p:cNvPr id="255013" name="Rectangle 23"/>
              <p:cNvSpPr>
                <a:spLocks noChangeArrowheads="1"/>
              </p:cNvSpPr>
              <p:nvPr/>
            </p:nvSpPr>
            <p:spPr bwMode="auto">
              <a:xfrm>
                <a:off x="2720" y="671"/>
                <a:ext cx="1352"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85" name="Group 26"/>
            <p:cNvGrpSpPr>
              <a:grpSpLocks/>
            </p:cNvGrpSpPr>
            <p:nvPr/>
          </p:nvGrpSpPr>
          <p:grpSpPr bwMode="auto">
            <a:xfrm>
              <a:off x="0" y="1304"/>
              <a:ext cx="1360" cy="633"/>
              <a:chOff x="0" y="1304"/>
              <a:chExt cx="1360" cy="633"/>
            </a:xfrm>
          </p:grpSpPr>
          <p:sp>
            <p:nvSpPr>
              <p:cNvPr id="255010" name="Rectangle 8"/>
              <p:cNvSpPr>
                <a:spLocks noChangeArrowheads="1"/>
              </p:cNvSpPr>
              <p:nvPr/>
            </p:nvSpPr>
            <p:spPr bwMode="auto">
              <a:xfrm>
                <a:off x="32" y="1304"/>
                <a:ext cx="1296"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1:1–6:7 </a:t>
                </a:r>
              </a:p>
              <a:p>
                <a:pPr eaLnBrk="0" hangingPunct="0"/>
                <a:endParaRPr lang="en-US" altLang="zh-CN" b="1">
                  <a:latin typeface="Arial" charset="0"/>
                  <a:ea typeface="Arial" charset="0"/>
                  <a:cs typeface="Arial" charset="0"/>
                </a:endParaRPr>
              </a:p>
            </p:txBody>
          </p:sp>
          <p:sp>
            <p:nvSpPr>
              <p:cNvPr id="255011" name="Rectangle 25"/>
              <p:cNvSpPr>
                <a:spLocks noChangeArrowheads="1"/>
              </p:cNvSpPr>
              <p:nvPr/>
            </p:nvSpPr>
            <p:spPr bwMode="auto">
              <a:xfrm>
                <a:off x="0" y="1304"/>
                <a:ext cx="1360"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86" name="Group 28"/>
            <p:cNvGrpSpPr>
              <a:grpSpLocks/>
            </p:cNvGrpSpPr>
            <p:nvPr/>
          </p:nvGrpSpPr>
          <p:grpSpPr bwMode="auto">
            <a:xfrm>
              <a:off x="1360" y="1304"/>
              <a:ext cx="1360" cy="633"/>
              <a:chOff x="1360" y="1304"/>
              <a:chExt cx="1360" cy="633"/>
            </a:xfrm>
          </p:grpSpPr>
          <p:sp>
            <p:nvSpPr>
              <p:cNvPr id="255008" name="Rectangle 9"/>
              <p:cNvSpPr>
                <a:spLocks noChangeArrowheads="1"/>
              </p:cNvSpPr>
              <p:nvPr/>
            </p:nvSpPr>
            <p:spPr bwMode="auto">
              <a:xfrm>
                <a:off x="1392" y="1304"/>
                <a:ext cx="1296"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6:8–8:40</a:t>
                </a:r>
              </a:p>
              <a:p>
                <a:pPr eaLnBrk="0" hangingPunct="0"/>
                <a:endParaRPr lang="en-US" altLang="zh-CN" b="1">
                  <a:latin typeface="Arial" charset="0"/>
                  <a:ea typeface="Arial" charset="0"/>
                  <a:cs typeface="Arial" charset="0"/>
                </a:endParaRPr>
              </a:p>
            </p:txBody>
          </p:sp>
          <p:sp>
            <p:nvSpPr>
              <p:cNvPr id="255009" name="Rectangle 27"/>
              <p:cNvSpPr>
                <a:spLocks noChangeArrowheads="1"/>
              </p:cNvSpPr>
              <p:nvPr/>
            </p:nvSpPr>
            <p:spPr bwMode="auto">
              <a:xfrm>
                <a:off x="1360" y="1304"/>
                <a:ext cx="1360"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87" name="Group 30"/>
            <p:cNvGrpSpPr>
              <a:grpSpLocks/>
            </p:cNvGrpSpPr>
            <p:nvPr/>
          </p:nvGrpSpPr>
          <p:grpSpPr bwMode="auto">
            <a:xfrm>
              <a:off x="2720" y="1304"/>
              <a:ext cx="1352" cy="633"/>
              <a:chOff x="2720" y="1304"/>
              <a:chExt cx="1352" cy="633"/>
            </a:xfrm>
          </p:grpSpPr>
          <p:sp>
            <p:nvSpPr>
              <p:cNvPr id="255006" name="Rectangle 10"/>
              <p:cNvSpPr>
                <a:spLocks noChangeArrowheads="1"/>
              </p:cNvSpPr>
              <p:nvPr/>
            </p:nvSpPr>
            <p:spPr bwMode="auto">
              <a:xfrm>
                <a:off x="2752" y="1304"/>
                <a:ext cx="1288"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Chapters 9–28</a:t>
                </a:r>
              </a:p>
              <a:p>
                <a:pPr eaLnBrk="0" hangingPunct="0"/>
                <a:r>
                  <a:rPr lang="en-US" altLang="zh-CN" b="1">
                    <a:latin typeface="Arial" charset="0"/>
                    <a:ea typeface="Arial" charset="0"/>
                    <a:cs typeface="Arial" charset="0"/>
                  </a:rPr>
                  <a:t> </a:t>
                </a:r>
              </a:p>
            </p:txBody>
          </p:sp>
          <p:sp>
            <p:nvSpPr>
              <p:cNvPr id="255007" name="Rectangle 29"/>
              <p:cNvSpPr>
                <a:spLocks noChangeArrowheads="1"/>
              </p:cNvSpPr>
              <p:nvPr/>
            </p:nvSpPr>
            <p:spPr bwMode="auto">
              <a:xfrm>
                <a:off x="2720" y="1304"/>
                <a:ext cx="1352"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88" name="Group 32"/>
            <p:cNvGrpSpPr>
              <a:grpSpLocks/>
            </p:cNvGrpSpPr>
            <p:nvPr/>
          </p:nvGrpSpPr>
          <p:grpSpPr bwMode="auto">
            <a:xfrm>
              <a:off x="0" y="1937"/>
              <a:ext cx="1360" cy="748"/>
              <a:chOff x="0" y="1937"/>
              <a:chExt cx="1360" cy="748"/>
            </a:xfrm>
          </p:grpSpPr>
          <p:sp>
            <p:nvSpPr>
              <p:cNvPr id="255004" name="Rectangle 11"/>
              <p:cNvSpPr>
                <a:spLocks noChangeArrowheads="1"/>
              </p:cNvSpPr>
              <p:nvPr/>
            </p:nvSpPr>
            <p:spPr bwMode="auto">
              <a:xfrm>
                <a:off x="32" y="1937"/>
                <a:ext cx="1296"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Jews </a:t>
                </a:r>
              </a:p>
              <a:p>
                <a:pPr eaLnBrk="0" hangingPunct="0"/>
                <a:endParaRPr lang="en-US" altLang="zh-CN" b="1">
                  <a:latin typeface="Arial" charset="0"/>
                  <a:ea typeface="Arial" charset="0"/>
                  <a:cs typeface="Arial" charset="0"/>
                </a:endParaRPr>
              </a:p>
            </p:txBody>
          </p:sp>
          <p:sp>
            <p:nvSpPr>
              <p:cNvPr id="255005" name="Rectangle 31"/>
              <p:cNvSpPr>
                <a:spLocks noChangeArrowheads="1"/>
              </p:cNvSpPr>
              <p:nvPr/>
            </p:nvSpPr>
            <p:spPr bwMode="auto">
              <a:xfrm>
                <a:off x="0" y="1937"/>
                <a:ext cx="1360"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89" name="Group 34"/>
            <p:cNvGrpSpPr>
              <a:grpSpLocks/>
            </p:cNvGrpSpPr>
            <p:nvPr/>
          </p:nvGrpSpPr>
          <p:grpSpPr bwMode="auto">
            <a:xfrm>
              <a:off x="1360" y="1937"/>
              <a:ext cx="1360" cy="748"/>
              <a:chOff x="1360" y="1937"/>
              <a:chExt cx="1360" cy="748"/>
            </a:xfrm>
          </p:grpSpPr>
          <p:sp>
            <p:nvSpPr>
              <p:cNvPr id="255002" name="Rectangle 12"/>
              <p:cNvSpPr>
                <a:spLocks noChangeArrowheads="1"/>
              </p:cNvSpPr>
              <p:nvPr/>
            </p:nvSpPr>
            <p:spPr bwMode="auto">
              <a:xfrm>
                <a:off x="1392" y="1937"/>
                <a:ext cx="1296"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Samaritans </a:t>
                </a:r>
              </a:p>
              <a:p>
                <a:pPr eaLnBrk="0" hangingPunct="0"/>
                <a:r>
                  <a:rPr lang="en-US" altLang="zh-CN" b="1">
                    <a:latin typeface="Arial" charset="0"/>
                    <a:ea typeface="Arial" charset="0"/>
                    <a:cs typeface="Arial" charset="0"/>
                  </a:rPr>
                  <a:t>(mixed breeds)</a:t>
                </a:r>
              </a:p>
              <a:p>
                <a:pPr eaLnBrk="0" hangingPunct="0"/>
                <a:endParaRPr lang="en-US" altLang="zh-CN" b="1">
                  <a:latin typeface="Arial" charset="0"/>
                  <a:ea typeface="Arial" charset="0"/>
                  <a:cs typeface="Arial" charset="0"/>
                </a:endParaRPr>
              </a:p>
            </p:txBody>
          </p:sp>
          <p:sp>
            <p:nvSpPr>
              <p:cNvPr id="255003" name="Rectangle 33"/>
              <p:cNvSpPr>
                <a:spLocks noChangeArrowheads="1"/>
              </p:cNvSpPr>
              <p:nvPr/>
            </p:nvSpPr>
            <p:spPr bwMode="auto">
              <a:xfrm>
                <a:off x="1360" y="1937"/>
                <a:ext cx="1360"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90" name="Group 36"/>
            <p:cNvGrpSpPr>
              <a:grpSpLocks/>
            </p:cNvGrpSpPr>
            <p:nvPr/>
          </p:nvGrpSpPr>
          <p:grpSpPr bwMode="auto">
            <a:xfrm>
              <a:off x="2720" y="1937"/>
              <a:ext cx="1352" cy="748"/>
              <a:chOff x="2720" y="1937"/>
              <a:chExt cx="1352" cy="748"/>
            </a:xfrm>
          </p:grpSpPr>
          <p:sp>
            <p:nvSpPr>
              <p:cNvPr id="255000" name="Rectangle 13"/>
              <p:cNvSpPr>
                <a:spLocks noChangeArrowheads="1"/>
              </p:cNvSpPr>
              <p:nvPr/>
            </p:nvSpPr>
            <p:spPr bwMode="auto">
              <a:xfrm>
                <a:off x="2752" y="1937"/>
                <a:ext cx="1288"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Gentiles</a:t>
                </a:r>
              </a:p>
              <a:p>
                <a:pPr eaLnBrk="0" hangingPunct="0"/>
                <a:r>
                  <a:rPr lang="en-US" altLang="zh-CN" b="1">
                    <a:latin typeface="Arial" charset="0"/>
                    <a:ea typeface="Arial" charset="0"/>
                    <a:cs typeface="Arial" charset="0"/>
                  </a:rPr>
                  <a:t> </a:t>
                </a:r>
              </a:p>
            </p:txBody>
          </p:sp>
          <p:sp>
            <p:nvSpPr>
              <p:cNvPr id="255001" name="Rectangle 35"/>
              <p:cNvSpPr>
                <a:spLocks noChangeArrowheads="1"/>
              </p:cNvSpPr>
              <p:nvPr/>
            </p:nvSpPr>
            <p:spPr bwMode="auto">
              <a:xfrm>
                <a:off x="2720" y="1937"/>
                <a:ext cx="1352"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91" name="Group 38"/>
            <p:cNvGrpSpPr>
              <a:grpSpLocks/>
            </p:cNvGrpSpPr>
            <p:nvPr/>
          </p:nvGrpSpPr>
          <p:grpSpPr bwMode="auto">
            <a:xfrm>
              <a:off x="0" y="2685"/>
              <a:ext cx="1360" cy="748"/>
              <a:chOff x="0" y="2685"/>
              <a:chExt cx="1360" cy="748"/>
            </a:xfrm>
          </p:grpSpPr>
          <p:sp>
            <p:nvSpPr>
              <p:cNvPr id="254998" name="Rectangle 14"/>
              <p:cNvSpPr>
                <a:spLocks noChangeArrowheads="1"/>
              </p:cNvSpPr>
              <p:nvPr/>
            </p:nvSpPr>
            <p:spPr bwMode="auto">
              <a:xfrm>
                <a:off x="32" y="2685"/>
                <a:ext cx="1296"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AD 33-35</a:t>
                </a:r>
              </a:p>
              <a:p>
                <a:pPr eaLnBrk="0" hangingPunct="0"/>
                <a:r>
                  <a:rPr lang="en-US" altLang="zh-CN" b="1">
                    <a:latin typeface="Arial" charset="0"/>
                    <a:ea typeface="Arial" charset="0"/>
                    <a:cs typeface="Arial" charset="0"/>
                  </a:rPr>
                  <a:t>(2 years)</a:t>
                </a:r>
              </a:p>
              <a:p>
                <a:pPr eaLnBrk="0" hangingPunct="0"/>
                <a:r>
                  <a:rPr lang="en-US" altLang="zh-CN" b="1">
                    <a:latin typeface="Arial" charset="0"/>
                    <a:ea typeface="Arial" charset="0"/>
                    <a:cs typeface="Arial" charset="0"/>
                  </a:rPr>
                  <a:t> </a:t>
                </a:r>
              </a:p>
            </p:txBody>
          </p:sp>
          <p:sp>
            <p:nvSpPr>
              <p:cNvPr id="254999" name="Rectangle 37"/>
              <p:cNvSpPr>
                <a:spLocks noChangeArrowheads="1"/>
              </p:cNvSpPr>
              <p:nvPr/>
            </p:nvSpPr>
            <p:spPr bwMode="auto">
              <a:xfrm>
                <a:off x="0" y="2685"/>
                <a:ext cx="1360"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92" name="Group 40"/>
            <p:cNvGrpSpPr>
              <a:grpSpLocks/>
            </p:cNvGrpSpPr>
            <p:nvPr/>
          </p:nvGrpSpPr>
          <p:grpSpPr bwMode="auto">
            <a:xfrm>
              <a:off x="1360" y="2685"/>
              <a:ext cx="1360" cy="748"/>
              <a:chOff x="1360" y="2685"/>
              <a:chExt cx="1360" cy="748"/>
            </a:xfrm>
          </p:grpSpPr>
          <p:sp>
            <p:nvSpPr>
              <p:cNvPr id="254996" name="Rectangle 15"/>
              <p:cNvSpPr>
                <a:spLocks noChangeArrowheads="1"/>
              </p:cNvSpPr>
              <p:nvPr/>
            </p:nvSpPr>
            <p:spPr bwMode="auto">
              <a:xfrm>
                <a:off x="1392" y="2685"/>
                <a:ext cx="1296"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AD 35</a:t>
                </a:r>
              </a:p>
              <a:p>
                <a:pPr eaLnBrk="0" hangingPunct="0"/>
                <a:r>
                  <a:rPr lang="en-US" altLang="zh-CN" b="1">
                    <a:latin typeface="Arial" charset="0"/>
                    <a:ea typeface="Arial" charset="0"/>
                    <a:cs typeface="Arial" charset="0"/>
                  </a:rPr>
                  <a:t>(a few months)</a:t>
                </a:r>
              </a:p>
              <a:p>
                <a:pPr eaLnBrk="0" hangingPunct="0"/>
                <a:r>
                  <a:rPr lang="en-US" altLang="zh-CN" b="1">
                    <a:latin typeface="Arial" charset="0"/>
                    <a:ea typeface="Arial" charset="0"/>
                    <a:cs typeface="Arial" charset="0"/>
                  </a:rPr>
                  <a:t> </a:t>
                </a:r>
              </a:p>
            </p:txBody>
          </p:sp>
          <p:sp>
            <p:nvSpPr>
              <p:cNvPr id="254997" name="Rectangle 39"/>
              <p:cNvSpPr>
                <a:spLocks noChangeArrowheads="1"/>
              </p:cNvSpPr>
              <p:nvPr/>
            </p:nvSpPr>
            <p:spPr bwMode="auto">
              <a:xfrm>
                <a:off x="1360" y="2685"/>
                <a:ext cx="1360"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nvGrpSpPr>
            <p:cNvPr id="254993" name="Group 42"/>
            <p:cNvGrpSpPr>
              <a:grpSpLocks/>
            </p:cNvGrpSpPr>
            <p:nvPr/>
          </p:nvGrpSpPr>
          <p:grpSpPr bwMode="auto">
            <a:xfrm>
              <a:off x="2720" y="2685"/>
              <a:ext cx="1352" cy="748"/>
              <a:chOff x="2720" y="2685"/>
              <a:chExt cx="1352" cy="748"/>
            </a:xfrm>
          </p:grpSpPr>
          <p:sp>
            <p:nvSpPr>
              <p:cNvPr id="254994" name="Rectangle 16"/>
              <p:cNvSpPr>
                <a:spLocks noChangeArrowheads="1"/>
              </p:cNvSpPr>
              <p:nvPr/>
            </p:nvSpPr>
            <p:spPr bwMode="auto">
              <a:xfrm>
                <a:off x="2752" y="2685"/>
                <a:ext cx="1288"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AD 35-62</a:t>
                </a:r>
              </a:p>
              <a:p>
                <a:pPr eaLnBrk="0" hangingPunct="0"/>
                <a:r>
                  <a:rPr lang="en-US" altLang="zh-CN" b="1">
                    <a:latin typeface="Arial" charset="0"/>
                    <a:ea typeface="Arial" charset="0"/>
                    <a:cs typeface="Arial" charset="0"/>
                  </a:rPr>
                  <a:t>(27 years)</a:t>
                </a:r>
              </a:p>
              <a:p>
                <a:pPr eaLnBrk="0" hangingPunct="0"/>
                <a:r>
                  <a:rPr lang="en-US" altLang="zh-CN" b="1">
                    <a:latin typeface="Arial" charset="0"/>
                    <a:ea typeface="Arial" charset="0"/>
                    <a:cs typeface="Arial" charset="0"/>
                  </a:rPr>
                  <a:t> </a:t>
                </a:r>
              </a:p>
            </p:txBody>
          </p:sp>
          <p:sp>
            <p:nvSpPr>
              <p:cNvPr id="254995" name="Rectangle 41"/>
              <p:cNvSpPr>
                <a:spLocks noChangeArrowheads="1"/>
              </p:cNvSpPr>
              <p:nvPr/>
            </p:nvSpPr>
            <p:spPr bwMode="auto">
              <a:xfrm>
                <a:off x="2720" y="2685"/>
                <a:ext cx="1352"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sz="2800">
                  <a:latin typeface="Arial" charset="0"/>
                  <a:cs typeface="Arial" charset="0"/>
                </a:endParaRPr>
              </a:p>
            </p:txBody>
          </p:sp>
        </p:grpSp>
      </p:grpSp>
      <p:sp>
        <p:nvSpPr>
          <p:cNvPr id="254980" name="Rectangle 44"/>
          <p:cNvSpPr>
            <a:spLocks noGrp="1" noChangeArrowheads="1"/>
          </p:cNvSpPr>
          <p:nvPr>
            <p:ph type="title" idx="4294967295"/>
          </p:nvPr>
        </p:nvSpPr>
        <p:spPr>
          <a:xfrm>
            <a:off x="0" y="0"/>
            <a:ext cx="3048000" cy="457200"/>
          </a:xfrm>
        </p:spPr>
        <p:txBody>
          <a:bodyPr/>
          <a:lstStyle/>
          <a:p>
            <a:pPr algn="l" eaLnBrk="1" hangingPunct="1"/>
            <a:r>
              <a:rPr lang="en-US" sz="2800">
                <a:latin typeface="Arial" charset="0"/>
                <a:ea typeface="ＭＳ Ｐゴシック" charset="0"/>
                <a:cs typeface="Arial" charset="0"/>
              </a:rPr>
              <a:t>Book Chart (Top)</a:t>
            </a:r>
            <a:endParaRPr lang="en-US" sz="4800">
              <a:latin typeface="Arial" charset="0"/>
              <a:ea typeface="ＭＳ Ｐゴシック" charset="0"/>
              <a:cs typeface="Arial"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57026" name="Group 86"/>
          <p:cNvGrpSpPr>
            <a:grpSpLocks/>
          </p:cNvGrpSpPr>
          <p:nvPr/>
        </p:nvGrpSpPr>
        <p:grpSpPr bwMode="auto">
          <a:xfrm>
            <a:off x="0" y="1103321"/>
            <a:ext cx="9144000" cy="5754687"/>
            <a:chOff x="0" y="0"/>
            <a:chExt cx="4264" cy="3625"/>
          </a:xfrm>
        </p:grpSpPr>
        <p:grpSp>
          <p:nvGrpSpPr>
            <p:cNvPr id="257030" name="Group 59"/>
            <p:cNvGrpSpPr>
              <a:grpSpLocks/>
            </p:cNvGrpSpPr>
            <p:nvPr/>
          </p:nvGrpSpPr>
          <p:grpSpPr bwMode="auto">
            <a:xfrm>
              <a:off x="0" y="0"/>
              <a:ext cx="1424" cy="748"/>
              <a:chOff x="0" y="0"/>
              <a:chExt cx="1424" cy="748"/>
            </a:xfrm>
          </p:grpSpPr>
          <p:sp>
            <p:nvSpPr>
              <p:cNvPr id="257070" name="Rectangle 44"/>
              <p:cNvSpPr>
                <a:spLocks noChangeArrowheads="1"/>
              </p:cNvSpPr>
              <p:nvPr/>
            </p:nvSpPr>
            <p:spPr bwMode="auto">
              <a:xfrm>
                <a:off x="32" y="0"/>
                <a:ext cx="1360"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Peter </a:t>
                </a:r>
              </a:p>
              <a:p>
                <a:pPr eaLnBrk="0" hangingPunct="0"/>
                <a:endParaRPr lang="en-US" altLang="zh-CN" b="1">
                  <a:latin typeface="Arial" charset="0"/>
                  <a:ea typeface="Arial" charset="0"/>
                  <a:cs typeface="Arial" charset="0"/>
                </a:endParaRPr>
              </a:p>
            </p:txBody>
          </p:sp>
          <p:sp>
            <p:nvSpPr>
              <p:cNvPr id="257071" name="Rectangle 58"/>
              <p:cNvSpPr>
                <a:spLocks noChangeArrowheads="1"/>
              </p:cNvSpPr>
              <p:nvPr/>
            </p:nvSpPr>
            <p:spPr bwMode="auto">
              <a:xfrm>
                <a:off x="0" y="0"/>
                <a:ext cx="1424"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31" name="Group 61"/>
            <p:cNvGrpSpPr>
              <a:grpSpLocks/>
            </p:cNvGrpSpPr>
            <p:nvPr/>
          </p:nvGrpSpPr>
          <p:grpSpPr bwMode="auto">
            <a:xfrm>
              <a:off x="1424" y="0"/>
              <a:ext cx="1424" cy="748"/>
              <a:chOff x="1424" y="0"/>
              <a:chExt cx="1424" cy="748"/>
            </a:xfrm>
          </p:grpSpPr>
          <p:sp>
            <p:nvSpPr>
              <p:cNvPr id="257068" name="Rectangle 45"/>
              <p:cNvSpPr>
                <a:spLocks noChangeArrowheads="1"/>
              </p:cNvSpPr>
              <p:nvPr/>
            </p:nvSpPr>
            <p:spPr bwMode="auto">
              <a:xfrm>
                <a:off x="1456" y="0"/>
                <a:ext cx="1360"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Stephen &amp; Philip</a:t>
                </a:r>
              </a:p>
              <a:p>
                <a:pPr eaLnBrk="0" hangingPunct="0"/>
                <a:endParaRPr lang="en-US" altLang="zh-CN" b="1">
                  <a:latin typeface="Arial" charset="0"/>
                  <a:ea typeface="Arial" charset="0"/>
                  <a:cs typeface="Arial" charset="0"/>
                </a:endParaRPr>
              </a:p>
            </p:txBody>
          </p:sp>
          <p:sp>
            <p:nvSpPr>
              <p:cNvPr id="257069" name="Rectangle 60"/>
              <p:cNvSpPr>
                <a:spLocks noChangeArrowheads="1"/>
              </p:cNvSpPr>
              <p:nvPr/>
            </p:nvSpPr>
            <p:spPr bwMode="auto">
              <a:xfrm>
                <a:off x="1424" y="0"/>
                <a:ext cx="1424"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32" name="Group 63"/>
            <p:cNvGrpSpPr>
              <a:grpSpLocks/>
            </p:cNvGrpSpPr>
            <p:nvPr/>
          </p:nvGrpSpPr>
          <p:grpSpPr bwMode="auto">
            <a:xfrm>
              <a:off x="2848" y="0"/>
              <a:ext cx="1416" cy="748"/>
              <a:chOff x="2848" y="0"/>
              <a:chExt cx="1416" cy="748"/>
            </a:xfrm>
          </p:grpSpPr>
          <p:sp>
            <p:nvSpPr>
              <p:cNvPr id="257066" name="Rectangle 46"/>
              <p:cNvSpPr>
                <a:spLocks noChangeArrowheads="1"/>
              </p:cNvSpPr>
              <p:nvPr/>
            </p:nvSpPr>
            <p:spPr bwMode="auto">
              <a:xfrm>
                <a:off x="2880" y="0"/>
                <a:ext cx="1352"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b="1">
                    <a:latin typeface="Arial" charset="0"/>
                    <a:ea typeface="Arial" charset="0"/>
                    <a:cs typeface="Arial" charset="0"/>
                  </a:rPr>
                  <a:t> </a:t>
                </a:r>
              </a:p>
              <a:p>
                <a:pPr eaLnBrk="0" hangingPunct="0"/>
                <a:r>
                  <a:rPr lang="en-US" altLang="zh-CN" b="1">
                    <a:latin typeface="Arial" charset="0"/>
                    <a:ea typeface="Arial" charset="0"/>
                    <a:cs typeface="Arial" charset="0"/>
                  </a:rPr>
                  <a:t>Paul</a:t>
                </a:r>
              </a:p>
              <a:p>
                <a:pPr eaLnBrk="0" hangingPunct="0"/>
                <a:r>
                  <a:rPr lang="en-US" altLang="zh-CN" b="1">
                    <a:latin typeface="Arial" charset="0"/>
                    <a:ea typeface="Arial" charset="0"/>
                    <a:cs typeface="Arial" charset="0"/>
                  </a:rPr>
                  <a:t> </a:t>
                </a:r>
              </a:p>
            </p:txBody>
          </p:sp>
          <p:sp>
            <p:nvSpPr>
              <p:cNvPr id="257067" name="Rectangle 62"/>
              <p:cNvSpPr>
                <a:spLocks noChangeArrowheads="1"/>
              </p:cNvSpPr>
              <p:nvPr/>
            </p:nvSpPr>
            <p:spPr bwMode="auto">
              <a:xfrm>
                <a:off x="2848" y="0"/>
                <a:ext cx="1416"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33" name="Group 65"/>
            <p:cNvGrpSpPr>
              <a:grpSpLocks/>
            </p:cNvGrpSpPr>
            <p:nvPr/>
          </p:nvGrpSpPr>
          <p:grpSpPr bwMode="auto">
            <a:xfrm>
              <a:off x="0" y="748"/>
              <a:ext cx="1424" cy="748"/>
              <a:chOff x="0" y="748"/>
              <a:chExt cx="1424" cy="748"/>
            </a:xfrm>
          </p:grpSpPr>
          <p:sp>
            <p:nvSpPr>
              <p:cNvPr id="257064" name="Rectangle 47"/>
              <p:cNvSpPr>
                <a:spLocks noChangeArrowheads="1"/>
              </p:cNvSpPr>
              <p:nvPr/>
            </p:nvSpPr>
            <p:spPr bwMode="auto">
              <a:xfrm>
                <a:off x="32" y="748"/>
                <a:ext cx="1360"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200" b="1">
                    <a:latin typeface="Arial" charset="0"/>
                    <a:ea typeface="Arial" charset="0"/>
                    <a:cs typeface="Arial" charset="0"/>
                  </a:rPr>
                  <a:t> </a:t>
                </a:r>
              </a:p>
              <a:p>
                <a:pPr eaLnBrk="0" hangingPunct="0"/>
                <a:r>
                  <a:rPr lang="en-US" altLang="zh-CN" sz="2200" b="1">
                    <a:latin typeface="Arial" charset="0"/>
                    <a:ea typeface="Arial" charset="0"/>
                    <a:cs typeface="Arial" charset="0"/>
                  </a:rPr>
                  <a:t>Establishing Home Base </a:t>
                </a:r>
              </a:p>
              <a:p>
                <a:pPr eaLnBrk="0" hangingPunct="0"/>
                <a:endParaRPr lang="en-US" altLang="zh-CN" sz="2200" b="1">
                  <a:latin typeface="Arial" charset="0"/>
                  <a:ea typeface="Arial" charset="0"/>
                  <a:cs typeface="Arial" charset="0"/>
                </a:endParaRPr>
              </a:p>
            </p:txBody>
          </p:sp>
          <p:sp>
            <p:nvSpPr>
              <p:cNvPr id="257065" name="Rectangle 64"/>
              <p:cNvSpPr>
                <a:spLocks noChangeArrowheads="1"/>
              </p:cNvSpPr>
              <p:nvPr/>
            </p:nvSpPr>
            <p:spPr bwMode="auto">
              <a:xfrm>
                <a:off x="0" y="748"/>
                <a:ext cx="1424"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34" name="Group 67"/>
            <p:cNvGrpSpPr>
              <a:grpSpLocks/>
            </p:cNvGrpSpPr>
            <p:nvPr/>
          </p:nvGrpSpPr>
          <p:grpSpPr bwMode="auto">
            <a:xfrm>
              <a:off x="1424" y="748"/>
              <a:ext cx="1424" cy="748"/>
              <a:chOff x="1424" y="748"/>
              <a:chExt cx="1424" cy="748"/>
            </a:xfrm>
          </p:grpSpPr>
          <p:sp>
            <p:nvSpPr>
              <p:cNvPr id="257062" name="Rectangle 48"/>
              <p:cNvSpPr>
                <a:spLocks noChangeArrowheads="1"/>
              </p:cNvSpPr>
              <p:nvPr/>
            </p:nvSpPr>
            <p:spPr bwMode="auto">
              <a:xfrm>
                <a:off x="1456" y="748"/>
                <a:ext cx="1360"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200" b="1">
                    <a:latin typeface="Arial" charset="0"/>
                    <a:ea typeface="Arial" charset="0"/>
                    <a:cs typeface="Arial" charset="0"/>
                  </a:rPr>
                  <a:t> </a:t>
                </a:r>
              </a:p>
              <a:p>
                <a:pPr eaLnBrk="0" hangingPunct="0"/>
                <a:r>
                  <a:rPr lang="en-US" altLang="zh-CN" sz="2200" b="1">
                    <a:latin typeface="Arial" charset="0"/>
                    <a:ea typeface="Arial" charset="0"/>
                    <a:cs typeface="Arial" charset="0"/>
                  </a:rPr>
                  <a:t>Nearby Outreach</a:t>
                </a:r>
              </a:p>
              <a:p>
                <a:pPr eaLnBrk="0" hangingPunct="0"/>
                <a:endParaRPr lang="en-US" altLang="zh-CN" sz="2200" b="1">
                  <a:latin typeface="Arial" charset="0"/>
                  <a:ea typeface="Arial" charset="0"/>
                  <a:cs typeface="Arial" charset="0"/>
                </a:endParaRPr>
              </a:p>
            </p:txBody>
          </p:sp>
          <p:sp>
            <p:nvSpPr>
              <p:cNvPr id="257063" name="Rectangle 66"/>
              <p:cNvSpPr>
                <a:spLocks noChangeArrowheads="1"/>
              </p:cNvSpPr>
              <p:nvPr/>
            </p:nvSpPr>
            <p:spPr bwMode="auto">
              <a:xfrm>
                <a:off x="1424" y="748"/>
                <a:ext cx="1424"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35" name="Group 69"/>
            <p:cNvGrpSpPr>
              <a:grpSpLocks/>
            </p:cNvGrpSpPr>
            <p:nvPr/>
          </p:nvGrpSpPr>
          <p:grpSpPr bwMode="auto">
            <a:xfrm>
              <a:off x="2848" y="748"/>
              <a:ext cx="1416" cy="748"/>
              <a:chOff x="2848" y="748"/>
              <a:chExt cx="1416" cy="748"/>
            </a:xfrm>
          </p:grpSpPr>
          <p:sp>
            <p:nvSpPr>
              <p:cNvPr id="257060" name="Rectangle 49"/>
              <p:cNvSpPr>
                <a:spLocks noChangeArrowheads="1"/>
              </p:cNvSpPr>
              <p:nvPr/>
            </p:nvSpPr>
            <p:spPr bwMode="auto">
              <a:xfrm>
                <a:off x="2880" y="748"/>
                <a:ext cx="1352"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200" b="1">
                    <a:latin typeface="Arial" charset="0"/>
                    <a:ea typeface="Arial" charset="0"/>
                    <a:cs typeface="Arial" charset="0"/>
                  </a:rPr>
                  <a:t> </a:t>
                </a:r>
              </a:p>
              <a:p>
                <a:pPr eaLnBrk="0" hangingPunct="0"/>
                <a:r>
                  <a:rPr lang="en-US" altLang="zh-CN" sz="2200" b="1">
                    <a:latin typeface="Arial" charset="0"/>
                    <a:ea typeface="Arial" charset="0"/>
                    <a:cs typeface="Arial" charset="0"/>
                  </a:rPr>
                  <a:t>Missionary Journeys</a:t>
                </a:r>
              </a:p>
              <a:p>
                <a:pPr eaLnBrk="0" hangingPunct="0"/>
                <a:r>
                  <a:rPr lang="en-US" altLang="zh-CN" sz="2200" b="1">
                    <a:latin typeface="Arial" charset="0"/>
                    <a:ea typeface="Arial" charset="0"/>
                    <a:cs typeface="Arial" charset="0"/>
                  </a:rPr>
                  <a:t> </a:t>
                </a:r>
              </a:p>
            </p:txBody>
          </p:sp>
          <p:sp>
            <p:nvSpPr>
              <p:cNvPr id="257061" name="Rectangle 68"/>
              <p:cNvSpPr>
                <a:spLocks noChangeArrowheads="1"/>
              </p:cNvSpPr>
              <p:nvPr/>
            </p:nvSpPr>
            <p:spPr bwMode="auto">
              <a:xfrm>
                <a:off x="2848" y="748"/>
                <a:ext cx="1416"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36" name="Group 71"/>
            <p:cNvGrpSpPr>
              <a:grpSpLocks/>
            </p:cNvGrpSpPr>
            <p:nvPr/>
          </p:nvGrpSpPr>
          <p:grpSpPr bwMode="auto">
            <a:xfrm>
              <a:off x="0" y="1496"/>
              <a:ext cx="774" cy="748"/>
              <a:chOff x="0" y="1496"/>
              <a:chExt cx="774" cy="748"/>
            </a:xfrm>
          </p:grpSpPr>
          <p:sp>
            <p:nvSpPr>
              <p:cNvPr id="257058" name="Rectangle 50"/>
              <p:cNvSpPr>
                <a:spLocks noChangeArrowheads="1"/>
              </p:cNvSpPr>
              <p:nvPr/>
            </p:nvSpPr>
            <p:spPr bwMode="auto">
              <a:xfrm>
                <a:off x="17" y="1496"/>
                <a:ext cx="757"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000" b="1">
                    <a:latin typeface="Arial" charset="0"/>
                    <a:ea typeface="Arial" charset="0"/>
                    <a:cs typeface="Arial" charset="0"/>
                  </a:rPr>
                  <a:t>Established</a:t>
                </a:r>
              </a:p>
              <a:p>
                <a:r>
                  <a:rPr lang="en-US" altLang="zh-CN" sz="2000" b="1">
                    <a:latin typeface="Arial" charset="0"/>
                    <a:ea typeface="Arial" charset="0"/>
                    <a:cs typeface="Arial" charset="0"/>
                  </a:rPr>
                  <a:t>1–2</a:t>
                </a:r>
              </a:p>
            </p:txBody>
          </p:sp>
          <p:sp>
            <p:nvSpPr>
              <p:cNvPr id="257059" name="Rectangle 70"/>
              <p:cNvSpPr>
                <a:spLocks noChangeArrowheads="1"/>
              </p:cNvSpPr>
              <p:nvPr/>
            </p:nvSpPr>
            <p:spPr bwMode="auto">
              <a:xfrm>
                <a:off x="0" y="1496"/>
                <a:ext cx="755"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37" name="Group 73"/>
            <p:cNvGrpSpPr>
              <a:grpSpLocks/>
            </p:cNvGrpSpPr>
            <p:nvPr/>
          </p:nvGrpSpPr>
          <p:grpSpPr bwMode="auto">
            <a:xfrm>
              <a:off x="744" y="1496"/>
              <a:ext cx="680" cy="748"/>
              <a:chOff x="744" y="1496"/>
              <a:chExt cx="680" cy="748"/>
            </a:xfrm>
          </p:grpSpPr>
          <p:sp>
            <p:nvSpPr>
              <p:cNvPr id="257056" name="Rectangle 51"/>
              <p:cNvSpPr>
                <a:spLocks noChangeArrowheads="1"/>
              </p:cNvSpPr>
              <p:nvPr/>
            </p:nvSpPr>
            <p:spPr bwMode="auto">
              <a:xfrm>
                <a:off x="744" y="1496"/>
                <a:ext cx="648"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000" b="1">
                    <a:latin typeface="Arial" charset="0"/>
                    <a:ea typeface="Arial" charset="0"/>
                    <a:cs typeface="Arial" charset="0"/>
                  </a:rPr>
                  <a:t>Expands</a:t>
                </a:r>
              </a:p>
              <a:p>
                <a:pPr eaLnBrk="0" hangingPunct="0"/>
                <a:r>
                  <a:rPr lang="en-US" altLang="zh-CN" sz="2000" b="1">
                    <a:latin typeface="Arial" charset="0"/>
                    <a:ea typeface="Arial" charset="0"/>
                    <a:cs typeface="Arial" charset="0"/>
                  </a:rPr>
                  <a:t>3:1–6:7</a:t>
                </a:r>
              </a:p>
            </p:txBody>
          </p:sp>
          <p:sp>
            <p:nvSpPr>
              <p:cNvPr id="257057" name="Rectangle 72"/>
              <p:cNvSpPr>
                <a:spLocks noChangeArrowheads="1"/>
              </p:cNvSpPr>
              <p:nvPr/>
            </p:nvSpPr>
            <p:spPr bwMode="auto">
              <a:xfrm>
                <a:off x="755" y="1496"/>
                <a:ext cx="669"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38" name="Group 75"/>
            <p:cNvGrpSpPr>
              <a:grpSpLocks/>
            </p:cNvGrpSpPr>
            <p:nvPr/>
          </p:nvGrpSpPr>
          <p:grpSpPr bwMode="auto">
            <a:xfrm>
              <a:off x="1424" y="1496"/>
              <a:ext cx="712" cy="748"/>
              <a:chOff x="1424" y="1496"/>
              <a:chExt cx="712" cy="748"/>
            </a:xfrm>
          </p:grpSpPr>
          <p:sp>
            <p:nvSpPr>
              <p:cNvPr id="257054" name="Rectangle 52"/>
              <p:cNvSpPr>
                <a:spLocks noChangeArrowheads="1"/>
              </p:cNvSpPr>
              <p:nvPr/>
            </p:nvSpPr>
            <p:spPr bwMode="auto">
              <a:xfrm>
                <a:off x="1456" y="1496"/>
                <a:ext cx="648"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200" b="1">
                    <a:latin typeface="Arial" charset="0"/>
                    <a:ea typeface="Arial" charset="0"/>
                    <a:cs typeface="Arial" charset="0"/>
                  </a:rPr>
                  <a:t> </a:t>
                </a:r>
                <a:r>
                  <a:rPr lang="en-US" altLang="zh-CN" sz="2000" b="1">
                    <a:latin typeface="Arial" charset="0"/>
                    <a:ea typeface="Arial" charset="0"/>
                    <a:cs typeface="Arial" charset="0"/>
                  </a:rPr>
                  <a:t>Stephen</a:t>
                </a:r>
              </a:p>
              <a:p>
                <a:pPr eaLnBrk="0" hangingPunct="0"/>
                <a:r>
                  <a:rPr lang="en-US" altLang="zh-CN" sz="2000" b="1">
                    <a:latin typeface="Arial" charset="0"/>
                    <a:ea typeface="Arial" charset="0"/>
                    <a:cs typeface="Arial" charset="0"/>
                  </a:rPr>
                  <a:t>6:8–8:3</a:t>
                </a:r>
              </a:p>
            </p:txBody>
          </p:sp>
          <p:sp>
            <p:nvSpPr>
              <p:cNvPr id="257055" name="Rectangle 74"/>
              <p:cNvSpPr>
                <a:spLocks noChangeArrowheads="1"/>
              </p:cNvSpPr>
              <p:nvPr/>
            </p:nvSpPr>
            <p:spPr bwMode="auto">
              <a:xfrm>
                <a:off x="1424" y="1496"/>
                <a:ext cx="712"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39" name="Group 77"/>
            <p:cNvGrpSpPr>
              <a:grpSpLocks/>
            </p:cNvGrpSpPr>
            <p:nvPr/>
          </p:nvGrpSpPr>
          <p:grpSpPr bwMode="auto">
            <a:xfrm>
              <a:off x="2136" y="1496"/>
              <a:ext cx="712" cy="748"/>
              <a:chOff x="2136" y="1496"/>
              <a:chExt cx="712" cy="748"/>
            </a:xfrm>
          </p:grpSpPr>
          <p:sp>
            <p:nvSpPr>
              <p:cNvPr id="257052" name="Rectangle 53"/>
              <p:cNvSpPr>
                <a:spLocks noChangeArrowheads="1"/>
              </p:cNvSpPr>
              <p:nvPr/>
            </p:nvSpPr>
            <p:spPr bwMode="auto">
              <a:xfrm>
                <a:off x="2168" y="1496"/>
                <a:ext cx="648"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000" b="1">
                    <a:latin typeface="Arial" charset="0"/>
                    <a:ea typeface="Arial" charset="0"/>
                    <a:cs typeface="Arial" charset="0"/>
                  </a:rPr>
                  <a:t>Philip</a:t>
                </a:r>
              </a:p>
              <a:p>
                <a:pPr eaLnBrk="0" hangingPunct="0"/>
                <a:r>
                  <a:rPr lang="en-US" altLang="zh-CN" sz="2000" b="1">
                    <a:latin typeface="Arial" charset="0"/>
                    <a:ea typeface="Arial" charset="0"/>
                    <a:cs typeface="Arial" charset="0"/>
                  </a:rPr>
                  <a:t>8:4-40</a:t>
                </a:r>
              </a:p>
            </p:txBody>
          </p:sp>
          <p:sp>
            <p:nvSpPr>
              <p:cNvPr id="257053" name="Rectangle 76"/>
              <p:cNvSpPr>
                <a:spLocks noChangeArrowheads="1"/>
              </p:cNvSpPr>
              <p:nvPr/>
            </p:nvSpPr>
            <p:spPr bwMode="auto">
              <a:xfrm>
                <a:off x="2136" y="1496"/>
                <a:ext cx="712"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40" name="Group 79"/>
            <p:cNvGrpSpPr>
              <a:grpSpLocks/>
            </p:cNvGrpSpPr>
            <p:nvPr/>
          </p:nvGrpSpPr>
          <p:grpSpPr bwMode="auto">
            <a:xfrm>
              <a:off x="2848" y="1496"/>
              <a:ext cx="712" cy="748"/>
              <a:chOff x="2848" y="1496"/>
              <a:chExt cx="712" cy="748"/>
            </a:xfrm>
          </p:grpSpPr>
          <p:sp>
            <p:nvSpPr>
              <p:cNvPr id="257050" name="Rectangle 54"/>
              <p:cNvSpPr>
                <a:spLocks noChangeArrowheads="1"/>
              </p:cNvSpPr>
              <p:nvPr/>
            </p:nvSpPr>
            <p:spPr bwMode="auto">
              <a:xfrm>
                <a:off x="2880" y="1496"/>
                <a:ext cx="648"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000" b="1">
                    <a:latin typeface="Arial" charset="0"/>
                    <a:ea typeface="Arial" charset="0"/>
                    <a:cs typeface="Arial" charset="0"/>
                  </a:rPr>
                  <a:t>Damascus</a:t>
                </a:r>
              </a:p>
              <a:p>
                <a:pPr eaLnBrk="0" hangingPunct="0"/>
                <a:r>
                  <a:rPr lang="en-US" altLang="zh-CN" sz="2000" b="1">
                    <a:latin typeface="Arial" charset="0"/>
                    <a:ea typeface="Arial" charset="0"/>
                    <a:cs typeface="Arial" charset="0"/>
                  </a:rPr>
                  <a:t>9:1-31</a:t>
                </a:r>
              </a:p>
            </p:txBody>
          </p:sp>
          <p:sp>
            <p:nvSpPr>
              <p:cNvPr id="257051" name="Rectangle 78"/>
              <p:cNvSpPr>
                <a:spLocks noChangeArrowheads="1"/>
              </p:cNvSpPr>
              <p:nvPr/>
            </p:nvSpPr>
            <p:spPr bwMode="auto">
              <a:xfrm>
                <a:off x="2848" y="1496"/>
                <a:ext cx="712"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41" name="Group 81"/>
            <p:cNvGrpSpPr>
              <a:grpSpLocks/>
            </p:cNvGrpSpPr>
            <p:nvPr/>
          </p:nvGrpSpPr>
          <p:grpSpPr bwMode="auto">
            <a:xfrm>
              <a:off x="3560" y="1496"/>
              <a:ext cx="704" cy="748"/>
              <a:chOff x="3560" y="1496"/>
              <a:chExt cx="704" cy="748"/>
            </a:xfrm>
          </p:grpSpPr>
          <p:sp>
            <p:nvSpPr>
              <p:cNvPr id="257048" name="Rectangle 55"/>
              <p:cNvSpPr>
                <a:spLocks noChangeArrowheads="1"/>
              </p:cNvSpPr>
              <p:nvPr/>
            </p:nvSpPr>
            <p:spPr bwMode="auto">
              <a:xfrm>
                <a:off x="3592" y="1496"/>
                <a:ext cx="640"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000" b="1">
                    <a:latin typeface="Arial" charset="0"/>
                    <a:ea typeface="Arial" charset="0"/>
                    <a:cs typeface="Arial" charset="0"/>
                  </a:rPr>
                  <a:t>to Rome</a:t>
                </a:r>
              </a:p>
              <a:p>
                <a:pPr eaLnBrk="0" hangingPunct="0"/>
                <a:r>
                  <a:rPr lang="en-US" altLang="zh-CN" sz="2000" b="1">
                    <a:latin typeface="Arial" charset="0"/>
                    <a:ea typeface="Arial" charset="0"/>
                    <a:cs typeface="Arial" charset="0"/>
                  </a:rPr>
                  <a:t>28:30-31</a:t>
                </a:r>
              </a:p>
            </p:txBody>
          </p:sp>
          <p:sp>
            <p:nvSpPr>
              <p:cNvPr id="257049" name="Rectangle 80"/>
              <p:cNvSpPr>
                <a:spLocks noChangeArrowheads="1"/>
              </p:cNvSpPr>
              <p:nvPr/>
            </p:nvSpPr>
            <p:spPr bwMode="auto">
              <a:xfrm>
                <a:off x="3560" y="1496"/>
                <a:ext cx="704"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42" name="Group 83"/>
            <p:cNvGrpSpPr>
              <a:grpSpLocks/>
            </p:cNvGrpSpPr>
            <p:nvPr/>
          </p:nvGrpSpPr>
          <p:grpSpPr bwMode="auto">
            <a:xfrm>
              <a:off x="0" y="2244"/>
              <a:ext cx="4264" cy="633"/>
              <a:chOff x="0" y="2244"/>
              <a:chExt cx="4264" cy="633"/>
            </a:xfrm>
          </p:grpSpPr>
          <p:sp>
            <p:nvSpPr>
              <p:cNvPr id="257046" name="Rectangle 56"/>
              <p:cNvSpPr>
                <a:spLocks noChangeArrowheads="1"/>
              </p:cNvSpPr>
              <p:nvPr/>
            </p:nvSpPr>
            <p:spPr bwMode="auto">
              <a:xfrm>
                <a:off x="32" y="2244"/>
                <a:ext cx="4200" cy="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200" b="1">
                    <a:latin typeface="Arial" charset="0"/>
                    <a:ea typeface="Arial" charset="0"/>
                    <a:cs typeface="Arial" charset="0"/>
                  </a:rPr>
                  <a:t> </a:t>
                </a:r>
              </a:p>
              <a:p>
                <a:pPr eaLnBrk="0" hangingPunct="0"/>
                <a:r>
                  <a:rPr lang="en-US" altLang="zh-CN" sz="2200" b="1">
                    <a:latin typeface="Arial" charset="0"/>
                    <a:ea typeface="Arial" charset="0"/>
                    <a:cs typeface="Arial" charset="0"/>
                  </a:rPr>
                  <a:t>Rome</a:t>
                </a:r>
              </a:p>
              <a:p>
                <a:pPr eaLnBrk="0" hangingPunct="0"/>
                <a:r>
                  <a:rPr lang="en-US" altLang="zh-CN" sz="2200" b="1">
                    <a:latin typeface="Arial" charset="0"/>
                    <a:ea typeface="Arial" charset="0"/>
                    <a:cs typeface="Arial" charset="0"/>
                  </a:rPr>
                  <a:t> </a:t>
                </a:r>
              </a:p>
            </p:txBody>
          </p:sp>
          <p:sp>
            <p:nvSpPr>
              <p:cNvPr id="257047" name="Rectangle 82"/>
              <p:cNvSpPr>
                <a:spLocks noChangeArrowheads="1"/>
              </p:cNvSpPr>
              <p:nvPr/>
            </p:nvSpPr>
            <p:spPr bwMode="auto">
              <a:xfrm>
                <a:off x="0" y="2244"/>
                <a:ext cx="4264" cy="633"/>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nvGrpSpPr>
            <p:cNvPr id="257043" name="Group 85"/>
            <p:cNvGrpSpPr>
              <a:grpSpLocks/>
            </p:cNvGrpSpPr>
            <p:nvPr/>
          </p:nvGrpSpPr>
          <p:grpSpPr bwMode="auto">
            <a:xfrm>
              <a:off x="0" y="2877"/>
              <a:ext cx="4264" cy="748"/>
              <a:chOff x="0" y="2877"/>
              <a:chExt cx="4264" cy="748"/>
            </a:xfrm>
          </p:grpSpPr>
          <p:sp>
            <p:nvSpPr>
              <p:cNvPr id="257044" name="Rectangle 57"/>
              <p:cNvSpPr>
                <a:spLocks noChangeArrowheads="1"/>
              </p:cNvSpPr>
              <p:nvPr/>
            </p:nvSpPr>
            <p:spPr bwMode="auto">
              <a:xfrm>
                <a:off x="32" y="2877"/>
                <a:ext cx="4200" cy="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0" rIns="0" anchor="ctr"/>
              <a:lstStyle/>
              <a:p>
                <a:r>
                  <a:rPr lang="en-US" altLang="zh-CN" sz="2200" b="1" dirty="0">
                    <a:latin typeface="Arial" charset="0"/>
                    <a:ea typeface="Arial" charset="0"/>
                    <a:cs typeface="Arial" charset="0"/>
                  </a:rPr>
                  <a:t> </a:t>
                </a:r>
              </a:p>
              <a:p>
                <a:pPr eaLnBrk="0" hangingPunct="0"/>
                <a:r>
                  <a:rPr lang="en-US" altLang="zh-CN" sz="2200" b="1" dirty="0">
                    <a:latin typeface="Arial" charset="0"/>
                    <a:ea typeface="Arial" charset="0"/>
                    <a:cs typeface="Arial" charset="0"/>
                  </a:rPr>
                  <a:t>AD 62 </a:t>
                </a:r>
              </a:p>
              <a:p>
                <a:pPr eaLnBrk="0" hangingPunct="0"/>
                <a:r>
                  <a:rPr lang="en-US" altLang="zh-CN" sz="2200" b="1" dirty="0">
                    <a:latin typeface="Arial" charset="0"/>
                    <a:ea typeface="Arial" charset="0"/>
                    <a:cs typeface="Arial" charset="0"/>
                  </a:rPr>
                  <a:t>(completed after Paul</a:t>
                </a:r>
                <a:r>
                  <a:rPr lang="uk-UA" altLang="zh-CN" sz="2200" b="1" dirty="0">
                    <a:latin typeface="Arial" charset="0"/>
                    <a:ea typeface="Arial" charset="0"/>
                    <a:cs typeface="Arial" charset="0"/>
                  </a:rPr>
                  <a:t>'</a:t>
                </a:r>
                <a:r>
                  <a:rPr lang="en-US" altLang="zh-CN" sz="2200" b="1" dirty="0">
                    <a:latin typeface="Arial" charset="0"/>
                    <a:ea typeface="Arial" charset="0"/>
                    <a:cs typeface="Arial" charset="0"/>
                  </a:rPr>
                  <a:t>s house arrest)</a:t>
                </a:r>
              </a:p>
              <a:p>
                <a:pPr eaLnBrk="0" hangingPunct="0"/>
                <a:r>
                  <a:rPr lang="en-US" altLang="zh-CN" sz="2200" b="1" dirty="0">
                    <a:latin typeface="Arial" charset="0"/>
                    <a:ea typeface="Arial" charset="0"/>
                    <a:cs typeface="Arial" charset="0"/>
                  </a:rPr>
                  <a:t> </a:t>
                </a:r>
              </a:p>
            </p:txBody>
          </p:sp>
          <p:sp>
            <p:nvSpPr>
              <p:cNvPr id="257045" name="Rectangle 84"/>
              <p:cNvSpPr>
                <a:spLocks noChangeArrowheads="1"/>
              </p:cNvSpPr>
              <p:nvPr/>
            </p:nvSpPr>
            <p:spPr bwMode="auto">
              <a:xfrm>
                <a:off x="0" y="2877"/>
                <a:ext cx="4264" cy="748"/>
              </a:xfrm>
              <a:prstGeom prst="rect">
                <a:avLst/>
              </a:prstGeom>
              <a:noFill/>
              <a:ln w="7" cap="sq">
                <a:solidFill>
                  <a:schemeClr val="tx1"/>
                </a:solidFill>
                <a:miter lim="800000"/>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lIns="0" rIns="0" anchor="ctr"/>
              <a:lstStyle/>
              <a:p>
                <a:endParaRPr lang="en-US">
                  <a:latin typeface="Arial" charset="0"/>
                  <a:cs typeface="Arial" charset="0"/>
                </a:endParaRPr>
              </a:p>
            </p:txBody>
          </p:sp>
        </p:grpSp>
      </p:grpSp>
      <p:sp>
        <p:nvSpPr>
          <p:cNvPr id="257027" name="Text Box 87"/>
          <p:cNvSpPr txBox="1">
            <a:spLocks noChangeArrowheads="1"/>
          </p:cNvSpPr>
          <p:nvPr/>
        </p:nvSpPr>
        <p:spPr bwMode="auto">
          <a:xfrm>
            <a:off x="3886200" y="250386"/>
            <a:ext cx="1261864" cy="586333"/>
          </a:xfrm>
          <a:prstGeom prst="rect">
            <a:avLst/>
          </a:prstGeom>
          <a:solidFill>
            <a:srgbClr val="000099"/>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200" b="1" dirty="0">
                <a:solidFill>
                  <a:srgbClr val="FFFFFF"/>
                </a:solidFill>
                <a:latin typeface="Arial" charset="0"/>
                <a:ea typeface="Arial" charset="0"/>
                <a:cs typeface="Arial" charset="0"/>
              </a:rPr>
              <a:t>Acts</a:t>
            </a:r>
            <a:endParaRPr lang="en-US" sz="3200" dirty="0">
              <a:solidFill>
                <a:srgbClr val="FFFFFF"/>
              </a:solidFill>
              <a:latin typeface="Arial" charset="0"/>
              <a:ea typeface="Arial" charset="0"/>
              <a:cs typeface="Arial" charset="0"/>
            </a:endParaRPr>
          </a:p>
        </p:txBody>
      </p:sp>
      <p:sp>
        <p:nvSpPr>
          <p:cNvPr id="257028" name="Rectangle 88"/>
          <p:cNvSpPr>
            <a:spLocks noGrp="1" noChangeArrowheads="1"/>
          </p:cNvSpPr>
          <p:nvPr>
            <p:ph type="title" idx="4294967295"/>
          </p:nvPr>
        </p:nvSpPr>
        <p:spPr>
          <a:xfrm>
            <a:off x="0" y="0"/>
            <a:ext cx="3124200" cy="457200"/>
          </a:xfrm>
          <a:noFill/>
        </p:spPr>
        <p:txBody>
          <a:bodyPr/>
          <a:lstStyle/>
          <a:p>
            <a:pPr algn="l" eaLnBrk="1" hangingPunct="1"/>
            <a:r>
              <a:rPr lang="en-US" sz="2400">
                <a:latin typeface="Arial" charset="0"/>
                <a:ea typeface="ＭＳ Ｐゴシック" charset="0"/>
                <a:cs typeface="Arial" charset="0"/>
              </a:rPr>
              <a:t>Book Chart (Bottom)</a:t>
            </a:r>
          </a:p>
        </p:txBody>
      </p:sp>
      <p:sp>
        <p:nvSpPr>
          <p:cNvPr id="257029" name="Text Box 2"/>
          <p:cNvSpPr txBox="1">
            <a:spLocks noChangeArrowheads="1"/>
          </p:cNvSpPr>
          <p:nvPr/>
        </p:nvSpPr>
        <p:spPr bwMode="auto">
          <a:xfrm>
            <a:off x="8410583" y="44459"/>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ial" charset="0"/>
                <a:cs typeface="Arial" charset="0"/>
              </a:rPr>
              <a:t>120</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9073" name="Text Box 2"/>
          <p:cNvSpPr txBox="1">
            <a:spLocks noChangeArrowheads="1"/>
          </p:cNvSpPr>
          <p:nvPr/>
        </p:nvSpPr>
        <p:spPr bwMode="auto">
          <a:xfrm>
            <a:off x="8382008" y="76206"/>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ial" charset="0"/>
                <a:cs typeface="Arial" charset="0"/>
              </a:rPr>
              <a:t>120</a:t>
            </a:r>
          </a:p>
        </p:txBody>
      </p:sp>
      <p:sp>
        <p:nvSpPr>
          <p:cNvPr id="259074" name="Text Box 8"/>
          <p:cNvSpPr txBox="1">
            <a:spLocks noChangeArrowheads="1"/>
          </p:cNvSpPr>
          <p:nvPr/>
        </p:nvSpPr>
        <p:spPr bwMode="auto">
          <a:xfrm>
            <a:off x="68269" y="967369"/>
            <a:ext cx="9063037" cy="2677656"/>
          </a:xfrm>
          <a:prstGeom prst="rect">
            <a:avLst/>
          </a:prstGeom>
          <a:solidFill>
            <a:srgbClr val="000000"/>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2800" b="1" u="sng" dirty="0">
                <a:solidFill>
                  <a:srgbClr val="FFFFFF"/>
                </a:solidFill>
                <a:latin typeface="Arial" charset="0"/>
                <a:cs typeface="Arial" charset="0"/>
              </a:rPr>
              <a:t>Summary Statement</a:t>
            </a:r>
            <a:endParaRPr lang="en-US" altLang="zh-CN" sz="2800" b="1" dirty="0">
              <a:solidFill>
                <a:srgbClr val="FFFFFF"/>
              </a:solidFill>
              <a:latin typeface="Arial" charset="0"/>
              <a:cs typeface="Arial" charset="0"/>
            </a:endParaRPr>
          </a:p>
          <a:p>
            <a:pPr eaLnBrk="1" hangingPunct="1"/>
            <a:r>
              <a:rPr lang="en-US" altLang="zh-CN" sz="2800" b="1" dirty="0">
                <a:solidFill>
                  <a:srgbClr val="FFFFFF"/>
                </a:solidFill>
                <a:latin typeface="Arial" charset="0"/>
                <a:cs typeface="Arial" charset="0"/>
              </a:rPr>
              <a:t>God</a:t>
            </a:r>
            <a:r>
              <a:rPr lang="uk-UA" altLang="zh-CN" sz="2800" b="1" dirty="0">
                <a:solidFill>
                  <a:srgbClr val="FFFFFF"/>
                </a:solidFill>
                <a:latin typeface="Arial" charset="0"/>
                <a:cs typeface="Arial" charset="0"/>
              </a:rPr>
              <a:t>'</a:t>
            </a:r>
            <a:r>
              <a:rPr lang="en-US" altLang="zh-CN" sz="2800" b="1" dirty="0">
                <a:solidFill>
                  <a:srgbClr val="FFFFFF"/>
                </a:solidFill>
                <a:latin typeface="Arial" charset="0"/>
                <a:cs typeface="Arial" charset="0"/>
              </a:rPr>
              <a:t>s </a:t>
            </a:r>
            <a:r>
              <a:rPr lang="en-US" altLang="zh-CN" sz="2800" b="1" i="1" dirty="0">
                <a:solidFill>
                  <a:srgbClr val="FFFF00"/>
                </a:solidFill>
                <a:latin typeface="Arial" charset="0"/>
                <a:cs typeface="Arial" charset="0"/>
              </a:rPr>
              <a:t>sovereignly directed progress of the kingdom message</a:t>
            </a:r>
            <a:r>
              <a:rPr lang="en-US" altLang="zh-CN" sz="2800" b="1" dirty="0">
                <a:solidFill>
                  <a:srgbClr val="FFFFFF"/>
                </a:solidFill>
                <a:latin typeface="Arial" charset="0"/>
                <a:cs typeface="Arial" charset="0"/>
              </a:rPr>
              <a:t> from Jerusalem Jews to Roman Gentiles in early church history proves </a:t>
            </a:r>
            <a:r>
              <a:rPr lang="en-US" altLang="zh-CN" sz="2800" b="1" i="1" dirty="0">
                <a:solidFill>
                  <a:srgbClr val="FFFF00"/>
                </a:solidFill>
                <a:latin typeface="Arial" charset="0"/>
                <a:cs typeface="Arial" charset="0"/>
              </a:rPr>
              <a:t>God as responsible</a:t>
            </a:r>
            <a:r>
              <a:rPr lang="en-US" altLang="zh-CN" sz="2800" b="1" dirty="0">
                <a:solidFill>
                  <a:srgbClr val="FFFFFF"/>
                </a:solidFill>
                <a:latin typeface="Arial" charset="0"/>
                <a:cs typeface="Arial" charset="0"/>
              </a:rPr>
              <a:t> for His Church and exhorts believers to </a:t>
            </a:r>
            <a:r>
              <a:rPr lang="en-US" altLang="zh-CN" sz="2800" b="1" i="1" dirty="0">
                <a:solidFill>
                  <a:srgbClr val="FFFF00"/>
                </a:solidFill>
                <a:latin typeface="Arial" charset="0"/>
                <a:cs typeface="Arial" charset="0"/>
              </a:rPr>
              <a:t>witness everywhere</a:t>
            </a:r>
            <a:r>
              <a:rPr lang="en-US" altLang="zh-CN" sz="2800" b="1" dirty="0">
                <a:solidFill>
                  <a:srgbClr val="FFFFFF"/>
                </a:solidFill>
                <a:latin typeface="Arial" charset="0"/>
                <a:cs typeface="Arial" charset="0"/>
              </a:rPr>
              <a:t>. </a:t>
            </a:r>
            <a:endParaRPr lang="en-US" sz="2800" b="1" dirty="0">
              <a:solidFill>
                <a:srgbClr val="FFFFFF"/>
              </a:solidFill>
              <a:latin typeface="Arial" charset="0"/>
              <a:cs typeface="Arial" charset="0"/>
            </a:endParaRPr>
          </a:p>
        </p:txBody>
      </p:sp>
      <p:sp>
        <p:nvSpPr>
          <p:cNvPr id="45065" name="Text Box 9"/>
          <p:cNvSpPr txBox="1">
            <a:spLocks noChangeArrowheads="1"/>
          </p:cNvSpPr>
          <p:nvPr/>
        </p:nvSpPr>
        <p:spPr bwMode="auto">
          <a:xfrm>
            <a:off x="68269" y="4005064"/>
            <a:ext cx="9075737" cy="2512482"/>
          </a:xfrm>
          <a:prstGeom prst="rect">
            <a:avLst/>
          </a:prstGeom>
          <a:solidFill>
            <a:srgbClr val="99FFCC"/>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2800" b="1" u="sng" dirty="0">
                <a:solidFill>
                  <a:srgbClr val="000000"/>
                </a:solidFill>
                <a:latin typeface="Arial" charset="0"/>
                <a:cs typeface="Arial" charset="0"/>
              </a:rPr>
              <a:t>Application</a:t>
            </a:r>
            <a:endParaRPr lang="en-US" altLang="zh-CN" sz="2800" b="1" dirty="0">
              <a:solidFill>
                <a:srgbClr val="000000"/>
              </a:solidFill>
              <a:latin typeface="Arial" charset="0"/>
              <a:cs typeface="Arial" charset="0"/>
            </a:endParaRPr>
          </a:p>
          <a:p>
            <a:pPr eaLnBrk="1" hangingPunct="1">
              <a:lnSpc>
                <a:spcPct val="90000"/>
              </a:lnSpc>
            </a:pPr>
            <a:r>
              <a:rPr lang="en-US" altLang="zh-CN" sz="2800" b="1" dirty="0">
                <a:solidFill>
                  <a:srgbClr val="000000"/>
                </a:solidFill>
                <a:latin typeface="Arial" charset="0"/>
                <a:cs typeface="Arial" charset="0"/>
              </a:rPr>
              <a:t>How is God extending his kingdom message through you?</a:t>
            </a:r>
          </a:p>
          <a:p>
            <a:pPr eaLnBrk="1" hangingPunct="1"/>
            <a:r>
              <a:rPr lang="en-US" altLang="zh-CN" sz="2800" b="1" dirty="0">
                <a:solidFill>
                  <a:srgbClr val="000000"/>
                </a:solidFill>
                <a:latin typeface="Arial" charset="0"/>
                <a:cs typeface="Arial" charset="0"/>
              </a:rPr>
              <a:t> </a:t>
            </a:r>
          </a:p>
          <a:p>
            <a:pPr eaLnBrk="1" hangingPunct="1">
              <a:lnSpc>
                <a:spcPct val="90000"/>
              </a:lnSpc>
            </a:pPr>
            <a:r>
              <a:rPr lang="en-US" altLang="zh-CN" sz="2800" b="1" dirty="0">
                <a:solidFill>
                  <a:srgbClr val="000000"/>
                </a:solidFill>
                <a:latin typeface="Arial" charset="0"/>
                <a:cs typeface="Arial" charset="0"/>
              </a:rPr>
              <a:t>How are you fitting into His overall purpose to spread the gospel throughout the entire earth? </a:t>
            </a:r>
            <a:endParaRPr lang="en-US" sz="2800" b="1" dirty="0">
              <a:solidFill>
                <a:srgbClr val="000000"/>
              </a:solidFill>
              <a:latin typeface="Arial" charset="0"/>
              <a:cs typeface="Arial" charset="0"/>
            </a:endParaRPr>
          </a:p>
        </p:txBody>
      </p:sp>
      <p:sp>
        <p:nvSpPr>
          <p:cNvPr id="259076" name="Text Box 10"/>
          <p:cNvSpPr txBox="1">
            <a:spLocks noChangeArrowheads="1"/>
          </p:cNvSpPr>
          <p:nvPr/>
        </p:nvSpPr>
        <p:spPr bwMode="auto">
          <a:xfrm>
            <a:off x="4041782" y="52389"/>
            <a:ext cx="1083683" cy="590092"/>
          </a:xfrm>
          <a:prstGeom prst="rect">
            <a:avLst/>
          </a:prstGeom>
          <a:solidFill>
            <a:srgbClr val="000099"/>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altLang="zh-CN" sz="3200" b="1">
                <a:solidFill>
                  <a:srgbClr val="FFFFFF"/>
                </a:solidFill>
                <a:latin typeface="Arial" charset="0"/>
                <a:cs typeface="Arial" charset="0"/>
              </a:rPr>
              <a:t>Acts</a:t>
            </a:r>
            <a:endParaRPr lang="en-US" sz="3200">
              <a:solidFill>
                <a:srgbClr val="FFFFFF"/>
              </a:solidFill>
              <a:latin typeface="Arial" charset="0"/>
              <a:cs typeface="Arial" charset="0"/>
            </a:endParaRPr>
          </a:p>
        </p:txBody>
      </p:sp>
      <p:sp>
        <p:nvSpPr>
          <p:cNvPr id="259077" name="Rectangle 11"/>
          <p:cNvSpPr>
            <a:spLocks noGrp="1" noChangeArrowheads="1"/>
          </p:cNvSpPr>
          <p:nvPr>
            <p:ph type="title" idx="4294967295"/>
          </p:nvPr>
        </p:nvSpPr>
        <p:spPr>
          <a:xfrm>
            <a:off x="0" y="0"/>
            <a:ext cx="3581400" cy="304800"/>
          </a:xfrm>
        </p:spPr>
        <p:txBody>
          <a:bodyPr/>
          <a:lstStyle/>
          <a:p>
            <a:pPr eaLnBrk="1" hangingPunct="1"/>
            <a:r>
              <a:rPr lang="en-US" sz="2400">
                <a:latin typeface="Arial" charset="0"/>
                <a:ea typeface="ＭＳ Ｐゴシック" charset="0"/>
                <a:cs typeface="Arial" charset="0"/>
              </a:rPr>
              <a:t>Summary &amp; Application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5065"/>
                                        </p:tgtEl>
                                        <p:attrNameLst>
                                          <p:attrName>style.visibility</p:attrName>
                                        </p:attrNameLst>
                                      </p:cBhvr>
                                      <p:to>
                                        <p:strVal val="visible"/>
                                      </p:to>
                                    </p:set>
                                    <p:animEffect transition="in" filter="box(in)">
                                      <p:cBhvr>
                                        <p:cTn id="7" dur="500"/>
                                        <p:tgtEl>
                                          <p:spTgt spid="450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5"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0" y="317518"/>
            <a:ext cx="9144000" cy="6540481"/>
          </a:xfrm>
          <a:prstGeom prst="rect">
            <a:avLst/>
          </a:prstGeom>
        </p:spPr>
      </p:pic>
      <p:sp>
        <p:nvSpPr>
          <p:cNvPr id="2" name="Title 1"/>
          <p:cNvSpPr>
            <a:spLocks noGrp="1"/>
          </p:cNvSpPr>
          <p:nvPr>
            <p:ph type="ctrTitle"/>
          </p:nvPr>
        </p:nvSpPr>
        <p:spPr>
          <a:xfrm>
            <a:off x="0" y="0"/>
            <a:ext cx="9144000" cy="902000"/>
          </a:xfrm>
          <a:solidFill>
            <a:schemeClr val="tx1"/>
          </a:solidFill>
        </p:spPr>
        <p:txBody>
          <a:bodyPr/>
          <a:lstStyle/>
          <a:p>
            <a:r>
              <a:rPr lang="en-US" sz="3600" b="1" dirty="0">
                <a:solidFill>
                  <a:schemeClr val="bg1"/>
                </a:solidFill>
                <a:effectLst>
                  <a:glow rad="101600">
                    <a:schemeClr val="tx1">
                      <a:alpha val="99000"/>
                    </a:schemeClr>
                  </a:glow>
                </a:effectLst>
                <a:latin typeface="Arial"/>
                <a:cs typeface="Arial"/>
              </a:rPr>
              <a:t>Covenant</a:t>
            </a:r>
          </a:p>
        </p:txBody>
      </p:sp>
      <p:sp>
        <p:nvSpPr>
          <p:cNvPr id="3" name="Title 1"/>
          <p:cNvSpPr txBox="1">
            <a:spLocks/>
          </p:cNvSpPr>
          <p:nvPr/>
        </p:nvSpPr>
        <p:spPr bwMode="auto">
          <a:xfrm>
            <a:off x="14766" y="1433738"/>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6952"/>
            <a:endParaRPr lang="en-US" b="1" dirty="0">
              <a:solidFill>
                <a:prstClr val="white"/>
              </a:solidFill>
              <a:effectLst>
                <a:glow rad="101600">
                  <a:prstClr val="black">
                    <a:alpha val="99000"/>
                  </a:prstClr>
                </a:glow>
              </a:effectLst>
              <a:latin typeface="Calibri"/>
            </a:endParaRPr>
          </a:p>
        </p:txBody>
      </p:sp>
      <p:sp>
        <p:nvSpPr>
          <p:cNvPr id="4" name="Rectangle 2"/>
          <p:cNvSpPr txBox="1">
            <a:spLocks noChangeArrowheads="1"/>
          </p:cNvSpPr>
          <p:nvPr/>
        </p:nvSpPr>
        <p:spPr bwMode="auto">
          <a:xfrm>
            <a:off x="751905" y="1602018"/>
            <a:ext cx="7569177" cy="4096629"/>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defTabSz="456952">
              <a:defRPr/>
            </a:pPr>
            <a:r>
              <a:rPr lang="en-US" sz="3200" b="1" dirty="0">
                <a:solidFill>
                  <a:srgbClr val="FFFFFF"/>
                </a:solidFill>
                <a:effectLst>
                  <a:glow rad="127000">
                    <a:srgbClr val="000000"/>
                  </a:glow>
                </a:effectLst>
                <a:latin typeface="Arial" charset="0"/>
                <a:ea typeface="ＭＳ Ｐゴシック" charset="0"/>
                <a:cs typeface="ＭＳ Ｐゴシック" charset="0"/>
              </a:rPr>
              <a:t>Jesus has sent the Holy Spirit to form the church (1:8; 2:14-18, 33, 38-39; 10:44-47), so believers should repent and be baptized to join this new covenant community called the church (2:21, 38; 3:19; 10:43, 47-48; 17:30; 26:20). </a:t>
            </a:r>
          </a:p>
        </p:txBody>
      </p:sp>
      <p:sp>
        <p:nvSpPr>
          <p:cNvPr id="5" name="Text Box 3"/>
          <p:cNvSpPr txBox="1">
            <a:spLocks noChangeArrowheads="1"/>
          </p:cNvSpPr>
          <p:nvPr/>
        </p:nvSpPr>
        <p:spPr bwMode="auto">
          <a:xfrm>
            <a:off x="8170701" y="44456"/>
            <a:ext cx="868363" cy="4616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r>
              <a:rPr lang="en-US" b="1" dirty="0">
                <a:solidFill>
                  <a:srgbClr val="FFFFFF"/>
                </a:solidFill>
                <a:cs typeface="Arial" charset="0"/>
              </a:rPr>
              <a:t>27b</a:t>
            </a:r>
          </a:p>
        </p:txBody>
      </p:sp>
      <p:sp>
        <p:nvSpPr>
          <p:cNvPr id="8" name="Rectangle 2">
            <a:extLst>
              <a:ext uri="{FF2B5EF4-FFF2-40B4-BE49-F238E27FC236}">
                <a16:creationId xmlns:a16="http://schemas.microsoft.com/office/drawing/2014/main" id="{2B6D0815-ECA1-7A43-B746-1D9D5A3354F1}"/>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210029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0.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chemeClr val="accent2"/>
            </a:gs>
            <a:gs pos="100000">
              <a:schemeClr val="accent2">
                <a:gamma/>
                <a:shade val="46275"/>
                <a:invGamma/>
              </a:schemeClr>
            </a:gs>
          </a:gsLst>
          <a:path path="shape">
            <a:fillToRect l="50000" t="50000" r="50000" b="50000"/>
          </a:path>
        </a:gradFill>
        <a:effectLst/>
      </p:bgPr>
    </p:bg>
    <p:spTree>
      <p:nvGrpSpPr>
        <p:cNvPr id="1" name=""/>
        <p:cNvGrpSpPr/>
        <p:nvPr/>
      </p:nvGrpSpPr>
      <p:grpSpPr>
        <a:xfrm>
          <a:off x="0" y="0"/>
          <a:ext cx="0" cy="0"/>
          <a:chOff x="0" y="0"/>
          <a:chExt cx="0" cy="0"/>
        </a:xfrm>
      </p:grpSpPr>
      <p:pic>
        <p:nvPicPr>
          <p:cNvPr id="261122" name="Picture 2" descr="C:\Users\Jeremy.J4-PC\Pictures\Europe tour\CIMG2774.JPG"/>
          <p:cNvPicPr>
            <a:picLocks noChangeAspect="1" noChangeArrowheads="1"/>
          </p:cNvPicPr>
          <p:nvPr/>
        </p:nvPicPr>
        <p:blipFill>
          <a:blip r:embed="rId2"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1123"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a:solidFill>
                <a:srgbClr val="000000"/>
              </a:solidFill>
              <a:cs typeface="Times New Roman" charset="0"/>
            </a:endParaRPr>
          </a:p>
        </p:txBody>
      </p:sp>
      <p:sp>
        <p:nvSpPr>
          <p:cNvPr id="18439" name="Text Box 7"/>
          <p:cNvSpPr txBox="1">
            <a:spLocks noChangeArrowheads="1"/>
          </p:cNvSpPr>
          <p:nvPr/>
        </p:nvSpPr>
        <p:spPr bwMode="auto">
          <a:xfrm>
            <a:off x="457201" y="1089035"/>
            <a:ext cx="8795320" cy="1274088"/>
          </a:xfrm>
          <a:prstGeom prst="rect">
            <a:avLst/>
          </a:prstGeom>
          <a:noFill/>
          <a:ln w="9525">
            <a:noFill/>
            <a:miter lim="800000"/>
            <a:headEnd/>
            <a:tailEnd/>
          </a:ln>
          <a:effec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spcBef>
                <a:spcPct val="10000"/>
              </a:spcBef>
              <a:defRPr/>
            </a:pPr>
            <a:r>
              <a:rPr lang="en-US" b="1" i="1" u="sng" dirty="0">
                <a:solidFill>
                  <a:srgbClr val="000000"/>
                </a:solidFill>
                <a:effectLst>
                  <a:outerShdw blurRad="38100" dist="38100" dir="2700000" algn="tl">
                    <a:srgbClr val="FFFFFF"/>
                  </a:outerShdw>
                </a:effectLst>
                <a:latin typeface="Arial" charset="0"/>
                <a:cs typeface="Times New Roman" charset="0"/>
              </a:rPr>
              <a:t>1:1–6:7	    Jerusalem</a:t>
            </a:r>
          </a:p>
          <a:p>
            <a:pPr algn="l" eaLnBrk="1" hangingPunct="1">
              <a:spcBef>
                <a:spcPct val="10000"/>
              </a:spcBef>
              <a:defRPr/>
            </a:pPr>
            <a:r>
              <a:rPr lang="en-US" b="1" dirty="0">
                <a:solidFill>
                  <a:srgbClr val="000000"/>
                </a:solidFill>
                <a:effectLst>
                  <a:outerShdw blurRad="38100" dist="38100" dir="2700000" algn="tl">
                    <a:srgbClr val="FFFFFF"/>
                  </a:outerShdw>
                </a:effectLst>
                <a:latin typeface="Arial" charset="0"/>
                <a:cs typeface="Times New Roman" charset="0"/>
              </a:rPr>
              <a:t>    1:1–2:47		The beginning of the church</a:t>
            </a:r>
          </a:p>
          <a:p>
            <a:pPr algn="l" eaLnBrk="1" hangingPunct="1">
              <a:spcBef>
                <a:spcPct val="10000"/>
              </a:spcBef>
              <a:defRPr/>
            </a:pPr>
            <a:r>
              <a:rPr lang="en-US" b="1" dirty="0">
                <a:solidFill>
                  <a:srgbClr val="000000"/>
                </a:solidFill>
                <a:effectLst>
                  <a:outerShdw blurRad="38100" dist="38100" dir="2700000" algn="tl">
                    <a:srgbClr val="FFFFFF"/>
                  </a:outerShdw>
                </a:effectLst>
                <a:latin typeface="Arial" charset="0"/>
                <a:cs typeface="Times New Roman" charset="0"/>
              </a:rPr>
              <a:t>    3:1–6:7		The church and the Jewish authorities</a:t>
            </a:r>
          </a:p>
        </p:txBody>
      </p:sp>
      <p:sp>
        <p:nvSpPr>
          <p:cNvPr id="18440" name="Text Box 8"/>
          <p:cNvSpPr txBox="1">
            <a:spLocks noChangeArrowheads="1"/>
          </p:cNvSpPr>
          <p:nvPr/>
        </p:nvSpPr>
        <p:spPr bwMode="auto">
          <a:xfrm>
            <a:off x="457200" y="2308236"/>
            <a:ext cx="8458200" cy="1274088"/>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spcBef>
                <a:spcPct val="10000"/>
              </a:spcBef>
              <a:defRPr/>
            </a:pPr>
            <a:r>
              <a:rPr lang="en-US" b="1" i="1" u="sng" dirty="0">
                <a:solidFill>
                  <a:srgbClr val="000000"/>
                </a:solidFill>
                <a:effectLst>
                  <a:outerShdw blurRad="38100" dist="38100" dir="2700000" algn="tl">
                    <a:srgbClr val="FFFFFF"/>
                  </a:outerShdw>
                </a:effectLst>
                <a:latin typeface="Arial" charset="0"/>
                <a:cs typeface="Times New Roman" charset="0"/>
              </a:rPr>
              <a:t>6:8–8:40	     Judea and Samaria</a:t>
            </a:r>
          </a:p>
          <a:p>
            <a:pPr algn="l" eaLnBrk="1" hangingPunct="1">
              <a:spcBef>
                <a:spcPct val="10000"/>
              </a:spcBef>
              <a:defRPr/>
            </a:pPr>
            <a:r>
              <a:rPr lang="en-US" b="1" dirty="0">
                <a:solidFill>
                  <a:srgbClr val="000000"/>
                </a:solidFill>
                <a:effectLst>
                  <a:outerShdw blurRad="38100" dist="38100" dir="2700000" algn="tl">
                    <a:srgbClr val="FFFFFF"/>
                  </a:outerShdw>
                </a:effectLst>
                <a:latin typeface="Arial" charset="0"/>
                <a:cs typeface="Times New Roman" charset="0"/>
              </a:rPr>
              <a:t>    6:8–8:3		Stephen––cause</a:t>
            </a:r>
          </a:p>
          <a:p>
            <a:pPr algn="l" eaLnBrk="1" hangingPunct="1">
              <a:spcBef>
                <a:spcPct val="10000"/>
              </a:spcBef>
              <a:defRPr/>
            </a:pPr>
            <a:r>
              <a:rPr lang="en-US" b="1" dirty="0">
                <a:solidFill>
                  <a:srgbClr val="000000"/>
                </a:solidFill>
                <a:effectLst>
                  <a:outerShdw blurRad="38100" dist="38100" dir="2700000" algn="tl">
                    <a:srgbClr val="FFFFFF"/>
                  </a:outerShdw>
                </a:effectLst>
                <a:latin typeface="Arial" charset="0"/>
                <a:cs typeface="Times New Roman" charset="0"/>
              </a:rPr>
              <a:t>    8:4-40		Philip––effect</a:t>
            </a:r>
          </a:p>
        </p:txBody>
      </p:sp>
      <p:sp>
        <p:nvSpPr>
          <p:cNvPr id="18441" name="Text Box 9"/>
          <p:cNvSpPr txBox="1">
            <a:spLocks noChangeArrowheads="1"/>
          </p:cNvSpPr>
          <p:nvPr/>
        </p:nvSpPr>
        <p:spPr bwMode="auto">
          <a:xfrm>
            <a:off x="457200" y="3603630"/>
            <a:ext cx="8686800" cy="2492883"/>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spcBef>
                <a:spcPct val="10000"/>
              </a:spcBef>
              <a:defRPr/>
            </a:pPr>
            <a:r>
              <a:rPr lang="en-US" b="1" i="1" u="sng" dirty="0">
                <a:solidFill>
                  <a:srgbClr val="000000"/>
                </a:solidFill>
                <a:effectLst>
                  <a:outerShdw blurRad="38100" dist="38100" dir="2700000" algn="tl">
                    <a:srgbClr val="FFFFFF"/>
                  </a:outerShdw>
                </a:effectLst>
                <a:latin typeface="Arial" charset="0"/>
                <a:cs typeface="Times New Roman" charset="0"/>
              </a:rPr>
              <a:t>9–28		     Uttermost Part</a:t>
            </a:r>
          </a:p>
          <a:p>
            <a:pPr algn="l" eaLnBrk="1" hangingPunct="1">
              <a:spcBef>
                <a:spcPct val="10000"/>
              </a:spcBef>
              <a:defRPr/>
            </a:pPr>
            <a:r>
              <a:rPr lang="en-US" b="1" dirty="0">
                <a:solidFill>
                  <a:srgbClr val="000000"/>
                </a:solidFill>
                <a:effectLst>
                  <a:outerShdw blurRad="38100" dist="38100" dir="2700000" algn="tl">
                    <a:srgbClr val="FFFFFF"/>
                  </a:outerShdw>
                </a:effectLst>
                <a:latin typeface="Arial" charset="0"/>
                <a:cs typeface="Times New Roman" charset="0"/>
              </a:rPr>
              <a:t>    9:1-31		Damascus</a:t>
            </a:r>
          </a:p>
          <a:p>
            <a:pPr algn="l" eaLnBrk="1" hangingPunct="1">
              <a:spcBef>
                <a:spcPct val="10000"/>
              </a:spcBef>
              <a:defRPr/>
            </a:pPr>
            <a:r>
              <a:rPr lang="en-US" b="1" dirty="0">
                <a:solidFill>
                  <a:srgbClr val="000000"/>
                </a:solidFill>
                <a:effectLst>
                  <a:outerShdw blurRad="38100" dist="38100" dir="2700000" algn="tl">
                    <a:srgbClr val="FFFFFF"/>
                  </a:outerShdw>
                </a:effectLst>
                <a:latin typeface="Arial" charset="0"/>
                <a:cs typeface="Times New Roman" charset="0"/>
              </a:rPr>
              <a:t>    9:32–12:24	Antioch</a:t>
            </a:r>
          </a:p>
          <a:p>
            <a:pPr algn="l" eaLnBrk="1" hangingPunct="1">
              <a:spcBef>
                <a:spcPct val="10000"/>
              </a:spcBef>
              <a:defRPr/>
            </a:pPr>
            <a:r>
              <a:rPr lang="en-US" b="1" dirty="0">
                <a:solidFill>
                  <a:srgbClr val="000000"/>
                </a:solidFill>
                <a:effectLst>
                  <a:outerShdw blurRad="38100" dist="38100" dir="2700000" algn="tl">
                    <a:srgbClr val="FFFFFF"/>
                  </a:outerShdw>
                </a:effectLst>
                <a:latin typeface="Arial" charset="0"/>
                <a:cs typeface="Times New Roman" charset="0"/>
              </a:rPr>
              <a:t>    12:25–16:5	Galatia</a:t>
            </a:r>
          </a:p>
          <a:p>
            <a:pPr algn="l" eaLnBrk="1" hangingPunct="1">
              <a:spcBef>
                <a:spcPct val="10000"/>
              </a:spcBef>
              <a:defRPr/>
            </a:pPr>
            <a:r>
              <a:rPr lang="en-US" b="1" dirty="0">
                <a:solidFill>
                  <a:srgbClr val="000000"/>
                </a:solidFill>
                <a:effectLst>
                  <a:outerShdw blurRad="38100" dist="38100" dir="2700000" algn="tl">
                    <a:srgbClr val="FFFFFF"/>
                  </a:outerShdw>
                </a:effectLst>
                <a:latin typeface="Arial" charset="0"/>
                <a:cs typeface="Times New Roman" charset="0"/>
              </a:rPr>
              <a:t>    16:6–19:20	Aegean Area</a:t>
            </a:r>
            <a:endParaRPr lang="en-US" altLang="ja-JP" b="1" dirty="0">
              <a:solidFill>
                <a:srgbClr val="000000"/>
              </a:solidFill>
              <a:effectLst>
                <a:outerShdw blurRad="38100" dist="38100" dir="2700000" algn="tl">
                  <a:srgbClr val="FFFFFF"/>
                </a:outerShdw>
              </a:effectLst>
              <a:latin typeface="Arial" charset="0"/>
              <a:cs typeface="Times New Roman" charset="0"/>
            </a:endParaRPr>
          </a:p>
          <a:p>
            <a:pPr algn="l" eaLnBrk="1" hangingPunct="1">
              <a:spcBef>
                <a:spcPct val="10000"/>
              </a:spcBef>
              <a:defRPr/>
            </a:pPr>
            <a:r>
              <a:rPr lang="en-US" b="1" dirty="0">
                <a:solidFill>
                  <a:srgbClr val="000000"/>
                </a:solidFill>
                <a:effectLst>
                  <a:outerShdw blurRad="38100" dist="38100" dir="2700000" algn="tl">
                    <a:srgbClr val="FFFFFF"/>
                  </a:outerShdw>
                </a:effectLst>
                <a:latin typeface="Arial" charset="0"/>
                <a:cs typeface="Times New Roman" charset="0"/>
              </a:rPr>
              <a:t>    19:21–28:31	Rome: Aegean &amp; Captivities</a:t>
            </a:r>
            <a:endParaRPr lang="en-GB" b="1" dirty="0">
              <a:solidFill>
                <a:srgbClr val="000000"/>
              </a:solidFill>
              <a:effectLst>
                <a:outerShdw blurRad="38100" dist="38100" dir="2700000" algn="tl">
                  <a:srgbClr val="FFFFFF"/>
                </a:outerShdw>
              </a:effectLst>
              <a:latin typeface="Arial" charset="0"/>
              <a:cs typeface="Times New Roman" charset="0"/>
            </a:endParaRPr>
          </a:p>
        </p:txBody>
      </p:sp>
      <p:sp>
        <p:nvSpPr>
          <p:cNvPr id="8" name="Title 7"/>
          <p:cNvSpPr>
            <a:spLocks noGrp="1"/>
          </p:cNvSpPr>
          <p:nvPr>
            <p:ph type="title"/>
          </p:nvPr>
        </p:nvSpPr>
        <p:spPr>
          <a:xfrm>
            <a:off x="533401" y="76209"/>
            <a:ext cx="7772400" cy="830263"/>
          </a:xfrm>
          <a:effectLst>
            <a:outerShdw dist="35921" dir="2700000" algn="ctr" rotWithShape="0">
              <a:schemeClr val="bg1"/>
            </a:outerShdw>
          </a:effectLst>
        </p:spPr>
        <p:txBody>
          <a:bodyPr>
            <a:spAutoFit/>
          </a:bodyPr>
          <a:lstStyle/>
          <a:p>
            <a:pPr>
              <a:spcBef>
                <a:spcPct val="50000"/>
              </a:spcBef>
              <a:defRPr/>
            </a:pPr>
            <a:r>
              <a:rPr lang="en-US" sz="4800" b="1">
                <a:solidFill>
                  <a:srgbClr val="663300"/>
                </a:solidFill>
                <a:effectLst>
                  <a:outerShdw blurRad="38100" dist="38100" dir="2700000" algn="tl">
                    <a:srgbClr val="000000"/>
                  </a:outerShdw>
                </a:effectLst>
                <a:latin typeface="Arial" charset="0"/>
                <a:cs typeface="Times New Roman" charset="0"/>
              </a:rPr>
              <a:t>The Structure of Acts</a:t>
            </a:r>
          </a:p>
        </p:txBody>
      </p:sp>
      <p:sp>
        <p:nvSpPr>
          <p:cNvPr id="261128" name="Text Box 2"/>
          <p:cNvSpPr txBox="1">
            <a:spLocks noChangeArrowheads="1"/>
          </p:cNvSpPr>
          <p:nvPr/>
        </p:nvSpPr>
        <p:spPr bwMode="auto">
          <a:xfrm>
            <a:off x="8382008" y="76206"/>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ial" charset="0"/>
                <a:cs typeface="Arial" charset="0"/>
              </a:rPr>
              <a:t>125</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46211" y="2852937"/>
            <a:ext cx="3228708" cy="23454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 calcmode="lin" valueType="num">
                                      <p:cBhvr additive="base">
                                        <p:cTn id="7" dur="500" fill="hold"/>
                                        <p:tgtEl>
                                          <p:spTgt spid="18439"/>
                                        </p:tgtEl>
                                        <p:attrNameLst>
                                          <p:attrName>ppt_x</p:attrName>
                                        </p:attrNameLst>
                                      </p:cBhvr>
                                      <p:tavLst>
                                        <p:tav tm="0">
                                          <p:val>
                                            <p:strVal val="0-#ppt_w/2"/>
                                          </p:val>
                                        </p:tav>
                                        <p:tav tm="100000">
                                          <p:val>
                                            <p:strVal val="#ppt_x"/>
                                          </p:val>
                                        </p:tav>
                                      </p:tavLst>
                                    </p:anim>
                                    <p:anim calcmode="lin" valueType="num">
                                      <p:cBhvr additive="base">
                                        <p:cTn id="8" dur="500" fill="hold"/>
                                        <p:tgtEl>
                                          <p:spTgt spid="184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440"/>
                                        </p:tgtEl>
                                        <p:attrNameLst>
                                          <p:attrName>style.visibility</p:attrName>
                                        </p:attrNameLst>
                                      </p:cBhvr>
                                      <p:to>
                                        <p:strVal val="visible"/>
                                      </p:to>
                                    </p:set>
                                    <p:anim calcmode="lin" valueType="num">
                                      <p:cBhvr additive="base">
                                        <p:cTn id="13" dur="500" fill="hold"/>
                                        <p:tgtEl>
                                          <p:spTgt spid="18440"/>
                                        </p:tgtEl>
                                        <p:attrNameLst>
                                          <p:attrName>ppt_x</p:attrName>
                                        </p:attrNameLst>
                                      </p:cBhvr>
                                      <p:tavLst>
                                        <p:tav tm="0">
                                          <p:val>
                                            <p:strVal val="0-#ppt_w/2"/>
                                          </p:val>
                                        </p:tav>
                                        <p:tav tm="100000">
                                          <p:val>
                                            <p:strVal val="#ppt_x"/>
                                          </p:val>
                                        </p:tav>
                                      </p:tavLst>
                                    </p:anim>
                                    <p:anim calcmode="lin" valueType="num">
                                      <p:cBhvr additive="base">
                                        <p:cTn id="14" dur="500" fill="hold"/>
                                        <p:tgtEl>
                                          <p:spTgt spid="1844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441"/>
                                        </p:tgtEl>
                                        <p:attrNameLst>
                                          <p:attrName>style.visibility</p:attrName>
                                        </p:attrNameLst>
                                      </p:cBhvr>
                                      <p:to>
                                        <p:strVal val="visible"/>
                                      </p:to>
                                    </p:set>
                                    <p:anim calcmode="lin" valueType="num">
                                      <p:cBhvr additive="base">
                                        <p:cTn id="19" dur="500" fill="hold"/>
                                        <p:tgtEl>
                                          <p:spTgt spid="18441"/>
                                        </p:tgtEl>
                                        <p:attrNameLst>
                                          <p:attrName>ppt_x</p:attrName>
                                        </p:attrNameLst>
                                      </p:cBhvr>
                                      <p:tavLst>
                                        <p:tav tm="0">
                                          <p:val>
                                            <p:strVal val="0-#ppt_w/2"/>
                                          </p:val>
                                        </p:tav>
                                        <p:tav tm="100000">
                                          <p:val>
                                            <p:strVal val="#ppt_x"/>
                                          </p:val>
                                        </p:tav>
                                      </p:tavLst>
                                    </p:anim>
                                    <p:anim calcmode="lin" valueType="num">
                                      <p:cBhvr additive="base">
                                        <p:cTn id="20" dur="500" fill="hold"/>
                                        <p:tgtEl>
                                          <p:spTgt spid="184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autoUpdateAnimBg="0"/>
      <p:bldP spid="18440" grpId="0" autoUpdateAnimBg="0"/>
      <p:bldP spid="18441" grpId="0"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961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54276" name="Text Box 4"/>
          <p:cNvSpPr txBox="1">
            <a:spLocks noChangeArrowheads="1"/>
          </p:cNvSpPr>
          <p:nvPr/>
        </p:nvSpPr>
        <p:spPr bwMode="auto">
          <a:xfrm>
            <a:off x="457201" y="1022350"/>
            <a:ext cx="8991600" cy="5607050"/>
          </a:xfrm>
          <a:prstGeom prst="rect">
            <a:avLst/>
          </a:prstGeom>
          <a:noFill/>
          <a:ln w="28575" cap="sq">
            <a:noFill/>
            <a:miter lim="800000"/>
            <a:headEnd type="none" w="sm" len="sm"/>
            <a:tailEnd type="none" w="sm" len="sm"/>
          </a:ln>
          <a:effectLst/>
        </p:spPr>
        <p:txBody>
          <a:bodyPr lIns="91334" tIns="45667" rIns="91334" bIns="45667" numCol="2"/>
          <a:lstStyle/>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Kingdom</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Significance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Interpretation</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Superb Style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Universal message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Holy Spirit</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Gentile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Comprehensive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Sermons</a:t>
            </a:r>
          </a:p>
          <a:p>
            <a:pPr marL="621596" lvl="1" indent="-621596" algn="l">
              <a:lnSpc>
                <a:spcPct val="90000"/>
              </a:lnSpc>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Contrasts with Luke</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Journeys </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Gospel Progress</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Witnessing</a:t>
            </a:r>
          </a:p>
          <a:p>
            <a:pPr marL="621596" lvl="1" indent="-621596" algn="l">
              <a:buFont typeface="+mj-lt"/>
              <a:buAutoNum type="alphaUcPeriod"/>
              <a:defRPr/>
            </a:pPr>
            <a:r>
              <a:rPr lang="en-US" altLang="zh-CN" sz="3200" b="1" dirty="0">
                <a:solidFill>
                  <a:srgbClr val="000000"/>
                </a:solidFill>
                <a:effectLst>
                  <a:outerShdw blurRad="50800" dist="38100" dir="2700000" algn="tl" rotWithShape="0">
                    <a:schemeClr val="bg1"/>
                  </a:outerShdw>
                </a:effectLst>
                <a:latin typeface="Arial" charset="0"/>
                <a:ea typeface="SimSun" pitchFamily="2" charset="-122"/>
                <a:cs typeface="+mn-cs"/>
              </a:rPr>
              <a:t>Opposition</a:t>
            </a:r>
          </a:p>
        </p:txBody>
      </p:sp>
      <p:sp>
        <p:nvSpPr>
          <p:cNvPr id="239620" name="TextBox 5"/>
          <p:cNvSpPr txBox="1">
            <a:spLocks noChangeArrowheads="1"/>
          </p:cNvSpPr>
          <p:nvPr/>
        </p:nvSpPr>
        <p:spPr bwMode="auto">
          <a:xfrm>
            <a:off x="8293379" y="7144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latin typeface="Arial" charset="0"/>
                <a:cs typeface="Arial" charset="0"/>
              </a:rPr>
              <a:t>123</a:t>
            </a:r>
          </a:p>
        </p:txBody>
      </p:sp>
      <p:sp>
        <p:nvSpPr>
          <p:cNvPr id="239621"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en-US" sz="4000" b="1" u="sng">
                <a:solidFill>
                  <a:srgbClr val="663300"/>
                </a:solidFill>
                <a:latin typeface="Arial" charset="0"/>
                <a:cs typeface="Times New Roman" charset="0"/>
              </a:rPr>
              <a:t>Key Characteristics of Acts</a:t>
            </a:r>
          </a:p>
        </p:txBody>
      </p:sp>
      <p:pic>
        <p:nvPicPr>
          <p:cNvPr id="2" name="Picture 1"/>
          <p:cNvPicPr>
            <a:picLocks noChangeAspect="1"/>
          </p:cNvPicPr>
          <p:nvPr/>
        </p:nvPicPr>
        <p:blipFill>
          <a:blip r:embed="rId4"/>
          <a:stretch>
            <a:fillRect/>
          </a:stretch>
        </p:blipFill>
        <p:spPr>
          <a:xfrm>
            <a:off x="4932040" y="3068961"/>
            <a:ext cx="4211960" cy="3154904"/>
          </a:xfrm>
          <a:prstGeom prst="rect">
            <a:avLst/>
          </a:prstGeom>
        </p:spPr>
      </p:pic>
    </p:spTree>
    <p:extLst>
      <p:ext uri="{BB962C8B-B14F-4D97-AF65-F5344CB8AC3E}">
        <p14:creationId xmlns:p14="http://schemas.microsoft.com/office/powerpoint/2010/main" val="17062498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13" end="13"/>
                                            </p:txEl>
                                          </p:spTgt>
                                        </p:tgtEl>
                                        <p:attrNameLst>
                                          <p:attrName>style.visibility</p:attrName>
                                        </p:attrNameLst>
                                      </p:cBhvr>
                                      <p:to>
                                        <p:strVal val="visible"/>
                                      </p:to>
                                    </p:set>
                                    <p:anim calcmode="lin" valueType="num">
                                      <p:cBhvr additive="base">
                                        <p:cTn id="7" dur="500" fill="hold"/>
                                        <p:tgtEl>
                                          <p:spTgt spid="54276">
                                            <p:txEl>
                                              <p:pRg st="13" end="1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uiExpand="1" build="p" bldLvl="2"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81954" name="Rectangle 2"/>
          <p:cNvSpPr>
            <a:spLocks noGrp="1" noChangeArrowheads="1"/>
          </p:cNvSpPr>
          <p:nvPr>
            <p:ph type="title" idx="4294967295"/>
          </p:nvPr>
        </p:nvSpPr>
        <p:spPr>
          <a:xfrm>
            <a:off x="0" y="1"/>
            <a:ext cx="9144000" cy="1052736"/>
          </a:xfrm>
          <a:effectLst>
            <a:outerShdw blurRad="63500" dist="35921" dir="2700000" algn="ctr" rotWithShape="0">
              <a:schemeClr val="tx2">
                <a:alpha val="74998"/>
              </a:schemeClr>
            </a:outerShdw>
          </a:effectLst>
        </p:spPr>
        <p:txBody>
          <a:bodyPr/>
          <a:lstStyle/>
          <a:p>
            <a:pPr eaLnBrk="1" hangingPunct="1">
              <a:defRPr/>
            </a:pPr>
            <a:r>
              <a:rPr lang="en-US" sz="3600" b="1" dirty="0">
                <a:latin typeface="Arial" charset="0"/>
                <a:ea typeface="ＭＳ Ｐゴシック" charset="0"/>
                <a:cs typeface="ＭＳ Ｐゴシック" charset="0"/>
              </a:rPr>
              <a:t>God</a:t>
            </a:r>
            <a:r>
              <a:rPr lang="uk-UA" sz="3600" b="1" dirty="0">
                <a:latin typeface="Arial" charset="0"/>
                <a:ea typeface="ＭＳ Ｐゴシック" charset="0"/>
                <a:cs typeface="ＭＳ Ｐゴシック" charset="0"/>
              </a:rPr>
              <a:t>'</a:t>
            </a:r>
            <a:r>
              <a:rPr lang="en-US" sz="3600" b="1" dirty="0">
                <a:latin typeface="Arial" charset="0"/>
                <a:ea typeface="ＭＳ Ｐゴシック" charset="0"/>
                <a:cs typeface="ＭＳ Ｐゴシック" charset="0"/>
              </a:rPr>
              <a:t>s Plan: The church </a:t>
            </a:r>
            <a:r>
              <a:rPr lang="en-US" sz="3600" b="1" dirty="0" err="1">
                <a:latin typeface="Arial" charset="0"/>
                <a:ea typeface="ＭＳ Ｐゴシック" charset="0"/>
                <a:cs typeface="ＭＳ Ｐゴシック" charset="0"/>
              </a:rPr>
              <a:t>didn</a:t>
            </a:r>
            <a:r>
              <a:rPr lang="uk-UA" sz="3600" b="1" dirty="0">
                <a:latin typeface="Arial" charset="0"/>
                <a:ea typeface="ＭＳ Ｐゴシック" charset="0"/>
                <a:cs typeface="ＭＳ Ｐゴシック" charset="0"/>
              </a:rPr>
              <a:t>'</a:t>
            </a:r>
            <a:r>
              <a:rPr lang="en-US" sz="3600" b="1" dirty="0">
                <a:latin typeface="Arial" charset="0"/>
                <a:ea typeface="ＭＳ Ｐゴシック" charset="0"/>
                <a:cs typeface="ＭＳ Ｐゴシック" charset="0"/>
              </a:rPr>
              <a:t>t follow…</a:t>
            </a:r>
            <a:endParaRPr lang="en-US" sz="1400" b="1" dirty="0">
              <a:latin typeface="Arial" charset="0"/>
              <a:ea typeface="ＭＳ Ｐゴシック" charset="0"/>
              <a:cs typeface="ＭＳ Ｐゴシック" charset="0"/>
            </a:endParaRPr>
          </a:p>
        </p:txBody>
      </p:sp>
      <p:sp>
        <p:nvSpPr>
          <p:cNvPr id="241668" name="Text Box 4"/>
          <p:cNvSpPr txBox="1">
            <a:spLocks noChangeArrowheads="1"/>
          </p:cNvSpPr>
          <p:nvPr/>
        </p:nvSpPr>
        <p:spPr bwMode="auto">
          <a:xfrm>
            <a:off x="35499" y="1628802"/>
            <a:ext cx="3888432" cy="48320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ru-RU" altLang="ja-JP" sz="2800" b="1" dirty="0">
                <a:solidFill>
                  <a:schemeClr val="bg1"/>
                </a:solidFill>
                <a:latin typeface="Arial" charset="0"/>
              </a:rPr>
              <a:t>"</a:t>
            </a:r>
            <a:r>
              <a:rPr lang="en-US" altLang="ja-JP" sz="2800" b="1" dirty="0">
                <a:solidFill>
                  <a:schemeClr val="bg1"/>
                </a:solidFill>
                <a:latin typeface="Arial" charset="0"/>
              </a:rPr>
              <a:t>But you shall receive power when the Holy Spirit has come upon you; and you shall be My witnesses both in </a:t>
            </a:r>
            <a:r>
              <a:rPr lang="en-US" altLang="ja-JP" sz="2800" b="1" dirty="0">
                <a:solidFill>
                  <a:srgbClr val="FF8000"/>
                </a:solidFill>
                <a:latin typeface="Arial" charset="0"/>
              </a:rPr>
              <a:t>Jerusalem</a:t>
            </a:r>
            <a:r>
              <a:rPr lang="en-US" altLang="ja-JP" sz="2800" b="1" dirty="0">
                <a:solidFill>
                  <a:schemeClr val="bg1"/>
                </a:solidFill>
                <a:latin typeface="Arial" charset="0"/>
              </a:rPr>
              <a:t>, and in all </a:t>
            </a:r>
            <a:r>
              <a:rPr lang="en-US" altLang="ja-JP" sz="2800" b="1" dirty="0">
                <a:solidFill>
                  <a:srgbClr val="66FFFF"/>
                </a:solidFill>
                <a:latin typeface="Arial" charset="0"/>
              </a:rPr>
              <a:t>Judea and Samaria</a:t>
            </a:r>
            <a:r>
              <a:rPr lang="en-US" altLang="ja-JP" sz="2800" b="1" dirty="0">
                <a:solidFill>
                  <a:schemeClr val="bg1"/>
                </a:solidFill>
                <a:latin typeface="Arial" charset="0"/>
              </a:rPr>
              <a:t>, and </a:t>
            </a:r>
            <a:r>
              <a:rPr lang="en-US" altLang="ja-JP" sz="2800" b="1" i="1" dirty="0">
                <a:solidFill>
                  <a:srgbClr val="FFFF00"/>
                </a:solidFill>
                <a:latin typeface="Arial" charset="0"/>
              </a:rPr>
              <a:t>even to the remotest part of the earth</a:t>
            </a:r>
            <a:r>
              <a:rPr lang="en-US" altLang="ja-JP" sz="2800" b="1" dirty="0">
                <a:solidFill>
                  <a:schemeClr val="bg1"/>
                </a:solidFill>
                <a:latin typeface="Arial" charset="0"/>
              </a:rPr>
              <a:t>.</a:t>
            </a:r>
            <a:r>
              <a:rPr lang="ru-RU" altLang="ja-JP" sz="2800" b="1" dirty="0">
                <a:solidFill>
                  <a:schemeClr val="bg1"/>
                </a:solidFill>
                <a:latin typeface="Arial" charset="0"/>
              </a:rPr>
              <a:t>"</a:t>
            </a:r>
            <a:endParaRPr lang="en-US" sz="2800" b="1" dirty="0">
              <a:solidFill>
                <a:schemeClr val="bg1"/>
              </a:solidFill>
              <a:latin typeface="Arial" charset="0"/>
            </a:endParaRPr>
          </a:p>
        </p:txBody>
      </p:sp>
      <p:grpSp>
        <p:nvGrpSpPr>
          <p:cNvPr id="2" name="Group 1"/>
          <p:cNvGrpSpPr/>
          <p:nvPr/>
        </p:nvGrpSpPr>
        <p:grpSpPr>
          <a:xfrm>
            <a:off x="4716016" y="980728"/>
            <a:ext cx="4495800" cy="6858000"/>
            <a:chOff x="4648200" y="0"/>
            <a:chExt cx="4495800" cy="6858000"/>
          </a:xfrm>
        </p:grpSpPr>
        <p:pic>
          <p:nvPicPr>
            <p:cNvPr id="241667" name="Picture 3" descr="Maps and Charts of Israe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48200" y="0"/>
              <a:ext cx="4495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81957" name="Freeform 5"/>
            <p:cNvSpPr>
              <a:spLocks/>
            </p:cNvSpPr>
            <p:nvPr/>
          </p:nvSpPr>
          <p:spPr bwMode="auto">
            <a:xfrm>
              <a:off x="6384925" y="2635250"/>
              <a:ext cx="2020888" cy="1936750"/>
            </a:xfrm>
            <a:custGeom>
              <a:avLst/>
              <a:gdLst>
                <a:gd name="T0" fmla="*/ 2147483647 w 1273"/>
                <a:gd name="T1" fmla="*/ 2147483647 h 1220"/>
                <a:gd name="T2" fmla="*/ 2147483647 w 1273"/>
                <a:gd name="T3" fmla="*/ 2147483647 h 1220"/>
                <a:gd name="T4" fmla="*/ 2147483647 w 1273"/>
                <a:gd name="T5" fmla="*/ 2147483647 h 1220"/>
                <a:gd name="T6" fmla="*/ 2147483647 w 1273"/>
                <a:gd name="T7" fmla="*/ 2147483647 h 1220"/>
                <a:gd name="T8" fmla="*/ 2147483647 w 1273"/>
                <a:gd name="T9" fmla="*/ 2147483647 h 1220"/>
                <a:gd name="T10" fmla="*/ 2147483647 w 1273"/>
                <a:gd name="T11" fmla="*/ 2147483647 h 1220"/>
                <a:gd name="T12" fmla="*/ 2147483647 w 1273"/>
                <a:gd name="T13" fmla="*/ 2147483647 h 1220"/>
                <a:gd name="T14" fmla="*/ 2147483647 w 1273"/>
                <a:gd name="T15" fmla="*/ 2147483647 h 1220"/>
                <a:gd name="T16" fmla="*/ 2147483647 w 1273"/>
                <a:gd name="T17" fmla="*/ 2147483647 h 1220"/>
                <a:gd name="T18" fmla="*/ 2147483647 w 1273"/>
                <a:gd name="T19" fmla="*/ 2147483647 h 1220"/>
                <a:gd name="T20" fmla="*/ 2147483647 w 1273"/>
                <a:gd name="T21" fmla="*/ 2147483647 h 1220"/>
                <a:gd name="T22" fmla="*/ 2147483647 w 1273"/>
                <a:gd name="T23" fmla="*/ 2147483647 h 1220"/>
                <a:gd name="T24" fmla="*/ 2147483647 w 1273"/>
                <a:gd name="T25" fmla="*/ 2147483647 h 1220"/>
                <a:gd name="T26" fmla="*/ 2147483647 w 1273"/>
                <a:gd name="T27" fmla="*/ 2147483647 h 1220"/>
                <a:gd name="T28" fmla="*/ 2147483647 w 1273"/>
                <a:gd name="T29" fmla="*/ 2147483647 h 1220"/>
                <a:gd name="T30" fmla="*/ 2147483647 w 1273"/>
                <a:gd name="T31" fmla="*/ 2147483647 h 1220"/>
                <a:gd name="T32" fmla="*/ 0 w 1273"/>
                <a:gd name="T33" fmla="*/ 2147483647 h 1220"/>
                <a:gd name="T34" fmla="*/ 2147483647 w 1273"/>
                <a:gd name="T35" fmla="*/ 2147483647 h 1220"/>
                <a:gd name="T36" fmla="*/ 2147483647 w 1273"/>
                <a:gd name="T37" fmla="*/ 2147483647 h 1220"/>
                <a:gd name="T38" fmla="*/ 2147483647 w 1273"/>
                <a:gd name="T39" fmla="*/ 2147483647 h 1220"/>
                <a:gd name="T40" fmla="*/ 2147483647 w 1273"/>
                <a:gd name="T41" fmla="*/ 2147483647 h 1220"/>
                <a:gd name="T42" fmla="*/ 2147483647 w 1273"/>
                <a:gd name="T43" fmla="*/ 2147483647 h 1220"/>
                <a:gd name="T44" fmla="*/ 2147483647 w 1273"/>
                <a:gd name="T45" fmla="*/ 2147483647 h 1220"/>
                <a:gd name="T46" fmla="*/ 2147483647 w 1273"/>
                <a:gd name="T47" fmla="*/ 2147483647 h 1220"/>
                <a:gd name="T48" fmla="*/ 2147483647 w 1273"/>
                <a:gd name="T49" fmla="*/ 2147483647 h 1220"/>
                <a:gd name="T50" fmla="*/ 2147483647 w 1273"/>
                <a:gd name="T51" fmla="*/ 2147483647 h 1220"/>
                <a:gd name="T52" fmla="*/ 2147483647 w 1273"/>
                <a:gd name="T53" fmla="*/ 2147483647 h 1220"/>
                <a:gd name="T54" fmla="*/ 2147483647 w 1273"/>
                <a:gd name="T55" fmla="*/ 2147483647 h 1220"/>
                <a:gd name="T56" fmla="*/ 2147483647 w 1273"/>
                <a:gd name="T57" fmla="*/ 2147483647 h 1220"/>
                <a:gd name="T58" fmla="*/ 2147483647 w 1273"/>
                <a:gd name="T59" fmla="*/ 2147483647 h 1220"/>
                <a:gd name="T60" fmla="*/ 2147483647 w 1273"/>
                <a:gd name="T61" fmla="*/ 2147483647 h 1220"/>
                <a:gd name="T62" fmla="*/ 2147483647 w 1273"/>
                <a:gd name="T63" fmla="*/ 2147483647 h 1220"/>
                <a:gd name="T64" fmla="*/ 2147483647 w 1273"/>
                <a:gd name="T65" fmla="*/ 2147483647 h 12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3"/>
                <a:gd name="T100" fmla="*/ 0 h 1220"/>
                <a:gd name="T101" fmla="*/ 1273 w 1273"/>
                <a:gd name="T102" fmla="*/ 1220 h 12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3" h="1220">
                  <a:moveTo>
                    <a:pt x="1178" y="28"/>
                  </a:moveTo>
                  <a:cubicBezTo>
                    <a:pt x="1123" y="47"/>
                    <a:pt x="1187" y="26"/>
                    <a:pt x="1074" y="43"/>
                  </a:cubicBezTo>
                  <a:cubicBezTo>
                    <a:pt x="1058" y="45"/>
                    <a:pt x="1045" y="55"/>
                    <a:pt x="1030" y="58"/>
                  </a:cubicBezTo>
                  <a:cubicBezTo>
                    <a:pt x="961" y="68"/>
                    <a:pt x="821" y="71"/>
                    <a:pt x="778" y="73"/>
                  </a:cubicBezTo>
                  <a:cubicBezTo>
                    <a:pt x="753" y="76"/>
                    <a:pt x="729" y="88"/>
                    <a:pt x="704" y="88"/>
                  </a:cubicBezTo>
                  <a:cubicBezTo>
                    <a:pt x="644" y="88"/>
                    <a:pt x="597" y="58"/>
                    <a:pt x="541" y="51"/>
                  </a:cubicBezTo>
                  <a:cubicBezTo>
                    <a:pt x="511" y="47"/>
                    <a:pt x="481" y="45"/>
                    <a:pt x="452" y="43"/>
                  </a:cubicBezTo>
                  <a:cubicBezTo>
                    <a:pt x="448" y="32"/>
                    <a:pt x="443" y="0"/>
                    <a:pt x="422" y="6"/>
                  </a:cubicBezTo>
                  <a:cubicBezTo>
                    <a:pt x="414" y="7"/>
                    <a:pt x="417" y="20"/>
                    <a:pt x="415" y="28"/>
                  </a:cubicBezTo>
                  <a:cubicBezTo>
                    <a:pt x="406" y="138"/>
                    <a:pt x="392" y="328"/>
                    <a:pt x="311" y="414"/>
                  </a:cubicBezTo>
                  <a:cubicBezTo>
                    <a:pt x="289" y="481"/>
                    <a:pt x="286" y="577"/>
                    <a:pt x="252" y="636"/>
                  </a:cubicBezTo>
                  <a:cubicBezTo>
                    <a:pt x="233" y="667"/>
                    <a:pt x="238" y="683"/>
                    <a:pt x="207" y="702"/>
                  </a:cubicBezTo>
                  <a:cubicBezTo>
                    <a:pt x="190" y="754"/>
                    <a:pt x="216" y="694"/>
                    <a:pt x="163" y="739"/>
                  </a:cubicBezTo>
                  <a:cubicBezTo>
                    <a:pt x="147" y="751"/>
                    <a:pt x="144" y="774"/>
                    <a:pt x="133" y="791"/>
                  </a:cubicBezTo>
                  <a:cubicBezTo>
                    <a:pt x="123" y="891"/>
                    <a:pt x="104" y="913"/>
                    <a:pt x="67" y="999"/>
                  </a:cubicBezTo>
                  <a:cubicBezTo>
                    <a:pt x="55" y="1025"/>
                    <a:pt x="53" y="1048"/>
                    <a:pt x="37" y="1073"/>
                  </a:cubicBezTo>
                  <a:cubicBezTo>
                    <a:pt x="27" y="1101"/>
                    <a:pt x="10" y="1104"/>
                    <a:pt x="0" y="1132"/>
                  </a:cubicBezTo>
                  <a:cubicBezTo>
                    <a:pt x="19" y="1220"/>
                    <a:pt x="25" y="1190"/>
                    <a:pt x="141" y="1184"/>
                  </a:cubicBezTo>
                  <a:cubicBezTo>
                    <a:pt x="310" y="1147"/>
                    <a:pt x="470" y="1165"/>
                    <a:pt x="652" y="1162"/>
                  </a:cubicBezTo>
                  <a:cubicBezTo>
                    <a:pt x="688" y="1148"/>
                    <a:pt x="724" y="1139"/>
                    <a:pt x="763" y="1132"/>
                  </a:cubicBezTo>
                  <a:cubicBezTo>
                    <a:pt x="828" y="1137"/>
                    <a:pt x="890" y="1146"/>
                    <a:pt x="956" y="1154"/>
                  </a:cubicBezTo>
                  <a:cubicBezTo>
                    <a:pt x="1041" y="1177"/>
                    <a:pt x="1128" y="1167"/>
                    <a:pt x="1215" y="1162"/>
                  </a:cubicBezTo>
                  <a:cubicBezTo>
                    <a:pt x="1235" y="1130"/>
                    <a:pt x="1223" y="1114"/>
                    <a:pt x="1259" y="1102"/>
                  </a:cubicBezTo>
                  <a:cubicBezTo>
                    <a:pt x="1273" y="1062"/>
                    <a:pt x="1259" y="1024"/>
                    <a:pt x="1237" y="991"/>
                  </a:cubicBezTo>
                  <a:cubicBezTo>
                    <a:pt x="1228" y="963"/>
                    <a:pt x="1220" y="938"/>
                    <a:pt x="1215" y="910"/>
                  </a:cubicBezTo>
                  <a:cubicBezTo>
                    <a:pt x="1238" y="852"/>
                    <a:pt x="1254" y="739"/>
                    <a:pt x="1200" y="702"/>
                  </a:cubicBezTo>
                  <a:cubicBezTo>
                    <a:pt x="1182" y="675"/>
                    <a:pt x="1175" y="666"/>
                    <a:pt x="1185" y="636"/>
                  </a:cubicBezTo>
                  <a:cubicBezTo>
                    <a:pt x="1178" y="554"/>
                    <a:pt x="1129" y="392"/>
                    <a:pt x="1207" y="339"/>
                  </a:cubicBezTo>
                  <a:cubicBezTo>
                    <a:pt x="1212" y="323"/>
                    <a:pt x="1227" y="260"/>
                    <a:pt x="1237" y="251"/>
                  </a:cubicBezTo>
                  <a:cubicBezTo>
                    <a:pt x="1242" y="245"/>
                    <a:pt x="1251" y="245"/>
                    <a:pt x="1259" y="243"/>
                  </a:cubicBezTo>
                  <a:cubicBezTo>
                    <a:pt x="1256" y="203"/>
                    <a:pt x="1260" y="163"/>
                    <a:pt x="1252" y="125"/>
                  </a:cubicBezTo>
                  <a:cubicBezTo>
                    <a:pt x="1250" y="117"/>
                    <a:pt x="1236" y="121"/>
                    <a:pt x="1230" y="117"/>
                  </a:cubicBezTo>
                  <a:cubicBezTo>
                    <a:pt x="1196" y="89"/>
                    <a:pt x="1218" y="55"/>
                    <a:pt x="1178" y="28"/>
                  </a:cubicBezTo>
                  <a:close/>
                </a:path>
              </a:pathLst>
            </a:custGeom>
            <a:solidFill>
              <a:srgbClr val="004131"/>
            </a:solidFill>
            <a:ln w="9525">
              <a:solidFill>
                <a:schemeClr val="tx1"/>
              </a:solidFill>
              <a:round/>
              <a:headEnd/>
              <a:tailEnd/>
            </a:ln>
          </p:spPr>
          <p:txBody>
            <a:bodyPr wrap="none" anchor="ctr"/>
            <a:lstStyle/>
            <a:p>
              <a:endParaRPr lang="en-US"/>
            </a:p>
          </p:txBody>
        </p:sp>
        <p:sp>
          <p:nvSpPr>
            <p:cNvPr id="381958" name="Text Box 6"/>
            <p:cNvSpPr txBox="1">
              <a:spLocks noChangeArrowheads="1"/>
            </p:cNvSpPr>
            <p:nvPr/>
          </p:nvSpPr>
          <p:spPr bwMode="auto">
            <a:xfrm>
              <a:off x="6858000" y="3276600"/>
              <a:ext cx="1676400" cy="579438"/>
            </a:xfrm>
            <a:prstGeom prst="rect">
              <a:avLst/>
            </a:prstGeom>
            <a:noFill/>
            <a:ln w="9525">
              <a:noFill/>
              <a:miter lim="800000"/>
              <a:headEnd/>
              <a:tailEnd/>
            </a:ln>
            <a:effectLst/>
          </p:spPr>
          <p:txBody>
            <a:bodyPr>
              <a:spAutoFit/>
            </a:bodyPr>
            <a:lstStyle/>
            <a:p>
              <a:pPr algn="l" eaLnBrk="0" hangingPunct="0">
                <a:defRPr/>
              </a:pPr>
              <a:r>
                <a:rPr lang="en-US" sz="3200" b="1" dirty="0">
                  <a:solidFill>
                    <a:schemeClr val="bg1"/>
                  </a:solidFill>
                  <a:effectLst>
                    <a:glow rad="101600">
                      <a:schemeClr val="tx1">
                        <a:alpha val="75000"/>
                      </a:schemeClr>
                    </a:glow>
                  </a:effectLst>
                  <a:latin typeface="Arial" pitchFamily="-112" charset="0"/>
                  <a:ea typeface="+mn-ea"/>
                  <a:cs typeface="+mn-cs"/>
                </a:rPr>
                <a:t>Judea</a:t>
              </a:r>
            </a:p>
          </p:txBody>
        </p:sp>
        <p:sp>
          <p:nvSpPr>
            <p:cNvPr id="381959" name="Text Box 7"/>
            <p:cNvSpPr txBox="1">
              <a:spLocks noChangeArrowheads="1"/>
            </p:cNvSpPr>
            <p:nvPr/>
          </p:nvSpPr>
          <p:spPr bwMode="auto">
            <a:xfrm>
              <a:off x="4800600" y="228600"/>
              <a:ext cx="2286000" cy="1077218"/>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defRPr/>
              </a:pPr>
              <a:r>
                <a:rPr lang="ru-RU" altLang="ja-JP" sz="3200" b="1" dirty="0">
                  <a:solidFill>
                    <a:srgbClr val="FFFF00"/>
                  </a:solidFill>
                  <a:effectLst>
                    <a:glow rad="101600">
                      <a:schemeClr val="tx1">
                        <a:alpha val="75000"/>
                      </a:schemeClr>
                    </a:glow>
                  </a:effectLst>
                  <a:latin typeface="Arial" charset="0"/>
                </a:rPr>
                <a:t>"</a:t>
              </a:r>
              <a:r>
                <a:rPr lang="en-US" altLang="ja-JP" sz="3200" b="1" dirty="0">
                  <a:solidFill>
                    <a:srgbClr val="FFFF00"/>
                  </a:solidFill>
                  <a:effectLst>
                    <a:glow rad="101600">
                      <a:schemeClr val="tx1">
                        <a:alpha val="75000"/>
                      </a:schemeClr>
                    </a:glow>
                  </a:effectLst>
                  <a:latin typeface="Arial" charset="0"/>
                </a:rPr>
                <a:t>remotest part</a:t>
              </a:r>
              <a:r>
                <a:rPr lang="ru-RU" altLang="ja-JP" sz="3200" b="1" dirty="0">
                  <a:solidFill>
                    <a:srgbClr val="FFFF00"/>
                  </a:solidFill>
                  <a:effectLst>
                    <a:glow rad="101600">
                      <a:schemeClr val="tx1">
                        <a:alpha val="75000"/>
                      </a:schemeClr>
                    </a:glow>
                  </a:effectLst>
                  <a:latin typeface="Arial" charset="0"/>
                </a:rPr>
                <a:t>"</a:t>
              </a:r>
              <a:endParaRPr lang="en-US" sz="3200" b="1" dirty="0">
                <a:solidFill>
                  <a:srgbClr val="FFFF00"/>
                </a:solidFill>
                <a:effectLst>
                  <a:glow rad="101600">
                    <a:schemeClr val="tx1">
                      <a:alpha val="75000"/>
                    </a:schemeClr>
                  </a:glow>
                </a:effectLst>
                <a:latin typeface="Arial" charset="0"/>
              </a:endParaRPr>
            </a:p>
          </p:txBody>
        </p:sp>
        <p:sp>
          <p:nvSpPr>
            <p:cNvPr id="381960" name="Freeform 8"/>
            <p:cNvSpPr>
              <a:spLocks/>
            </p:cNvSpPr>
            <p:nvPr/>
          </p:nvSpPr>
          <p:spPr bwMode="auto">
            <a:xfrm>
              <a:off x="7856538" y="2998788"/>
              <a:ext cx="238125" cy="187325"/>
            </a:xfrm>
            <a:custGeom>
              <a:avLst/>
              <a:gdLst>
                <a:gd name="T0" fmla="*/ 2147483647 w 150"/>
                <a:gd name="T1" fmla="*/ 0 h 118"/>
                <a:gd name="T2" fmla="*/ 2147483647 w 150"/>
                <a:gd name="T3" fmla="*/ 2147483647 h 118"/>
                <a:gd name="T4" fmla="*/ 2147483647 w 150"/>
                <a:gd name="T5" fmla="*/ 2147483647 h 118"/>
                <a:gd name="T6" fmla="*/ 2147483647 w 150"/>
                <a:gd name="T7" fmla="*/ 2147483647 h 118"/>
                <a:gd name="T8" fmla="*/ 2147483647 w 150"/>
                <a:gd name="T9" fmla="*/ 2147483647 h 118"/>
                <a:gd name="T10" fmla="*/ 2147483647 w 150"/>
                <a:gd name="T11" fmla="*/ 2147483647 h 118"/>
                <a:gd name="T12" fmla="*/ 2147483647 w 150"/>
                <a:gd name="T13" fmla="*/ 0 h 118"/>
                <a:gd name="T14" fmla="*/ 0 60000 65536"/>
                <a:gd name="T15" fmla="*/ 0 60000 65536"/>
                <a:gd name="T16" fmla="*/ 0 60000 65536"/>
                <a:gd name="T17" fmla="*/ 0 60000 65536"/>
                <a:gd name="T18" fmla="*/ 0 60000 65536"/>
                <a:gd name="T19" fmla="*/ 0 60000 65536"/>
                <a:gd name="T20" fmla="*/ 0 60000 65536"/>
                <a:gd name="T21" fmla="*/ 0 w 150"/>
                <a:gd name="T22" fmla="*/ 0 h 118"/>
                <a:gd name="T23" fmla="*/ 150 w 150"/>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 h="118">
                  <a:moveTo>
                    <a:pt x="110" y="0"/>
                  </a:moveTo>
                  <a:cubicBezTo>
                    <a:pt x="72" y="5"/>
                    <a:pt x="48" y="11"/>
                    <a:pt x="14" y="22"/>
                  </a:cubicBezTo>
                  <a:cubicBezTo>
                    <a:pt x="1" y="89"/>
                    <a:pt x="0" y="97"/>
                    <a:pt x="66" y="118"/>
                  </a:cubicBezTo>
                  <a:cubicBezTo>
                    <a:pt x="88" y="110"/>
                    <a:pt x="109" y="103"/>
                    <a:pt x="132" y="96"/>
                  </a:cubicBezTo>
                  <a:cubicBezTo>
                    <a:pt x="150" y="68"/>
                    <a:pt x="149" y="50"/>
                    <a:pt x="118" y="29"/>
                  </a:cubicBezTo>
                  <a:cubicBezTo>
                    <a:pt x="111" y="24"/>
                    <a:pt x="97" y="29"/>
                    <a:pt x="95" y="22"/>
                  </a:cubicBezTo>
                  <a:cubicBezTo>
                    <a:pt x="92" y="13"/>
                    <a:pt x="105" y="7"/>
                    <a:pt x="110" y="0"/>
                  </a:cubicBezTo>
                  <a:close/>
                </a:path>
              </a:pathLst>
            </a:custGeom>
            <a:solidFill>
              <a:srgbClr val="FF8000"/>
            </a:solidFill>
            <a:ln w="9525">
              <a:solidFill>
                <a:schemeClr val="tx1"/>
              </a:solidFill>
              <a:round/>
              <a:headEnd/>
              <a:tailEnd/>
            </a:ln>
          </p:spPr>
          <p:txBody>
            <a:bodyPr wrap="none" anchor="ctr"/>
            <a:lstStyle/>
            <a:p>
              <a:endParaRPr lang="en-US"/>
            </a:p>
          </p:txBody>
        </p:sp>
        <p:sp>
          <p:nvSpPr>
            <p:cNvPr id="381961" name="Freeform 9"/>
            <p:cNvSpPr>
              <a:spLocks/>
            </p:cNvSpPr>
            <p:nvPr/>
          </p:nvSpPr>
          <p:spPr bwMode="auto">
            <a:xfrm>
              <a:off x="7015163" y="1171575"/>
              <a:ext cx="1482725" cy="1644650"/>
            </a:xfrm>
            <a:custGeom>
              <a:avLst/>
              <a:gdLst>
                <a:gd name="T0" fmla="*/ 2147483647 w 934"/>
                <a:gd name="T1" fmla="*/ 2147483647 h 1036"/>
                <a:gd name="T2" fmla="*/ 2147483647 w 934"/>
                <a:gd name="T3" fmla="*/ 2147483647 h 1036"/>
                <a:gd name="T4" fmla="*/ 2147483647 w 934"/>
                <a:gd name="T5" fmla="*/ 2147483647 h 1036"/>
                <a:gd name="T6" fmla="*/ 2147483647 w 934"/>
                <a:gd name="T7" fmla="*/ 2147483647 h 1036"/>
                <a:gd name="T8" fmla="*/ 2147483647 w 934"/>
                <a:gd name="T9" fmla="*/ 2147483647 h 1036"/>
                <a:gd name="T10" fmla="*/ 2147483647 w 934"/>
                <a:gd name="T11" fmla="*/ 2147483647 h 1036"/>
                <a:gd name="T12" fmla="*/ 2147483647 w 934"/>
                <a:gd name="T13" fmla="*/ 2147483647 h 1036"/>
                <a:gd name="T14" fmla="*/ 2147483647 w 934"/>
                <a:gd name="T15" fmla="*/ 2147483647 h 1036"/>
                <a:gd name="T16" fmla="*/ 2147483647 w 934"/>
                <a:gd name="T17" fmla="*/ 2147483647 h 1036"/>
                <a:gd name="T18" fmla="*/ 2147483647 w 934"/>
                <a:gd name="T19" fmla="*/ 2147483647 h 1036"/>
                <a:gd name="T20" fmla="*/ 2147483647 w 934"/>
                <a:gd name="T21" fmla="*/ 2147483647 h 1036"/>
                <a:gd name="T22" fmla="*/ 2147483647 w 934"/>
                <a:gd name="T23" fmla="*/ 2147483647 h 1036"/>
                <a:gd name="T24" fmla="*/ 2147483647 w 934"/>
                <a:gd name="T25" fmla="*/ 2147483647 h 1036"/>
                <a:gd name="T26" fmla="*/ 2147483647 w 934"/>
                <a:gd name="T27" fmla="*/ 2147483647 h 1036"/>
                <a:gd name="T28" fmla="*/ 2147483647 w 934"/>
                <a:gd name="T29" fmla="*/ 2147483647 h 1036"/>
                <a:gd name="T30" fmla="*/ 2147483647 w 934"/>
                <a:gd name="T31" fmla="*/ 2147483647 h 1036"/>
                <a:gd name="T32" fmla="*/ 2147483647 w 934"/>
                <a:gd name="T33" fmla="*/ 2147483647 h 1036"/>
                <a:gd name="T34" fmla="*/ 2147483647 w 934"/>
                <a:gd name="T35" fmla="*/ 2147483647 h 1036"/>
                <a:gd name="T36" fmla="*/ 2147483647 w 934"/>
                <a:gd name="T37" fmla="*/ 2147483647 h 1036"/>
                <a:gd name="T38" fmla="*/ 2147483647 w 934"/>
                <a:gd name="T39" fmla="*/ 2147483647 h 1036"/>
                <a:gd name="T40" fmla="*/ 2147483647 w 934"/>
                <a:gd name="T41" fmla="*/ 2147483647 h 1036"/>
                <a:gd name="T42" fmla="*/ 2147483647 w 934"/>
                <a:gd name="T43" fmla="*/ 2147483647 h 10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34"/>
                <a:gd name="T67" fmla="*/ 0 h 1036"/>
                <a:gd name="T68" fmla="*/ 934 w 934"/>
                <a:gd name="T69" fmla="*/ 1036 h 10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34" h="1036">
                  <a:moveTo>
                    <a:pt x="759" y="180"/>
                  </a:moveTo>
                  <a:cubicBezTo>
                    <a:pt x="694" y="244"/>
                    <a:pt x="575" y="205"/>
                    <a:pt x="499" y="203"/>
                  </a:cubicBezTo>
                  <a:cubicBezTo>
                    <a:pt x="459" y="171"/>
                    <a:pt x="424" y="140"/>
                    <a:pt x="381" y="114"/>
                  </a:cubicBezTo>
                  <a:cubicBezTo>
                    <a:pt x="365" y="104"/>
                    <a:pt x="336" y="84"/>
                    <a:pt x="336" y="84"/>
                  </a:cubicBezTo>
                  <a:cubicBezTo>
                    <a:pt x="282" y="0"/>
                    <a:pt x="160" y="103"/>
                    <a:pt x="92" y="32"/>
                  </a:cubicBezTo>
                  <a:cubicBezTo>
                    <a:pt x="82" y="34"/>
                    <a:pt x="68" y="31"/>
                    <a:pt x="62" y="40"/>
                  </a:cubicBezTo>
                  <a:cubicBezTo>
                    <a:pt x="57" y="46"/>
                    <a:pt x="69" y="54"/>
                    <a:pt x="70" y="62"/>
                  </a:cubicBezTo>
                  <a:cubicBezTo>
                    <a:pt x="74" y="116"/>
                    <a:pt x="74" y="170"/>
                    <a:pt x="77" y="225"/>
                  </a:cubicBezTo>
                  <a:cubicBezTo>
                    <a:pt x="72" y="295"/>
                    <a:pt x="73" y="329"/>
                    <a:pt x="55" y="388"/>
                  </a:cubicBezTo>
                  <a:cubicBezTo>
                    <a:pt x="52" y="412"/>
                    <a:pt x="49" y="437"/>
                    <a:pt x="48" y="462"/>
                  </a:cubicBezTo>
                  <a:cubicBezTo>
                    <a:pt x="44" y="540"/>
                    <a:pt x="46" y="620"/>
                    <a:pt x="40" y="699"/>
                  </a:cubicBezTo>
                  <a:cubicBezTo>
                    <a:pt x="37" y="723"/>
                    <a:pt x="10" y="787"/>
                    <a:pt x="3" y="817"/>
                  </a:cubicBezTo>
                  <a:cubicBezTo>
                    <a:pt x="5" y="851"/>
                    <a:pt x="0" y="887"/>
                    <a:pt x="10" y="921"/>
                  </a:cubicBezTo>
                  <a:cubicBezTo>
                    <a:pt x="13" y="932"/>
                    <a:pt x="33" y="932"/>
                    <a:pt x="40" y="943"/>
                  </a:cubicBezTo>
                  <a:cubicBezTo>
                    <a:pt x="48" y="956"/>
                    <a:pt x="39" y="987"/>
                    <a:pt x="55" y="988"/>
                  </a:cubicBezTo>
                  <a:cubicBezTo>
                    <a:pt x="151" y="993"/>
                    <a:pt x="247" y="998"/>
                    <a:pt x="344" y="1003"/>
                  </a:cubicBezTo>
                  <a:cubicBezTo>
                    <a:pt x="934" y="991"/>
                    <a:pt x="624" y="1036"/>
                    <a:pt x="825" y="973"/>
                  </a:cubicBezTo>
                  <a:cubicBezTo>
                    <a:pt x="851" y="899"/>
                    <a:pt x="854" y="752"/>
                    <a:pt x="833" y="669"/>
                  </a:cubicBezTo>
                  <a:cubicBezTo>
                    <a:pt x="830" y="660"/>
                    <a:pt x="817" y="659"/>
                    <a:pt x="810" y="654"/>
                  </a:cubicBezTo>
                  <a:cubicBezTo>
                    <a:pt x="756" y="563"/>
                    <a:pt x="839" y="412"/>
                    <a:pt x="751" y="380"/>
                  </a:cubicBezTo>
                  <a:cubicBezTo>
                    <a:pt x="723" y="339"/>
                    <a:pt x="727" y="308"/>
                    <a:pt x="744" y="262"/>
                  </a:cubicBezTo>
                  <a:cubicBezTo>
                    <a:pt x="731" y="213"/>
                    <a:pt x="731" y="241"/>
                    <a:pt x="759" y="180"/>
                  </a:cubicBezTo>
                  <a:close/>
                </a:path>
              </a:pathLst>
            </a:custGeom>
            <a:solidFill>
              <a:schemeClr val="hlink"/>
            </a:solidFill>
            <a:ln w="9525">
              <a:solidFill>
                <a:schemeClr val="tx1"/>
              </a:solidFill>
              <a:round/>
              <a:headEnd/>
              <a:tailEnd/>
            </a:ln>
          </p:spPr>
          <p:txBody>
            <a:bodyPr wrap="none" anchor="ctr"/>
            <a:lstStyle/>
            <a:p>
              <a:endParaRPr lang="en-US"/>
            </a:p>
          </p:txBody>
        </p:sp>
        <p:sp>
          <p:nvSpPr>
            <p:cNvPr id="381962" name="Text Box 10"/>
            <p:cNvSpPr txBox="1">
              <a:spLocks noChangeArrowheads="1"/>
            </p:cNvSpPr>
            <p:nvPr/>
          </p:nvSpPr>
          <p:spPr bwMode="auto">
            <a:xfrm>
              <a:off x="6629400" y="1981200"/>
              <a:ext cx="1828800" cy="579438"/>
            </a:xfrm>
            <a:prstGeom prst="rect">
              <a:avLst/>
            </a:prstGeom>
            <a:noFill/>
            <a:ln w="9525">
              <a:noFill/>
              <a:miter lim="800000"/>
              <a:headEnd/>
              <a:tailEnd/>
            </a:ln>
            <a:effectLst/>
          </p:spPr>
          <p:txBody>
            <a:bodyPr>
              <a:spAutoFit/>
            </a:bodyPr>
            <a:lstStyle/>
            <a:p>
              <a:pPr algn="l" eaLnBrk="0" hangingPunct="0">
                <a:defRPr/>
              </a:pPr>
              <a:r>
                <a:rPr lang="en-US" sz="3200" b="1">
                  <a:solidFill>
                    <a:schemeClr val="bg1"/>
                  </a:solidFill>
                  <a:effectLst>
                    <a:glow rad="101600">
                      <a:schemeClr val="tx1">
                        <a:alpha val="75000"/>
                      </a:schemeClr>
                    </a:glow>
                  </a:effectLst>
                  <a:latin typeface="Arial" pitchFamily="-112" charset="0"/>
                  <a:ea typeface="+mn-ea"/>
                  <a:cs typeface="+mn-cs"/>
                </a:rPr>
                <a:t>Samaria</a:t>
              </a:r>
            </a:p>
          </p:txBody>
        </p:sp>
        <p:sp>
          <p:nvSpPr>
            <p:cNvPr id="381963" name="Text Box 11"/>
            <p:cNvSpPr txBox="1">
              <a:spLocks noChangeArrowheads="1"/>
            </p:cNvSpPr>
            <p:nvPr/>
          </p:nvSpPr>
          <p:spPr bwMode="auto">
            <a:xfrm>
              <a:off x="5715000" y="2628900"/>
              <a:ext cx="2667000" cy="579438"/>
            </a:xfrm>
            <a:prstGeom prst="rect">
              <a:avLst/>
            </a:prstGeom>
            <a:noFill/>
            <a:ln w="9525">
              <a:noFill/>
              <a:miter lim="800000"/>
              <a:headEnd/>
              <a:tailEnd/>
            </a:ln>
            <a:effectLst/>
          </p:spPr>
          <p:txBody>
            <a:bodyPr>
              <a:spAutoFit/>
            </a:bodyPr>
            <a:lstStyle/>
            <a:p>
              <a:pPr algn="l" eaLnBrk="0" hangingPunct="0">
                <a:defRPr/>
              </a:pPr>
              <a:r>
                <a:rPr lang="en-US" sz="3200" b="1" dirty="0">
                  <a:solidFill>
                    <a:srgbClr val="FF8000"/>
                  </a:solidFill>
                  <a:effectLst>
                    <a:glow rad="101600">
                      <a:schemeClr val="tx1">
                        <a:alpha val="75000"/>
                      </a:schemeClr>
                    </a:glow>
                  </a:effectLst>
                  <a:latin typeface="Arial" pitchFamily="-112" charset="0"/>
                  <a:ea typeface="+mn-ea"/>
                  <a:cs typeface="+mn-cs"/>
                </a:rPr>
                <a:t>Jerusalem</a:t>
              </a:r>
            </a:p>
          </p:txBody>
        </p:sp>
        <p:sp>
          <p:nvSpPr>
            <p:cNvPr id="381964" name="AutoShape 12"/>
            <p:cNvSpPr>
              <a:spLocks noChangeArrowheads="1"/>
            </p:cNvSpPr>
            <p:nvPr/>
          </p:nvSpPr>
          <p:spPr bwMode="auto">
            <a:xfrm rot="-2232108">
              <a:off x="6369050" y="898525"/>
              <a:ext cx="1143000" cy="914400"/>
            </a:xfrm>
            <a:prstGeom prst="up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n-US"/>
            </a:p>
          </p:txBody>
        </p:sp>
      </p:grpSp>
      <p:sp>
        <p:nvSpPr>
          <p:cNvPr id="13" name="Rectangle 2"/>
          <p:cNvSpPr txBox="1">
            <a:spLocks noChangeArrowheads="1"/>
          </p:cNvSpPr>
          <p:nvPr/>
        </p:nvSpPr>
        <p:spPr bwMode="auto">
          <a:xfrm>
            <a:off x="72009" y="908724"/>
            <a:ext cx="2915816" cy="864096"/>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5pPr>
            <a:lvl6pPr marL="4572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6pPr>
            <a:lvl7pPr marL="9144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7pPr>
            <a:lvl8pPr marL="13716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8pPr>
            <a:lvl9pPr marL="18288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9pPr>
          </a:lstStyle>
          <a:p>
            <a:pPr algn="l" eaLnBrk="1" hangingPunct="1">
              <a:defRPr/>
            </a:pPr>
            <a:r>
              <a:rPr lang="en-US" sz="3600" b="1" dirty="0">
                <a:solidFill>
                  <a:srgbClr val="FFFF00"/>
                </a:solidFill>
                <a:latin typeface="Arial" charset="0"/>
                <a:ea typeface="ＭＳ Ｐゴシック" charset="0"/>
                <a:cs typeface="ＭＳ Ｐゴシック" charset="0"/>
              </a:rPr>
              <a:t>Acts 1:8</a:t>
            </a:r>
            <a:endParaRPr lang="en-US" sz="1400" b="1" dirty="0">
              <a:solidFill>
                <a:srgbClr val="FFFF00"/>
              </a:solidFill>
              <a:latin typeface="Arial" charset="0"/>
              <a:ea typeface="ＭＳ Ｐゴシック" charset="0"/>
              <a:cs typeface="ＭＳ Ｐゴシック" charset="0"/>
            </a:endParaRPr>
          </a:p>
        </p:txBody>
      </p:sp>
      <p:sp>
        <p:nvSpPr>
          <p:cNvPr id="15" name="Text Box 4"/>
          <p:cNvSpPr txBox="1">
            <a:spLocks noChangeArrowheads="1"/>
          </p:cNvSpPr>
          <p:nvPr/>
        </p:nvSpPr>
        <p:spPr bwMode="auto">
          <a:xfrm>
            <a:off x="4211961" y="1628801"/>
            <a:ext cx="4932040" cy="5262980"/>
          </a:xfrm>
          <a:prstGeom prst="rect">
            <a:avLst/>
          </a:prstGeom>
          <a:solidFill>
            <a:srgbClr val="000000"/>
          </a:solidFill>
          <a:ln>
            <a:noFill/>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ru-RU" altLang="ja-JP" sz="2800" b="1" dirty="0">
                <a:solidFill>
                  <a:schemeClr val="bg1"/>
                </a:solidFill>
                <a:latin typeface="Arial" charset="0"/>
              </a:rPr>
              <a:t>"</a:t>
            </a:r>
            <a:r>
              <a:rPr lang="en-US" altLang="ja-JP" sz="2800" b="1" dirty="0">
                <a:solidFill>
                  <a:schemeClr val="bg1"/>
                </a:solidFill>
                <a:latin typeface="Arial" charset="0"/>
              </a:rPr>
              <a:t>Saul was one of the witnesses, and he agreed completely with the killing of Stephen.  A great wave of persecution began that day, sweeping over the church in Jerusalem; and all the believers except the apostles were scattered through the regions of </a:t>
            </a:r>
            <a:r>
              <a:rPr lang="en-US" altLang="ja-JP" sz="2800" b="1" dirty="0">
                <a:solidFill>
                  <a:srgbClr val="66FFFF"/>
                </a:solidFill>
                <a:latin typeface="Arial" charset="0"/>
              </a:rPr>
              <a:t>Judea and Samaria</a:t>
            </a:r>
            <a:r>
              <a:rPr lang="en-US" altLang="ja-JP" sz="2800" b="1" dirty="0">
                <a:solidFill>
                  <a:schemeClr val="bg1"/>
                </a:solidFill>
                <a:latin typeface="Arial" charset="0"/>
              </a:rPr>
              <a:t>.</a:t>
            </a:r>
            <a:r>
              <a:rPr lang="ru-RU" altLang="ja-JP" sz="2800" b="1" dirty="0">
                <a:solidFill>
                  <a:schemeClr val="bg1"/>
                </a:solidFill>
                <a:latin typeface="Arial" charset="0"/>
              </a:rPr>
              <a:t>"</a:t>
            </a:r>
            <a:endParaRPr lang="en-US" altLang="ja-JP" sz="2800" b="1" dirty="0">
              <a:solidFill>
                <a:schemeClr val="bg1"/>
              </a:solidFill>
              <a:latin typeface="Arial" charset="0"/>
            </a:endParaRPr>
          </a:p>
          <a:p>
            <a:pPr algn="l"/>
            <a:endParaRPr lang="en-US" sz="2800" b="1" dirty="0">
              <a:solidFill>
                <a:schemeClr val="bg1"/>
              </a:solidFill>
              <a:latin typeface="Arial" charset="0"/>
            </a:endParaRPr>
          </a:p>
        </p:txBody>
      </p:sp>
      <p:sp>
        <p:nvSpPr>
          <p:cNvPr id="16" name="Rectangle 2"/>
          <p:cNvSpPr txBox="1">
            <a:spLocks noChangeArrowheads="1"/>
          </p:cNvSpPr>
          <p:nvPr/>
        </p:nvSpPr>
        <p:spPr bwMode="auto">
          <a:xfrm>
            <a:off x="4788024" y="908724"/>
            <a:ext cx="4355976" cy="864096"/>
          </a:xfrm>
          <a:prstGeom prst="rect">
            <a:avLst/>
          </a:prstGeom>
          <a:solidFill>
            <a:schemeClr val="tx1"/>
          </a:solid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5pPr>
            <a:lvl6pPr marL="4572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6pPr>
            <a:lvl7pPr marL="9144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7pPr>
            <a:lvl8pPr marL="13716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8pPr>
            <a:lvl9pPr marL="18288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9pPr>
          </a:lstStyle>
          <a:p>
            <a:pPr eaLnBrk="1" hangingPunct="1">
              <a:defRPr/>
            </a:pPr>
            <a:r>
              <a:rPr lang="en-US" sz="3600" b="1" dirty="0">
                <a:solidFill>
                  <a:srgbClr val="FFFF00"/>
                </a:solidFill>
                <a:latin typeface="Arial" charset="0"/>
                <a:ea typeface="ＭＳ Ｐゴシック" charset="0"/>
                <a:cs typeface="ＭＳ Ｐゴシック" charset="0"/>
              </a:rPr>
              <a:t>Acts 8:1</a:t>
            </a:r>
            <a:endParaRPr lang="en-US" sz="1400" b="1" dirty="0">
              <a:solidFill>
                <a:srgbClr val="FFFF00"/>
              </a:solidFill>
              <a:latin typeface="Arial" charset="0"/>
              <a:ea typeface="ＭＳ Ｐゴシック" charset="0"/>
              <a:cs typeface="ＭＳ Ｐゴシック" charset="0"/>
            </a:endParaRPr>
          </a:p>
        </p:txBody>
      </p:sp>
      <p:sp>
        <p:nvSpPr>
          <p:cNvPr id="17" name="Rectangle 2"/>
          <p:cNvSpPr txBox="1">
            <a:spLocks noChangeArrowheads="1"/>
          </p:cNvSpPr>
          <p:nvPr/>
        </p:nvSpPr>
        <p:spPr bwMode="auto">
          <a:xfrm>
            <a:off x="1979712" y="1008112"/>
            <a:ext cx="4248472" cy="62068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5pPr>
            <a:lvl6pPr marL="4572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6pPr>
            <a:lvl7pPr marL="9144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7pPr>
            <a:lvl8pPr marL="13716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8pPr>
            <a:lvl9pPr marL="18288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9pPr>
          </a:lstStyle>
          <a:p>
            <a:pPr eaLnBrk="1" hangingPunct="1">
              <a:defRPr/>
            </a:pPr>
            <a:r>
              <a:rPr lang="en-US" sz="3600" b="1" dirty="0">
                <a:latin typeface="Arial" charset="0"/>
                <a:ea typeface="ＭＳ Ｐゴシック" charset="0"/>
                <a:cs typeface="ＭＳ Ｐゴシック" charset="0"/>
              </a:rPr>
              <a:t>so God caused…</a:t>
            </a:r>
            <a:endParaRPr lang="en-US" sz="1400" b="1"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71690107"/>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p:bld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4193"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4194" name="Rectangle 3"/>
          <p:cNvSpPr>
            <a:spLocks noChangeArrowheads="1"/>
          </p:cNvSpPr>
          <p:nvPr/>
        </p:nvSpPr>
        <p:spPr bwMode="auto">
          <a:xfrm>
            <a:off x="-36512" y="35134"/>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39940" name="Text Box 4"/>
          <p:cNvSpPr txBox="1">
            <a:spLocks noChangeArrowheads="1"/>
          </p:cNvSpPr>
          <p:nvPr/>
        </p:nvSpPr>
        <p:spPr bwMode="auto">
          <a:xfrm>
            <a:off x="-180528" y="908720"/>
            <a:ext cx="8382000" cy="5638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cap="sq">
                <a:solidFill>
                  <a:srgbClr val="000000"/>
                </a:solidFill>
                <a:miter lim="800000"/>
                <a:headEnd type="none" w="sm" len="sm"/>
                <a:tailEnd type="none" w="sm" len="sm"/>
              </a14:hiddenLine>
            </a:ext>
          </a:extLst>
        </p:spPr>
        <p:txBody>
          <a:bodyPr lIns="91334" tIns="45667" rIns="91334" bIns="45667"/>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971550" indent="-457200" eaLnBrk="0" hangingPunct="0">
              <a:defRPr sz="2400">
                <a:solidFill>
                  <a:schemeClr val="tx1"/>
                </a:solidFill>
                <a:latin typeface="Times New Roman" charset="0"/>
                <a:ea typeface="ＭＳ Ｐゴシック" charset="0"/>
              </a:defRPr>
            </a:lvl2pPr>
            <a:lvl3pPr marL="1543050" indent="-4572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lvl="1" algn="l" eaLnBrk="1" hangingPunct="1">
              <a:buFontTx/>
              <a:buAutoNum type="arabicPeriod"/>
            </a:pPr>
            <a:r>
              <a:rPr lang="en-US" altLang="zh-CN" sz="2800" b="1" dirty="0">
                <a:solidFill>
                  <a:srgbClr val="000000"/>
                </a:solidFill>
                <a:latin typeface="Arial" charset="0"/>
                <a:ea typeface="SimSun" charset="0"/>
                <a:cs typeface="SimSun" charset="0"/>
              </a:rPr>
              <a:t>Imprisonment</a:t>
            </a:r>
          </a:p>
          <a:p>
            <a:pPr lvl="2" algn="l" eaLnBrk="1" hangingPunct="1">
              <a:buFontTx/>
              <a:buChar char="•"/>
            </a:pPr>
            <a:r>
              <a:rPr lang="en-US" altLang="zh-CN" sz="2800" b="1" dirty="0">
                <a:solidFill>
                  <a:srgbClr val="000000"/>
                </a:solidFill>
                <a:latin typeface="Arial" charset="0"/>
                <a:ea typeface="SimSun" charset="0"/>
                <a:cs typeface="SimSun" charset="0"/>
              </a:rPr>
              <a:t>4:1-4; 12:3-5; 16:16-40; 24:24-27</a:t>
            </a:r>
          </a:p>
          <a:p>
            <a:pPr lvl="1" algn="l" eaLnBrk="1" hangingPunct="1">
              <a:buFontTx/>
              <a:buAutoNum type="arabicPeriod"/>
            </a:pPr>
            <a:r>
              <a:rPr lang="en-US" altLang="zh-CN" sz="2800" b="1" dirty="0">
                <a:solidFill>
                  <a:srgbClr val="000000"/>
                </a:solidFill>
                <a:latin typeface="Arial" charset="0"/>
                <a:ea typeface="SimSun" charset="0"/>
                <a:cs typeface="SimSun" charset="0"/>
              </a:rPr>
              <a:t>Persecution</a:t>
            </a:r>
          </a:p>
          <a:p>
            <a:pPr lvl="2" algn="l" eaLnBrk="1" hangingPunct="1">
              <a:buFontTx/>
              <a:buChar char="•"/>
            </a:pPr>
            <a:r>
              <a:rPr lang="en-US" altLang="zh-CN" sz="2800" b="1" dirty="0">
                <a:solidFill>
                  <a:srgbClr val="000000"/>
                </a:solidFill>
                <a:latin typeface="Arial" charset="0"/>
                <a:ea typeface="SimSun" charset="0"/>
                <a:cs typeface="SimSun" charset="0"/>
              </a:rPr>
              <a:t>5:17-42; 8:1-3</a:t>
            </a:r>
          </a:p>
          <a:p>
            <a:pPr lvl="1" algn="l" eaLnBrk="1" hangingPunct="1">
              <a:buFontTx/>
              <a:buAutoNum type="arabicPeriod"/>
            </a:pPr>
            <a:r>
              <a:rPr lang="en-US" altLang="zh-CN" sz="2800" b="1" dirty="0">
                <a:solidFill>
                  <a:srgbClr val="000000"/>
                </a:solidFill>
                <a:latin typeface="Arial" charset="0"/>
                <a:ea typeface="SimSun" charset="0"/>
                <a:cs typeface="SimSun" charset="0"/>
              </a:rPr>
              <a:t>Arrest</a:t>
            </a:r>
          </a:p>
          <a:p>
            <a:pPr lvl="2" algn="l" eaLnBrk="1" hangingPunct="1">
              <a:buFontTx/>
              <a:buChar char="•"/>
            </a:pPr>
            <a:r>
              <a:rPr lang="en-US" altLang="zh-CN" sz="2800" b="1" dirty="0">
                <a:solidFill>
                  <a:srgbClr val="000000"/>
                </a:solidFill>
                <a:latin typeface="Arial" charset="0"/>
                <a:ea typeface="SimSun" charset="0"/>
                <a:cs typeface="SimSun" charset="0"/>
              </a:rPr>
              <a:t>6:8-15; 21:27-36</a:t>
            </a:r>
          </a:p>
          <a:p>
            <a:pPr lvl="1" algn="l" eaLnBrk="1" hangingPunct="1">
              <a:buFontTx/>
              <a:buAutoNum type="arabicPeriod"/>
            </a:pPr>
            <a:r>
              <a:rPr lang="en-US" altLang="zh-CN" sz="2800" b="1" dirty="0">
                <a:solidFill>
                  <a:srgbClr val="000000"/>
                </a:solidFill>
                <a:latin typeface="Arial" charset="0"/>
                <a:ea typeface="SimSun" charset="0"/>
                <a:cs typeface="SimSun" charset="0"/>
              </a:rPr>
              <a:t>Death</a:t>
            </a:r>
          </a:p>
          <a:p>
            <a:pPr lvl="2" algn="l" eaLnBrk="1" hangingPunct="1">
              <a:buFontTx/>
              <a:buChar char="•"/>
            </a:pPr>
            <a:r>
              <a:rPr lang="en-US" altLang="zh-CN" sz="2800" b="1" dirty="0">
                <a:solidFill>
                  <a:srgbClr val="000000"/>
                </a:solidFill>
                <a:latin typeface="Arial" charset="0"/>
                <a:ea typeface="SimSun" charset="0"/>
                <a:cs typeface="SimSun" charset="0"/>
              </a:rPr>
              <a:t>7:54-60; 12:1-2</a:t>
            </a:r>
          </a:p>
          <a:p>
            <a:pPr lvl="1" algn="l" eaLnBrk="1" hangingPunct="1">
              <a:buFontTx/>
              <a:buAutoNum type="arabicPeriod"/>
            </a:pPr>
            <a:r>
              <a:rPr lang="en-US" altLang="zh-CN" sz="2800" b="1" dirty="0">
                <a:solidFill>
                  <a:srgbClr val="000000"/>
                </a:solidFill>
                <a:latin typeface="Arial" charset="0"/>
                <a:ea typeface="SimSun" charset="0"/>
                <a:cs typeface="SimSun" charset="0"/>
              </a:rPr>
              <a:t>Shipwreck</a:t>
            </a:r>
          </a:p>
          <a:p>
            <a:pPr lvl="2" algn="l" eaLnBrk="1" hangingPunct="1">
              <a:buFontTx/>
              <a:buChar char="•"/>
            </a:pPr>
            <a:r>
              <a:rPr lang="en-US" altLang="zh-CN" sz="2800" b="1" dirty="0">
                <a:solidFill>
                  <a:srgbClr val="000000"/>
                </a:solidFill>
                <a:latin typeface="Arial" charset="0"/>
                <a:ea typeface="SimSun" charset="0"/>
                <a:cs typeface="SimSun" charset="0"/>
              </a:rPr>
              <a:t>27:13-44</a:t>
            </a:r>
          </a:p>
          <a:p>
            <a:pPr lvl="1" algn="l" eaLnBrk="1" hangingPunct="1">
              <a:buFontTx/>
              <a:buAutoNum type="arabicPeriod"/>
            </a:pPr>
            <a:r>
              <a:rPr lang="en-US" altLang="zh-CN" sz="2800" b="1" dirty="0">
                <a:solidFill>
                  <a:srgbClr val="000000"/>
                </a:solidFill>
                <a:latin typeface="Arial" charset="0"/>
                <a:ea typeface="SimSun" charset="0"/>
                <a:cs typeface="SimSun" charset="0"/>
              </a:rPr>
              <a:t>Opposition</a:t>
            </a:r>
          </a:p>
          <a:p>
            <a:pPr lvl="2" algn="l" eaLnBrk="1" hangingPunct="1">
              <a:buFontTx/>
              <a:buChar char="•"/>
            </a:pPr>
            <a:r>
              <a:rPr lang="en-US" altLang="zh-CN" sz="2800" b="1" dirty="0">
                <a:solidFill>
                  <a:srgbClr val="000000"/>
                </a:solidFill>
                <a:latin typeface="Arial" charset="0"/>
                <a:ea typeface="SimSun" charset="0"/>
                <a:cs typeface="SimSun" charset="0"/>
              </a:rPr>
              <a:t>9:23-25; 13:4-12; 17:1-9; 19:21-41; 23:12-22; 25:1-3</a:t>
            </a:r>
          </a:p>
        </p:txBody>
      </p:sp>
      <p:sp>
        <p:nvSpPr>
          <p:cNvPr id="6" name="Text Box 3"/>
          <p:cNvSpPr txBox="1">
            <a:spLocks noChangeArrowheads="1"/>
          </p:cNvSpPr>
          <p:nvPr/>
        </p:nvSpPr>
        <p:spPr bwMode="auto">
          <a:xfrm>
            <a:off x="3429000" y="6477003"/>
            <a:ext cx="56388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algn="r">
              <a:spcBef>
                <a:spcPct val="50000"/>
              </a:spcBef>
              <a:defRPr/>
            </a:pPr>
            <a:r>
              <a:rPr lang="en-US" sz="1400" b="1" dirty="0">
                <a:solidFill>
                  <a:srgbClr val="000000"/>
                </a:solidFill>
                <a:latin typeface="Arial" charset="0"/>
                <a:ea typeface="Times New Roman" charset="0"/>
                <a:cs typeface="+mn-cs"/>
              </a:rPr>
              <a:t>Jeremy Chew, East Asia School of Theology, Singapore</a:t>
            </a:r>
          </a:p>
        </p:txBody>
      </p:sp>
      <p:sp>
        <p:nvSpPr>
          <p:cNvPr id="264197" name="Title 6"/>
          <p:cNvSpPr>
            <a:spLocks noGrp="1"/>
          </p:cNvSpPr>
          <p:nvPr>
            <p:ph type="title" idx="4294967295"/>
          </p:nvPr>
        </p:nvSpPr>
        <p:spPr>
          <a:xfrm>
            <a:off x="0" y="2"/>
            <a:ext cx="6948264" cy="908720"/>
          </a:xfrm>
          <a:solidFill>
            <a:srgbClr val="000000"/>
          </a:solidFill>
        </p:spPr>
        <p:txBody>
          <a:bodyPr/>
          <a:lstStyle/>
          <a:p>
            <a:r>
              <a:rPr lang="en-US" sz="4000" b="1" dirty="0">
                <a:solidFill>
                  <a:schemeClr val="bg1"/>
                </a:solidFill>
                <a:latin typeface="Arial" charset="0"/>
                <a:cs typeface="Times New Roman" charset="0"/>
              </a:rPr>
              <a:t>The Counter Story</a:t>
            </a:r>
            <a:endParaRPr lang="en-US" dirty="0">
              <a:solidFill>
                <a:schemeClr val="bg1"/>
              </a:solidFill>
              <a:latin typeface="Times New Roman" charset="0"/>
              <a:cs typeface="Times New Roman" charset="0"/>
            </a:endParaRPr>
          </a:p>
        </p:txBody>
      </p:sp>
      <p:pic>
        <p:nvPicPr>
          <p:cNvPr id="2" name="Picture 1"/>
          <p:cNvPicPr>
            <a:picLocks noChangeAspect="1"/>
          </p:cNvPicPr>
          <p:nvPr/>
        </p:nvPicPr>
        <p:blipFill>
          <a:blip r:embed="rId4"/>
          <a:stretch>
            <a:fillRect/>
          </a:stretch>
        </p:blipFill>
        <p:spPr>
          <a:xfrm>
            <a:off x="4932041" y="1772816"/>
            <a:ext cx="4067944" cy="3979830"/>
          </a:xfrm>
          <a:prstGeom prst="rect">
            <a:avLst/>
          </a:prstGeom>
        </p:spPr>
      </p:pic>
      <p:pic>
        <p:nvPicPr>
          <p:cNvPr id="3" name="Picture 2"/>
          <p:cNvPicPr>
            <a:picLocks noChangeAspect="1"/>
          </p:cNvPicPr>
          <p:nvPr/>
        </p:nvPicPr>
        <p:blipFill>
          <a:blip r:embed="rId5"/>
          <a:stretch>
            <a:fillRect/>
          </a:stretch>
        </p:blipFill>
        <p:spPr>
          <a:xfrm>
            <a:off x="6804249" y="3"/>
            <a:ext cx="2315944" cy="18681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40">
                                            <p:txEl>
                                              <p:pRg st="0" end="0"/>
                                            </p:txEl>
                                          </p:spTgt>
                                        </p:tgtEl>
                                        <p:attrNameLst>
                                          <p:attrName>style.visibility</p:attrName>
                                        </p:attrNameLst>
                                      </p:cBhvr>
                                      <p:to>
                                        <p:strVal val="visible"/>
                                      </p:to>
                                    </p:set>
                                    <p:anim calcmode="lin" valueType="num">
                                      <p:cBhvr additive="base">
                                        <p:cTn id="7" dur="500" fill="hold"/>
                                        <p:tgtEl>
                                          <p:spTgt spid="3994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940">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9940">
                                            <p:txEl>
                                              <p:pRg st="1" end="1"/>
                                            </p:txEl>
                                          </p:spTgt>
                                        </p:tgtEl>
                                        <p:attrNameLst>
                                          <p:attrName>style.visibility</p:attrName>
                                        </p:attrNameLst>
                                      </p:cBhvr>
                                      <p:to>
                                        <p:strVal val="visible"/>
                                      </p:to>
                                    </p:set>
                                    <p:anim calcmode="lin" valueType="num">
                                      <p:cBhvr additive="base">
                                        <p:cTn id="11" dur="500" fill="hold"/>
                                        <p:tgtEl>
                                          <p:spTgt spid="39940">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994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9940">
                                            <p:txEl>
                                              <p:pRg st="2" end="2"/>
                                            </p:txEl>
                                          </p:spTgt>
                                        </p:tgtEl>
                                        <p:attrNameLst>
                                          <p:attrName>style.visibility</p:attrName>
                                        </p:attrNameLst>
                                      </p:cBhvr>
                                      <p:to>
                                        <p:strVal val="visible"/>
                                      </p:to>
                                    </p:set>
                                    <p:anim calcmode="lin" valueType="num">
                                      <p:cBhvr additive="base">
                                        <p:cTn id="17" dur="500" fill="hold"/>
                                        <p:tgtEl>
                                          <p:spTgt spid="39940">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9940">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39940">
                                            <p:txEl>
                                              <p:pRg st="3" end="3"/>
                                            </p:txEl>
                                          </p:spTgt>
                                        </p:tgtEl>
                                        <p:attrNameLst>
                                          <p:attrName>style.visibility</p:attrName>
                                        </p:attrNameLst>
                                      </p:cBhvr>
                                      <p:to>
                                        <p:strVal val="visible"/>
                                      </p:to>
                                    </p:set>
                                    <p:anim calcmode="lin" valueType="num">
                                      <p:cBhvr additive="base">
                                        <p:cTn id="21" dur="500" fill="hold"/>
                                        <p:tgtEl>
                                          <p:spTgt spid="39940">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994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9940">
                                            <p:txEl>
                                              <p:pRg st="4" end="4"/>
                                            </p:txEl>
                                          </p:spTgt>
                                        </p:tgtEl>
                                        <p:attrNameLst>
                                          <p:attrName>style.visibility</p:attrName>
                                        </p:attrNameLst>
                                      </p:cBhvr>
                                      <p:to>
                                        <p:strVal val="visible"/>
                                      </p:to>
                                    </p:set>
                                    <p:anim calcmode="lin" valueType="num">
                                      <p:cBhvr additive="base">
                                        <p:cTn id="27" dur="500" fill="hold"/>
                                        <p:tgtEl>
                                          <p:spTgt spid="39940">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9940">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9940">
                                            <p:txEl>
                                              <p:pRg st="5" end="5"/>
                                            </p:txEl>
                                          </p:spTgt>
                                        </p:tgtEl>
                                        <p:attrNameLst>
                                          <p:attrName>style.visibility</p:attrName>
                                        </p:attrNameLst>
                                      </p:cBhvr>
                                      <p:to>
                                        <p:strVal val="visible"/>
                                      </p:to>
                                    </p:set>
                                    <p:anim calcmode="lin" valueType="num">
                                      <p:cBhvr additive="base">
                                        <p:cTn id="31" dur="500" fill="hold"/>
                                        <p:tgtEl>
                                          <p:spTgt spid="39940">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994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9940">
                                            <p:txEl>
                                              <p:pRg st="6" end="6"/>
                                            </p:txEl>
                                          </p:spTgt>
                                        </p:tgtEl>
                                        <p:attrNameLst>
                                          <p:attrName>style.visibility</p:attrName>
                                        </p:attrNameLst>
                                      </p:cBhvr>
                                      <p:to>
                                        <p:strVal val="visible"/>
                                      </p:to>
                                    </p:set>
                                    <p:anim calcmode="lin" valueType="num">
                                      <p:cBhvr additive="base">
                                        <p:cTn id="37" dur="500" fill="hold"/>
                                        <p:tgtEl>
                                          <p:spTgt spid="39940">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9940">
                                            <p:txEl>
                                              <p:pRg st="6" end="6"/>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39940">
                                            <p:txEl>
                                              <p:pRg st="7" end="7"/>
                                            </p:txEl>
                                          </p:spTgt>
                                        </p:tgtEl>
                                        <p:attrNameLst>
                                          <p:attrName>style.visibility</p:attrName>
                                        </p:attrNameLst>
                                      </p:cBhvr>
                                      <p:to>
                                        <p:strVal val="visible"/>
                                      </p:to>
                                    </p:set>
                                    <p:anim calcmode="lin" valueType="num">
                                      <p:cBhvr additive="base">
                                        <p:cTn id="41" dur="500" fill="hold"/>
                                        <p:tgtEl>
                                          <p:spTgt spid="39940">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9940">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9940">
                                            <p:txEl>
                                              <p:pRg st="8" end="8"/>
                                            </p:txEl>
                                          </p:spTgt>
                                        </p:tgtEl>
                                        <p:attrNameLst>
                                          <p:attrName>style.visibility</p:attrName>
                                        </p:attrNameLst>
                                      </p:cBhvr>
                                      <p:to>
                                        <p:strVal val="visible"/>
                                      </p:to>
                                    </p:set>
                                    <p:anim calcmode="lin" valueType="num">
                                      <p:cBhvr additive="base">
                                        <p:cTn id="47" dur="500" fill="hold"/>
                                        <p:tgtEl>
                                          <p:spTgt spid="39940">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9940">
                                            <p:txEl>
                                              <p:pRg st="8" end="8"/>
                                            </p:txEl>
                                          </p:spTgt>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39940">
                                            <p:txEl>
                                              <p:pRg st="9" end="9"/>
                                            </p:txEl>
                                          </p:spTgt>
                                        </p:tgtEl>
                                        <p:attrNameLst>
                                          <p:attrName>style.visibility</p:attrName>
                                        </p:attrNameLst>
                                      </p:cBhvr>
                                      <p:to>
                                        <p:strVal val="visible"/>
                                      </p:to>
                                    </p:set>
                                    <p:anim calcmode="lin" valueType="num">
                                      <p:cBhvr additive="base">
                                        <p:cTn id="51" dur="500" fill="hold"/>
                                        <p:tgtEl>
                                          <p:spTgt spid="39940">
                                            <p:txEl>
                                              <p:pRg st="9" end="9"/>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9940">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39940">
                                            <p:txEl>
                                              <p:pRg st="10" end="10"/>
                                            </p:txEl>
                                          </p:spTgt>
                                        </p:tgtEl>
                                        <p:attrNameLst>
                                          <p:attrName>style.visibility</p:attrName>
                                        </p:attrNameLst>
                                      </p:cBhvr>
                                      <p:to>
                                        <p:strVal val="visible"/>
                                      </p:to>
                                    </p:set>
                                    <p:anim calcmode="lin" valueType="num">
                                      <p:cBhvr additive="base">
                                        <p:cTn id="57" dur="500" fill="hold"/>
                                        <p:tgtEl>
                                          <p:spTgt spid="39940">
                                            <p:txEl>
                                              <p:pRg st="10" end="10"/>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39940">
                                            <p:txEl>
                                              <p:pRg st="10" end="10"/>
                                            </p:txEl>
                                          </p:spTgt>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39940">
                                            <p:txEl>
                                              <p:pRg st="11" end="11"/>
                                            </p:txEl>
                                          </p:spTgt>
                                        </p:tgtEl>
                                        <p:attrNameLst>
                                          <p:attrName>style.visibility</p:attrName>
                                        </p:attrNameLst>
                                      </p:cBhvr>
                                      <p:to>
                                        <p:strVal val="visible"/>
                                      </p:to>
                                    </p:set>
                                    <p:anim calcmode="lin" valueType="num">
                                      <p:cBhvr additive="base">
                                        <p:cTn id="61" dur="500" fill="hold"/>
                                        <p:tgtEl>
                                          <p:spTgt spid="39940">
                                            <p:txEl>
                                              <p:pRg st="11" end="11"/>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9940">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uiExpand="1" build="p" bldLvl="2"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41"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6242"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41988" name="Text Box 4"/>
          <p:cNvSpPr txBox="1">
            <a:spLocks noChangeArrowheads="1"/>
          </p:cNvSpPr>
          <p:nvPr/>
        </p:nvSpPr>
        <p:spPr bwMode="auto">
          <a:xfrm>
            <a:off x="304800" y="1752614"/>
            <a:ext cx="8610600" cy="2246769"/>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dirty="0">
                <a:solidFill>
                  <a:srgbClr val="000000"/>
                </a:solidFill>
                <a:latin typeface="Arial" charset="0"/>
                <a:ea typeface="SimSun" charset="0"/>
                <a:cs typeface="SimSun" charset="0"/>
              </a:rPr>
              <a:t>The Chinese word for </a:t>
            </a:r>
            <a:r>
              <a:rPr lang="ru-RU" sz="2800" b="1" dirty="0">
                <a:solidFill>
                  <a:srgbClr val="000000"/>
                </a:solidFill>
                <a:latin typeface="Arial" charset="0"/>
                <a:ea typeface="SimSun" charset="0"/>
                <a:cs typeface="SimSun" charset="0"/>
              </a:rPr>
              <a:t>"</a:t>
            </a:r>
            <a:r>
              <a:rPr lang="en-US" sz="2800" b="1" dirty="0">
                <a:solidFill>
                  <a:srgbClr val="000000"/>
                </a:solidFill>
                <a:latin typeface="Arial" charset="0"/>
                <a:ea typeface="SimSun" charset="0"/>
                <a:cs typeface="SimSun" charset="0"/>
              </a:rPr>
              <a:t>crisis</a:t>
            </a:r>
            <a:r>
              <a:rPr lang="ru-RU" sz="2800" b="1" dirty="0">
                <a:solidFill>
                  <a:srgbClr val="000000"/>
                </a:solidFill>
                <a:latin typeface="Arial" charset="0"/>
                <a:ea typeface="SimSun" charset="0"/>
                <a:cs typeface="SimSun" charset="0"/>
              </a:rPr>
              <a:t>"</a:t>
            </a:r>
            <a:r>
              <a:rPr lang="en-US" sz="2800" b="1" dirty="0">
                <a:solidFill>
                  <a:srgbClr val="000000"/>
                </a:solidFill>
                <a:latin typeface="Arial" charset="0"/>
                <a:ea typeface="SimSun" charset="0"/>
                <a:cs typeface="SimSun" charset="0"/>
              </a:rPr>
              <a:t> consists of two characters: one for </a:t>
            </a:r>
            <a:r>
              <a:rPr lang="ru-RU" sz="2800" b="1" dirty="0">
                <a:solidFill>
                  <a:srgbClr val="000000"/>
                </a:solidFill>
                <a:latin typeface="Arial" charset="0"/>
                <a:ea typeface="SimSun" charset="0"/>
                <a:cs typeface="SimSun" charset="0"/>
              </a:rPr>
              <a:t>"</a:t>
            </a:r>
            <a:r>
              <a:rPr lang="en-US" sz="2800" b="1" dirty="0">
                <a:solidFill>
                  <a:srgbClr val="000000"/>
                </a:solidFill>
                <a:latin typeface="Arial" charset="0"/>
                <a:ea typeface="SimSun" charset="0"/>
                <a:cs typeface="SimSun" charset="0"/>
              </a:rPr>
              <a:t>danger</a:t>
            </a:r>
            <a:r>
              <a:rPr lang="ru-RU" sz="2800" b="1" dirty="0">
                <a:solidFill>
                  <a:srgbClr val="000000"/>
                </a:solidFill>
                <a:latin typeface="Arial" charset="0"/>
                <a:ea typeface="SimSun" charset="0"/>
                <a:cs typeface="SimSun" charset="0"/>
              </a:rPr>
              <a:t>"</a:t>
            </a:r>
            <a:r>
              <a:rPr lang="en-US" sz="2800" b="1" dirty="0">
                <a:solidFill>
                  <a:srgbClr val="000000"/>
                </a:solidFill>
                <a:latin typeface="Arial" charset="0"/>
                <a:ea typeface="SimSun" charset="0"/>
                <a:cs typeface="SimSun" charset="0"/>
              </a:rPr>
              <a:t> and the other for </a:t>
            </a:r>
            <a:r>
              <a:rPr lang="ru-RU" sz="2800" b="1" dirty="0">
                <a:solidFill>
                  <a:srgbClr val="000000"/>
                </a:solidFill>
                <a:latin typeface="Arial" charset="0"/>
                <a:ea typeface="SimSun" charset="0"/>
                <a:cs typeface="SimSun" charset="0"/>
              </a:rPr>
              <a:t>"</a:t>
            </a:r>
            <a:r>
              <a:rPr lang="en-US" sz="2800" b="1" dirty="0">
                <a:solidFill>
                  <a:srgbClr val="000000"/>
                </a:solidFill>
                <a:latin typeface="Arial" charset="0"/>
                <a:ea typeface="SimSun" charset="0"/>
                <a:cs typeface="SimSun" charset="0"/>
              </a:rPr>
              <a:t>opportunity.</a:t>
            </a:r>
            <a:r>
              <a:rPr lang="ru-RU" sz="2800" b="1" dirty="0">
                <a:solidFill>
                  <a:srgbClr val="000000"/>
                </a:solidFill>
                <a:latin typeface="Arial" charset="0"/>
                <a:ea typeface="SimSun" charset="0"/>
                <a:cs typeface="SimSun" charset="0"/>
              </a:rPr>
              <a:t>"</a:t>
            </a:r>
            <a:r>
              <a:rPr lang="en-US" sz="2800" b="1" dirty="0">
                <a:solidFill>
                  <a:srgbClr val="000000"/>
                </a:solidFill>
                <a:latin typeface="Arial" charset="0"/>
                <a:ea typeface="SimSun" charset="0"/>
                <a:cs typeface="SimSun" charset="0"/>
              </a:rPr>
              <a:t> Indeed, every church crisis involves a dangerous opportunity to bring either great glory or great shame to the name of Christ.</a:t>
            </a:r>
          </a:p>
        </p:txBody>
      </p:sp>
      <p:sp>
        <p:nvSpPr>
          <p:cNvPr id="41992" name="Text Box 8"/>
          <p:cNvSpPr txBox="1">
            <a:spLocks noChangeArrowheads="1"/>
          </p:cNvSpPr>
          <p:nvPr/>
        </p:nvSpPr>
        <p:spPr bwMode="auto">
          <a:xfrm>
            <a:off x="3200400" y="4267200"/>
            <a:ext cx="2667000" cy="1189038"/>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zh-CN" altLang="en-US" sz="7200" b="1">
                <a:solidFill>
                  <a:srgbClr val="FF3300"/>
                </a:solidFill>
                <a:ea typeface="GungsuhChe" charset="0"/>
                <a:cs typeface="GungsuhChe" charset="0"/>
              </a:rPr>
              <a:t>危机</a:t>
            </a:r>
          </a:p>
        </p:txBody>
      </p:sp>
      <p:sp>
        <p:nvSpPr>
          <p:cNvPr id="41993" name="Text Box 9"/>
          <p:cNvSpPr txBox="1">
            <a:spLocks noChangeArrowheads="1"/>
          </p:cNvSpPr>
          <p:nvPr/>
        </p:nvSpPr>
        <p:spPr bwMode="auto">
          <a:xfrm>
            <a:off x="1676400" y="5562600"/>
            <a:ext cx="1676400" cy="5900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3200" b="1">
                <a:solidFill>
                  <a:srgbClr val="000000"/>
                </a:solidFill>
                <a:latin typeface="Arial" charset="0"/>
                <a:ea typeface="SimSun" charset="0"/>
                <a:cs typeface="SimSun" charset="0"/>
              </a:rPr>
              <a:t>Danger</a:t>
            </a:r>
          </a:p>
        </p:txBody>
      </p:sp>
      <p:sp>
        <p:nvSpPr>
          <p:cNvPr id="41994" name="Line 10"/>
          <p:cNvSpPr>
            <a:spLocks noChangeShapeType="1"/>
          </p:cNvSpPr>
          <p:nvPr/>
        </p:nvSpPr>
        <p:spPr bwMode="auto">
          <a:xfrm flipV="1">
            <a:off x="2743200" y="5257800"/>
            <a:ext cx="838200" cy="381000"/>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lIns="91334" tIns="45667" rIns="91334" bIns="45667"/>
          <a:lstStyle/>
          <a:p>
            <a:endParaRPr lang="en-US"/>
          </a:p>
        </p:txBody>
      </p:sp>
      <p:sp>
        <p:nvSpPr>
          <p:cNvPr id="41995" name="Text Box 11"/>
          <p:cNvSpPr txBox="1">
            <a:spLocks noChangeArrowheads="1"/>
          </p:cNvSpPr>
          <p:nvPr/>
        </p:nvSpPr>
        <p:spPr bwMode="auto">
          <a:xfrm>
            <a:off x="5257800" y="5562600"/>
            <a:ext cx="2590800" cy="5900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3200" b="1">
                <a:solidFill>
                  <a:srgbClr val="000000"/>
                </a:solidFill>
                <a:latin typeface="Arial" charset="0"/>
                <a:ea typeface="SimSun" charset="0"/>
                <a:cs typeface="SimSun" charset="0"/>
              </a:rPr>
              <a:t>Opportunity</a:t>
            </a:r>
          </a:p>
        </p:txBody>
      </p:sp>
      <p:sp>
        <p:nvSpPr>
          <p:cNvPr id="41997" name="Line 13"/>
          <p:cNvSpPr>
            <a:spLocks noChangeShapeType="1"/>
          </p:cNvSpPr>
          <p:nvPr/>
        </p:nvSpPr>
        <p:spPr bwMode="auto">
          <a:xfrm flipH="1" flipV="1">
            <a:off x="5486400" y="5257800"/>
            <a:ext cx="838200" cy="381000"/>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lIns="91334" tIns="45667" rIns="91334" bIns="45667"/>
          <a:lstStyle/>
          <a:p>
            <a:endParaRPr lang="en-US"/>
          </a:p>
        </p:txBody>
      </p:sp>
      <p:sp>
        <p:nvSpPr>
          <p:cNvPr id="11" name="Text Box 3"/>
          <p:cNvSpPr txBox="1">
            <a:spLocks noChangeArrowheads="1"/>
          </p:cNvSpPr>
          <p:nvPr/>
        </p:nvSpPr>
        <p:spPr bwMode="auto">
          <a:xfrm>
            <a:off x="3429000" y="6477003"/>
            <a:ext cx="56388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algn="r">
              <a:spcBef>
                <a:spcPct val="50000"/>
              </a:spcBef>
              <a:defRPr/>
            </a:pPr>
            <a:r>
              <a:rPr lang="en-US" sz="1400" b="1" dirty="0">
                <a:solidFill>
                  <a:srgbClr val="000000"/>
                </a:solidFill>
                <a:latin typeface="Arial" charset="0"/>
                <a:ea typeface="Times New Roman" charset="0"/>
                <a:cs typeface="+mn-cs"/>
              </a:rPr>
              <a:t>Jeremy Chew, East Asia School of Theology, Singapore</a:t>
            </a:r>
          </a:p>
        </p:txBody>
      </p:sp>
      <p:sp>
        <p:nvSpPr>
          <p:cNvPr id="266250" name="Title 11"/>
          <p:cNvSpPr>
            <a:spLocks noGrp="1"/>
          </p:cNvSpPr>
          <p:nvPr>
            <p:ph type="title" idx="4294967295"/>
          </p:nvPr>
        </p:nvSpPr>
        <p:spPr>
          <a:xfrm>
            <a:off x="323529" y="381000"/>
            <a:ext cx="8568952" cy="1143000"/>
          </a:xfrm>
          <a:solidFill>
            <a:srgbClr val="000000"/>
          </a:solidFill>
        </p:spPr>
        <p:txBody>
          <a:bodyPr/>
          <a:lstStyle/>
          <a:p>
            <a:r>
              <a:rPr lang="en-US" sz="3200" b="1" dirty="0">
                <a:solidFill>
                  <a:srgbClr val="FFFFFF"/>
                </a:solidFill>
                <a:latin typeface="Arial" charset="0"/>
                <a:cs typeface="Times New Roman" charset="0"/>
              </a:rPr>
              <a:t>CHURCH CRISES:</a:t>
            </a:r>
            <a:br>
              <a:rPr lang="en-US" dirty="0">
                <a:solidFill>
                  <a:srgbClr val="FFFFFF"/>
                </a:solidFill>
                <a:latin typeface="Times New Roman" charset="0"/>
                <a:cs typeface="Times New Roman" charset="0"/>
              </a:rPr>
            </a:br>
            <a:r>
              <a:rPr lang="en-US" sz="3200" b="1" dirty="0">
                <a:solidFill>
                  <a:srgbClr val="FFFFFF"/>
                </a:solidFill>
                <a:latin typeface="Arial" charset="0"/>
                <a:cs typeface="Times New Roman" charset="0"/>
              </a:rPr>
              <a:t>DANGEROUS OPPORTUNITIES!</a:t>
            </a:r>
            <a:endParaRPr lang="en-US" dirty="0">
              <a:solidFill>
                <a:srgbClr val="FFFFFF"/>
              </a:solidFill>
              <a:latin typeface="Times New Roman"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animEffect transition="in" filter="dissolve">
                                      <p:cBhvr>
                                        <p:cTn id="7" dur="500"/>
                                        <p:tgtEl>
                                          <p:spTgt spid="419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992"/>
                                        </p:tgtEl>
                                        <p:attrNameLst>
                                          <p:attrName>style.visibility</p:attrName>
                                        </p:attrNameLst>
                                      </p:cBhvr>
                                      <p:to>
                                        <p:strVal val="visible"/>
                                      </p:to>
                                    </p:set>
                                    <p:animEffect transition="in" filter="dissolve">
                                      <p:cBhvr>
                                        <p:cTn id="12" dur="500"/>
                                        <p:tgtEl>
                                          <p:spTgt spid="419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41993"/>
                                        </p:tgtEl>
                                        <p:attrNameLst>
                                          <p:attrName>style.visibility</p:attrName>
                                        </p:attrNameLst>
                                      </p:cBhvr>
                                      <p:to>
                                        <p:strVal val="visible"/>
                                      </p:to>
                                    </p:set>
                                  </p:childTnLst>
                                </p:cTn>
                              </p:par>
                            </p:childTnLst>
                          </p:cTn>
                        </p:par>
                        <p:par>
                          <p:cTn id="17" fill="hold" nodeType="afterGroup">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41994"/>
                                        </p:tgtEl>
                                        <p:attrNameLst>
                                          <p:attrName>style.visibility</p:attrName>
                                        </p:attrNameLst>
                                      </p:cBhvr>
                                      <p:to>
                                        <p:strVal val="visible"/>
                                      </p:to>
                                    </p:set>
                                    <p:anim calcmode="lin" valueType="num">
                                      <p:cBhvr additive="base">
                                        <p:cTn id="20" dur="500" fill="hold"/>
                                        <p:tgtEl>
                                          <p:spTgt spid="41994"/>
                                        </p:tgtEl>
                                        <p:attrNameLst>
                                          <p:attrName>ppt_x</p:attrName>
                                        </p:attrNameLst>
                                      </p:cBhvr>
                                      <p:tavLst>
                                        <p:tav tm="0">
                                          <p:val>
                                            <p:strVal val="0-#ppt_w/2"/>
                                          </p:val>
                                        </p:tav>
                                        <p:tav tm="100000">
                                          <p:val>
                                            <p:strVal val="#ppt_x"/>
                                          </p:val>
                                        </p:tav>
                                      </p:tavLst>
                                    </p:anim>
                                    <p:anim calcmode="lin" valueType="num">
                                      <p:cBhvr additive="base">
                                        <p:cTn id="21" dur="500" fill="hold"/>
                                        <p:tgtEl>
                                          <p:spTgt spid="41994"/>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41995"/>
                                        </p:tgtEl>
                                        <p:attrNameLst>
                                          <p:attrName>style.visibility</p:attrName>
                                        </p:attrNameLst>
                                      </p:cBhvr>
                                      <p:to>
                                        <p:strVal val="visible"/>
                                      </p:to>
                                    </p:set>
                                  </p:childTnLst>
                                </p:cTn>
                              </p:par>
                            </p:childTnLst>
                          </p:cTn>
                        </p:par>
                        <p:par>
                          <p:cTn id="26" fill="hold" nodeType="afterGroup">
                            <p:stCondLst>
                              <p:cond delay="500"/>
                            </p:stCondLst>
                            <p:childTnLst>
                              <p:par>
                                <p:cTn id="27" presetID="2" presetClass="entr" presetSubtype="2" fill="hold" grpId="0" nodeType="afterEffect">
                                  <p:stCondLst>
                                    <p:cond delay="0"/>
                                  </p:stCondLst>
                                  <p:childTnLst>
                                    <p:set>
                                      <p:cBhvr>
                                        <p:cTn id="28" dur="1" fill="hold">
                                          <p:stCondLst>
                                            <p:cond delay="0"/>
                                          </p:stCondLst>
                                        </p:cTn>
                                        <p:tgtEl>
                                          <p:spTgt spid="41997"/>
                                        </p:tgtEl>
                                        <p:attrNameLst>
                                          <p:attrName>style.visibility</p:attrName>
                                        </p:attrNameLst>
                                      </p:cBhvr>
                                      <p:to>
                                        <p:strVal val="visible"/>
                                      </p:to>
                                    </p:set>
                                    <p:anim calcmode="lin" valueType="num">
                                      <p:cBhvr additive="base">
                                        <p:cTn id="29" dur="500" fill="hold"/>
                                        <p:tgtEl>
                                          <p:spTgt spid="41997"/>
                                        </p:tgtEl>
                                        <p:attrNameLst>
                                          <p:attrName>ppt_x</p:attrName>
                                        </p:attrNameLst>
                                      </p:cBhvr>
                                      <p:tavLst>
                                        <p:tav tm="0">
                                          <p:val>
                                            <p:strVal val="1+#ppt_w/2"/>
                                          </p:val>
                                        </p:tav>
                                        <p:tav tm="100000">
                                          <p:val>
                                            <p:strVal val="#ppt_x"/>
                                          </p:val>
                                        </p:tav>
                                      </p:tavLst>
                                    </p:anim>
                                    <p:anim calcmode="lin" valueType="num">
                                      <p:cBhvr additive="base">
                                        <p:cTn id="30" dur="500" fill="hold"/>
                                        <p:tgtEl>
                                          <p:spTgt spid="419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autoUpdateAnimBg="0"/>
      <p:bldP spid="41992" grpId="0" autoUpdateAnimBg="0"/>
      <p:bldP spid="41993" grpId="0" autoUpdateAnimBg="0"/>
      <p:bldP spid="41994" grpId="0" animBg="1"/>
      <p:bldP spid="41995" grpId="0" autoUpdateAnimBg="0"/>
      <p:bldP spid="41997"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8289"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27384"/>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8290"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pic>
        <p:nvPicPr>
          <p:cNvPr id="44038" name="Picture 6"/>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14400" y="1233264"/>
            <a:ext cx="838200" cy="1143000"/>
          </a:xfrm>
          <a:prstGeom prst="rect">
            <a:avLst/>
          </a:prstGeom>
          <a:noFill/>
          <a:ln w="57150" cmpd="thickThin">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44039" name="Text Box 7"/>
          <p:cNvSpPr txBox="1">
            <a:spLocks noChangeArrowheads="1"/>
          </p:cNvSpPr>
          <p:nvPr/>
        </p:nvSpPr>
        <p:spPr bwMode="auto">
          <a:xfrm>
            <a:off x="1905001" y="1162003"/>
            <a:ext cx="6248400" cy="1200221"/>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spcBef>
                <a:spcPct val="50000"/>
              </a:spcBef>
            </a:pPr>
            <a:r>
              <a:rPr lang="en-US" b="1" dirty="0">
                <a:solidFill>
                  <a:srgbClr val="000000"/>
                </a:solidFill>
                <a:latin typeface="Arial" charset="0"/>
                <a:cs typeface="Times New Roman" charset="0"/>
              </a:rPr>
              <a:t>John Wycliffe (1329-1384) translated the Bible until the day he died despite the church</a:t>
            </a:r>
            <a:r>
              <a:rPr lang="uk-UA" altLang="ja-JP" b="1" dirty="0">
                <a:solidFill>
                  <a:srgbClr val="000000"/>
                </a:solidFill>
                <a:latin typeface="Arial" charset="0"/>
                <a:cs typeface="Times New Roman" charset="0"/>
              </a:rPr>
              <a:t>'</a:t>
            </a:r>
            <a:r>
              <a:rPr lang="en-US" altLang="ja-JP" b="1" dirty="0">
                <a:solidFill>
                  <a:srgbClr val="000000"/>
                </a:solidFill>
                <a:latin typeface="Arial" charset="0"/>
                <a:cs typeface="Times New Roman" charset="0"/>
              </a:rPr>
              <a:t>s disapproval.</a:t>
            </a:r>
            <a:endParaRPr lang="en-GB" b="1" dirty="0">
              <a:solidFill>
                <a:srgbClr val="000000"/>
              </a:solidFill>
              <a:latin typeface="Arial" charset="0"/>
              <a:cs typeface="Times New Roman" charset="0"/>
            </a:endParaRPr>
          </a:p>
        </p:txBody>
      </p:sp>
      <p:pic>
        <p:nvPicPr>
          <p:cNvPr id="44040" name="Picture 8"/>
          <p:cNvPicPr>
            <a:picLocks noChangeAspect="1" noChangeArrowheads="1"/>
          </p:cNvPicPr>
          <p:nvPr/>
        </p:nvPicPr>
        <p:blipFill>
          <a:blip r:embed="rId5" cstate="screen">
            <a:clrChange>
              <a:clrFrom>
                <a:srgbClr val="000000"/>
              </a:clrFrom>
              <a:clrTo>
                <a:srgbClr val="000000">
                  <a:alpha val="0"/>
                </a:srgbClr>
              </a:clrTo>
            </a:clrChange>
            <a:extLst>
              <a:ext uri="{28A0092B-C50C-407E-A947-70E740481C1C}">
                <a14:useLocalDpi xmlns:a14="http://schemas.microsoft.com/office/drawing/2010/main"/>
              </a:ext>
            </a:extLst>
          </a:blip>
          <a:srcRect l="28889" r="28889" b="6104"/>
          <a:stretch>
            <a:fillRect/>
          </a:stretch>
        </p:blipFill>
        <p:spPr bwMode="auto">
          <a:xfrm>
            <a:off x="838200" y="3752800"/>
            <a:ext cx="869950" cy="1143000"/>
          </a:xfrm>
          <a:prstGeom prst="rect">
            <a:avLst/>
          </a:prstGeom>
          <a:solidFill>
            <a:schemeClr val="bg1"/>
          </a:solidFill>
          <a:ln w="57150" cmpd="thickThin">
            <a:solidFill>
              <a:schemeClr val="tx1"/>
            </a:solidFill>
            <a:miter lim="800000"/>
            <a:headEnd/>
            <a:tailEnd/>
          </a:ln>
        </p:spPr>
      </p:pic>
      <p:sp>
        <p:nvSpPr>
          <p:cNvPr id="44041" name="Text Box 9"/>
          <p:cNvSpPr txBox="1">
            <a:spLocks noChangeArrowheads="1"/>
          </p:cNvSpPr>
          <p:nvPr/>
        </p:nvSpPr>
        <p:spPr bwMode="auto">
          <a:xfrm>
            <a:off x="1905000" y="3803603"/>
            <a:ext cx="6629400" cy="1200221"/>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spcBef>
                <a:spcPct val="50000"/>
              </a:spcBef>
            </a:pPr>
            <a:r>
              <a:rPr lang="en-US" b="1" dirty="0">
                <a:solidFill>
                  <a:srgbClr val="000000"/>
                </a:solidFill>
                <a:latin typeface="Arial" charset="0"/>
                <a:cs typeface="Times New Roman" charset="0"/>
              </a:rPr>
              <a:t>William Carey (1761-1834) was opposed in England and in India, but he launched the modern missions movement.</a:t>
            </a:r>
            <a:endParaRPr lang="en-GB" b="1" dirty="0">
              <a:solidFill>
                <a:srgbClr val="000000"/>
              </a:solidFill>
              <a:latin typeface="Arial" charset="0"/>
              <a:cs typeface="Times New Roman" charset="0"/>
            </a:endParaRPr>
          </a:p>
        </p:txBody>
      </p:sp>
      <p:pic>
        <p:nvPicPr>
          <p:cNvPr id="44043" name="Picture 11"/>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50151" y="2457400"/>
            <a:ext cx="831850" cy="1143000"/>
          </a:xfrm>
          <a:prstGeom prst="rect">
            <a:avLst/>
          </a:prstGeom>
          <a:noFill/>
          <a:ln w="57150" cmpd="thickThin">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44044" name="Text Box 12"/>
          <p:cNvSpPr txBox="1">
            <a:spLocks noChangeArrowheads="1"/>
          </p:cNvSpPr>
          <p:nvPr/>
        </p:nvSpPr>
        <p:spPr bwMode="auto">
          <a:xfrm>
            <a:off x="457200" y="2482802"/>
            <a:ext cx="6858000" cy="1200221"/>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50000"/>
              </a:spcBef>
            </a:pPr>
            <a:r>
              <a:rPr lang="en-US" b="1">
                <a:solidFill>
                  <a:srgbClr val="000000"/>
                </a:solidFill>
                <a:latin typeface="Arial" charset="0"/>
                <a:cs typeface="Times New Roman" charset="0"/>
              </a:rPr>
              <a:t>The martyrdom of John Hus (1373-1415) caused a revival in Bohemia, which became a mission-active church. </a:t>
            </a:r>
            <a:endParaRPr lang="en-GB" b="1">
              <a:solidFill>
                <a:srgbClr val="000000"/>
              </a:solidFill>
              <a:latin typeface="Arial" charset="0"/>
              <a:cs typeface="Times New Roman" charset="0"/>
            </a:endParaRPr>
          </a:p>
        </p:txBody>
      </p:sp>
      <p:pic>
        <p:nvPicPr>
          <p:cNvPr id="44045" name="Picture 13"/>
          <p:cNvPicPr>
            <a:picLocks noChangeAspect="1" noChangeArrowheads="1"/>
          </p:cNvPicPr>
          <p:nvPr/>
        </p:nvPicPr>
        <p:blipFill>
          <a:blip r:embed="rId7" cstate="screen">
            <a:grayscl/>
            <a:extLst>
              <a:ext uri="{28A0092B-C50C-407E-A947-70E740481C1C}">
                <a14:useLocalDpi xmlns:a14="http://schemas.microsoft.com/office/drawing/2010/main"/>
              </a:ext>
            </a:extLst>
          </a:blip>
          <a:srcRect/>
          <a:stretch>
            <a:fillRect/>
          </a:stretch>
        </p:blipFill>
        <p:spPr bwMode="auto">
          <a:xfrm>
            <a:off x="7620000" y="5200600"/>
            <a:ext cx="762000" cy="1085850"/>
          </a:xfrm>
          <a:prstGeom prst="rect">
            <a:avLst/>
          </a:prstGeom>
          <a:noFill/>
          <a:ln w="57150" cmpd="thickThin">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44046" name="Text Box 14"/>
          <p:cNvSpPr txBox="1">
            <a:spLocks noChangeArrowheads="1"/>
          </p:cNvSpPr>
          <p:nvPr/>
        </p:nvSpPr>
        <p:spPr bwMode="auto">
          <a:xfrm>
            <a:off x="762000" y="5124402"/>
            <a:ext cx="6629400" cy="1200221"/>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50000"/>
              </a:spcBef>
            </a:pPr>
            <a:r>
              <a:rPr lang="en-US" b="1">
                <a:solidFill>
                  <a:srgbClr val="000000"/>
                </a:solidFill>
                <a:latin typeface="Arial" charset="0"/>
                <a:cs typeface="Times New Roman" charset="0"/>
              </a:rPr>
              <a:t>The Chinese Church went underground during the Cultural Revolution killings (1966-1976), but it grew even faster.</a:t>
            </a:r>
            <a:endParaRPr lang="en-GB" b="1">
              <a:solidFill>
                <a:srgbClr val="000000"/>
              </a:solidFill>
              <a:latin typeface="Arial" charset="0"/>
              <a:cs typeface="Times New Roman" charset="0"/>
            </a:endParaRPr>
          </a:p>
        </p:txBody>
      </p:sp>
      <p:sp>
        <p:nvSpPr>
          <p:cNvPr id="13" name="Text Box 3"/>
          <p:cNvSpPr txBox="1">
            <a:spLocks noChangeArrowheads="1"/>
          </p:cNvSpPr>
          <p:nvPr/>
        </p:nvSpPr>
        <p:spPr bwMode="auto">
          <a:xfrm>
            <a:off x="304800" y="6477003"/>
            <a:ext cx="87630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algn="r">
              <a:spcBef>
                <a:spcPct val="50000"/>
              </a:spcBef>
              <a:defRPr/>
            </a:pPr>
            <a:r>
              <a:rPr lang="en-US" sz="1400" b="1">
                <a:solidFill>
                  <a:srgbClr val="000000"/>
                </a:solidFill>
                <a:latin typeface="Arial" charset="0"/>
                <a:ea typeface="Times New Roman" charset="0"/>
                <a:cs typeface="+mn-cs"/>
              </a:rPr>
              <a:t>Adapted from Jeremy Chew, East Asia School of Theology, Singapore</a:t>
            </a:r>
          </a:p>
        </p:txBody>
      </p:sp>
      <p:sp>
        <p:nvSpPr>
          <p:cNvPr id="268300" name="Title 13"/>
          <p:cNvSpPr>
            <a:spLocks noGrp="1"/>
          </p:cNvSpPr>
          <p:nvPr>
            <p:ph type="title" idx="4294967295"/>
          </p:nvPr>
        </p:nvSpPr>
        <p:spPr>
          <a:xfrm>
            <a:off x="0" y="2"/>
            <a:ext cx="9144000" cy="908720"/>
          </a:xfrm>
          <a:solidFill>
            <a:srgbClr val="000000"/>
          </a:solidFill>
        </p:spPr>
        <p:txBody>
          <a:bodyPr/>
          <a:lstStyle/>
          <a:p>
            <a:r>
              <a:rPr lang="en-US" sz="3200" b="1" dirty="0">
                <a:solidFill>
                  <a:srgbClr val="FFFFFF"/>
                </a:solidFill>
                <a:latin typeface="Arial" charset="0"/>
                <a:cs typeface="Times New Roman" charset="0"/>
              </a:rPr>
              <a:t>DANGEROUS OPPORTUNITIES!</a:t>
            </a:r>
            <a:endParaRPr lang="en-US" dirty="0">
              <a:solidFill>
                <a:srgbClr val="FFFFFF"/>
              </a:solidFill>
              <a:latin typeface="Times New Roman"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4038"/>
                                        </p:tgtEl>
                                        <p:attrNameLst>
                                          <p:attrName>style.visibility</p:attrName>
                                        </p:attrNameLst>
                                      </p:cBhvr>
                                      <p:to>
                                        <p:strVal val="visible"/>
                                      </p:to>
                                    </p:set>
                                    <p:anim calcmode="lin" valueType="num">
                                      <p:cBhvr additive="base">
                                        <p:cTn id="7" dur="500" fill="hold"/>
                                        <p:tgtEl>
                                          <p:spTgt spid="44038"/>
                                        </p:tgtEl>
                                        <p:attrNameLst>
                                          <p:attrName>ppt_x</p:attrName>
                                        </p:attrNameLst>
                                      </p:cBhvr>
                                      <p:tavLst>
                                        <p:tav tm="0">
                                          <p:val>
                                            <p:strVal val="0-#ppt_w/2"/>
                                          </p:val>
                                        </p:tav>
                                        <p:tav tm="100000">
                                          <p:val>
                                            <p:strVal val="#ppt_x"/>
                                          </p:val>
                                        </p:tav>
                                      </p:tavLst>
                                    </p:anim>
                                    <p:anim calcmode="lin" valueType="num">
                                      <p:cBhvr additive="base">
                                        <p:cTn id="8" dur="500" fill="hold"/>
                                        <p:tgtEl>
                                          <p:spTgt spid="4403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44039"/>
                                        </p:tgtEl>
                                        <p:attrNameLst>
                                          <p:attrName>style.visibility</p:attrName>
                                        </p:attrNameLst>
                                      </p:cBhvr>
                                      <p:to>
                                        <p:strVal val="visible"/>
                                      </p:to>
                                    </p:set>
                                    <p:anim calcmode="lin" valueType="num">
                                      <p:cBhvr>
                                        <p:cTn id="12" dur="500" fill="hold"/>
                                        <p:tgtEl>
                                          <p:spTgt spid="44039"/>
                                        </p:tgtEl>
                                        <p:attrNameLst>
                                          <p:attrName>ppt_w</p:attrName>
                                        </p:attrNameLst>
                                      </p:cBhvr>
                                      <p:tavLst>
                                        <p:tav tm="0">
                                          <p:val>
                                            <p:fltVal val="0"/>
                                          </p:val>
                                        </p:tav>
                                        <p:tav tm="100000">
                                          <p:val>
                                            <p:strVal val="#ppt_w"/>
                                          </p:val>
                                        </p:tav>
                                      </p:tavLst>
                                    </p:anim>
                                    <p:anim calcmode="lin" valueType="num">
                                      <p:cBhvr>
                                        <p:cTn id="13" dur="500" fill="hold"/>
                                        <p:tgtEl>
                                          <p:spTgt spid="44039"/>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nodeType="clickEffect">
                                  <p:stCondLst>
                                    <p:cond delay="0"/>
                                  </p:stCondLst>
                                  <p:childTnLst>
                                    <p:set>
                                      <p:cBhvr>
                                        <p:cTn id="17" dur="1" fill="hold">
                                          <p:stCondLst>
                                            <p:cond delay="0"/>
                                          </p:stCondLst>
                                        </p:cTn>
                                        <p:tgtEl>
                                          <p:spTgt spid="44043"/>
                                        </p:tgtEl>
                                        <p:attrNameLst>
                                          <p:attrName>style.visibility</p:attrName>
                                        </p:attrNameLst>
                                      </p:cBhvr>
                                      <p:to>
                                        <p:strVal val="visible"/>
                                      </p:to>
                                    </p:set>
                                    <p:anim calcmode="lin" valueType="num">
                                      <p:cBhvr additive="base">
                                        <p:cTn id="18" dur="500" fill="hold"/>
                                        <p:tgtEl>
                                          <p:spTgt spid="44043"/>
                                        </p:tgtEl>
                                        <p:attrNameLst>
                                          <p:attrName>ppt_x</p:attrName>
                                        </p:attrNameLst>
                                      </p:cBhvr>
                                      <p:tavLst>
                                        <p:tav tm="0">
                                          <p:val>
                                            <p:strVal val="1+#ppt_w/2"/>
                                          </p:val>
                                        </p:tav>
                                        <p:tav tm="100000">
                                          <p:val>
                                            <p:strVal val="#ppt_x"/>
                                          </p:val>
                                        </p:tav>
                                      </p:tavLst>
                                    </p:anim>
                                    <p:anim calcmode="lin" valueType="num">
                                      <p:cBhvr additive="base">
                                        <p:cTn id="19" dur="500" fill="hold"/>
                                        <p:tgtEl>
                                          <p:spTgt spid="44043"/>
                                        </p:tgtEl>
                                        <p:attrNameLst>
                                          <p:attrName>ppt_y</p:attrName>
                                        </p:attrNameLst>
                                      </p:cBhvr>
                                      <p:tavLst>
                                        <p:tav tm="0">
                                          <p:val>
                                            <p:strVal val="#ppt_y"/>
                                          </p:val>
                                        </p:tav>
                                        <p:tav tm="100000">
                                          <p:val>
                                            <p:strVal val="#ppt_y"/>
                                          </p:val>
                                        </p:tav>
                                      </p:tavLst>
                                    </p:anim>
                                  </p:childTnLst>
                                </p:cTn>
                              </p:par>
                            </p:childTnLst>
                          </p:cTn>
                        </p:par>
                        <p:par>
                          <p:cTn id="20" fill="hold" nodeType="afterGroup">
                            <p:stCondLst>
                              <p:cond delay="500"/>
                            </p:stCondLst>
                            <p:childTnLst>
                              <p:par>
                                <p:cTn id="21" presetID="17" presetClass="entr" presetSubtype="10" fill="hold" grpId="0" nodeType="afterEffect">
                                  <p:stCondLst>
                                    <p:cond delay="0"/>
                                  </p:stCondLst>
                                  <p:childTnLst>
                                    <p:set>
                                      <p:cBhvr>
                                        <p:cTn id="22" dur="1" fill="hold">
                                          <p:stCondLst>
                                            <p:cond delay="0"/>
                                          </p:stCondLst>
                                        </p:cTn>
                                        <p:tgtEl>
                                          <p:spTgt spid="44044"/>
                                        </p:tgtEl>
                                        <p:attrNameLst>
                                          <p:attrName>style.visibility</p:attrName>
                                        </p:attrNameLst>
                                      </p:cBhvr>
                                      <p:to>
                                        <p:strVal val="visible"/>
                                      </p:to>
                                    </p:set>
                                    <p:anim calcmode="lin" valueType="num">
                                      <p:cBhvr>
                                        <p:cTn id="23" dur="500" fill="hold"/>
                                        <p:tgtEl>
                                          <p:spTgt spid="44044"/>
                                        </p:tgtEl>
                                        <p:attrNameLst>
                                          <p:attrName>ppt_w</p:attrName>
                                        </p:attrNameLst>
                                      </p:cBhvr>
                                      <p:tavLst>
                                        <p:tav tm="0">
                                          <p:val>
                                            <p:fltVal val="0"/>
                                          </p:val>
                                        </p:tav>
                                        <p:tav tm="100000">
                                          <p:val>
                                            <p:strVal val="#ppt_w"/>
                                          </p:val>
                                        </p:tav>
                                      </p:tavLst>
                                    </p:anim>
                                    <p:anim calcmode="lin" valueType="num">
                                      <p:cBhvr>
                                        <p:cTn id="24" dur="500" fill="hold"/>
                                        <p:tgtEl>
                                          <p:spTgt spid="44044"/>
                                        </p:tgtEl>
                                        <p:attrNameLst>
                                          <p:attrName>ppt_h</p:attrName>
                                        </p:attrNameLst>
                                      </p:cBhvr>
                                      <p:tavLst>
                                        <p:tav tm="0">
                                          <p:val>
                                            <p:strVal val="#ppt_h"/>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nodeType="clickEffect">
                                  <p:stCondLst>
                                    <p:cond delay="0"/>
                                  </p:stCondLst>
                                  <p:childTnLst>
                                    <p:set>
                                      <p:cBhvr>
                                        <p:cTn id="28" dur="1" fill="hold">
                                          <p:stCondLst>
                                            <p:cond delay="0"/>
                                          </p:stCondLst>
                                        </p:cTn>
                                        <p:tgtEl>
                                          <p:spTgt spid="44040"/>
                                        </p:tgtEl>
                                        <p:attrNameLst>
                                          <p:attrName>style.visibility</p:attrName>
                                        </p:attrNameLst>
                                      </p:cBhvr>
                                      <p:to>
                                        <p:strVal val="visible"/>
                                      </p:to>
                                    </p:set>
                                    <p:anim calcmode="lin" valueType="num">
                                      <p:cBhvr additive="base">
                                        <p:cTn id="29" dur="500" fill="hold"/>
                                        <p:tgtEl>
                                          <p:spTgt spid="44040"/>
                                        </p:tgtEl>
                                        <p:attrNameLst>
                                          <p:attrName>ppt_x</p:attrName>
                                        </p:attrNameLst>
                                      </p:cBhvr>
                                      <p:tavLst>
                                        <p:tav tm="0">
                                          <p:val>
                                            <p:strVal val="0-#ppt_w/2"/>
                                          </p:val>
                                        </p:tav>
                                        <p:tav tm="100000">
                                          <p:val>
                                            <p:strVal val="#ppt_x"/>
                                          </p:val>
                                        </p:tav>
                                      </p:tavLst>
                                    </p:anim>
                                    <p:anim calcmode="lin" valueType="num">
                                      <p:cBhvr additive="base">
                                        <p:cTn id="30" dur="500" fill="hold"/>
                                        <p:tgtEl>
                                          <p:spTgt spid="44040"/>
                                        </p:tgtEl>
                                        <p:attrNameLst>
                                          <p:attrName>ppt_y</p:attrName>
                                        </p:attrNameLst>
                                      </p:cBhvr>
                                      <p:tavLst>
                                        <p:tav tm="0">
                                          <p:val>
                                            <p:strVal val="#ppt_y"/>
                                          </p:val>
                                        </p:tav>
                                        <p:tav tm="100000">
                                          <p:val>
                                            <p:strVal val="#ppt_y"/>
                                          </p:val>
                                        </p:tav>
                                      </p:tavLst>
                                    </p:anim>
                                  </p:childTnLst>
                                </p:cTn>
                              </p:par>
                            </p:childTnLst>
                          </p:cTn>
                        </p:par>
                        <p:par>
                          <p:cTn id="31" fill="hold" nodeType="afterGroup">
                            <p:stCondLst>
                              <p:cond delay="500"/>
                            </p:stCondLst>
                            <p:childTnLst>
                              <p:par>
                                <p:cTn id="32" presetID="17" presetClass="entr" presetSubtype="10" fill="hold" grpId="0" nodeType="afterEffect">
                                  <p:stCondLst>
                                    <p:cond delay="0"/>
                                  </p:stCondLst>
                                  <p:childTnLst>
                                    <p:set>
                                      <p:cBhvr>
                                        <p:cTn id="33" dur="1" fill="hold">
                                          <p:stCondLst>
                                            <p:cond delay="0"/>
                                          </p:stCondLst>
                                        </p:cTn>
                                        <p:tgtEl>
                                          <p:spTgt spid="44041"/>
                                        </p:tgtEl>
                                        <p:attrNameLst>
                                          <p:attrName>style.visibility</p:attrName>
                                        </p:attrNameLst>
                                      </p:cBhvr>
                                      <p:to>
                                        <p:strVal val="visible"/>
                                      </p:to>
                                    </p:set>
                                    <p:anim calcmode="lin" valueType="num">
                                      <p:cBhvr>
                                        <p:cTn id="34" dur="500" fill="hold"/>
                                        <p:tgtEl>
                                          <p:spTgt spid="44041"/>
                                        </p:tgtEl>
                                        <p:attrNameLst>
                                          <p:attrName>ppt_w</p:attrName>
                                        </p:attrNameLst>
                                      </p:cBhvr>
                                      <p:tavLst>
                                        <p:tav tm="0">
                                          <p:val>
                                            <p:fltVal val="0"/>
                                          </p:val>
                                        </p:tav>
                                        <p:tav tm="100000">
                                          <p:val>
                                            <p:strVal val="#ppt_w"/>
                                          </p:val>
                                        </p:tav>
                                      </p:tavLst>
                                    </p:anim>
                                    <p:anim calcmode="lin" valueType="num">
                                      <p:cBhvr>
                                        <p:cTn id="35" dur="500" fill="hold"/>
                                        <p:tgtEl>
                                          <p:spTgt spid="44041"/>
                                        </p:tgtEl>
                                        <p:attrNameLst>
                                          <p:attrName>ppt_h</p:attrName>
                                        </p:attrNameLst>
                                      </p:cBhvr>
                                      <p:tavLst>
                                        <p:tav tm="0">
                                          <p:val>
                                            <p:strVal val="#ppt_h"/>
                                          </p:val>
                                        </p:tav>
                                        <p:tav tm="100000">
                                          <p:val>
                                            <p:strVal val="#ppt_h"/>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2" fill="hold" nodeType="clickEffect">
                                  <p:stCondLst>
                                    <p:cond delay="0"/>
                                  </p:stCondLst>
                                  <p:childTnLst>
                                    <p:set>
                                      <p:cBhvr>
                                        <p:cTn id="39" dur="1" fill="hold">
                                          <p:stCondLst>
                                            <p:cond delay="0"/>
                                          </p:stCondLst>
                                        </p:cTn>
                                        <p:tgtEl>
                                          <p:spTgt spid="44045"/>
                                        </p:tgtEl>
                                        <p:attrNameLst>
                                          <p:attrName>style.visibility</p:attrName>
                                        </p:attrNameLst>
                                      </p:cBhvr>
                                      <p:to>
                                        <p:strVal val="visible"/>
                                      </p:to>
                                    </p:set>
                                    <p:anim calcmode="lin" valueType="num">
                                      <p:cBhvr additive="base">
                                        <p:cTn id="40" dur="500" fill="hold"/>
                                        <p:tgtEl>
                                          <p:spTgt spid="44045"/>
                                        </p:tgtEl>
                                        <p:attrNameLst>
                                          <p:attrName>ppt_x</p:attrName>
                                        </p:attrNameLst>
                                      </p:cBhvr>
                                      <p:tavLst>
                                        <p:tav tm="0">
                                          <p:val>
                                            <p:strVal val="1+#ppt_w/2"/>
                                          </p:val>
                                        </p:tav>
                                        <p:tav tm="100000">
                                          <p:val>
                                            <p:strVal val="#ppt_x"/>
                                          </p:val>
                                        </p:tav>
                                      </p:tavLst>
                                    </p:anim>
                                    <p:anim calcmode="lin" valueType="num">
                                      <p:cBhvr additive="base">
                                        <p:cTn id="41" dur="500" fill="hold"/>
                                        <p:tgtEl>
                                          <p:spTgt spid="44045"/>
                                        </p:tgtEl>
                                        <p:attrNameLst>
                                          <p:attrName>ppt_y</p:attrName>
                                        </p:attrNameLst>
                                      </p:cBhvr>
                                      <p:tavLst>
                                        <p:tav tm="0">
                                          <p:val>
                                            <p:strVal val="#ppt_y"/>
                                          </p:val>
                                        </p:tav>
                                        <p:tav tm="100000">
                                          <p:val>
                                            <p:strVal val="#ppt_y"/>
                                          </p:val>
                                        </p:tav>
                                      </p:tavLst>
                                    </p:anim>
                                  </p:childTnLst>
                                </p:cTn>
                              </p:par>
                            </p:childTnLst>
                          </p:cTn>
                        </p:par>
                        <p:par>
                          <p:cTn id="42" fill="hold" nodeType="afterGroup">
                            <p:stCondLst>
                              <p:cond delay="500"/>
                            </p:stCondLst>
                            <p:childTnLst>
                              <p:par>
                                <p:cTn id="43" presetID="17" presetClass="entr" presetSubtype="10" fill="hold" grpId="0" nodeType="afterEffect">
                                  <p:stCondLst>
                                    <p:cond delay="0"/>
                                  </p:stCondLst>
                                  <p:childTnLst>
                                    <p:set>
                                      <p:cBhvr>
                                        <p:cTn id="44" dur="1" fill="hold">
                                          <p:stCondLst>
                                            <p:cond delay="0"/>
                                          </p:stCondLst>
                                        </p:cTn>
                                        <p:tgtEl>
                                          <p:spTgt spid="44046"/>
                                        </p:tgtEl>
                                        <p:attrNameLst>
                                          <p:attrName>style.visibility</p:attrName>
                                        </p:attrNameLst>
                                      </p:cBhvr>
                                      <p:to>
                                        <p:strVal val="visible"/>
                                      </p:to>
                                    </p:set>
                                    <p:anim calcmode="lin" valueType="num">
                                      <p:cBhvr>
                                        <p:cTn id="45" dur="500" fill="hold"/>
                                        <p:tgtEl>
                                          <p:spTgt spid="44046"/>
                                        </p:tgtEl>
                                        <p:attrNameLst>
                                          <p:attrName>ppt_w</p:attrName>
                                        </p:attrNameLst>
                                      </p:cBhvr>
                                      <p:tavLst>
                                        <p:tav tm="0">
                                          <p:val>
                                            <p:fltVal val="0"/>
                                          </p:val>
                                        </p:tav>
                                        <p:tav tm="100000">
                                          <p:val>
                                            <p:strVal val="#ppt_w"/>
                                          </p:val>
                                        </p:tav>
                                      </p:tavLst>
                                    </p:anim>
                                    <p:anim calcmode="lin" valueType="num">
                                      <p:cBhvr>
                                        <p:cTn id="46" dur="500" fill="hold"/>
                                        <p:tgtEl>
                                          <p:spTgt spid="4404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9" grpId="0" autoUpdateAnimBg="0"/>
      <p:bldP spid="44041" grpId="0" autoUpdateAnimBg="0"/>
      <p:bldP spid="44044" grpId="0" autoUpdateAnimBg="0"/>
      <p:bldP spid="44046" grpId="0"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5" name="Picture 4" descr="Luke&amp;Pau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3122" name="Rectangle 2"/>
          <p:cNvSpPr>
            <a:spLocks noGrp="1" noChangeArrowheads="1"/>
          </p:cNvSpPr>
          <p:nvPr>
            <p:ph type="ctrTitle"/>
          </p:nvPr>
        </p:nvSpPr>
        <p:spPr>
          <a:xfrm>
            <a:off x="457200" y="76200"/>
            <a:ext cx="8229600" cy="914400"/>
          </a:xfrm>
          <a:effectLst>
            <a:outerShdw blurRad="63500" dist="35921" dir="2700000" algn="ctr" rotWithShape="0">
              <a:srgbClr val="000000">
                <a:alpha val="74998"/>
              </a:srgbClr>
            </a:outerShdw>
          </a:effectLst>
        </p:spPr>
        <p:txBody>
          <a:bodyPr/>
          <a:lstStyle/>
          <a:p>
            <a:pPr eaLnBrk="1" hangingPunct="1">
              <a:defRPr/>
            </a:pPr>
            <a:r>
              <a:rPr kumimoji="0" lang="en-US" b="1" dirty="0"/>
              <a:t>Who was Luke?</a:t>
            </a:r>
          </a:p>
        </p:txBody>
      </p:sp>
      <p:sp>
        <p:nvSpPr>
          <p:cNvPr id="5" name="Rectangle 3"/>
          <p:cNvSpPr txBox="1">
            <a:spLocks noChangeArrowheads="1"/>
          </p:cNvSpPr>
          <p:nvPr/>
        </p:nvSpPr>
        <p:spPr bwMode="auto">
          <a:xfrm>
            <a:off x="1371600" y="4876800"/>
            <a:ext cx="6400800" cy="1752600"/>
          </a:xfrm>
          <a:prstGeom prst="rect">
            <a:avLst/>
          </a:prstGeom>
          <a:noFill/>
          <a:ln w="9525">
            <a:noFill/>
            <a:miter lim="800000"/>
            <a:headEnd/>
            <a:tailEnd/>
          </a:ln>
          <a:effectLst>
            <a:outerShdw blurRad="63500" dist="35921" dir="2700000" algn="ctr" rotWithShape="0">
              <a:srgbClr val="000000">
                <a:alpha val="74998"/>
              </a:srgbClr>
            </a:outerShdw>
          </a:effectLst>
        </p:spPr>
        <p:txBody>
          <a:bodyPr lIns="91334" tIns="45667" rIns="91334" bIns="45667"/>
          <a:lstStyle/>
          <a:p>
            <a:pPr indent="101485">
              <a:lnSpc>
                <a:spcPct val="110000"/>
              </a:lnSpc>
              <a:spcBef>
                <a:spcPct val="20000"/>
              </a:spcBef>
              <a:buClr>
                <a:srgbClr val="960000"/>
              </a:buClr>
              <a:buSzPct val="100000"/>
              <a:defRPr/>
            </a:pPr>
            <a:r>
              <a:rPr lang="en-US" sz="3200" b="1" kern="0" dirty="0">
                <a:solidFill>
                  <a:srgbClr val="FFFFFF"/>
                </a:solidFill>
                <a:latin typeface="Helvetica"/>
                <a:ea typeface="+mn-ea"/>
                <a:cs typeface="+mn-cs"/>
              </a:rPr>
              <a:t>Medical doctor</a:t>
            </a:r>
          </a:p>
          <a:p>
            <a:pPr indent="101485">
              <a:lnSpc>
                <a:spcPct val="110000"/>
              </a:lnSpc>
              <a:spcBef>
                <a:spcPct val="20000"/>
              </a:spcBef>
              <a:buClr>
                <a:srgbClr val="960000"/>
              </a:buClr>
              <a:buSzPct val="100000"/>
              <a:defRPr/>
            </a:pPr>
            <a:r>
              <a:rPr lang="en-US" sz="3200" b="1" kern="0" dirty="0">
                <a:solidFill>
                  <a:srgbClr val="FFFFFF"/>
                </a:solidFill>
                <a:latin typeface="Helvetica"/>
                <a:ea typeface="+mn-ea"/>
                <a:cs typeface="+mn-cs"/>
              </a:rPr>
              <a:t>Traveling companion of Paul</a:t>
            </a:r>
          </a:p>
          <a:p>
            <a:pPr indent="101485">
              <a:lnSpc>
                <a:spcPct val="110000"/>
              </a:lnSpc>
              <a:spcBef>
                <a:spcPct val="20000"/>
              </a:spcBef>
              <a:buClr>
                <a:srgbClr val="960000"/>
              </a:buClr>
              <a:buSzPct val="100000"/>
              <a:defRPr/>
            </a:pPr>
            <a:r>
              <a:rPr lang="en-US" sz="3200" b="1" kern="0" dirty="0">
                <a:solidFill>
                  <a:srgbClr val="FFFFFF"/>
                </a:solidFill>
                <a:latin typeface="Helvetica"/>
                <a:ea typeface="+mn-ea"/>
                <a:cs typeface="+mn-cs"/>
              </a:rPr>
              <a:t>Articulate historian &amp; writer</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Rectangle 2"/>
          <p:cNvSpPr>
            <a:spLocks noChangeArrowheads="1"/>
          </p:cNvSpPr>
          <p:nvPr/>
        </p:nvSpPr>
        <p:spPr bwMode="auto">
          <a:xfrm>
            <a:off x="0" y="0"/>
            <a:ext cx="9144000" cy="6858000"/>
          </a:xfrm>
          <a:prstGeom prst="rect">
            <a:avLst/>
          </a:prstGeom>
          <a:solidFill>
            <a:srgbClr val="000000"/>
          </a:solidFill>
          <a:ln w="9525">
            <a:solidFill>
              <a:srgbClr val="000000"/>
            </a:solidFill>
            <a:round/>
            <a:headEnd/>
            <a:tailEnd/>
          </a:ln>
        </p:spPr>
        <p:txBody>
          <a:bodyPr lIns="91334" tIns="45667" rIns="91334" bIns="45667"/>
          <a:lstStyle/>
          <a:p>
            <a:pPr algn="l" eaLnBrk="0" hangingPunct="0"/>
            <a:endParaRPr lang="en-US" sz="1800">
              <a:solidFill>
                <a:srgbClr val="000000"/>
              </a:solidFill>
              <a:latin typeface="Arial" charset="0"/>
              <a:cs typeface="Arial" charset="0"/>
            </a:endParaRPr>
          </a:p>
        </p:txBody>
      </p:sp>
      <p:sp>
        <p:nvSpPr>
          <p:cNvPr id="274434" name="Text Box 2"/>
          <p:cNvSpPr txBox="1">
            <a:spLocks noChangeArrowheads="1"/>
          </p:cNvSpPr>
          <p:nvPr/>
        </p:nvSpPr>
        <p:spPr bwMode="auto">
          <a:xfrm>
            <a:off x="8382008" y="152409"/>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a:solidFill>
                  <a:srgbClr val="FFFFFF"/>
                </a:solidFill>
                <a:latin typeface="Arial" charset="0"/>
                <a:cs typeface="Arial" charset="0"/>
              </a:rPr>
              <a:t>121</a:t>
            </a:r>
          </a:p>
        </p:txBody>
      </p:sp>
      <p:sp>
        <p:nvSpPr>
          <p:cNvPr id="61445" name="Text Box 5"/>
          <p:cNvSpPr txBox="1">
            <a:spLocks noChangeArrowheads="1"/>
          </p:cNvSpPr>
          <p:nvPr/>
        </p:nvSpPr>
        <p:spPr bwMode="auto">
          <a:xfrm>
            <a:off x="762000" y="1143000"/>
            <a:ext cx="8001000" cy="5105400"/>
          </a:xfrm>
          <a:prstGeom prst="rect">
            <a:avLst/>
          </a:prstGeom>
          <a:solidFill>
            <a:srgbClr val="800000"/>
          </a:solidFill>
          <a:ln w="12700" cap="sq">
            <a:solidFill>
              <a:schemeClr val="tx1"/>
            </a:solidFill>
            <a:miter lim="800000"/>
            <a:headEnd type="none" w="sm" len="sm"/>
            <a:tailEnd type="none" w="sm" len="sm"/>
          </a:ln>
        </p:spPr>
        <p:txBody>
          <a:bodyPr lIns="91334" tIns="45667" rIns="91334" bIns="45667"/>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buFontTx/>
              <a:buAutoNum type="arabicPeriod"/>
              <a:defRPr/>
            </a:pPr>
            <a:endParaRPr lang="en-US" altLang="zh-CN" sz="3600" b="1" dirty="0">
              <a:solidFill>
                <a:srgbClr val="FFFFFF"/>
              </a:solidFill>
              <a:effectLst>
                <a:outerShdw blurRad="38100" dist="38100" dir="2700000" algn="tl">
                  <a:srgbClr val="000000"/>
                </a:outerShdw>
              </a:effectLst>
              <a:latin typeface="Arial" charset="0"/>
              <a:cs typeface="Arial" charset="0"/>
            </a:endParaRPr>
          </a:p>
          <a:p>
            <a:pPr eaLnBrk="1" hangingPunct="1">
              <a:defRPr/>
            </a:pPr>
            <a:r>
              <a:rPr lang="en-US" altLang="zh-CN" sz="3200" b="1" dirty="0">
                <a:solidFill>
                  <a:srgbClr val="FFFFFF"/>
                </a:solidFill>
                <a:effectLst>
                  <a:outerShdw blurRad="38100" dist="38100" dir="2700000" algn="tl">
                    <a:srgbClr val="000000"/>
                  </a:outerShdw>
                </a:effectLst>
                <a:latin typeface="Arial" charset="0"/>
                <a:cs typeface="Arial" charset="0"/>
              </a:rPr>
              <a:t>Both dedicated to Theophilus</a:t>
            </a:r>
          </a:p>
          <a:p>
            <a:pPr eaLnBrk="1" hangingPunct="1">
              <a:defRPr/>
            </a:pPr>
            <a:endParaRPr lang="en-US" altLang="zh-CN" sz="3200" b="1" dirty="0">
              <a:solidFill>
                <a:srgbClr val="FFFFFF"/>
              </a:solidFill>
              <a:effectLst>
                <a:outerShdw blurRad="38100" dist="38100" dir="2700000" algn="tl">
                  <a:srgbClr val="000000"/>
                </a:outerShdw>
              </a:effectLst>
              <a:latin typeface="Arial" charset="0"/>
              <a:cs typeface="Arial" charset="0"/>
            </a:endParaRPr>
          </a:p>
          <a:p>
            <a:pPr eaLnBrk="1" hangingPunct="1">
              <a:defRPr/>
            </a:pPr>
            <a:r>
              <a:rPr lang="en-US" altLang="zh-CN" sz="3200" b="1" dirty="0">
                <a:solidFill>
                  <a:srgbClr val="FFFFFF"/>
                </a:solidFill>
                <a:effectLst>
                  <a:outerShdw blurRad="38100" dist="38100" dir="2700000" algn="tl">
                    <a:srgbClr val="000000"/>
                  </a:outerShdw>
                </a:effectLst>
                <a:latin typeface="Arial" charset="0"/>
                <a:cs typeface="Arial" charset="0"/>
              </a:rPr>
              <a:t>Acts 1:1 refers to </a:t>
            </a:r>
            <a:r>
              <a:rPr lang="ru-RU" altLang="zh-CN" sz="3200" b="1" dirty="0">
                <a:solidFill>
                  <a:srgbClr val="FFFFFF"/>
                </a:solidFill>
                <a:effectLst>
                  <a:outerShdw blurRad="38100" dist="38100" dir="2700000" algn="tl">
                    <a:srgbClr val="000000"/>
                  </a:outerShdw>
                </a:effectLst>
                <a:latin typeface="Arial" charset="0"/>
                <a:cs typeface="Arial" charset="0"/>
              </a:rPr>
              <a:t>"</a:t>
            </a:r>
            <a:r>
              <a:rPr lang="en-US" altLang="zh-CN" sz="3200" b="1" dirty="0">
                <a:solidFill>
                  <a:srgbClr val="FFFFFF"/>
                </a:solidFill>
                <a:effectLst>
                  <a:outerShdw blurRad="38100" dist="38100" dir="2700000" algn="tl">
                    <a:srgbClr val="000000"/>
                  </a:outerShdw>
                </a:effectLst>
                <a:latin typeface="Arial" charset="0"/>
                <a:cs typeface="Arial" charset="0"/>
              </a:rPr>
              <a:t>the first account</a:t>
            </a:r>
            <a:r>
              <a:rPr lang="ru-RU" altLang="zh-CN" sz="3200" b="1" dirty="0">
                <a:solidFill>
                  <a:srgbClr val="FFFFFF"/>
                </a:solidFill>
                <a:effectLst>
                  <a:outerShdw blurRad="38100" dist="38100" dir="2700000" algn="tl">
                    <a:srgbClr val="000000"/>
                  </a:outerShdw>
                </a:effectLst>
                <a:latin typeface="Arial" charset="0"/>
                <a:cs typeface="Arial" charset="0"/>
              </a:rPr>
              <a:t>"</a:t>
            </a:r>
            <a:endParaRPr lang="en-US" altLang="zh-CN" sz="3200" b="1" dirty="0">
              <a:solidFill>
                <a:srgbClr val="FFFFFF"/>
              </a:solidFill>
              <a:effectLst>
                <a:outerShdw blurRad="38100" dist="38100" dir="2700000" algn="tl">
                  <a:srgbClr val="000000"/>
                </a:outerShdw>
              </a:effectLst>
              <a:latin typeface="Arial" charset="0"/>
              <a:cs typeface="Arial" charset="0"/>
            </a:endParaRPr>
          </a:p>
          <a:p>
            <a:pPr eaLnBrk="1" hangingPunct="1">
              <a:defRPr/>
            </a:pPr>
            <a:endParaRPr lang="en-US" altLang="zh-CN" sz="3200" b="1" dirty="0">
              <a:solidFill>
                <a:srgbClr val="FFFFFF"/>
              </a:solidFill>
              <a:effectLst>
                <a:outerShdw blurRad="38100" dist="38100" dir="2700000" algn="tl">
                  <a:srgbClr val="000000"/>
                </a:outerShdw>
              </a:effectLst>
              <a:latin typeface="Arial" charset="0"/>
              <a:cs typeface="Arial" charset="0"/>
            </a:endParaRPr>
          </a:p>
          <a:p>
            <a:pPr eaLnBrk="1" hangingPunct="1">
              <a:defRPr/>
            </a:pPr>
            <a:r>
              <a:rPr lang="en-US" altLang="zh-CN" sz="3200" b="1" dirty="0">
                <a:solidFill>
                  <a:srgbClr val="FFFFFF"/>
                </a:solidFill>
                <a:effectLst>
                  <a:outerShdw blurRad="38100" dist="38100" dir="2700000" algn="tl">
                    <a:srgbClr val="000000"/>
                  </a:outerShdw>
                </a:effectLst>
                <a:latin typeface="Arial" charset="0"/>
                <a:cs typeface="Arial" charset="0"/>
              </a:rPr>
              <a:t>Similar language (medical terms)</a:t>
            </a:r>
          </a:p>
          <a:p>
            <a:pPr eaLnBrk="1" hangingPunct="1">
              <a:defRPr/>
            </a:pPr>
            <a:endParaRPr lang="en-US" altLang="zh-CN" sz="3200" b="1" dirty="0">
              <a:solidFill>
                <a:srgbClr val="FFFFFF"/>
              </a:solidFill>
              <a:effectLst>
                <a:outerShdw blurRad="38100" dist="38100" dir="2700000" algn="tl">
                  <a:srgbClr val="000000"/>
                </a:outerShdw>
              </a:effectLst>
              <a:latin typeface="Arial" charset="0"/>
              <a:cs typeface="Arial" charset="0"/>
            </a:endParaRPr>
          </a:p>
          <a:p>
            <a:pPr eaLnBrk="1" hangingPunct="1">
              <a:defRPr/>
            </a:pPr>
            <a:r>
              <a:rPr lang="en-US" altLang="zh-CN" sz="3200" b="1" dirty="0">
                <a:solidFill>
                  <a:srgbClr val="FFFFFF"/>
                </a:solidFill>
                <a:effectLst>
                  <a:outerShdw blurRad="38100" dist="38100" dir="2700000" algn="tl">
                    <a:srgbClr val="000000"/>
                  </a:outerShdw>
                </a:effectLst>
                <a:latin typeface="Arial" charset="0"/>
                <a:cs typeface="Arial" charset="0"/>
              </a:rPr>
              <a:t>Same theme (sovereignty)</a:t>
            </a:r>
          </a:p>
          <a:p>
            <a:pPr eaLnBrk="1" hangingPunct="1">
              <a:defRPr/>
            </a:pPr>
            <a:endParaRPr lang="en-US" altLang="zh-CN" sz="3200" b="1" dirty="0">
              <a:solidFill>
                <a:srgbClr val="FFFFFF"/>
              </a:solidFill>
              <a:effectLst>
                <a:outerShdw blurRad="38100" dist="38100" dir="2700000" algn="tl">
                  <a:srgbClr val="000000"/>
                </a:outerShdw>
              </a:effectLst>
              <a:latin typeface="Arial" charset="0"/>
              <a:cs typeface="Arial" charset="0"/>
            </a:endParaRPr>
          </a:p>
          <a:p>
            <a:pPr eaLnBrk="1" hangingPunct="1">
              <a:defRPr/>
            </a:pPr>
            <a:r>
              <a:rPr lang="en-US" altLang="zh-CN" sz="3200" b="1" dirty="0">
                <a:solidFill>
                  <a:srgbClr val="FFFFFF"/>
                </a:solidFill>
                <a:effectLst>
                  <a:outerShdw blurRad="38100" dist="38100" dir="2700000" algn="tl">
                    <a:srgbClr val="000000"/>
                  </a:outerShdw>
                </a:effectLst>
                <a:latin typeface="Arial" charset="0"/>
                <a:cs typeface="Arial" charset="0"/>
              </a:rPr>
              <a:t>Chronological orientation</a:t>
            </a:r>
          </a:p>
        </p:txBody>
      </p:sp>
      <p:sp>
        <p:nvSpPr>
          <p:cNvPr id="274436" name="Rectangle 6"/>
          <p:cNvSpPr>
            <a:spLocks noGrp="1" noChangeArrowheads="1"/>
          </p:cNvSpPr>
          <p:nvPr>
            <p:ph type="title" idx="4294967295"/>
          </p:nvPr>
        </p:nvSpPr>
        <p:spPr>
          <a:xfrm>
            <a:off x="1524000" y="304818"/>
            <a:ext cx="6934200" cy="523875"/>
          </a:xfrm>
          <a:solidFill>
            <a:schemeClr val="bg2"/>
          </a:solidFill>
          <a:ln w="12700" cap="sq">
            <a:solidFill>
              <a:schemeClr val="bg2"/>
            </a:solidFill>
          </a:ln>
        </p:spPr>
        <p:txBody>
          <a:bodyPr lIns="91334" tIns="45667" rIns="91334" bIns="45667" anchor="t">
            <a:spAutoFit/>
          </a:bodyPr>
          <a:lstStyle/>
          <a:p>
            <a:pPr eaLnBrk="1" hangingPunct="1"/>
            <a:r>
              <a:rPr lang="en-US" altLang="zh-CN" sz="2800" b="1">
                <a:solidFill>
                  <a:schemeClr val="tx1"/>
                </a:solidFill>
                <a:effectLst/>
                <a:latin typeface="Arial" charset="0"/>
                <a:ea typeface="ＭＳ Ｐゴシック" charset="0"/>
                <a:cs typeface="Arial" charset="0"/>
              </a:rPr>
              <a:t>Common Authorship of Luke-Acts</a:t>
            </a:r>
            <a:endParaRPr lang="en-US" sz="2800" b="1">
              <a:solidFill>
                <a:schemeClr val="tx1"/>
              </a:solidFill>
              <a:effectLst/>
              <a:latin typeface="Arial" charset="0"/>
              <a:ea typeface="ＭＳ Ｐゴシック" charset="0"/>
              <a:cs typeface="Arial" charset="0"/>
            </a:endParaRPr>
          </a:p>
        </p:txBody>
      </p:sp>
      <p:pic>
        <p:nvPicPr>
          <p:cNvPr id="274437" name="Picture 5" descr="saintlukeicon.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4"/>
            <a:ext cx="1752600" cy="2366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1445"/>
                                        </p:tgtEl>
                                        <p:attrNameLst>
                                          <p:attrName>style.visibility</p:attrName>
                                        </p:attrNameLst>
                                      </p:cBhvr>
                                      <p:to>
                                        <p:strVal val="visible"/>
                                      </p:to>
                                    </p:set>
                                    <p:anim calcmode="lin" valueType="num">
                                      <p:cBhvr additive="base">
                                        <p:cTn id="7" dur="500" fill="hold"/>
                                        <p:tgtEl>
                                          <p:spTgt spid="61445"/>
                                        </p:tgtEl>
                                        <p:attrNameLst>
                                          <p:attrName>ppt_x</p:attrName>
                                        </p:attrNameLst>
                                      </p:cBhvr>
                                      <p:tavLst>
                                        <p:tav tm="0">
                                          <p:val>
                                            <p:strVal val="1+#ppt_w/2"/>
                                          </p:val>
                                        </p:tav>
                                        <p:tav tm="100000">
                                          <p:val>
                                            <p:strVal val="#ppt_x"/>
                                          </p:val>
                                        </p:tav>
                                      </p:tavLst>
                                    </p:anim>
                                    <p:anim calcmode="lin" valueType="num">
                                      <p:cBhvr additive="base">
                                        <p:cTn id="8" dur="500" fill="hold"/>
                                        <p:tgtEl>
                                          <p:spTgt spid="614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5" grpId="0" animBg="1"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81" name="Text Box 2"/>
          <p:cNvSpPr txBox="1">
            <a:spLocks noChangeArrowheads="1"/>
          </p:cNvSpPr>
          <p:nvPr/>
        </p:nvSpPr>
        <p:spPr bwMode="auto">
          <a:xfrm>
            <a:off x="8445505" y="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ial" charset="0"/>
                <a:cs typeface="Arial" charset="0"/>
              </a:rPr>
              <a:t>121</a:t>
            </a:r>
          </a:p>
        </p:txBody>
      </p:sp>
      <p:sp>
        <p:nvSpPr>
          <p:cNvPr id="46088" name="Text Box 8"/>
          <p:cNvSpPr txBox="1">
            <a:spLocks noChangeArrowheads="1"/>
          </p:cNvSpPr>
          <p:nvPr/>
        </p:nvSpPr>
        <p:spPr bwMode="auto">
          <a:xfrm>
            <a:off x="0" y="571500"/>
            <a:ext cx="4495800" cy="6286500"/>
          </a:xfrm>
          <a:prstGeom prst="rect">
            <a:avLst/>
          </a:prstGeom>
          <a:solidFill>
            <a:schemeClr val="hlink"/>
          </a:solidFill>
          <a:ln w="12700" cap="sq">
            <a:solidFill>
              <a:schemeClr val="tx1"/>
            </a:solidFill>
            <a:miter lim="800000"/>
            <a:headEnd type="none" w="sm" len="sm"/>
            <a:tailEnd type="none" w="sm" len="sm"/>
          </a:ln>
        </p:spPr>
        <p:txBody>
          <a:bodyPr lIns="91334" tIns="45667" rIns="91334" bIns="45667"/>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b="1" u="sng">
                <a:solidFill>
                  <a:srgbClr val="FFFFFF"/>
                </a:solidFill>
                <a:latin typeface="Arial" charset="0"/>
                <a:cs typeface="Arial" charset="0"/>
              </a:rPr>
              <a:t>External (Outside Acts)</a:t>
            </a:r>
            <a:endParaRPr lang="en-US" altLang="zh-CN" b="1">
              <a:solidFill>
                <a:srgbClr val="FFFFFF"/>
              </a:solidFill>
              <a:latin typeface="Arial" charset="0"/>
              <a:cs typeface="Arial" charset="0"/>
            </a:endParaRPr>
          </a:p>
          <a:p>
            <a:pPr eaLnBrk="1" hangingPunct="1"/>
            <a:r>
              <a:rPr lang="en-US" altLang="zh-CN" sz="2000" b="1">
                <a:solidFill>
                  <a:srgbClr val="FFFFFF"/>
                </a:solidFill>
                <a:latin typeface="Arial" charset="0"/>
                <a:cs typeface="Arial" charset="0"/>
              </a:rPr>
              <a:t> </a:t>
            </a:r>
          </a:p>
          <a:p>
            <a:pPr eaLnBrk="1" hangingPunct="1"/>
            <a:r>
              <a:rPr lang="en-US" altLang="zh-CN" sz="2000" b="1" i="1">
                <a:solidFill>
                  <a:srgbClr val="FFFFFF"/>
                </a:solidFill>
                <a:latin typeface="Arial" charset="0"/>
                <a:cs typeface="Arial" charset="0"/>
              </a:rPr>
              <a:t>Earliest Evidence in Canons: </a:t>
            </a:r>
          </a:p>
          <a:p>
            <a:pPr eaLnBrk="1" hangingPunct="1"/>
            <a:endParaRPr lang="en-US" altLang="zh-CN" sz="2000" b="1" i="1">
              <a:solidFill>
                <a:srgbClr val="FFFFFF"/>
              </a:solidFill>
              <a:latin typeface="Arial" charset="0"/>
              <a:cs typeface="Arial" charset="0"/>
            </a:endParaRPr>
          </a:p>
          <a:p>
            <a:pPr eaLnBrk="1" hangingPunct="1"/>
            <a:r>
              <a:rPr lang="en-US" altLang="zh-CN" sz="2000" b="1">
                <a:solidFill>
                  <a:srgbClr val="FFFFFF"/>
                </a:solidFill>
                <a:latin typeface="Arial" charset="0"/>
                <a:cs typeface="Arial" charset="0"/>
              </a:rPr>
              <a:t>Anti-Marcionite Prologue (</a:t>
            </a:r>
            <a:r>
              <a:rPr lang="en-US" altLang="zh-CN" sz="1600" b="1">
                <a:solidFill>
                  <a:srgbClr val="FFFFFF"/>
                </a:solidFill>
                <a:latin typeface="Arial" charset="0"/>
                <a:cs typeface="Arial" charset="0"/>
              </a:rPr>
              <a:t>AD</a:t>
            </a:r>
            <a:r>
              <a:rPr lang="en-US" altLang="zh-CN" sz="2000" b="1">
                <a:solidFill>
                  <a:srgbClr val="FFFFFF"/>
                </a:solidFill>
                <a:latin typeface="Arial" charset="0"/>
                <a:cs typeface="Arial" charset="0"/>
              </a:rPr>
              <a:t> 150-180)</a:t>
            </a:r>
          </a:p>
          <a:p>
            <a:pPr eaLnBrk="1" hangingPunct="1"/>
            <a:endParaRPr lang="en-US" altLang="zh-CN" sz="2000" b="1">
              <a:solidFill>
                <a:srgbClr val="FFFFFF"/>
              </a:solidFill>
              <a:latin typeface="Arial" charset="0"/>
              <a:cs typeface="Arial" charset="0"/>
            </a:endParaRPr>
          </a:p>
          <a:p>
            <a:pPr eaLnBrk="1" hangingPunct="1"/>
            <a:r>
              <a:rPr lang="en-US" altLang="zh-CN" sz="2000" b="1">
                <a:solidFill>
                  <a:srgbClr val="FFFFFF"/>
                </a:solidFill>
                <a:latin typeface="Arial" charset="0"/>
                <a:cs typeface="Arial" charset="0"/>
              </a:rPr>
              <a:t>Muratorian Canon (</a:t>
            </a:r>
            <a:r>
              <a:rPr lang="en-US" altLang="zh-CN" sz="1600" b="1">
                <a:solidFill>
                  <a:srgbClr val="FFFFFF"/>
                </a:solidFill>
                <a:latin typeface="Arial" charset="0"/>
                <a:cs typeface="Arial" charset="0"/>
              </a:rPr>
              <a:t>AD</a:t>
            </a:r>
            <a:r>
              <a:rPr lang="en-US" altLang="zh-CN" sz="2000" b="1">
                <a:solidFill>
                  <a:srgbClr val="FFFFFF"/>
                </a:solidFill>
                <a:latin typeface="Arial" charset="0"/>
                <a:cs typeface="Arial" charset="0"/>
              </a:rPr>
              <a:t> 160-200)</a:t>
            </a:r>
          </a:p>
          <a:p>
            <a:pPr eaLnBrk="1" hangingPunct="1"/>
            <a:endParaRPr lang="en-US" altLang="zh-CN" sz="2000" b="1">
              <a:solidFill>
                <a:srgbClr val="FFFFFF"/>
              </a:solidFill>
              <a:latin typeface="Arial" charset="0"/>
              <a:cs typeface="Arial" charset="0"/>
            </a:endParaRPr>
          </a:p>
          <a:p>
            <a:pPr eaLnBrk="1" hangingPunct="1"/>
            <a:endParaRPr lang="en-US" altLang="zh-CN" sz="2000" b="1">
              <a:solidFill>
                <a:srgbClr val="FFFFFF"/>
              </a:solidFill>
              <a:latin typeface="Arial" charset="0"/>
              <a:cs typeface="Arial" charset="0"/>
            </a:endParaRPr>
          </a:p>
          <a:p>
            <a:pPr eaLnBrk="1" hangingPunct="1"/>
            <a:r>
              <a:rPr lang="en-US" altLang="zh-CN" sz="2000" b="1" i="1">
                <a:solidFill>
                  <a:srgbClr val="FFFFFF"/>
                </a:solidFill>
                <a:latin typeface="Arial" charset="0"/>
                <a:cs typeface="Arial" charset="0"/>
              </a:rPr>
              <a:t>Church Fathers (late 2nd cent.):</a:t>
            </a:r>
          </a:p>
          <a:p>
            <a:pPr eaLnBrk="1" hangingPunct="1"/>
            <a:r>
              <a:rPr lang="en-US" altLang="zh-CN" sz="2000" b="1">
                <a:solidFill>
                  <a:srgbClr val="FFFFFF"/>
                </a:solidFill>
                <a:latin typeface="Arial" charset="0"/>
                <a:cs typeface="Arial" charset="0"/>
              </a:rPr>
              <a:t> </a:t>
            </a:r>
          </a:p>
          <a:p>
            <a:pPr eaLnBrk="1" hangingPunct="1"/>
            <a:r>
              <a:rPr lang="en-US" altLang="zh-CN" sz="2000" b="1">
                <a:solidFill>
                  <a:srgbClr val="FFFFFF"/>
                </a:solidFill>
                <a:latin typeface="Arial" charset="0"/>
                <a:cs typeface="Arial" charset="0"/>
              </a:rPr>
              <a:t>Irenaeus (</a:t>
            </a:r>
            <a:r>
              <a:rPr lang="en-US" altLang="zh-CN" sz="1600" b="1">
                <a:solidFill>
                  <a:srgbClr val="FFFFFF"/>
                </a:solidFill>
                <a:latin typeface="Arial" charset="0"/>
                <a:cs typeface="Arial" charset="0"/>
              </a:rPr>
              <a:t>AD</a:t>
            </a:r>
            <a:r>
              <a:rPr lang="en-US" altLang="zh-CN" sz="2000" b="1">
                <a:solidFill>
                  <a:srgbClr val="FFFFFF"/>
                </a:solidFill>
                <a:latin typeface="Arial" charset="0"/>
                <a:cs typeface="Arial" charset="0"/>
              </a:rPr>
              <a:t> 185) </a:t>
            </a:r>
          </a:p>
          <a:p>
            <a:pPr eaLnBrk="1" hangingPunct="1"/>
            <a:endParaRPr lang="en-US" altLang="zh-CN" sz="2000" b="1">
              <a:solidFill>
                <a:srgbClr val="FFFFFF"/>
              </a:solidFill>
              <a:latin typeface="Arial" charset="0"/>
              <a:cs typeface="Arial" charset="0"/>
            </a:endParaRPr>
          </a:p>
          <a:p>
            <a:pPr eaLnBrk="1" hangingPunct="1"/>
            <a:r>
              <a:rPr lang="en-US" altLang="zh-CN" sz="2000" b="1">
                <a:solidFill>
                  <a:srgbClr val="FFFFFF"/>
                </a:solidFill>
                <a:latin typeface="Arial" charset="0"/>
                <a:cs typeface="Arial" charset="0"/>
              </a:rPr>
              <a:t>Clement of Alexandria (</a:t>
            </a:r>
            <a:r>
              <a:rPr lang="en-US" altLang="zh-CN" sz="1600" b="1">
                <a:solidFill>
                  <a:srgbClr val="FFFFFF"/>
                </a:solidFill>
                <a:latin typeface="Arial" charset="0"/>
                <a:cs typeface="Arial" charset="0"/>
              </a:rPr>
              <a:t>AD</a:t>
            </a:r>
            <a:r>
              <a:rPr lang="en-US" altLang="zh-CN" sz="2000" b="1">
                <a:solidFill>
                  <a:srgbClr val="FFFFFF"/>
                </a:solidFill>
                <a:latin typeface="Arial" charset="0"/>
                <a:cs typeface="Arial" charset="0"/>
              </a:rPr>
              <a:t> 155-216)</a:t>
            </a:r>
          </a:p>
        </p:txBody>
      </p:sp>
      <p:sp>
        <p:nvSpPr>
          <p:cNvPr id="46089" name="Text Box 9"/>
          <p:cNvSpPr txBox="1">
            <a:spLocks noChangeArrowheads="1"/>
          </p:cNvSpPr>
          <p:nvPr/>
        </p:nvSpPr>
        <p:spPr bwMode="auto">
          <a:xfrm>
            <a:off x="4573589" y="609600"/>
            <a:ext cx="4570412" cy="6248400"/>
          </a:xfrm>
          <a:prstGeom prst="rect">
            <a:avLst/>
          </a:prstGeom>
          <a:solidFill>
            <a:schemeClr val="hlink"/>
          </a:solidFill>
          <a:ln w="12700" cap="sq">
            <a:solidFill>
              <a:schemeClr val="tx1"/>
            </a:solidFill>
            <a:miter lim="800000"/>
            <a:headEnd type="none" w="sm" len="sm"/>
            <a:tailEnd type="none" w="sm" len="sm"/>
          </a:ln>
        </p:spPr>
        <p:txBody>
          <a:bodyPr lIns="91334" tIns="45667" rIns="91334" bIns="45667"/>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b="1" u="sng" dirty="0">
                <a:solidFill>
                  <a:srgbClr val="FFFFFF"/>
                </a:solidFill>
                <a:latin typeface="Arial" charset="0"/>
                <a:cs typeface="Arial" charset="0"/>
              </a:rPr>
              <a:t>Internal (Compared to Gospel)</a:t>
            </a:r>
            <a:endParaRPr lang="en-US" altLang="zh-CN" b="1" dirty="0">
              <a:solidFill>
                <a:srgbClr val="FFFFFF"/>
              </a:solidFill>
              <a:latin typeface="Arial" charset="0"/>
              <a:cs typeface="Arial" charset="0"/>
            </a:endParaRPr>
          </a:p>
          <a:p>
            <a:pPr eaLnBrk="1" hangingPunct="1"/>
            <a:r>
              <a:rPr lang="en-US" altLang="zh-CN" sz="1800" b="1" dirty="0">
                <a:solidFill>
                  <a:srgbClr val="FFFFFF"/>
                </a:solidFill>
                <a:latin typeface="Arial" charset="0"/>
                <a:cs typeface="Arial" charset="0"/>
              </a:rPr>
              <a:t> 	</a:t>
            </a:r>
          </a:p>
          <a:p>
            <a:pPr eaLnBrk="1" hangingPunct="1"/>
            <a:r>
              <a:rPr lang="en-US" altLang="zh-CN" sz="1800" b="1" dirty="0">
                <a:solidFill>
                  <a:srgbClr val="FFFFFF"/>
                </a:solidFill>
                <a:latin typeface="Arial" charset="0"/>
                <a:cs typeface="Arial" charset="0"/>
              </a:rPr>
              <a:t>Both dedicated to Theophilus</a:t>
            </a:r>
          </a:p>
          <a:p>
            <a:pPr eaLnBrk="1" hangingPunct="1"/>
            <a:endParaRPr lang="en-US" altLang="zh-CN" sz="1800" b="1" dirty="0">
              <a:solidFill>
                <a:srgbClr val="FFFFFF"/>
              </a:solidFill>
              <a:latin typeface="Arial" charset="0"/>
              <a:cs typeface="Arial" charset="0"/>
            </a:endParaRPr>
          </a:p>
          <a:p>
            <a:pPr eaLnBrk="1" hangingPunct="1"/>
            <a:r>
              <a:rPr lang="en-US" altLang="zh-CN" sz="1800" b="1" dirty="0">
                <a:solidFill>
                  <a:srgbClr val="FFFFFF"/>
                </a:solidFill>
                <a:latin typeface="Arial" charset="0"/>
                <a:cs typeface="Arial" charset="0"/>
              </a:rPr>
              <a:t>Acts 1:1 refers to </a:t>
            </a:r>
            <a:r>
              <a:rPr lang="ru-RU" altLang="zh-CN" sz="1800" b="1" dirty="0">
                <a:solidFill>
                  <a:srgbClr val="FFFFFF"/>
                </a:solidFill>
                <a:latin typeface="Arial" charset="0"/>
                <a:cs typeface="Arial" charset="0"/>
              </a:rPr>
              <a:t>"</a:t>
            </a:r>
            <a:r>
              <a:rPr lang="en-US" altLang="zh-CN" sz="1800" b="1" dirty="0">
                <a:solidFill>
                  <a:srgbClr val="FFFFFF"/>
                </a:solidFill>
                <a:latin typeface="Arial" charset="0"/>
                <a:cs typeface="Arial" charset="0"/>
              </a:rPr>
              <a:t>the first account</a:t>
            </a:r>
            <a:r>
              <a:rPr lang="ru-RU" altLang="zh-CN" sz="1800" b="1" dirty="0">
                <a:solidFill>
                  <a:srgbClr val="FFFFFF"/>
                </a:solidFill>
                <a:latin typeface="Arial" charset="0"/>
                <a:cs typeface="Arial" charset="0"/>
              </a:rPr>
              <a:t>"</a:t>
            </a:r>
            <a:endParaRPr lang="en-US" altLang="zh-CN" sz="1800" b="1" dirty="0">
              <a:solidFill>
                <a:srgbClr val="FFFFFF"/>
              </a:solidFill>
              <a:latin typeface="Arial" charset="0"/>
              <a:cs typeface="Arial" charset="0"/>
            </a:endParaRPr>
          </a:p>
          <a:p>
            <a:pPr eaLnBrk="1" hangingPunct="1"/>
            <a:endParaRPr lang="en-US" altLang="zh-CN" sz="1800" b="1" dirty="0">
              <a:solidFill>
                <a:srgbClr val="FFFFFF"/>
              </a:solidFill>
              <a:latin typeface="Arial" charset="0"/>
              <a:cs typeface="Arial" charset="0"/>
            </a:endParaRPr>
          </a:p>
          <a:p>
            <a:pPr eaLnBrk="1" hangingPunct="1"/>
            <a:r>
              <a:rPr lang="en-US" altLang="zh-CN" sz="1800" b="1" dirty="0">
                <a:solidFill>
                  <a:srgbClr val="FFFFFF"/>
                </a:solidFill>
                <a:latin typeface="Arial" charset="0"/>
                <a:cs typeface="Arial" charset="0"/>
              </a:rPr>
              <a:t>Similar language (medical terms)</a:t>
            </a:r>
          </a:p>
          <a:p>
            <a:pPr eaLnBrk="1" hangingPunct="1"/>
            <a:endParaRPr lang="en-US" altLang="zh-CN" sz="1800" b="1" dirty="0">
              <a:solidFill>
                <a:srgbClr val="FFFFFF"/>
              </a:solidFill>
              <a:latin typeface="Arial" charset="0"/>
              <a:cs typeface="Arial" charset="0"/>
            </a:endParaRPr>
          </a:p>
          <a:p>
            <a:pPr eaLnBrk="1" hangingPunct="1"/>
            <a:r>
              <a:rPr lang="en-US" altLang="zh-CN" sz="1800" b="1" dirty="0">
                <a:solidFill>
                  <a:srgbClr val="FFFFFF"/>
                </a:solidFill>
                <a:latin typeface="Arial" charset="0"/>
                <a:cs typeface="Arial" charset="0"/>
              </a:rPr>
              <a:t>Same theme (sovereignty)</a:t>
            </a:r>
          </a:p>
          <a:p>
            <a:pPr eaLnBrk="1" hangingPunct="1"/>
            <a:endParaRPr lang="en-US" altLang="zh-CN" sz="1800" b="1" dirty="0">
              <a:solidFill>
                <a:srgbClr val="FFFFFF"/>
              </a:solidFill>
              <a:latin typeface="Arial" charset="0"/>
              <a:cs typeface="Arial" charset="0"/>
            </a:endParaRPr>
          </a:p>
          <a:p>
            <a:pPr eaLnBrk="1" hangingPunct="1"/>
            <a:r>
              <a:rPr lang="en-US" altLang="zh-CN" sz="1800" b="1" dirty="0">
                <a:solidFill>
                  <a:srgbClr val="FFFFFF"/>
                </a:solidFill>
                <a:latin typeface="Arial" charset="0"/>
                <a:cs typeface="Arial" charset="0"/>
              </a:rPr>
              <a:t>Chronological orientation</a:t>
            </a:r>
          </a:p>
          <a:p>
            <a:pPr eaLnBrk="1" hangingPunct="1"/>
            <a:r>
              <a:rPr lang="en-US" altLang="zh-CN" sz="1800" b="1" dirty="0">
                <a:solidFill>
                  <a:srgbClr val="FFFFFF"/>
                </a:solidFill>
                <a:latin typeface="Arial" charset="0"/>
                <a:cs typeface="Arial" charset="0"/>
              </a:rPr>
              <a:t> </a:t>
            </a:r>
          </a:p>
          <a:p>
            <a:pPr eaLnBrk="1" hangingPunct="1"/>
            <a:r>
              <a:rPr lang="en-US" altLang="zh-CN" b="1" u="sng" dirty="0">
                <a:solidFill>
                  <a:srgbClr val="FFFFFF"/>
                </a:solidFill>
                <a:latin typeface="Arial" charset="0"/>
                <a:cs typeface="Arial" charset="0"/>
              </a:rPr>
              <a:t>Internal (Within Acts)</a:t>
            </a:r>
            <a:endParaRPr lang="en-US" altLang="zh-CN" b="1" dirty="0">
              <a:solidFill>
                <a:srgbClr val="FFFFFF"/>
              </a:solidFill>
              <a:latin typeface="Arial" charset="0"/>
              <a:cs typeface="Arial" charset="0"/>
            </a:endParaRPr>
          </a:p>
          <a:p>
            <a:pPr eaLnBrk="1" hangingPunct="1"/>
            <a:endParaRPr lang="en-US" altLang="zh-CN" sz="1800" b="1" dirty="0">
              <a:solidFill>
                <a:srgbClr val="FFFFFF"/>
              </a:solidFill>
              <a:latin typeface="Arial" charset="0"/>
              <a:cs typeface="Arial" charset="0"/>
            </a:endParaRPr>
          </a:p>
          <a:p>
            <a:pPr eaLnBrk="1" hangingPunct="1"/>
            <a:r>
              <a:rPr lang="en-US" altLang="zh-CN" sz="1800" b="1" dirty="0">
                <a:solidFill>
                  <a:srgbClr val="FFFFFF"/>
                </a:solidFill>
                <a:latin typeface="Arial" charset="0"/>
                <a:cs typeface="Arial" charset="0"/>
              </a:rPr>
              <a:t>Four </a:t>
            </a:r>
            <a:r>
              <a:rPr lang="ru-RU" altLang="zh-CN" sz="1800" b="1" dirty="0">
                <a:solidFill>
                  <a:srgbClr val="FFFFFF"/>
                </a:solidFill>
                <a:latin typeface="Arial" charset="0"/>
                <a:cs typeface="Arial" charset="0"/>
              </a:rPr>
              <a:t>"</a:t>
            </a:r>
            <a:r>
              <a:rPr lang="en-US" altLang="zh-CN" sz="1800" b="1" dirty="0">
                <a:solidFill>
                  <a:srgbClr val="FFFFFF"/>
                </a:solidFill>
                <a:latin typeface="Arial" charset="0"/>
                <a:cs typeface="Arial" charset="0"/>
              </a:rPr>
              <a:t>we-sections</a:t>
            </a:r>
            <a:r>
              <a:rPr lang="ru-RU" altLang="zh-CN" sz="1800" b="1" dirty="0">
                <a:solidFill>
                  <a:srgbClr val="FFFFFF"/>
                </a:solidFill>
                <a:latin typeface="Arial" charset="0"/>
                <a:cs typeface="Arial" charset="0"/>
              </a:rPr>
              <a:t>"</a:t>
            </a:r>
            <a:r>
              <a:rPr lang="en-US" altLang="zh-CN" sz="1800" b="1" dirty="0">
                <a:solidFill>
                  <a:srgbClr val="FFFFFF"/>
                </a:solidFill>
                <a:latin typeface="Arial" charset="0"/>
                <a:cs typeface="Arial" charset="0"/>
              </a:rPr>
              <a:t> (traveled with Paul)</a:t>
            </a:r>
          </a:p>
          <a:p>
            <a:pPr eaLnBrk="1" hangingPunct="1"/>
            <a:endParaRPr lang="en-US" altLang="zh-CN" sz="1800" b="1" dirty="0">
              <a:solidFill>
                <a:srgbClr val="FFFFFF"/>
              </a:solidFill>
              <a:latin typeface="Arial" charset="0"/>
              <a:cs typeface="Arial" charset="0"/>
            </a:endParaRPr>
          </a:p>
          <a:p>
            <a:pPr eaLnBrk="1" hangingPunct="1"/>
            <a:r>
              <a:rPr lang="en-US" altLang="zh-CN" sz="1800" b="1" dirty="0">
                <a:solidFill>
                  <a:srgbClr val="FFFFFF"/>
                </a:solidFill>
                <a:latin typeface="Arial" charset="0"/>
                <a:cs typeface="Arial" charset="0"/>
              </a:rPr>
              <a:t>The only traveling companions not named in these sections are Titus and Luke </a:t>
            </a:r>
          </a:p>
          <a:p>
            <a:pPr eaLnBrk="1" hangingPunct="1"/>
            <a:endParaRPr lang="en-US" altLang="zh-CN" sz="1800" b="1" dirty="0">
              <a:solidFill>
                <a:srgbClr val="FFFFFF"/>
              </a:solidFill>
              <a:latin typeface="Arial" charset="0"/>
              <a:cs typeface="Arial" charset="0"/>
            </a:endParaRPr>
          </a:p>
          <a:p>
            <a:pPr eaLnBrk="1" hangingPunct="1"/>
            <a:r>
              <a:rPr lang="en-US" altLang="zh-CN" sz="1800" b="1" dirty="0">
                <a:solidFill>
                  <a:srgbClr val="FFFFFF"/>
                </a:solidFill>
                <a:latin typeface="Arial" charset="0"/>
                <a:cs typeface="Arial" charset="0"/>
              </a:rPr>
              <a:t>But Titus has never been seriously considered as the author of Acts</a:t>
            </a:r>
          </a:p>
        </p:txBody>
      </p:sp>
      <p:sp>
        <p:nvSpPr>
          <p:cNvPr id="276484" name="Rectangle 12"/>
          <p:cNvSpPr>
            <a:spLocks noGrp="1" noChangeArrowheads="1"/>
          </p:cNvSpPr>
          <p:nvPr>
            <p:ph type="title" idx="4294967295"/>
          </p:nvPr>
        </p:nvSpPr>
        <p:spPr>
          <a:xfrm>
            <a:off x="1371613" y="0"/>
            <a:ext cx="6106783" cy="590092"/>
          </a:xfrm>
          <a:solidFill>
            <a:srgbClr val="000099"/>
          </a:solidFill>
        </p:spPr>
        <p:txBody>
          <a:bodyPr wrap="none" lIns="91334" tIns="45667" rIns="91334" bIns="45667" anchor="t">
            <a:spAutoFit/>
          </a:bodyPr>
          <a:lstStyle/>
          <a:p>
            <a:pPr algn="l" eaLnBrk="1" hangingPunct="1"/>
            <a:r>
              <a:rPr lang="en-US" altLang="zh-CN" sz="3200" b="1">
                <a:solidFill>
                  <a:srgbClr val="FFFFFF"/>
                </a:solidFill>
                <a:latin typeface="Arial" charset="0"/>
                <a:ea typeface="ＭＳ Ｐゴシック" charset="0"/>
                <a:cs typeface="Arial" charset="0"/>
              </a:rPr>
              <a:t>Support for Lukan Authorship</a:t>
            </a:r>
            <a:endParaRPr lang="en-US" sz="3200" b="1">
              <a:solidFill>
                <a:srgbClr val="FFFFFF"/>
              </a:solidFill>
              <a:latin typeface="Arial" charset="0"/>
              <a:ea typeface="ＭＳ Ｐゴシック"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6088">
                                            <p:txEl>
                                              <p:pRg st="0" end="0"/>
                                            </p:txEl>
                                          </p:spTgt>
                                        </p:tgtEl>
                                        <p:attrNameLst>
                                          <p:attrName>style.visibility</p:attrName>
                                        </p:attrNameLst>
                                      </p:cBhvr>
                                      <p:to>
                                        <p:strVal val="visible"/>
                                      </p:to>
                                    </p:set>
                                    <p:animEffect transition="in" filter="dissolve">
                                      <p:cBhvr>
                                        <p:cTn id="7" dur="500"/>
                                        <p:tgtEl>
                                          <p:spTgt spid="4608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2" presetClass="entr" presetSubtype="0" fill="hold" nodeType="clickEffect">
                                  <p:stCondLst>
                                    <p:cond delay="0"/>
                                  </p:stCondLst>
                                  <p:childTnLst>
                                    <p:set>
                                      <p:cBhvr>
                                        <p:cTn id="11" dur="1" fill="hold">
                                          <p:stCondLst>
                                            <p:cond delay="0"/>
                                          </p:stCondLst>
                                        </p:cTn>
                                        <p:tgtEl>
                                          <p:spTgt spid="46088">
                                            <p:txEl>
                                              <p:pRg st="2" end="2"/>
                                            </p:txEl>
                                          </p:spTgt>
                                        </p:tgtEl>
                                        <p:attrNameLst>
                                          <p:attrName>style.visibility</p:attrName>
                                        </p:attrNameLst>
                                      </p:cBhvr>
                                      <p:to>
                                        <p:strVal val="visible"/>
                                      </p:to>
                                    </p:set>
                                    <p:animScale>
                                      <p:cBhvr>
                                        <p:cTn id="12" dur="1000" decel="50000" fill="hold">
                                          <p:stCondLst>
                                            <p:cond delay="0"/>
                                          </p:stCondLst>
                                        </p:cTn>
                                        <p:tgtEl>
                                          <p:spTgt spid="46088">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6088">
                                            <p:txEl>
                                              <p:pRg st="2" end="2"/>
                                            </p:txEl>
                                          </p:spTgt>
                                        </p:tgtEl>
                                        <p:attrNameLst>
                                          <p:attrName>ppt_x</p:attrName>
                                          <p:attrName>ppt_y</p:attrName>
                                        </p:attrNameLst>
                                      </p:cBhvr>
                                    </p:animMotion>
                                    <p:animEffect transition="in" filter="fade">
                                      <p:cBhvr>
                                        <p:cTn id="14" dur="1000"/>
                                        <p:tgtEl>
                                          <p:spTgt spid="46088">
                                            <p:txEl>
                                              <p:pRg st="2" end="2"/>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46088">
                                            <p:txEl>
                                              <p:pRg st="4" end="4"/>
                                            </p:txEl>
                                          </p:spTgt>
                                        </p:tgtEl>
                                        <p:attrNameLst>
                                          <p:attrName>style.visibility</p:attrName>
                                        </p:attrNameLst>
                                      </p:cBhvr>
                                      <p:to>
                                        <p:strVal val="visible"/>
                                      </p:to>
                                    </p:set>
                                    <p:animScale>
                                      <p:cBhvr>
                                        <p:cTn id="17" dur="1000" decel="50000" fill="hold">
                                          <p:stCondLst>
                                            <p:cond delay="0"/>
                                          </p:stCondLst>
                                        </p:cTn>
                                        <p:tgtEl>
                                          <p:spTgt spid="46088">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46088">
                                            <p:txEl>
                                              <p:pRg st="4" end="4"/>
                                            </p:txEl>
                                          </p:spTgt>
                                        </p:tgtEl>
                                        <p:attrNameLst>
                                          <p:attrName>ppt_x</p:attrName>
                                          <p:attrName>ppt_y</p:attrName>
                                        </p:attrNameLst>
                                      </p:cBhvr>
                                    </p:animMotion>
                                    <p:animEffect transition="in" filter="fade">
                                      <p:cBhvr>
                                        <p:cTn id="19" dur="1000"/>
                                        <p:tgtEl>
                                          <p:spTgt spid="46088">
                                            <p:txEl>
                                              <p:pRg st="4" end="4"/>
                                            </p:txEl>
                                          </p:spTgt>
                                        </p:tgtEl>
                                      </p:cBhvr>
                                    </p:animEffect>
                                  </p:childTnLst>
                                </p:cTn>
                              </p:par>
                              <p:par>
                                <p:cTn id="20" presetID="52" presetClass="entr" presetSubtype="0" fill="hold" nodeType="withEffect">
                                  <p:stCondLst>
                                    <p:cond delay="0"/>
                                  </p:stCondLst>
                                  <p:childTnLst>
                                    <p:set>
                                      <p:cBhvr>
                                        <p:cTn id="21" dur="1" fill="hold">
                                          <p:stCondLst>
                                            <p:cond delay="0"/>
                                          </p:stCondLst>
                                        </p:cTn>
                                        <p:tgtEl>
                                          <p:spTgt spid="46088">
                                            <p:txEl>
                                              <p:pRg st="6" end="6"/>
                                            </p:txEl>
                                          </p:spTgt>
                                        </p:tgtEl>
                                        <p:attrNameLst>
                                          <p:attrName>style.visibility</p:attrName>
                                        </p:attrNameLst>
                                      </p:cBhvr>
                                      <p:to>
                                        <p:strVal val="visible"/>
                                      </p:to>
                                    </p:set>
                                    <p:animScale>
                                      <p:cBhvr>
                                        <p:cTn id="22" dur="1000" decel="50000" fill="hold">
                                          <p:stCondLst>
                                            <p:cond delay="0"/>
                                          </p:stCondLst>
                                        </p:cTn>
                                        <p:tgtEl>
                                          <p:spTgt spid="46088">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46088">
                                            <p:txEl>
                                              <p:pRg st="6" end="6"/>
                                            </p:txEl>
                                          </p:spTgt>
                                        </p:tgtEl>
                                        <p:attrNameLst>
                                          <p:attrName>ppt_x</p:attrName>
                                          <p:attrName>ppt_y</p:attrName>
                                        </p:attrNameLst>
                                      </p:cBhvr>
                                    </p:animMotion>
                                    <p:animEffect transition="in" filter="fade">
                                      <p:cBhvr>
                                        <p:cTn id="24" dur="1000"/>
                                        <p:tgtEl>
                                          <p:spTgt spid="46088">
                                            <p:txEl>
                                              <p:pRg st="6" end="6"/>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2" presetClass="entr" presetSubtype="0" fill="hold" nodeType="clickEffect">
                                  <p:stCondLst>
                                    <p:cond delay="0"/>
                                  </p:stCondLst>
                                  <p:childTnLst>
                                    <p:set>
                                      <p:cBhvr>
                                        <p:cTn id="28" dur="1" fill="hold">
                                          <p:stCondLst>
                                            <p:cond delay="0"/>
                                          </p:stCondLst>
                                        </p:cTn>
                                        <p:tgtEl>
                                          <p:spTgt spid="46088">
                                            <p:txEl>
                                              <p:pRg st="9" end="9"/>
                                            </p:txEl>
                                          </p:spTgt>
                                        </p:tgtEl>
                                        <p:attrNameLst>
                                          <p:attrName>style.visibility</p:attrName>
                                        </p:attrNameLst>
                                      </p:cBhvr>
                                      <p:to>
                                        <p:strVal val="visible"/>
                                      </p:to>
                                    </p:set>
                                    <p:animScale>
                                      <p:cBhvr>
                                        <p:cTn id="29" dur="1000" decel="50000" fill="hold">
                                          <p:stCondLst>
                                            <p:cond delay="0"/>
                                          </p:stCondLst>
                                        </p:cTn>
                                        <p:tgtEl>
                                          <p:spTgt spid="46088">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46088">
                                            <p:txEl>
                                              <p:pRg st="9" end="9"/>
                                            </p:txEl>
                                          </p:spTgt>
                                        </p:tgtEl>
                                        <p:attrNameLst>
                                          <p:attrName>ppt_x</p:attrName>
                                          <p:attrName>ppt_y</p:attrName>
                                        </p:attrNameLst>
                                      </p:cBhvr>
                                    </p:animMotion>
                                    <p:animEffect transition="in" filter="fade">
                                      <p:cBhvr>
                                        <p:cTn id="31" dur="1000"/>
                                        <p:tgtEl>
                                          <p:spTgt spid="46088">
                                            <p:txEl>
                                              <p:pRg st="9" end="9"/>
                                            </p:txEl>
                                          </p:spTgt>
                                        </p:tgtEl>
                                      </p:cBhvr>
                                    </p:animEffect>
                                  </p:childTnLst>
                                </p:cTn>
                              </p:par>
                              <p:par>
                                <p:cTn id="32" presetID="52" presetClass="entr" presetSubtype="0" fill="hold" nodeType="withEffect">
                                  <p:stCondLst>
                                    <p:cond delay="0"/>
                                  </p:stCondLst>
                                  <p:childTnLst>
                                    <p:set>
                                      <p:cBhvr>
                                        <p:cTn id="33" dur="1" fill="hold">
                                          <p:stCondLst>
                                            <p:cond delay="0"/>
                                          </p:stCondLst>
                                        </p:cTn>
                                        <p:tgtEl>
                                          <p:spTgt spid="46088">
                                            <p:txEl>
                                              <p:pRg st="10" end="10"/>
                                            </p:txEl>
                                          </p:spTgt>
                                        </p:tgtEl>
                                        <p:attrNameLst>
                                          <p:attrName>style.visibility</p:attrName>
                                        </p:attrNameLst>
                                      </p:cBhvr>
                                      <p:to>
                                        <p:strVal val="visible"/>
                                      </p:to>
                                    </p:set>
                                    <p:animScale>
                                      <p:cBhvr>
                                        <p:cTn id="34" dur="1000" decel="50000" fill="hold">
                                          <p:stCondLst>
                                            <p:cond delay="0"/>
                                          </p:stCondLst>
                                        </p:cTn>
                                        <p:tgtEl>
                                          <p:spTgt spid="46088">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5" dur="1000" decel="50000" fill="hold">
                                          <p:stCondLst>
                                            <p:cond delay="0"/>
                                          </p:stCondLst>
                                        </p:cTn>
                                        <p:tgtEl>
                                          <p:spTgt spid="46088">
                                            <p:txEl>
                                              <p:pRg st="10" end="10"/>
                                            </p:txEl>
                                          </p:spTgt>
                                        </p:tgtEl>
                                        <p:attrNameLst>
                                          <p:attrName>ppt_x</p:attrName>
                                          <p:attrName>ppt_y</p:attrName>
                                        </p:attrNameLst>
                                      </p:cBhvr>
                                    </p:animMotion>
                                    <p:animEffect transition="in" filter="fade">
                                      <p:cBhvr>
                                        <p:cTn id="36" dur="1000"/>
                                        <p:tgtEl>
                                          <p:spTgt spid="46088">
                                            <p:txEl>
                                              <p:pRg st="10" end="10"/>
                                            </p:txEl>
                                          </p:spTgt>
                                        </p:tgtEl>
                                      </p:cBhvr>
                                    </p:animEffect>
                                  </p:childTnLst>
                                </p:cTn>
                              </p:par>
                              <p:par>
                                <p:cTn id="37" presetID="52" presetClass="entr" presetSubtype="0" fill="hold" nodeType="withEffect">
                                  <p:stCondLst>
                                    <p:cond delay="0"/>
                                  </p:stCondLst>
                                  <p:childTnLst>
                                    <p:set>
                                      <p:cBhvr>
                                        <p:cTn id="38" dur="1" fill="hold">
                                          <p:stCondLst>
                                            <p:cond delay="0"/>
                                          </p:stCondLst>
                                        </p:cTn>
                                        <p:tgtEl>
                                          <p:spTgt spid="46088">
                                            <p:txEl>
                                              <p:pRg st="11" end="11"/>
                                            </p:txEl>
                                          </p:spTgt>
                                        </p:tgtEl>
                                        <p:attrNameLst>
                                          <p:attrName>style.visibility</p:attrName>
                                        </p:attrNameLst>
                                      </p:cBhvr>
                                      <p:to>
                                        <p:strVal val="visible"/>
                                      </p:to>
                                    </p:set>
                                    <p:animScale>
                                      <p:cBhvr>
                                        <p:cTn id="39" dur="1000" decel="50000" fill="hold">
                                          <p:stCondLst>
                                            <p:cond delay="0"/>
                                          </p:stCondLst>
                                        </p:cTn>
                                        <p:tgtEl>
                                          <p:spTgt spid="46088">
                                            <p:txEl>
                                              <p:pRg st="11" end="1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0" dur="1000" decel="50000" fill="hold">
                                          <p:stCondLst>
                                            <p:cond delay="0"/>
                                          </p:stCondLst>
                                        </p:cTn>
                                        <p:tgtEl>
                                          <p:spTgt spid="46088">
                                            <p:txEl>
                                              <p:pRg st="11" end="11"/>
                                            </p:txEl>
                                          </p:spTgt>
                                        </p:tgtEl>
                                        <p:attrNameLst>
                                          <p:attrName>ppt_x</p:attrName>
                                          <p:attrName>ppt_y</p:attrName>
                                        </p:attrNameLst>
                                      </p:cBhvr>
                                    </p:animMotion>
                                    <p:animEffect transition="in" filter="fade">
                                      <p:cBhvr>
                                        <p:cTn id="41" dur="1000"/>
                                        <p:tgtEl>
                                          <p:spTgt spid="46088">
                                            <p:txEl>
                                              <p:pRg st="11" end="11"/>
                                            </p:txEl>
                                          </p:spTgt>
                                        </p:tgtEl>
                                      </p:cBhvr>
                                    </p:animEffect>
                                  </p:childTnLst>
                                </p:cTn>
                              </p:par>
                              <p:par>
                                <p:cTn id="42" presetID="52" presetClass="entr" presetSubtype="0" fill="hold" nodeType="withEffect">
                                  <p:stCondLst>
                                    <p:cond delay="0"/>
                                  </p:stCondLst>
                                  <p:childTnLst>
                                    <p:set>
                                      <p:cBhvr>
                                        <p:cTn id="43" dur="1" fill="hold">
                                          <p:stCondLst>
                                            <p:cond delay="0"/>
                                          </p:stCondLst>
                                        </p:cTn>
                                        <p:tgtEl>
                                          <p:spTgt spid="46088">
                                            <p:txEl>
                                              <p:pRg st="13" end="13"/>
                                            </p:txEl>
                                          </p:spTgt>
                                        </p:tgtEl>
                                        <p:attrNameLst>
                                          <p:attrName>style.visibility</p:attrName>
                                        </p:attrNameLst>
                                      </p:cBhvr>
                                      <p:to>
                                        <p:strVal val="visible"/>
                                      </p:to>
                                    </p:set>
                                    <p:animScale>
                                      <p:cBhvr>
                                        <p:cTn id="44" dur="1000" decel="50000" fill="hold">
                                          <p:stCondLst>
                                            <p:cond delay="0"/>
                                          </p:stCondLst>
                                        </p:cTn>
                                        <p:tgtEl>
                                          <p:spTgt spid="46088">
                                            <p:txEl>
                                              <p:pRg st="13" end="1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5" dur="1000" decel="50000" fill="hold">
                                          <p:stCondLst>
                                            <p:cond delay="0"/>
                                          </p:stCondLst>
                                        </p:cTn>
                                        <p:tgtEl>
                                          <p:spTgt spid="46088">
                                            <p:txEl>
                                              <p:pRg st="13" end="13"/>
                                            </p:txEl>
                                          </p:spTgt>
                                        </p:tgtEl>
                                        <p:attrNameLst>
                                          <p:attrName>ppt_x</p:attrName>
                                          <p:attrName>ppt_y</p:attrName>
                                        </p:attrNameLst>
                                      </p:cBhvr>
                                    </p:animMotion>
                                    <p:animEffect transition="in" filter="fade">
                                      <p:cBhvr>
                                        <p:cTn id="46" dur="1000"/>
                                        <p:tgtEl>
                                          <p:spTgt spid="46088">
                                            <p:txEl>
                                              <p:pRg st="13" end="13"/>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46089">
                                            <p:bg/>
                                          </p:spTgt>
                                        </p:tgtEl>
                                        <p:attrNameLst>
                                          <p:attrName>style.visibility</p:attrName>
                                        </p:attrNameLst>
                                      </p:cBhvr>
                                      <p:to>
                                        <p:strVal val="visible"/>
                                      </p:to>
                                    </p:set>
                                    <p:anim calcmode="lin" valueType="num">
                                      <p:cBhvr additive="base">
                                        <p:cTn id="51" dur="500" fill="hold"/>
                                        <p:tgtEl>
                                          <p:spTgt spid="46089">
                                            <p:bg/>
                                          </p:spTgt>
                                        </p:tgtEl>
                                        <p:attrNameLst>
                                          <p:attrName>ppt_x</p:attrName>
                                        </p:attrNameLst>
                                      </p:cBhvr>
                                      <p:tavLst>
                                        <p:tav tm="0">
                                          <p:val>
                                            <p:strVal val="1+#ppt_w/2"/>
                                          </p:val>
                                        </p:tav>
                                        <p:tav tm="100000">
                                          <p:val>
                                            <p:strVal val="#ppt_x"/>
                                          </p:val>
                                        </p:tav>
                                      </p:tavLst>
                                    </p:anim>
                                    <p:anim calcmode="lin" valueType="num">
                                      <p:cBhvr additive="base">
                                        <p:cTn id="52" dur="500" fill="hold"/>
                                        <p:tgtEl>
                                          <p:spTgt spid="46089">
                                            <p:bg/>
                                          </p:spTgt>
                                        </p:tgtEl>
                                        <p:attrNameLst>
                                          <p:attrName>ppt_y</p:attrName>
                                        </p:attrNameLst>
                                      </p:cBhvr>
                                      <p:tavLst>
                                        <p:tav tm="0">
                                          <p:val>
                                            <p:strVal val="#ppt_y"/>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nodeType="clickEffect">
                                  <p:stCondLst>
                                    <p:cond delay="0"/>
                                  </p:stCondLst>
                                  <p:childTnLst>
                                    <p:set>
                                      <p:cBhvr>
                                        <p:cTn id="56" dur="1" fill="hold">
                                          <p:stCondLst>
                                            <p:cond delay="0"/>
                                          </p:stCondLst>
                                        </p:cTn>
                                        <p:tgtEl>
                                          <p:spTgt spid="46089">
                                            <p:txEl>
                                              <p:pRg st="0" end="0"/>
                                            </p:txEl>
                                          </p:spTgt>
                                        </p:tgtEl>
                                        <p:attrNameLst>
                                          <p:attrName>style.visibility</p:attrName>
                                        </p:attrNameLst>
                                      </p:cBhvr>
                                      <p:to>
                                        <p:strVal val="visible"/>
                                      </p:to>
                                    </p:set>
                                    <p:animEffect transition="in" filter="dissolve">
                                      <p:cBhvr>
                                        <p:cTn id="57" dur="500"/>
                                        <p:tgtEl>
                                          <p:spTgt spid="46089">
                                            <p:txEl>
                                              <p:pRg st="0" end="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46089">
                                            <p:txEl>
                                              <p:pRg st="12" end="12"/>
                                            </p:txEl>
                                          </p:spTgt>
                                        </p:tgtEl>
                                        <p:attrNameLst>
                                          <p:attrName>style.visibility</p:attrName>
                                        </p:attrNameLst>
                                      </p:cBhvr>
                                      <p:to>
                                        <p:strVal val="visible"/>
                                      </p:to>
                                    </p:set>
                                    <p:animEffect transition="in" filter="dissolve">
                                      <p:cBhvr>
                                        <p:cTn id="62" dur="500"/>
                                        <p:tgtEl>
                                          <p:spTgt spid="46089">
                                            <p:txEl>
                                              <p:pRg st="12" end="12"/>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2" presetClass="entr" presetSubtype="0" fill="hold" nodeType="clickEffect">
                                  <p:stCondLst>
                                    <p:cond delay="0"/>
                                  </p:stCondLst>
                                  <p:childTnLst>
                                    <p:set>
                                      <p:cBhvr>
                                        <p:cTn id="66" dur="1" fill="hold">
                                          <p:stCondLst>
                                            <p:cond delay="0"/>
                                          </p:stCondLst>
                                        </p:cTn>
                                        <p:tgtEl>
                                          <p:spTgt spid="46089">
                                            <p:txEl>
                                              <p:pRg st="2" end="2"/>
                                            </p:txEl>
                                          </p:spTgt>
                                        </p:tgtEl>
                                        <p:attrNameLst>
                                          <p:attrName>style.visibility</p:attrName>
                                        </p:attrNameLst>
                                      </p:cBhvr>
                                      <p:to>
                                        <p:strVal val="visible"/>
                                      </p:to>
                                    </p:set>
                                    <p:animScale>
                                      <p:cBhvr>
                                        <p:cTn id="67" dur="1000" decel="50000" fill="hold">
                                          <p:stCondLst>
                                            <p:cond delay="0"/>
                                          </p:stCondLst>
                                        </p:cTn>
                                        <p:tgtEl>
                                          <p:spTgt spid="46089">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8" dur="1000" decel="50000" fill="hold">
                                          <p:stCondLst>
                                            <p:cond delay="0"/>
                                          </p:stCondLst>
                                        </p:cTn>
                                        <p:tgtEl>
                                          <p:spTgt spid="46089">
                                            <p:txEl>
                                              <p:pRg st="2" end="2"/>
                                            </p:txEl>
                                          </p:spTgt>
                                        </p:tgtEl>
                                        <p:attrNameLst>
                                          <p:attrName>ppt_x</p:attrName>
                                          <p:attrName>ppt_y</p:attrName>
                                        </p:attrNameLst>
                                      </p:cBhvr>
                                    </p:animMotion>
                                    <p:animEffect transition="in" filter="fade">
                                      <p:cBhvr>
                                        <p:cTn id="69" dur="1000"/>
                                        <p:tgtEl>
                                          <p:spTgt spid="46089">
                                            <p:txEl>
                                              <p:pRg st="2" end="2"/>
                                            </p:txEl>
                                          </p:spTgt>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52" presetClass="entr" presetSubtype="0" fill="hold" nodeType="clickEffect">
                                  <p:stCondLst>
                                    <p:cond delay="0"/>
                                  </p:stCondLst>
                                  <p:childTnLst>
                                    <p:set>
                                      <p:cBhvr>
                                        <p:cTn id="73" dur="1" fill="hold">
                                          <p:stCondLst>
                                            <p:cond delay="0"/>
                                          </p:stCondLst>
                                        </p:cTn>
                                        <p:tgtEl>
                                          <p:spTgt spid="46089">
                                            <p:txEl>
                                              <p:pRg st="4" end="4"/>
                                            </p:txEl>
                                          </p:spTgt>
                                        </p:tgtEl>
                                        <p:attrNameLst>
                                          <p:attrName>style.visibility</p:attrName>
                                        </p:attrNameLst>
                                      </p:cBhvr>
                                      <p:to>
                                        <p:strVal val="visible"/>
                                      </p:to>
                                    </p:set>
                                    <p:animScale>
                                      <p:cBhvr>
                                        <p:cTn id="74" dur="1000" decel="50000" fill="hold">
                                          <p:stCondLst>
                                            <p:cond delay="0"/>
                                          </p:stCondLst>
                                        </p:cTn>
                                        <p:tgtEl>
                                          <p:spTgt spid="46089">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5" dur="1000" decel="50000" fill="hold">
                                          <p:stCondLst>
                                            <p:cond delay="0"/>
                                          </p:stCondLst>
                                        </p:cTn>
                                        <p:tgtEl>
                                          <p:spTgt spid="46089">
                                            <p:txEl>
                                              <p:pRg st="4" end="4"/>
                                            </p:txEl>
                                          </p:spTgt>
                                        </p:tgtEl>
                                        <p:attrNameLst>
                                          <p:attrName>ppt_x</p:attrName>
                                          <p:attrName>ppt_y</p:attrName>
                                        </p:attrNameLst>
                                      </p:cBhvr>
                                    </p:animMotion>
                                    <p:animEffect transition="in" filter="fade">
                                      <p:cBhvr>
                                        <p:cTn id="76" dur="1000"/>
                                        <p:tgtEl>
                                          <p:spTgt spid="46089">
                                            <p:txEl>
                                              <p:pRg st="4" end="4"/>
                                            </p:txEl>
                                          </p:spTgt>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52" presetClass="entr" presetSubtype="0" fill="hold" nodeType="clickEffect">
                                  <p:stCondLst>
                                    <p:cond delay="0"/>
                                  </p:stCondLst>
                                  <p:childTnLst>
                                    <p:set>
                                      <p:cBhvr>
                                        <p:cTn id="80" dur="1" fill="hold">
                                          <p:stCondLst>
                                            <p:cond delay="0"/>
                                          </p:stCondLst>
                                        </p:cTn>
                                        <p:tgtEl>
                                          <p:spTgt spid="46089">
                                            <p:txEl>
                                              <p:pRg st="6" end="6"/>
                                            </p:txEl>
                                          </p:spTgt>
                                        </p:tgtEl>
                                        <p:attrNameLst>
                                          <p:attrName>style.visibility</p:attrName>
                                        </p:attrNameLst>
                                      </p:cBhvr>
                                      <p:to>
                                        <p:strVal val="visible"/>
                                      </p:to>
                                    </p:set>
                                    <p:animScale>
                                      <p:cBhvr>
                                        <p:cTn id="81" dur="1000" decel="50000" fill="hold">
                                          <p:stCondLst>
                                            <p:cond delay="0"/>
                                          </p:stCondLst>
                                        </p:cTn>
                                        <p:tgtEl>
                                          <p:spTgt spid="46089">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2" dur="1000" decel="50000" fill="hold">
                                          <p:stCondLst>
                                            <p:cond delay="0"/>
                                          </p:stCondLst>
                                        </p:cTn>
                                        <p:tgtEl>
                                          <p:spTgt spid="46089">
                                            <p:txEl>
                                              <p:pRg st="6" end="6"/>
                                            </p:txEl>
                                          </p:spTgt>
                                        </p:tgtEl>
                                        <p:attrNameLst>
                                          <p:attrName>ppt_x</p:attrName>
                                          <p:attrName>ppt_y</p:attrName>
                                        </p:attrNameLst>
                                      </p:cBhvr>
                                    </p:animMotion>
                                    <p:animEffect transition="in" filter="fade">
                                      <p:cBhvr>
                                        <p:cTn id="83" dur="1000"/>
                                        <p:tgtEl>
                                          <p:spTgt spid="46089">
                                            <p:txEl>
                                              <p:pRg st="6" end="6"/>
                                            </p:txEl>
                                          </p:spTgt>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52" presetClass="entr" presetSubtype="0" fill="hold" nodeType="clickEffect">
                                  <p:stCondLst>
                                    <p:cond delay="0"/>
                                  </p:stCondLst>
                                  <p:childTnLst>
                                    <p:set>
                                      <p:cBhvr>
                                        <p:cTn id="87" dur="1" fill="hold">
                                          <p:stCondLst>
                                            <p:cond delay="0"/>
                                          </p:stCondLst>
                                        </p:cTn>
                                        <p:tgtEl>
                                          <p:spTgt spid="46089">
                                            <p:txEl>
                                              <p:pRg st="8" end="8"/>
                                            </p:txEl>
                                          </p:spTgt>
                                        </p:tgtEl>
                                        <p:attrNameLst>
                                          <p:attrName>style.visibility</p:attrName>
                                        </p:attrNameLst>
                                      </p:cBhvr>
                                      <p:to>
                                        <p:strVal val="visible"/>
                                      </p:to>
                                    </p:set>
                                    <p:animScale>
                                      <p:cBhvr>
                                        <p:cTn id="88" dur="1000" decel="50000" fill="hold">
                                          <p:stCondLst>
                                            <p:cond delay="0"/>
                                          </p:stCondLst>
                                        </p:cTn>
                                        <p:tgtEl>
                                          <p:spTgt spid="46089">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9" dur="1000" decel="50000" fill="hold">
                                          <p:stCondLst>
                                            <p:cond delay="0"/>
                                          </p:stCondLst>
                                        </p:cTn>
                                        <p:tgtEl>
                                          <p:spTgt spid="46089">
                                            <p:txEl>
                                              <p:pRg st="8" end="8"/>
                                            </p:txEl>
                                          </p:spTgt>
                                        </p:tgtEl>
                                        <p:attrNameLst>
                                          <p:attrName>ppt_x</p:attrName>
                                          <p:attrName>ppt_y</p:attrName>
                                        </p:attrNameLst>
                                      </p:cBhvr>
                                    </p:animMotion>
                                    <p:animEffect transition="in" filter="fade">
                                      <p:cBhvr>
                                        <p:cTn id="90" dur="1000"/>
                                        <p:tgtEl>
                                          <p:spTgt spid="46089">
                                            <p:txEl>
                                              <p:pRg st="8" end="8"/>
                                            </p:txEl>
                                          </p:spTgt>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52" presetClass="entr" presetSubtype="0" fill="hold" nodeType="clickEffect">
                                  <p:stCondLst>
                                    <p:cond delay="0"/>
                                  </p:stCondLst>
                                  <p:childTnLst>
                                    <p:set>
                                      <p:cBhvr>
                                        <p:cTn id="94" dur="1" fill="hold">
                                          <p:stCondLst>
                                            <p:cond delay="0"/>
                                          </p:stCondLst>
                                        </p:cTn>
                                        <p:tgtEl>
                                          <p:spTgt spid="46089">
                                            <p:txEl>
                                              <p:pRg st="10" end="10"/>
                                            </p:txEl>
                                          </p:spTgt>
                                        </p:tgtEl>
                                        <p:attrNameLst>
                                          <p:attrName>style.visibility</p:attrName>
                                        </p:attrNameLst>
                                      </p:cBhvr>
                                      <p:to>
                                        <p:strVal val="visible"/>
                                      </p:to>
                                    </p:set>
                                    <p:animScale>
                                      <p:cBhvr>
                                        <p:cTn id="95" dur="1000" decel="50000" fill="hold">
                                          <p:stCondLst>
                                            <p:cond delay="0"/>
                                          </p:stCondLst>
                                        </p:cTn>
                                        <p:tgtEl>
                                          <p:spTgt spid="46089">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6" dur="1000" decel="50000" fill="hold">
                                          <p:stCondLst>
                                            <p:cond delay="0"/>
                                          </p:stCondLst>
                                        </p:cTn>
                                        <p:tgtEl>
                                          <p:spTgt spid="46089">
                                            <p:txEl>
                                              <p:pRg st="10" end="10"/>
                                            </p:txEl>
                                          </p:spTgt>
                                        </p:tgtEl>
                                        <p:attrNameLst>
                                          <p:attrName>ppt_x</p:attrName>
                                          <p:attrName>ppt_y</p:attrName>
                                        </p:attrNameLst>
                                      </p:cBhvr>
                                    </p:animMotion>
                                    <p:animEffect transition="in" filter="fade">
                                      <p:cBhvr>
                                        <p:cTn id="97" dur="1000"/>
                                        <p:tgtEl>
                                          <p:spTgt spid="46089">
                                            <p:txEl>
                                              <p:pRg st="10" end="10"/>
                                            </p:txEl>
                                          </p:spTgt>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52" presetClass="entr" presetSubtype="0" fill="hold" nodeType="clickEffect">
                                  <p:stCondLst>
                                    <p:cond delay="0"/>
                                  </p:stCondLst>
                                  <p:childTnLst>
                                    <p:set>
                                      <p:cBhvr>
                                        <p:cTn id="101" dur="1" fill="hold">
                                          <p:stCondLst>
                                            <p:cond delay="0"/>
                                          </p:stCondLst>
                                        </p:cTn>
                                        <p:tgtEl>
                                          <p:spTgt spid="46089">
                                            <p:txEl>
                                              <p:pRg st="14" end="14"/>
                                            </p:txEl>
                                          </p:spTgt>
                                        </p:tgtEl>
                                        <p:attrNameLst>
                                          <p:attrName>style.visibility</p:attrName>
                                        </p:attrNameLst>
                                      </p:cBhvr>
                                      <p:to>
                                        <p:strVal val="visible"/>
                                      </p:to>
                                    </p:set>
                                    <p:animScale>
                                      <p:cBhvr>
                                        <p:cTn id="102" dur="1000" decel="50000" fill="hold">
                                          <p:stCondLst>
                                            <p:cond delay="0"/>
                                          </p:stCondLst>
                                        </p:cTn>
                                        <p:tgtEl>
                                          <p:spTgt spid="46089">
                                            <p:txEl>
                                              <p:pRg st="14" end="1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3" dur="1000" decel="50000" fill="hold">
                                          <p:stCondLst>
                                            <p:cond delay="0"/>
                                          </p:stCondLst>
                                        </p:cTn>
                                        <p:tgtEl>
                                          <p:spTgt spid="46089">
                                            <p:txEl>
                                              <p:pRg st="14" end="14"/>
                                            </p:txEl>
                                          </p:spTgt>
                                        </p:tgtEl>
                                        <p:attrNameLst>
                                          <p:attrName>ppt_x</p:attrName>
                                          <p:attrName>ppt_y</p:attrName>
                                        </p:attrNameLst>
                                      </p:cBhvr>
                                    </p:animMotion>
                                    <p:animEffect transition="in" filter="fade">
                                      <p:cBhvr>
                                        <p:cTn id="104" dur="1000"/>
                                        <p:tgtEl>
                                          <p:spTgt spid="46089">
                                            <p:txEl>
                                              <p:pRg st="14" end="14"/>
                                            </p:txEl>
                                          </p:spTgt>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52" presetClass="entr" presetSubtype="0" fill="hold" nodeType="clickEffect">
                                  <p:stCondLst>
                                    <p:cond delay="0"/>
                                  </p:stCondLst>
                                  <p:childTnLst>
                                    <p:set>
                                      <p:cBhvr>
                                        <p:cTn id="108" dur="1" fill="hold">
                                          <p:stCondLst>
                                            <p:cond delay="0"/>
                                          </p:stCondLst>
                                        </p:cTn>
                                        <p:tgtEl>
                                          <p:spTgt spid="46089">
                                            <p:txEl>
                                              <p:pRg st="16" end="16"/>
                                            </p:txEl>
                                          </p:spTgt>
                                        </p:tgtEl>
                                        <p:attrNameLst>
                                          <p:attrName>style.visibility</p:attrName>
                                        </p:attrNameLst>
                                      </p:cBhvr>
                                      <p:to>
                                        <p:strVal val="visible"/>
                                      </p:to>
                                    </p:set>
                                    <p:animScale>
                                      <p:cBhvr>
                                        <p:cTn id="109" dur="1000" decel="50000" fill="hold">
                                          <p:stCondLst>
                                            <p:cond delay="0"/>
                                          </p:stCondLst>
                                        </p:cTn>
                                        <p:tgtEl>
                                          <p:spTgt spid="46089">
                                            <p:txEl>
                                              <p:pRg st="16" end="1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0" dur="1000" decel="50000" fill="hold">
                                          <p:stCondLst>
                                            <p:cond delay="0"/>
                                          </p:stCondLst>
                                        </p:cTn>
                                        <p:tgtEl>
                                          <p:spTgt spid="46089">
                                            <p:txEl>
                                              <p:pRg st="16" end="16"/>
                                            </p:txEl>
                                          </p:spTgt>
                                        </p:tgtEl>
                                        <p:attrNameLst>
                                          <p:attrName>ppt_x</p:attrName>
                                          <p:attrName>ppt_y</p:attrName>
                                        </p:attrNameLst>
                                      </p:cBhvr>
                                    </p:animMotion>
                                    <p:animEffect transition="in" filter="fade">
                                      <p:cBhvr>
                                        <p:cTn id="111" dur="1000"/>
                                        <p:tgtEl>
                                          <p:spTgt spid="46089">
                                            <p:txEl>
                                              <p:pRg st="16" end="16"/>
                                            </p:txEl>
                                          </p:spTgt>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52" presetClass="entr" presetSubtype="0" fill="hold" nodeType="clickEffect">
                                  <p:stCondLst>
                                    <p:cond delay="0"/>
                                  </p:stCondLst>
                                  <p:childTnLst>
                                    <p:set>
                                      <p:cBhvr>
                                        <p:cTn id="115" dur="1" fill="hold">
                                          <p:stCondLst>
                                            <p:cond delay="0"/>
                                          </p:stCondLst>
                                        </p:cTn>
                                        <p:tgtEl>
                                          <p:spTgt spid="46089">
                                            <p:txEl>
                                              <p:pRg st="18" end="18"/>
                                            </p:txEl>
                                          </p:spTgt>
                                        </p:tgtEl>
                                        <p:attrNameLst>
                                          <p:attrName>style.visibility</p:attrName>
                                        </p:attrNameLst>
                                      </p:cBhvr>
                                      <p:to>
                                        <p:strVal val="visible"/>
                                      </p:to>
                                    </p:set>
                                    <p:animScale>
                                      <p:cBhvr>
                                        <p:cTn id="116" dur="1000" decel="50000" fill="hold">
                                          <p:stCondLst>
                                            <p:cond delay="0"/>
                                          </p:stCondLst>
                                        </p:cTn>
                                        <p:tgtEl>
                                          <p:spTgt spid="46089">
                                            <p:txEl>
                                              <p:pRg st="18" end="1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7" dur="1000" decel="50000" fill="hold">
                                          <p:stCondLst>
                                            <p:cond delay="0"/>
                                          </p:stCondLst>
                                        </p:cTn>
                                        <p:tgtEl>
                                          <p:spTgt spid="46089">
                                            <p:txEl>
                                              <p:pRg st="18" end="18"/>
                                            </p:txEl>
                                          </p:spTgt>
                                        </p:tgtEl>
                                        <p:attrNameLst>
                                          <p:attrName>ppt_x</p:attrName>
                                          <p:attrName>ppt_y</p:attrName>
                                        </p:attrNameLst>
                                      </p:cBhvr>
                                    </p:animMotion>
                                    <p:animEffect transition="in" filter="fade">
                                      <p:cBhvr>
                                        <p:cTn id="118" dur="1000"/>
                                        <p:tgtEl>
                                          <p:spTgt spid="46089">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9" grpId="0" build="allAtOnce" animBg="1"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4673" name="Rectangle 9"/>
          <p:cNvSpPr>
            <a:spLocks noGrp="1" noChangeArrowheads="1"/>
          </p:cNvSpPr>
          <p:nvPr>
            <p:ph type="title" idx="4294967295"/>
          </p:nvPr>
        </p:nvSpPr>
        <p:spPr>
          <a:xfrm>
            <a:off x="1143000" y="304800"/>
            <a:ext cx="7543800" cy="1143000"/>
          </a:xfrm>
        </p:spPr>
        <p:txBody>
          <a:bodyPr/>
          <a:lstStyle/>
          <a:p>
            <a:pPr eaLnBrk="1" hangingPunct="1"/>
            <a:r>
              <a:rPr lang="en-US">
                <a:latin typeface="Arial" charset="0"/>
                <a:ea typeface="ＭＳ Ｐゴシック" charset="0"/>
                <a:cs typeface="Arial" charset="0"/>
              </a:rPr>
              <a:t>Date, Origin, Recipients</a:t>
            </a:r>
          </a:p>
        </p:txBody>
      </p:sp>
      <p:sp>
        <p:nvSpPr>
          <p:cNvPr id="47108" name="Text Box 4"/>
          <p:cNvSpPr txBox="1">
            <a:spLocks noChangeArrowheads="1"/>
          </p:cNvSpPr>
          <p:nvPr/>
        </p:nvSpPr>
        <p:spPr bwMode="auto">
          <a:xfrm>
            <a:off x="381001" y="152407"/>
            <a:ext cx="8001000" cy="1077913"/>
          </a:xfrm>
          <a:prstGeom prst="rect">
            <a:avLst/>
          </a:prstGeom>
          <a:solidFill>
            <a:srgbClr val="99FFCC"/>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200" b="1" u="sng">
                <a:solidFill>
                  <a:srgbClr val="000000"/>
                </a:solidFill>
                <a:latin typeface="Arial" charset="0"/>
                <a:cs typeface="Arial" charset="0"/>
              </a:rPr>
              <a:t>Date</a:t>
            </a:r>
            <a:endParaRPr lang="en-US" altLang="zh-CN" sz="3200" b="1">
              <a:solidFill>
                <a:srgbClr val="000000"/>
              </a:solidFill>
              <a:latin typeface="Arial" charset="0"/>
              <a:cs typeface="Arial" charset="0"/>
            </a:endParaRPr>
          </a:p>
          <a:p>
            <a:pPr eaLnBrk="1" hangingPunct="1"/>
            <a:r>
              <a:rPr lang="en-US" altLang="zh-CN" sz="3200" b="1">
                <a:solidFill>
                  <a:srgbClr val="000000"/>
                </a:solidFill>
                <a:latin typeface="Arial" charset="0"/>
                <a:cs typeface="Arial" charset="0"/>
              </a:rPr>
              <a:t>Most likely date of composition is </a:t>
            </a:r>
            <a:r>
              <a:rPr lang="en-US" altLang="zh-CN" b="1">
                <a:solidFill>
                  <a:srgbClr val="000000"/>
                </a:solidFill>
                <a:latin typeface="Arial" charset="0"/>
                <a:cs typeface="Arial" charset="0"/>
              </a:rPr>
              <a:t>AD</a:t>
            </a:r>
            <a:r>
              <a:rPr lang="en-US" altLang="zh-CN" sz="3200" b="1">
                <a:solidFill>
                  <a:srgbClr val="000000"/>
                </a:solidFill>
                <a:latin typeface="Arial" charset="0"/>
                <a:cs typeface="Arial" charset="0"/>
              </a:rPr>
              <a:t> 62</a:t>
            </a:r>
            <a:endParaRPr lang="en-US" sz="3200" b="1">
              <a:solidFill>
                <a:srgbClr val="000000"/>
              </a:solidFill>
              <a:latin typeface="Arial" charset="0"/>
              <a:cs typeface="Arial" charset="0"/>
            </a:endParaRPr>
          </a:p>
        </p:txBody>
      </p:sp>
      <p:sp>
        <p:nvSpPr>
          <p:cNvPr id="284675" name="Text Box 5"/>
          <p:cNvSpPr txBox="1">
            <a:spLocks noChangeArrowheads="1"/>
          </p:cNvSpPr>
          <p:nvPr/>
        </p:nvSpPr>
        <p:spPr bwMode="auto">
          <a:xfrm>
            <a:off x="8459793" y="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ial" charset="0"/>
                <a:cs typeface="Arial" charset="0"/>
              </a:rPr>
              <a:t>121</a:t>
            </a:r>
          </a:p>
        </p:txBody>
      </p:sp>
      <p:sp>
        <p:nvSpPr>
          <p:cNvPr id="47110" name="Text Box 6"/>
          <p:cNvSpPr txBox="1">
            <a:spLocks noChangeArrowheads="1"/>
          </p:cNvSpPr>
          <p:nvPr/>
        </p:nvSpPr>
        <p:spPr bwMode="auto">
          <a:xfrm>
            <a:off x="228600" y="1433518"/>
            <a:ext cx="4038600" cy="4572599"/>
          </a:xfrm>
          <a:prstGeom prst="rect">
            <a:avLst/>
          </a:prstGeom>
          <a:solidFill>
            <a:srgbClr val="CDF4FF"/>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200" b="1" u="sng" dirty="0">
                <a:solidFill>
                  <a:srgbClr val="000000"/>
                </a:solidFill>
                <a:latin typeface="Arial" charset="0"/>
                <a:cs typeface="Arial" charset="0"/>
              </a:rPr>
              <a:t>Origin</a:t>
            </a:r>
          </a:p>
          <a:p>
            <a:pPr eaLnBrk="1" hangingPunct="1"/>
            <a:r>
              <a:rPr lang="en-US" altLang="zh-CN" sz="3200" b="1" dirty="0">
                <a:solidFill>
                  <a:srgbClr val="000000"/>
                </a:solidFill>
                <a:latin typeface="Arial" charset="0"/>
                <a:cs typeface="Arial" charset="0"/>
              </a:rPr>
              <a:t>No one knows for certain where Luke wrote this account. Suggestions include Rome, Antioch, Ephesus, Asia Minor, and Achaia. </a:t>
            </a:r>
            <a:endParaRPr lang="en-US" sz="3200" b="1" dirty="0">
              <a:solidFill>
                <a:srgbClr val="000000"/>
              </a:solidFill>
              <a:latin typeface="Arial" charset="0"/>
              <a:cs typeface="Arial" charset="0"/>
            </a:endParaRPr>
          </a:p>
        </p:txBody>
      </p:sp>
      <p:sp>
        <p:nvSpPr>
          <p:cNvPr id="47111" name="Text Box 7"/>
          <p:cNvSpPr txBox="1">
            <a:spLocks noChangeArrowheads="1"/>
          </p:cNvSpPr>
          <p:nvPr/>
        </p:nvSpPr>
        <p:spPr bwMode="auto">
          <a:xfrm>
            <a:off x="4343400" y="4419605"/>
            <a:ext cx="4800600" cy="2083532"/>
          </a:xfrm>
          <a:prstGeom prst="rect">
            <a:avLst/>
          </a:prstGeom>
          <a:solidFill>
            <a:srgbClr val="CDF4FF"/>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200" b="1" u="sng" dirty="0">
                <a:solidFill>
                  <a:srgbClr val="000000"/>
                </a:solidFill>
                <a:latin typeface="Arial" charset="0"/>
                <a:cs typeface="Arial" charset="0"/>
              </a:rPr>
              <a:t>Recipients</a:t>
            </a:r>
            <a:endParaRPr lang="en-US" altLang="zh-CN" sz="3200" b="1" dirty="0">
              <a:solidFill>
                <a:srgbClr val="000000"/>
              </a:solidFill>
              <a:latin typeface="Arial" charset="0"/>
              <a:cs typeface="Arial" charset="0"/>
            </a:endParaRPr>
          </a:p>
          <a:p>
            <a:pPr eaLnBrk="1" hangingPunct="1"/>
            <a:r>
              <a:rPr lang="en-US" altLang="zh-CN" sz="3200" b="1" dirty="0">
                <a:solidFill>
                  <a:srgbClr val="000000"/>
                </a:solidFill>
                <a:latin typeface="Arial" charset="0"/>
                <a:cs typeface="Arial" charset="0"/>
              </a:rPr>
              <a:t>Theophilus (1:1), a man whose name means </a:t>
            </a:r>
            <a:r>
              <a:rPr lang="ru-RU" altLang="zh-CN" sz="3200" b="1" dirty="0">
                <a:solidFill>
                  <a:srgbClr val="000000"/>
                </a:solidFill>
                <a:latin typeface="Arial" charset="0"/>
                <a:cs typeface="Arial" charset="0"/>
              </a:rPr>
              <a:t>"</a:t>
            </a:r>
            <a:r>
              <a:rPr lang="en-US" altLang="zh-CN" sz="3200" b="1" dirty="0">
                <a:solidFill>
                  <a:srgbClr val="000000"/>
                </a:solidFill>
                <a:latin typeface="Arial" charset="0"/>
                <a:cs typeface="Arial" charset="0"/>
              </a:rPr>
              <a:t>lover of God.</a:t>
            </a:r>
            <a:r>
              <a:rPr lang="ru-RU" altLang="zh-CN" sz="3200" b="1" dirty="0">
                <a:solidFill>
                  <a:srgbClr val="000000"/>
                </a:solidFill>
                <a:latin typeface="Arial" charset="0"/>
                <a:cs typeface="Arial" charset="0"/>
              </a:rPr>
              <a:t>"</a:t>
            </a:r>
            <a:endParaRPr lang="en-US" sz="3200" b="1" dirty="0">
              <a:solidFill>
                <a:srgbClr val="000000"/>
              </a:solidFill>
              <a:latin typeface="Arial" charset="0"/>
              <a:cs typeface="Arial" charset="0"/>
            </a:endParaRPr>
          </a:p>
        </p:txBody>
      </p:sp>
      <p:sp>
        <p:nvSpPr>
          <p:cNvPr id="47112" name="Line 8"/>
          <p:cNvSpPr>
            <a:spLocks noChangeShapeType="1"/>
          </p:cNvSpPr>
          <p:nvPr/>
        </p:nvSpPr>
        <p:spPr bwMode="auto">
          <a:xfrm>
            <a:off x="4267200" y="2971800"/>
            <a:ext cx="2971800" cy="1371600"/>
          </a:xfrm>
          <a:prstGeom prst="line">
            <a:avLst/>
          </a:prstGeom>
          <a:noFill/>
          <a:ln w="50800" cap="sq">
            <a:solidFill>
              <a:schemeClr val="tx1"/>
            </a:solidFill>
            <a:round/>
            <a:headEnd type="none" w="sm" len="sm"/>
            <a:tailEnd type="triangle" w="lg" len="lg"/>
          </a:ln>
          <a:extLst>
            <a:ext uri="{909E8E84-426E-40dd-AFC4-6F175D3DCCD1}">
              <a14:hiddenFill xmlns:a14="http://schemas.microsoft.com/office/drawing/2010/main" xmlns="">
                <a:noFill/>
              </a14:hiddenFill>
            </a:ext>
          </a:extLst>
        </p:spPr>
        <p:txBody>
          <a:bodyPr wrap="none" lIns="91334" tIns="45667" rIns="91334" bIns="45667"/>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110"/>
                                        </p:tgtEl>
                                        <p:attrNameLst>
                                          <p:attrName>style.visibility</p:attrName>
                                        </p:attrNameLst>
                                      </p:cBhvr>
                                      <p:to>
                                        <p:strVal val="visible"/>
                                      </p:to>
                                    </p:set>
                                    <p:anim calcmode="lin" valueType="num">
                                      <p:cBhvr additive="base">
                                        <p:cTn id="7" dur="500" fill="hold"/>
                                        <p:tgtEl>
                                          <p:spTgt spid="47110"/>
                                        </p:tgtEl>
                                        <p:attrNameLst>
                                          <p:attrName>ppt_x</p:attrName>
                                        </p:attrNameLst>
                                      </p:cBhvr>
                                      <p:tavLst>
                                        <p:tav tm="0">
                                          <p:val>
                                            <p:strVal val="0-#ppt_w/2"/>
                                          </p:val>
                                        </p:tav>
                                        <p:tav tm="100000">
                                          <p:val>
                                            <p:strVal val="#ppt_x"/>
                                          </p:val>
                                        </p:tav>
                                      </p:tavLst>
                                    </p:anim>
                                    <p:anim calcmode="lin" valueType="num">
                                      <p:cBhvr additive="base">
                                        <p:cTn id="8" dur="500" fill="hold"/>
                                        <p:tgtEl>
                                          <p:spTgt spid="471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7112"/>
                                        </p:tgtEl>
                                        <p:attrNameLst>
                                          <p:attrName>style.visibility</p:attrName>
                                        </p:attrNameLst>
                                      </p:cBhvr>
                                      <p:to>
                                        <p:strVal val="visible"/>
                                      </p:to>
                                    </p:set>
                                    <p:anim calcmode="lin" valueType="num">
                                      <p:cBhvr>
                                        <p:cTn id="13" dur="500" fill="hold"/>
                                        <p:tgtEl>
                                          <p:spTgt spid="47112"/>
                                        </p:tgtEl>
                                        <p:attrNameLst>
                                          <p:attrName>ppt_w</p:attrName>
                                        </p:attrNameLst>
                                      </p:cBhvr>
                                      <p:tavLst>
                                        <p:tav tm="0">
                                          <p:val>
                                            <p:fltVal val="0"/>
                                          </p:val>
                                        </p:tav>
                                        <p:tav tm="100000">
                                          <p:val>
                                            <p:strVal val="#ppt_w"/>
                                          </p:val>
                                        </p:tav>
                                      </p:tavLst>
                                    </p:anim>
                                    <p:anim calcmode="lin" valueType="num">
                                      <p:cBhvr>
                                        <p:cTn id="14" dur="500" fill="hold"/>
                                        <p:tgtEl>
                                          <p:spTgt spid="47112"/>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111"/>
                                        </p:tgtEl>
                                        <p:attrNameLst>
                                          <p:attrName>style.visibility</p:attrName>
                                        </p:attrNameLst>
                                      </p:cBhvr>
                                      <p:to>
                                        <p:strVal val="visible"/>
                                      </p:to>
                                    </p:set>
                                    <p:anim calcmode="lin" valueType="num">
                                      <p:cBhvr additive="base">
                                        <p:cTn id="19" dur="500" fill="hold"/>
                                        <p:tgtEl>
                                          <p:spTgt spid="47111"/>
                                        </p:tgtEl>
                                        <p:attrNameLst>
                                          <p:attrName>ppt_x</p:attrName>
                                        </p:attrNameLst>
                                      </p:cBhvr>
                                      <p:tavLst>
                                        <p:tav tm="0">
                                          <p:val>
                                            <p:strVal val="0-#ppt_w/2"/>
                                          </p:val>
                                        </p:tav>
                                        <p:tav tm="100000">
                                          <p:val>
                                            <p:strVal val="#ppt_x"/>
                                          </p:val>
                                        </p:tav>
                                      </p:tavLst>
                                    </p:anim>
                                    <p:anim calcmode="lin" valueType="num">
                                      <p:cBhvr additive="base">
                                        <p:cTn id="20" dur="500" fill="hold"/>
                                        <p:tgtEl>
                                          <p:spTgt spid="471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0" grpId="0" animBg="1" autoUpdateAnimBg="0"/>
      <p:bldP spid="47111" grpId="0" animBg="1" autoUpdateAnimBg="0"/>
      <p:bldP spid="471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6" name="Picture 5" descr="Cross Sky View Christian Stock Photography.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 y="0"/>
            <a:ext cx="9139943" cy="6858000"/>
          </a:xfrm>
          <a:prstGeom prst="rect">
            <a:avLst/>
          </a:prstGeom>
        </p:spPr>
      </p:pic>
      <p:sp>
        <p:nvSpPr>
          <p:cNvPr id="2" name="Title 1"/>
          <p:cNvSpPr>
            <a:spLocks noGrp="1"/>
          </p:cNvSpPr>
          <p:nvPr>
            <p:ph type="ctrTitle"/>
          </p:nvPr>
        </p:nvSpPr>
        <p:spPr>
          <a:xfrm>
            <a:off x="180966" y="102580"/>
            <a:ext cx="8236820" cy="799420"/>
          </a:xfrm>
          <a:solidFill>
            <a:schemeClr val="tx1"/>
          </a:solidFill>
        </p:spPr>
        <p:txBody>
          <a:bodyPr/>
          <a:lstStyle/>
          <a:p>
            <a:r>
              <a:rPr lang="en-US" sz="3600" b="1" dirty="0">
                <a:solidFill>
                  <a:schemeClr val="bg1"/>
                </a:solidFill>
                <a:effectLst>
                  <a:glow rad="101600">
                    <a:schemeClr val="tx1">
                      <a:alpha val="99000"/>
                    </a:schemeClr>
                  </a:glow>
                </a:effectLst>
                <a:latin typeface="Arial"/>
                <a:cs typeface="Arial"/>
              </a:rPr>
              <a:t>Redemption</a:t>
            </a:r>
          </a:p>
        </p:txBody>
      </p:sp>
      <p:sp>
        <p:nvSpPr>
          <p:cNvPr id="3" name="Title 1"/>
          <p:cNvSpPr txBox="1">
            <a:spLocks/>
          </p:cNvSpPr>
          <p:nvPr/>
        </p:nvSpPr>
        <p:spPr bwMode="auto">
          <a:xfrm>
            <a:off x="14766" y="1433738"/>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6952"/>
            <a:endParaRPr lang="en-US" b="1" dirty="0">
              <a:solidFill>
                <a:prstClr val="white"/>
              </a:solidFill>
              <a:effectLst>
                <a:glow rad="101600">
                  <a:prstClr val="black">
                    <a:alpha val="99000"/>
                  </a:prstClr>
                </a:glow>
              </a:effectLst>
              <a:latin typeface="Calibri"/>
            </a:endParaRPr>
          </a:p>
        </p:txBody>
      </p:sp>
      <p:sp>
        <p:nvSpPr>
          <p:cNvPr id="4" name="Rectangle 2"/>
          <p:cNvSpPr txBox="1">
            <a:spLocks noChangeArrowheads="1"/>
          </p:cNvSpPr>
          <p:nvPr/>
        </p:nvSpPr>
        <p:spPr bwMode="auto">
          <a:xfrm>
            <a:off x="0" y="1602018"/>
            <a:ext cx="9144000" cy="4096629"/>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defTabSz="456952">
              <a:defRPr/>
            </a:pPr>
            <a:r>
              <a:rPr lang="en-US" sz="3200" b="1" dirty="0">
                <a:solidFill>
                  <a:srgbClr val="FFFFFF"/>
                </a:solidFill>
                <a:effectLst>
                  <a:glow rad="127000">
                    <a:srgbClr val="000000"/>
                  </a:glow>
                </a:effectLst>
                <a:latin typeface="Arial" charset="0"/>
                <a:ea typeface="ＭＳ Ｐゴシック" charset="0"/>
                <a:cs typeface="ＭＳ Ｐゴシック" charset="0"/>
              </a:rPr>
              <a:t>The universal appeal for salvation through the gospel is stressed (1:8; 28:30-31) in this book that records over 80 geographical locations–more than any other New Testament book. </a:t>
            </a:r>
          </a:p>
        </p:txBody>
      </p:sp>
      <p:sp>
        <p:nvSpPr>
          <p:cNvPr id="5" name="Text Box 3"/>
          <p:cNvSpPr txBox="1">
            <a:spLocks noChangeArrowheads="1"/>
          </p:cNvSpPr>
          <p:nvPr/>
        </p:nvSpPr>
        <p:spPr bwMode="auto">
          <a:xfrm>
            <a:off x="8170701" y="44456"/>
            <a:ext cx="868363" cy="4616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r>
              <a:rPr lang="en-US" b="1" dirty="0">
                <a:solidFill>
                  <a:srgbClr val="FFFFFF"/>
                </a:solidFill>
                <a:cs typeface="Arial" charset="0"/>
              </a:rPr>
              <a:t>27b</a:t>
            </a:r>
          </a:p>
        </p:txBody>
      </p:sp>
      <p:sp>
        <p:nvSpPr>
          <p:cNvPr id="8" name="Rectangle 2">
            <a:extLst>
              <a:ext uri="{FF2B5EF4-FFF2-40B4-BE49-F238E27FC236}">
                <a16:creationId xmlns:a16="http://schemas.microsoft.com/office/drawing/2014/main" id="{999210CA-13E5-324F-B62F-AAA1F70027C7}"/>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211280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21" name="Text Box 3"/>
          <p:cNvSpPr txBox="1">
            <a:spLocks noChangeArrowheads="1"/>
          </p:cNvSpPr>
          <p:nvPr/>
        </p:nvSpPr>
        <p:spPr bwMode="auto">
          <a:xfrm>
            <a:off x="8458205" y="5"/>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ial" charset="0"/>
                <a:cs typeface="Arial" charset="0"/>
              </a:rPr>
              <a:t>122</a:t>
            </a:r>
          </a:p>
        </p:txBody>
      </p:sp>
      <p:sp>
        <p:nvSpPr>
          <p:cNvPr id="49156" name="Text Box 4"/>
          <p:cNvSpPr txBox="1">
            <a:spLocks noChangeArrowheads="1"/>
          </p:cNvSpPr>
          <p:nvPr/>
        </p:nvSpPr>
        <p:spPr bwMode="auto">
          <a:xfrm>
            <a:off x="228600" y="1266840"/>
            <a:ext cx="8534400" cy="5070413"/>
          </a:xfrm>
          <a:prstGeom prst="rect">
            <a:avLst/>
          </a:prstGeom>
          <a:solidFill>
            <a:schemeClr val="tx1"/>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200" b="1" dirty="0">
                <a:solidFill>
                  <a:srgbClr val="FFFFFF"/>
                </a:solidFill>
                <a:latin typeface="Arial" charset="0"/>
                <a:cs typeface="Arial" charset="0"/>
              </a:rPr>
              <a:t>	Luke probably wrote at </a:t>
            </a:r>
            <a:r>
              <a:rPr lang="en-US" altLang="zh-CN" sz="3200" b="1" dirty="0" err="1">
                <a:solidFill>
                  <a:srgbClr val="FFFFFF"/>
                </a:solidFill>
                <a:latin typeface="Arial" charset="0"/>
                <a:cs typeface="Arial" charset="0"/>
              </a:rPr>
              <a:t>Theophilus</a:t>
            </a:r>
            <a:r>
              <a:rPr lang="uk-UA" altLang="zh-CN" sz="3200" b="1" dirty="0">
                <a:solidFill>
                  <a:srgbClr val="FFFFFF"/>
                </a:solidFill>
                <a:latin typeface="Arial" charset="0"/>
                <a:cs typeface="Arial" charset="0"/>
              </a:rPr>
              <a:t>'</a:t>
            </a:r>
            <a:r>
              <a:rPr lang="en-US" altLang="zh-CN" sz="3200" b="1" dirty="0">
                <a:solidFill>
                  <a:srgbClr val="FFFFFF"/>
                </a:solidFill>
                <a:latin typeface="Arial" charset="0"/>
                <a:cs typeface="Arial" charset="0"/>
              </a:rPr>
              <a:t> request, but in any event he purposed to strengthen the wealthy Christian</a:t>
            </a:r>
            <a:r>
              <a:rPr lang="uk-UA" altLang="zh-CN" sz="3200" b="1" dirty="0">
                <a:solidFill>
                  <a:srgbClr val="FFFFFF"/>
                </a:solidFill>
                <a:latin typeface="Arial" charset="0"/>
                <a:cs typeface="Arial" charset="0"/>
              </a:rPr>
              <a:t>'</a:t>
            </a:r>
            <a:r>
              <a:rPr lang="en-US" altLang="zh-CN" sz="3200" b="1" dirty="0">
                <a:solidFill>
                  <a:srgbClr val="FFFFFF"/>
                </a:solidFill>
                <a:latin typeface="Arial" charset="0"/>
                <a:cs typeface="Arial" charset="0"/>
              </a:rPr>
              <a:t>s faith by showing that his faith rested on firm historical fact (Luke 1:3-4).  Perhaps even more significantly Luke sought to explain to his wider Gentile audience that the progress of the kingdom message was divinely directed, not of human ingenuity and skill.</a:t>
            </a:r>
          </a:p>
        </p:txBody>
      </p:sp>
      <p:sp>
        <p:nvSpPr>
          <p:cNvPr id="286723" name="Rectangle 5"/>
          <p:cNvSpPr>
            <a:spLocks noGrp="1" noChangeArrowheads="1"/>
          </p:cNvSpPr>
          <p:nvPr>
            <p:ph type="title" idx="4294967295"/>
          </p:nvPr>
        </p:nvSpPr>
        <p:spPr>
          <a:xfrm>
            <a:off x="3274501" y="411163"/>
            <a:ext cx="2052087" cy="590092"/>
          </a:xfrm>
          <a:solidFill>
            <a:srgbClr val="000099"/>
          </a:solidFill>
        </p:spPr>
        <p:txBody>
          <a:bodyPr wrap="none" lIns="91334" tIns="45667" rIns="91334" bIns="45667" anchor="t">
            <a:spAutoFit/>
          </a:bodyPr>
          <a:lstStyle/>
          <a:p>
            <a:pPr eaLnBrk="1" hangingPunct="1"/>
            <a:r>
              <a:rPr lang="en-US" sz="3200" b="1">
                <a:solidFill>
                  <a:srgbClr val="FFFFFF"/>
                </a:solidFill>
                <a:latin typeface="Arial" charset="0"/>
                <a:ea typeface="ＭＳ Ｐゴシック" charset="0"/>
                <a:cs typeface="Arial" charset="0"/>
              </a:rPr>
              <a:t>Occasion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9156"/>
                                        </p:tgtEl>
                                        <p:attrNameLst>
                                          <p:attrName>style.visibility</p:attrName>
                                        </p:attrNameLst>
                                      </p:cBhvr>
                                      <p:to>
                                        <p:strVal val="visible"/>
                                      </p:to>
                                    </p:set>
                                    <p:anim calcmode="lin" valueType="num">
                                      <p:cBhvr>
                                        <p:cTn id="7" dur="500" fill="hold"/>
                                        <p:tgtEl>
                                          <p:spTgt spid="49156"/>
                                        </p:tgtEl>
                                        <p:attrNameLst>
                                          <p:attrName>ppt_w</p:attrName>
                                        </p:attrNameLst>
                                      </p:cBhvr>
                                      <p:tavLst>
                                        <p:tav tm="0">
                                          <p:val>
                                            <p:fltVal val="0"/>
                                          </p:val>
                                        </p:tav>
                                        <p:tav tm="100000">
                                          <p:val>
                                            <p:strVal val="#ppt_w"/>
                                          </p:val>
                                        </p:tav>
                                      </p:tavLst>
                                    </p:anim>
                                    <p:anim calcmode="lin" valueType="num">
                                      <p:cBhvr>
                                        <p:cTn id="8" dur="500" fill="hold"/>
                                        <p:tgtEl>
                                          <p:spTgt spid="4915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animBg="1"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8769" name="Picture 11" descr="lamema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52700" y="762000"/>
            <a:ext cx="4076700"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8770" name="Text Box 3"/>
          <p:cNvSpPr txBox="1">
            <a:spLocks noChangeArrowheads="1"/>
          </p:cNvSpPr>
          <p:nvPr/>
        </p:nvSpPr>
        <p:spPr bwMode="auto">
          <a:xfrm>
            <a:off x="8382008" y="76206"/>
            <a:ext cx="697964"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en-US" b="1">
                <a:latin typeface="Arial" charset="0"/>
                <a:ea typeface="Osaka" charset="0"/>
                <a:cs typeface="Osaka" charset="0"/>
              </a:rPr>
              <a:t>122</a:t>
            </a:r>
          </a:p>
        </p:txBody>
      </p:sp>
      <p:sp>
        <p:nvSpPr>
          <p:cNvPr id="50180" name="Text Box 4"/>
          <p:cNvSpPr txBox="1">
            <a:spLocks noChangeArrowheads="1"/>
          </p:cNvSpPr>
          <p:nvPr/>
        </p:nvSpPr>
        <p:spPr bwMode="auto">
          <a:xfrm rot="-1200000">
            <a:off x="583719" y="1987084"/>
            <a:ext cx="2239340" cy="523220"/>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000099"/>
                </a:solidFill>
                <a:latin typeface="Arial" charset="0"/>
                <a:ea typeface="Osaka" charset="0"/>
                <a:cs typeface="Osaka" charset="0"/>
              </a:rPr>
              <a:t>Conciliation</a:t>
            </a:r>
          </a:p>
        </p:txBody>
      </p:sp>
      <p:sp>
        <p:nvSpPr>
          <p:cNvPr id="50181" name="Text Box 5"/>
          <p:cNvSpPr txBox="1">
            <a:spLocks noChangeArrowheads="1"/>
          </p:cNvSpPr>
          <p:nvPr/>
        </p:nvSpPr>
        <p:spPr bwMode="auto">
          <a:xfrm rot="-1200000">
            <a:off x="-209921" y="3587284"/>
            <a:ext cx="4953775" cy="523220"/>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000099"/>
                </a:solidFill>
                <a:latin typeface="Arial" charset="0"/>
                <a:ea typeface="Osaka" charset="0"/>
                <a:cs typeface="Osaka" charset="0"/>
              </a:rPr>
              <a:t>Soteriological / Evangelistic</a:t>
            </a:r>
          </a:p>
        </p:txBody>
      </p:sp>
      <p:sp>
        <p:nvSpPr>
          <p:cNvPr id="50182" name="Text Box 6"/>
          <p:cNvSpPr txBox="1">
            <a:spLocks noChangeArrowheads="1"/>
          </p:cNvSpPr>
          <p:nvPr/>
        </p:nvSpPr>
        <p:spPr bwMode="auto">
          <a:xfrm rot="-1200000">
            <a:off x="611575" y="4882684"/>
            <a:ext cx="4274377" cy="523220"/>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000099"/>
                </a:solidFill>
                <a:latin typeface="Arial" charset="0"/>
                <a:ea typeface="Osaka" charset="0"/>
                <a:cs typeface="Osaka" charset="0"/>
              </a:rPr>
              <a:t>Instructional/Edification</a:t>
            </a:r>
          </a:p>
        </p:txBody>
      </p:sp>
      <p:sp>
        <p:nvSpPr>
          <p:cNvPr id="50183" name="Text Box 7"/>
          <p:cNvSpPr txBox="1">
            <a:spLocks noChangeArrowheads="1"/>
          </p:cNvSpPr>
          <p:nvPr/>
        </p:nvSpPr>
        <p:spPr bwMode="auto">
          <a:xfrm rot="-1200000">
            <a:off x="1812192" y="6038386"/>
            <a:ext cx="2039816" cy="523220"/>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000099"/>
                </a:solidFill>
                <a:latin typeface="Arial" charset="0"/>
                <a:ea typeface="Osaka" charset="0"/>
                <a:cs typeface="Osaka" charset="0"/>
              </a:rPr>
              <a:t>Apologetic</a:t>
            </a:r>
          </a:p>
        </p:txBody>
      </p:sp>
      <p:sp>
        <p:nvSpPr>
          <p:cNvPr id="50184" name="Text Box 8"/>
          <p:cNvSpPr txBox="1">
            <a:spLocks noChangeArrowheads="1"/>
          </p:cNvSpPr>
          <p:nvPr/>
        </p:nvSpPr>
        <p:spPr bwMode="auto">
          <a:xfrm rot="1200000">
            <a:off x="6015659" y="1833099"/>
            <a:ext cx="2540379" cy="523220"/>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000099"/>
                </a:solidFill>
                <a:latin typeface="Arial" charset="0"/>
                <a:ea typeface="Osaka" charset="0"/>
                <a:cs typeface="Osaka" charset="0"/>
              </a:rPr>
              <a:t>Ecclesiastical</a:t>
            </a:r>
          </a:p>
        </p:txBody>
      </p:sp>
      <p:sp>
        <p:nvSpPr>
          <p:cNvPr id="50185" name="Text Box 9"/>
          <p:cNvSpPr txBox="1">
            <a:spLocks noChangeArrowheads="1"/>
          </p:cNvSpPr>
          <p:nvPr/>
        </p:nvSpPr>
        <p:spPr bwMode="auto">
          <a:xfrm rot="1200000">
            <a:off x="5470009" y="4195299"/>
            <a:ext cx="3477685" cy="523220"/>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000099"/>
                </a:solidFill>
                <a:latin typeface="Arial" charset="0"/>
                <a:ea typeface="Osaka" charset="0"/>
                <a:cs typeface="Osaka" charset="0"/>
              </a:rPr>
              <a:t>Historical Narrative</a:t>
            </a:r>
          </a:p>
        </p:txBody>
      </p:sp>
      <p:sp>
        <p:nvSpPr>
          <p:cNvPr id="50186" name="Text Box 10"/>
          <p:cNvSpPr txBox="1">
            <a:spLocks noChangeArrowheads="1"/>
          </p:cNvSpPr>
          <p:nvPr/>
        </p:nvSpPr>
        <p:spPr bwMode="auto">
          <a:xfrm rot="1200000">
            <a:off x="5346478" y="5871699"/>
            <a:ext cx="1740355" cy="523220"/>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000099"/>
                </a:solidFill>
                <a:latin typeface="Arial" charset="0"/>
                <a:ea typeface="Osaka" charset="0"/>
                <a:cs typeface="Osaka" charset="0"/>
              </a:rPr>
              <a:t>Kingdom</a:t>
            </a:r>
          </a:p>
        </p:txBody>
      </p:sp>
      <p:sp>
        <p:nvSpPr>
          <p:cNvPr id="288778" name="Rectangle 12"/>
          <p:cNvSpPr>
            <a:spLocks noGrp="1" noChangeArrowheads="1"/>
          </p:cNvSpPr>
          <p:nvPr>
            <p:ph type="title" idx="4294967295"/>
          </p:nvPr>
        </p:nvSpPr>
        <p:spPr>
          <a:xfrm>
            <a:off x="533400" y="152401"/>
            <a:ext cx="7162800" cy="590092"/>
          </a:xfrm>
          <a:solidFill>
            <a:srgbClr val="000099"/>
          </a:solidFill>
        </p:spPr>
        <p:txBody>
          <a:bodyPr anchor="t">
            <a:spAutoFit/>
          </a:bodyPr>
          <a:lstStyle/>
          <a:p>
            <a:pPr algn="ctr" eaLnBrk="1" hangingPunct="1"/>
            <a:r>
              <a:rPr kumimoji="0" lang="en-US" sz="3200" b="1" dirty="0">
                <a:solidFill>
                  <a:srgbClr val="FFFFFF"/>
                </a:solidFill>
                <a:latin typeface="Arial" charset="0"/>
                <a:ea typeface="SimSun" charset="0"/>
                <a:cs typeface="SimSun" charset="0"/>
              </a:rPr>
              <a:t>Luke</a:t>
            </a:r>
            <a:r>
              <a:rPr kumimoji="0" lang="uk-UA" altLang="ja-JP" sz="3200" b="1" dirty="0">
                <a:solidFill>
                  <a:srgbClr val="FFFFFF"/>
                </a:solidFill>
                <a:latin typeface="Arial" charset="0"/>
                <a:ea typeface="SimSun" charset="0"/>
                <a:cs typeface="SimSun" charset="0"/>
              </a:rPr>
              <a:t>'</a:t>
            </a:r>
            <a:r>
              <a:rPr kumimoji="0" lang="en-US" altLang="ja-JP" sz="3200" b="1" dirty="0">
                <a:solidFill>
                  <a:srgbClr val="FFFFFF"/>
                </a:solidFill>
                <a:latin typeface="Arial" charset="0"/>
                <a:ea typeface="Osaka" charset="0"/>
                <a:cs typeface="Arial" charset="0"/>
              </a:rPr>
              <a:t>s Purpose in Writing</a:t>
            </a:r>
            <a:endParaRPr kumimoji="0" lang="en-US" sz="3200" b="1" dirty="0">
              <a:solidFill>
                <a:srgbClr val="FFFFFF"/>
              </a:solidFill>
              <a:latin typeface="Arial" charset="0"/>
              <a:ea typeface="Osaka"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0180"/>
                                        </p:tgtEl>
                                        <p:attrNameLst>
                                          <p:attrName>style.visibility</p:attrName>
                                        </p:attrNameLst>
                                      </p:cBhvr>
                                      <p:to>
                                        <p:strVal val="visible"/>
                                      </p:to>
                                    </p:set>
                                    <p:anim calcmode="lin" valueType="num">
                                      <p:cBhvr additive="base">
                                        <p:cTn id="7" dur="500" fill="hold"/>
                                        <p:tgtEl>
                                          <p:spTgt spid="50180"/>
                                        </p:tgtEl>
                                        <p:attrNameLst>
                                          <p:attrName>ppt_x</p:attrName>
                                        </p:attrNameLst>
                                      </p:cBhvr>
                                      <p:tavLst>
                                        <p:tav tm="0">
                                          <p:val>
                                            <p:strVal val="0-#ppt_w/2"/>
                                          </p:val>
                                        </p:tav>
                                        <p:tav tm="100000">
                                          <p:val>
                                            <p:strVal val="#ppt_x"/>
                                          </p:val>
                                        </p:tav>
                                      </p:tavLst>
                                    </p:anim>
                                    <p:anim calcmode="lin" valueType="num">
                                      <p:cBhvr additive="base">
                                        <p:cTn id="8" dur="500" fill="hold"/>
                                        <p:tgtEl>
                                          <p:spTgt spid="5018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181"/>
                                        </p:tgtEl>
                                        <p:attrNameLst>
                                          <p:attrName>style.visibility</p:attrName>
                                        </p:attrNameLst>
                                      </p:cBhvr>
                                      <p:to>
                                        <p:strVal val="visible"/>
                                      </p:to>
                                    </p:set>
                                    <p:anim calcmode="lin" valueType="num">
                                      <p:cBhvr additive="base">
                                        <p:cTn id="13" dur="500" fill="hold"/>
                                        <p:tgtEl>
                                          <p:spTgt spid="50181"/>
                                        </p:tgtEl>
                                        <p:attrNameLst>
                                          <p:attrName>ppt_x</p:attrName>
                                        </p:attrNameLst>
                                      </p:cBhvr>
                                      <p:tavLst>
                                        <p:tav tm="0">
                                          <p:val>
                                            <p:strVal val="0-#ppt_w/2"/>
                                          </p:val>
                                        </p:tav>
                                        <p:tav tm="100000">
                                          <p:val>
                                            <p:strVal val="#ppt_x"/>
                                          </p:val>
                                        </p:tav>
                                      </p:tavLst>
                                    </p:anim>
                                    <p:anim calcmode="lin" valueType="num">
                                      <p:cBhvr additive="base">
                                        <p:cTn id="14" dur="500" fill="hold"/>
                                        <p:tgtEl>
                                          <p:spTgt spid="5018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0182"/>
                                        </p:tgtEl>
                                        <p:attrNameLst>
                                          <p:attrName>style.visibility</p:attrName>
                                        </p:attrNameLst>
                                      </p:cBhvr>
                                      <p:to>
                                        <p:strVal val="visible"/>
                                      </p:to>
                                    </p:set>
                                    <p:anim calcmode="lin" valueType="num">
                                      <p:cBhvr additive="base">
                                        <p:cTn id="19" dur="500" fill="hold"/>
                                        <p:tgtEl>
                                          <p:spTgt spid="50182"/>
                                        </p:tgtEl>
                                        <p:attrNameLst>
                                          <p:attrName>ppt_x</p:attrName>
                                        </p:attrNameLst>
                                      </p:cBhvr>
                                      <p:tavLst>
                                        <p:tav tm="0">
                                          <p:val>
                                            <p:strVal val="0-#ppt_w/2"/>
                                          </p:val>
                                        </p:tav>
                                        <p:tav tm="100000">
                                          <p:val>
                                            <p:strVal val="#ppt_x"/>
                                          </p:val>
                                        </p:tav>
                                      </p:tavLst>
                                    </p:anim>
                                    <p:anim calcmode="lin" valueType="num">
                                      <p:cBhvr additive="base">
                                        <p:cTn id="20" dur="500" fill="hold"/>
                                        <p:tgtEl>
                                          <p:spTgt spid="5018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0183"/>
                                        </p:tgtEl>
                                        <p:attrNameLst>
                                          <p:attrName>style.visibility</p:attrName>
                                        </p:attrNameLst>
                                      </p:cBhvr>
                                      <p:to>
                                        <p:strVal val="visible"/>
                                      </p:to>
                                    </p:set>
                                    <p:anim calcmode="lin" valueType="num">
                                      <p:cBhvr additive="base">
                                        <p:cTn id="25" dur="500" fill="hold"/>
                                        <p:tgtEl>
                                          <p:spTgt spid="50183"/>
                                        </p:tgtEl>
                                        <p:attrNameLst>
                                          <p:attrName>ppt_x</p:attrName>
                                        </p:attrNameLst>
                                      </p:cBhvr>
                                      <p:tavLst>
                                        <p:tav tm="0">
                                          <p:val>
                                            <p:strVal val="0-#ppt_w/2"/>
                                          </p:val>
                                        </p:tav>
                                        <p:tav tm="100000">
                                          <p:val>
                                            <p:strVal val="#ppt_x"/>
                                          </p:val>
                                        </p:tav>
                                      </p:tavLst>
                                    </p:anim>
                                    <p:anim calcmode="lin" valueType="num">
                                      <p:cBhvr additive="base">
                                        <p:cTn id="26" dur="500" fill="hold"/>
                                        <p:tgtEl>
                                          <p:spTgt spid="5018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0184"/>
                                        </p:tgtEl>
                                        <p:attrNameLst>
                                          <p:attrName>style.visibility</p:attrName>
                                        </p:attrNameLst>
                                      </p:cBhvr>
                                      <p:to>
                                        <p:strVal val="visible"/>
                                      </p:to>
                                    </p:set>
                                    <p:anim calcmode="lin" valueType="num">
                                      <p:cBhvr additive="base">
                                        <p:cTn id="31" dur="500" fill="hold"/>
                                        <p:tgtEl>
                                          <p:spTgt spid="50184"/>
                                        </p:tgtEl>
                                        <p:attrNameLst>
                                          <p:attrName>ppt_x</p:attrName>
                                        </p:attrNameLst>
                                      </p:cBhvr>
                                      <p:tavLst>
                                        <p:tav tm="0">
                                          <p:val>
                                            <p:strVal val="1+#ppt_w/2"/>
                                          </p:val>
                                        </p:tav>
                                        <p:tav tm="100000">
                                          <p:val>
                                            <p:strVal val="#ppt_x"/>
                                          </p:val>
                                        </p:tav>
                                      </p:tavLst>
                                    </p:anim>
                                    <p:anim calcmode="lin" valueType="num">
                                      <p:cBhvr additive="base">
                                        <p:cTn id="32" dur="500" fill="hold"/>
                                        <p:tgtEl>
                                          <p:spTgt spid="5018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50185"/>
                                        </p:tgtEl>
                                        <p:attrNameLst>
                                          <p:attrName>style.visibility</p:attrName>
                                        </p:attrNameLst>
                                      </p:cBhvr>
                                      <p:to>
                                        <p:strVal val="visible"/>
                                      </p:to>
                                    </p:set>
                                    <p:anim calcmode="lin" valueType="num">
                                      <p:cBhvr additive="base">
                                        <p:cTn id="37" dur="500" fill="hold"/>
                                        <p:tgtEl>
                                          <p:spTgt spid="50185"/>
                                        </p:tgtEl>
                                        <p:attrNameLst>
                                          <p:attrName>ppt_x</p:attrName>
                                        </p:attrNameLst>
                                      </p:cBhvr>
                                      <p:tavLst>
                                        <p:tav tm="0">
                                          <p:val>
                                            <p:strVal val="1+#ppt_w/2"/>
                                          </p:val>
                                        </p:tav>
                                        <p:tav tm="100000">
                                          <p:val>
                                            <p:strVal val="#ppt_x"/>
                                          </p:val>
                                        </p:tav>
                                      </p:tavLst>
                                    </p:anim>
                                    <p:anim calcmode="lin" valueType="num">
                                      <p:cBhvr additive="base">
                                        <p:cTn id="38" dur="500" fill="hold"/>
                                        <p:tgtEl>
                                          <p:spTgt spid="50185"/>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50186"/>
                                        </p:tgtEl>
                                        <p:attrNameLst>
                                          <p:attrName>style.visibility</p:attrName>
                                        </p:attrNameLst>
                                      </p:cBhvr>
                                      <p:to>
                                        <p:strVal val="visible"/>
                                      </p:to>
                                    </p:set>
                                    <p:anim calcmode="lin" valueType="num">
                                      <p:cBhvr additive="base">
                                        <p:cTn id="43" dur="500" fill="hold"/>
                                        <p:tgtEl>
                                          <p:spTgt spid="50186"/>
                                        </p:tgtEl>
                                        <p:attrNameLst>
                                          <p:attrName>ppt_x</p:attrName>
                                        </p:attrNameLst>
                                      </p:cBhvr>
                                      <p:tavLst>
                                        <p:tav tm="0">
                                          <p:val>
                                            <p:strVal val="1+#ppt_w/2"/>
                                          </p:val>
                                        </p:tav>
                                        <p:tav tm="100000">
                                          <p:val>
                                            <p:strVal val="#ppt_x"/>
                                          </p:val>
                                        </p:tav>
                                      </p:tavLst>
                                    </p:anim>
                                    <p:anim calcmode="lin" valueType="num">
                                      <p:cBhvr additive="base">
                                        <p:cTn id="44" dur="500" fill="hold"/>
                                        <p:tgtEl>
                                          <p:spTgt spid="501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animBg="1" autoUpdateAnimBg="0"/>
      <p:bldP spid="50181" grpId="0" animBg="1" autoUpdateAnimBg="0"/>
      <p:bldP spid="50182" grpId="0" animBg="1" autoUpdateAnimBg="0"/>
      <p:bldP spid="50183" grpId="0" animBg="1" autoUpdateAnimBg="0"/>
      <p:bldP spid="50184" grpId="0" animBg="1" autoUpdateAnimBg="0"/>
      <p:bldP spid="50185" grpId="0" animBg="1" autoUpdateAnimBg="0"/>
      <p:bldP spid="50186" grpId="0" animBg="1"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descr="http://www.fbc-la.org/Portals/0/400x700_Slides/Acts_400x700.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9146" y="1295400"/>
            <a:ext cx="8597654" cy="5021802"/>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ounded Rectangle 2"/>
          <p:cNvSpPr/>
          <p:nvPr/>
        </p:nvSpPr>
        <p:spPr>
          <a:xfrm>
            <a:off x="1454273" y="381000"/>
            <a:ext cx="6324600" cy="1219200"/>
          </a:xfrm>
          <a:prstGeom prst="roundRect">
            <a:avLst/>
          </a:prstGeom>
          <a:solidFill>
            <a:srgbClr val="86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800" dirty="0">
                <a:solidFill>
                  <a:prstClr val="white"/>
                </a:solidFill>
                <a:latin typeface="Constantia"/>
              </a:rPr>
              <a:t>Ken Hornok, </a:t>
            </a:r>
            <a:r>
              <a:rPr lang="en-US" sz="2800" dirty="0" err="1">
                <a:solidFill>
                  <a:prstClr val="white"/>
                </a:solidFill>
                <a:latin typeface="Constantia"/>
              </a:rPr>
              <a:t>ThM</a:t>
            </a:r>
            <a:endParaRPr lang="en-US" sz="2800" dirty="0">
              <a:solidFill>
                <a:prstClr val="white"/>
              </a:solidFill>
              <a:latin typeface="Constantia"/>
            </a:endParaRPr>
          </a:p>
          <a:p>
            <a:pPr fontAlgn="auto">
              <a:spcBef>
                <a:spcPts val="0"/>
              </a:spcBef>
              <a:spcAft>
                <a:spcPts val="0"/>
              </a:spcAft>
            </a:pPr>
            <a:r>
              <a:rPr lang="en-US" sz="2800" dirty="0">
                <a:solidFill>
                  <a:prstClr val="white"/>
                </a:solidFill>
                <a:latin typeface="Constantia"/>
              </a:rPr>
              <a:t>©2016</a:t>
            </a:r>
          </a:p>
        </p:txBody>
      </p:sp>
    </p:spTree>
    <p:extLst>
      <p:ext uri="{BB962C8B-B14F-4D97-AF65-F5344CB8AC3E}">
        <p14:creationId xmlns:p14="http://schemas.microsoft.com/office/powerpoint/2010/main" val="3210996184"/>
      </p:ext>
    </p:extLst>
  </p:cSld>
  <p:clrMapOvr>
    <a:overrideClrMapping bg1="dk1" tx1="lt1" bg2="dk2" tx2="lt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700808"/>
            <a:ext cx="7851648" cy="4248472"/>
          </a:xfrm>
          <a:ln>
            <a:noFill/>
          </a:ln>
        </p:spPr>
        <p:txBody>
          <a:bodyPr vert="horz" lIns="0" tIns="0" rIns="18288" bIns="0" anchor="ctr">
            <a:noAutofit/>
            <a:scene3d>
              <a:camera prst="orthographicFront"/>
              <a:lightRig rig="freezing" dir="t">
                <a:rot lat="0" lon="0" rev="5640000"/>
              </a:lightRig>
            </a:scene3d>
            <a:sp3d prstMaterial="flat">
              <a:bevelT w="38100" h="38100"/>
              <a:contourClr>
                <a:schemeClr val="tx2"/>
              </a:contourClr>
            </a:sp3d>
          </a:bodyPr>
          <a:lstStyle/>
          <a:p>
            <a:pPr algn="ctr"/>
            <a:r>
              <a:rPr lang="en-US" sz="6600" dirty="0">
                <a:solidFill>
                  <a:srgbClr val="FFFF00"/>
                </a:solidFill>
                <a:latin typeface="Arial" panose="020B0604020202020204" pitchFamily="34" charset="0"/>
                <a:cs typeface="Arial" panose="020B0604020202020204" pitchFamily="34" charset="0"/>
              </a:rPr>
              <a:t>What is the main purpose for the book of the Acts?</a:t>
            </a:r>
          </a:p>
        </p:txBody>
      </p:sp>
    </p:spTree>
    <p:extLst>
      <p:ext uri="{BB962C8B-B14F-4D97-AF65-F5344CB8AC3E}">
        <p14:creationId xmlns:p14="http://schemas.microsoft.com/office/powerpoint/2010/main" val="2129031448"/>
      </p:ext>
    </p:extLst>
  </p:cSld>
  <p:clrMapOvr>
    <a:overrideClrMapping bg1="dk1" tx1="lt1" bg2="dk2" tx2="lt2" accent1="accent1" accent2="accent2" accent3="accent3" accent4="accent4" accent5="accent5" accent6="accent6" hlink="hlink" folHlink="folHlink"/>
  </p:clrMapOvr>
</p:sld>
</file>

<file path=ppt/slides/slide8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916832"/>
            <a:ext cx="7851648" cy="3672408"/>
          </a:xfrm>
        </p:spPr>
        <p:txBody>
          <a:bodyPr anchor="ctr">
            <a:noAutofit/>
          </a:bodyPr>
          <a:lstStyle/>
          <a:p>
            <a:pPr algn="ctr"/>
            <a:r>
              <a:rPr lang="en-US" sz="6600" dirty="0">
                <a:solidFill>
                  <a:srgbClr val="FFFF00"/>
                </a:solidFill>
                <a:latin typeface="Arial" panose="020B0604020202020204" pitchFamily="34" charset="0"/>
                <a:cs typeface="Arial" panose="020B0604020202020204" pitchFamily="34" charset="0"/>
              </a:rPr>
              <a:t>What if we did not have the book of </a:t>
            </a:r>
            <a:br>
              <a:rPr lang="en-US" sz="6600" dirty="0">
                <a:solidFill>
                  <a:srgbClr val="FFFF00"/>
                </a:solidFill>
                <a:latin typeface="Arial" panose="020B0604020202020204" pitchFamily="34" charset="0"/>
                <a:cs typeface="Arial" panose="020B0604020202020204" pitchFamily="34" charset="0"/>
              </a:rPr>
            </a:br>
            <a:r>
              <a:rPr lang="en-US" sz="6600" dirty="0">
                <a:solidFill>
                  <a:srgbClr val="FFFF00"/>
                </a:solidFill>
                <a:latin typeface="Arial" panose="020B0604020202020204" pitchFamily="34" charset="0"/>
                <a:cs typeface="Arial" panose="020B0604020202020204" pitchFamily="34" charset="0"/>
              </a:rPr>
              <a:t>the Acts??</a:t>
            </a:r>
          </a:p>
        </p:txBody>
      </p:sp>
    </p:spTree>
    <p:extLst>
      <p:ext uri="{BB962C8B-B14F-4D97-AF65-F5344CB8AC3E}">
        <p14:creationId xmlns:p14="http://schemas.microsoft.com/office/powerpoint/2010/main" val="3235256928"/>
      </p:ext>
    </p:extLst>
  </p:cSld>
  <p:clrMapOvr>
    <a:overrideClrMapping bg1="dk1" tx1="lt1" bg2="dk2" tx2="lt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798576" y="609600"/>
            <a:ext cx="7851648" cy="1828800"/>
          </a:xfrm>
        </p:spPr>
        <p:txBody>
          <a:bodyPr>
            <a:noAutofit/>
          </a:bodyPr>
          <a:lstStyle/>
          <a:p>
            <a:pPr algn="ctr"/>
            <a:r>
              <a:rPr lang="en-US" sz="4000" dirty="0">
                <a:solidFill>
                  <a:srgbClr val="FFFF00"/>
                </a:solidFill>
                <a:latin typeface="Arial" panose="020B0604020202020204" pitchFamily="34" charset="0"/>
                <a:cs typeface="Arial" panose="020B0604020202020204" pitchFamily="34" charset="0"/>
              </a:rPr>
              <a:t>What if we did not </a:t>
            </a:r>
            <a:br>
              <a:rPr lang="en-US" sz="4000" dirty="0">
                <a:solidFill>
                  <a:srgbClr val="FFFF00"/>
                </a:solidFill>
                <a:latin typeface="Arial" panose="020B0604020202020204" pitchFamily="34" charset="0"/>
                <a:cs typeface="Arial" panose="020B0604020202020204" pitchFamily="34" charset="0"/>
              </a:rPr>
            </a:br>
            <a:r>
              <a:rPr lang="en-US" sz="4000" dirty="0">
                <a:solidFill>
                  <a:srgbClr val="FFFF00"/>
                </a:solidFill>
                <a:latin typeface="Arial" panose="020B0604020202020204" pitchFamily="34" charset="0"/>
                <a:cs typeface="Arial" panose="020B0604020202020204" pitchFamily="34" charset="0"/>
              </a:rPr>
              <a:t>have the book of </a:t>
            </a:r>
            <a:br>
              <a:rPr lang="en-US" sz="4000" dirty="0">
                <a:solidFill>
                  <a:srgbClr val="FFFF00"/>
                </a:solidFill>
                <a:latin typeface="Arial" panose="020B0604020202020204" pitchFamily="34" charset="0"/>
                <a:cs typeface="Arial" panose="020B0604020202020204" pitchFamily="34" charset="0"/>
              </a:rPr>
            </a:br>
            <a:r>
              <a:rPr lang="en-US" sz="4000" dirty="0">
                <a:solidFill>
                  <a:srgbClr val="FFFF00"/>
                </a:solidFill>
                <a:latin typeface="Arial" panose="020B0604020202020204" pitchFamily="34" charset="0"/>
                <a:cs typeface="Arial" panose="020B0604020202020204" pitchFamily="34" charset="0"/>
              </a:rPr>
              <a:t>the Acts??</a:t>
            </a:r>
          </a:p>
        </p:txBody>
      </p:sp>
      <p:sp>
        <p:nvSpPr>
          <p:cNvPr id="3" name="TextBox 2"/>
          <p:cNvSpPr txBox="1"/>
          <p:nvPr/>
        </p:nvSpPr>
        <p:spPr>
          <a:xfrm>
            <a:off x="609600" y="2590800"/>
            <a:ext cx="8229600" cy="4154984"/>
          </a:xfrm>
          <a:prstGeom prst="rect">
            <a:avLst/>
          </a:prstGeom>
          <a:noFill/>
        </p:spPr>
        <p:txBody>
          <a:bodyPr wrap="square" rtlCol="0">
            <a:spAutoFit/>
          </a:bodyPr>
          <a:lstStyle/>
          <a:p>
            <a:pPr fontAlgn="auto">
              <a:spcBef>
                <a:spcPts val="0"/>
              </a:spcBef>
              <a:spcAft>
                <a:spcPts val="0"/>
              </a:spcAft>
            </a:pPr>
            <a:r>
              <a:rPr lang="en-US" sz="4400" b="1" dirty="0">
                <a:solidFill>
                  <a:srgbClr val="FFFF00"/>
                </a:solidFill>
                <a:latin typeface="Arial" panose="020B0604020202020204" pitchFamily="34" charset="0"/>
                <a:ea typeface="+mn-ea"/>
                <a:cs typeface="Arial" panose="020B0604020202020204" pitchFamily="34" charset="0"/>
              </a:rPr>
              <a:t>The Canon would be incomplete and confusing if it went from the Apostle John to Romans (Apostle Paul) without historical background.</a:t>
            </a:r>
          </a:p>
        </p:txBody>
      </p:sp>
    </p:spTree>
    <p:extLst>
      <p:ext uri="{BB962C8B-B14F-4D97-AF65-F5344CB8AC3E}">
        <p14:creationId xmlns:p14="http://schemas.microsoft.com/office/powerpoint/2010/main" val="2858623854"/>
      </p:ext>
    </p:extLst>
  </p:cSld>
  <p:clrMapOvr>
    <a:overrideClrMapping bg1="dk1" tx1="lt1" bg2="dk2" tx2="lt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p:cNvSpPr txBox="1"/>
          <p:nvPr/>
        </p:nvSpPr>
        <p:spPr>
          <a:xfrm>
            <a:off x="179512" y="1295400"/>
            <a:ext cx="8892480" cy="5262979"/>
          </a:xfrm>
          <a:prstGeom prst="rect">
            <a:avLst/>
          </a:prstGeom>
          <a:noFill/>
        </p:spPr>
        <p:txBody>
          <a:bodyPr wrap="square" rtlCol="0">
            <a:spAutoFit/>
          </a:bodyPr>
          <a:lstStyle/>
          <a:p>
            <a:pPr algn="l" fontAlgn="auto">
              <a:spcBef>
                <a:spcPts val="0"/>
              </a:spcBef>
              <a:spcAft>
                <a:spcPts val="0"/>
              </a:spcAft>
            </a:pPr>
            <a:r>
              <a:rPr lang="en-US" sz="3600" b="1" dirty="0">
                <a:solidFill>
                  <a:prstClr val="white"/>
                </a:solidFill>
                <a:latin typeface="Arial" panose="020B0604020202020204" pitchFamily="34" charset="0"/>
                <a:ea typeface="+mn-ea"/>
                <a:cs typeface="Arial" panose="020B0604020202020204" pitchFamily="34" charset="0"/>
              </a:rPr>
              <a:t>“But it is Luke that we have to thank for the coherent record of Paul’s apostolic activity. Without [Acts], we should be incalculably poorer. Even with it, there is much in Paul’s letters that we have difficulty in understanding; how much more there would be if we had no book of Acts.”</a:t>
            </a:r>
          </a:p>
          <a:p>
            <a:pPr algn="r" fontAlgn="auto">
              <a:spcBef>
                <a:spcPts val="0"/>
              </a:spcBef>
              <a:spcAft>
                <a:spcPts val="0"/>
              </a:spcAft>
            </a:pPr>
            <a:endParaRPr lang="en-US"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en-US" b="1" dirty="0">
                <a:solidFill>
                  <a:prstClr val="white"/>
                </a:solidFill>
                <a:latin typeface="Arial" panose="020B0604020202020204" pitchFamily="34" charset="0"/>
                <a:ea typeface="+mn-ea"/>
                <a:cs typeface="Arial" panose="020B0604020202020204" pitchFamily="34" charset="0"/>
              </a:rPr>
              <a:t>F. F. Bruce , </a:t>
            </a:r>
            <a:r>
              <a:rPr lang="en-US" b="1" i="1" dirty="0">
                <a:solidFill>
                  <a:prstClr val="white"/>
                </a:solidFill>
                <a:latin typeface="Arial" panose="020B0604020202020204" pitchFamily="34" charset="0"/>
                <a:ea typeface="+mn-ea"/>
                <a:cs typeface="Arial" panose="020B0604020202020204" pitchFamily="34" charset="0"/>
              </a:rPr>
              <a:t>The Book of the Acts</a:t>
            </a:r>
            <a:r>
              <a:rPr lang="en-US" b="1" dirty="0">
                <a:solidFill>
                  <a:prstClr val="white"/>
                </a:solidFill>
                <a:latin typeface="Arial" panose="020B0604020202020204" pitchFamily="34" charset="0"/>
                <a:ea typeface="+mn-ea"/>
                <a:cs typeface="Arial" panose="020B0604020202020204" pitchFamily="34" charset="0"/>
              </a:rPr>
              <a:t>, NICNT, 27</a:t>
            </a:r>
          </a:p>
        </p:txBody>
      </p:sp>
    </p:spTree>
    <p:extLst>
      <p:ext uri="{BB962C8B-B14F-4D97-AF65-F5344CB8AC3E}">
        <p14:creationId xmlns:p14="http://schemas.microsoft.com/office/powerpoint/2010/main" val="512389076"/>
      </p:ext>
    </p:extLst>
  </p:cSld>
  <p:clrMapOvr>
    <a:overrideClrMapping bg1="dk1" tx1="lt1" bg2="dk2" tx2="lt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80728"/>
            <a:ext cx="7851648" cy="5184576"/>
          </a:xfrm>
        </p:spPr>
        <p:txBody>
          <a:bodyPr>
            <a:noAutofit/>
          </a:bodyPr>
          <a:lstStyle/>
          <a:p>
            <a:pPr algn="ctr"/>
            <a:r>
              <a:rPr lang="en-US" sz="6600" dirty="0">
                <a:solidFill>
                  <a:schemeClr val="tx1"/>
                </a:solidFill>
              </a:rPr>
              <a:t>What was Luke’s purpose in writing the book of the Acts?</a:t>
            </a:r>
            <a:br>
              <a:rPr lang="en-US" sz="6600" dirty="0">
                <a:solidFill>
                  <a:schemeClr val="tx1"/>
                </a:solidFill>
              </a:rPr>
            </a:br>
            <a:r>
              <a:rPr lang="en-US" sz="6600" dirty="0">
                <a:solidFill>
                  <a:srgbClr val="FFFF00"/>
                </a:solidFill>
                <a:latin typeface="Algerian" panose="04020705040A02060702" pitchFamily="82" charset="0"/>
              </a:rPr>
              <a:t>Possible Reasons:</a:t>
            </a:r>
          </a:p>
        </p:txBody>
      </p:sp>
    </p:spTree>
    <p:extLst>
      <p:ext uri="{BB962C8B-B14F-4D97-AF65-F5344CB8AC3E}">
        <p14:creationId xmlns:p14="http://schemas.microsoft.com/office/powerpoint/2010/main" val="1791769656"/>
      </p:ext>
    </p:extLst>
  </p:cSld>
  <p:clrMapOvr>
    <a:overrideClrMapping bg1="dk1" tx1="lt1" bg2="dk2" tx2="lt2" accent1="accent1" accent2="accent2" accent3="accent3" accent4="accent4" accent5="accent5" accent6="accent6" hlink="hlink" folHlink="folHlink"/>
  </p:clrMapOvr>
</p:sld>
</file>

<file path=ppt/slides/slide8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839200" cy="2062103"/>
          </a:xfrm>
          <a:prstGeom prst="rect">
            <a:avLst/>
          </a:prstGeom>
          <a:noFill/>
        </p:spPr>
        <p:txBody>
          <a:bodyPr wrap="square" rtlCol="0">
            <a:spAutoFit/>
          </a:bodyPr>
          <a:lstStyle/>
          <a:p>
            <a:pPr algn="l" fontAlgn="auto">
              <a:spcBef>
                <a:spcPts val="0"/>
              </a:spcBef>
              <a:spcAft>
                <a:spcPts val="0"/>
              </a:spcAft>
            </a:pPr>
            <a:r>
              <a:rPr lang="en-US" sz="3200" b="1" dirty="0">
                <a:solidFill>
                  <a:srgbClr val="FFFF00"/>
                </a:solidFill>
                <a:latin typeface="Arial"/>
                <a:ea typeface="+mn-ea"/>
                <a:cs typeface="Arial"/>
              </a:rPr>
              <a:t>Historical Reasons</a:t>
            </a:r>
          </a:p>
          <a:p>
            <a:pPr marL="627063" indent="-627063" algn="l" fontAlgn="auto">
              <a:spcBef>
                <a:spcPts val="0"/>
              </a:spcBef>
              <a:spcAft>
                <a:spcPts val="0"/>
              </a:spcAft>
            </a:pPr>
            <a:r>
              <a:rPr lang="en-US" sz="3200" b="1" dirty="0">
                <a:solidFill>
                  <a:srgbClr val="FFFF00"/>
                </a:solidFill>
                <a:latin typeface="Arial"/>
                <a:ea typeface="+mn-ea"/>
                <a:cs typeface="Arial"/>
              </a:rPr>
              <a:t> </a:t>
            </a:r>
            <a:endParaRPr lang="en-US" sz="1600" b="1" dirty="0">
              <a:solidFill>
                <a:srgbClr val="FFFF00"/>
              </a:solidFill>
              <a:latin typeface="Arial"/>
              <a:ea typeface="+mn-ea"/>
              <a:cs typeface="Arial"/>
            </a:endParaRPr>
          </a:p>
          <a:p>
            <a:pPr marL="742950" indent="-742950" algn="l" fontAlgn="auto">
              <a:spcBef>
                <a:spcPts val="0"/>
              </a:spcBef>
              <a:spcAft>
                <a:spcPts val="0"/>
              </a:spcAft>
              <a:buFontTx/>
              <a:buAutoNum type="arabicPeriod"/>
            </a:pPr>
            <a:r>
              <a:rPr lang="en-US" sz="3200" b="1" dirty="0">
                <a:solidFill>
                  <a:prstClr val="white"/>
                </a:solidFill>
                <a:latin typeface="Arial"/>
                <a:ea typeface="+mn-ea"/>
                <a:cs typeface="Arial"/>
              </a:rPr>
              <a:t>Report on the </a:t>
            </a:r>
            <a:r>
              <a:rPr lang="en-US" sz="3200" b="1" dirty="0">
                <a:solidFill>
                  <a:srgbClr val="FFFF00"/>
                </a:solidFill>
                <a:latin typeface="Arial"/>
                <a:ea typeface="+mn-ea"/>
                <a:cs typeface="Arial"/>
              </a:rPr>
              <a:t>establishment</a:t>
            </a:r>
            <a:r>
              <a:rPr lang="en-US" sz="3200" b="1" dirty="0">
                <a:solidFill>
                  <a:prstClr val="white"/>
                </a:solidFill>
                <a:latin typeface="Arial"/>
                <a:ea typeface="+mn-ea"/>
                <a:cs typeface="Arial"/>
              </a:rPr>
              <a:t> and expansion of the Church.</a:t>
            </a:r>
          </a:p>
        </p:txBody>
      </p:sp>
    </p:spTree>
    <p:extLst>
      <p:ext uri="{BB962C8B-B14F-4D97-AF65-F5344CB8AC3E}">
        <p14:creationId xmlns:p14="http://schemas.microsoft.com/office/powerpoint/2010/main" val="159579410"/>
      </p:ext>
    </p:extLst>
  </p:cSld>
  <p:clrMapOvr>
    <a:overrideClrMapping bg1="dk1" tx1="lt1" bg2="dk2" tx2="lt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jr.co.il/pictures/israel/maps/israel-satellite-map.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19200" y="81951"/>
            <a:ext cx="6553200" cy="672123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5-Point Star 1"/>
          <p:cNvSpPr/>
          <p:nvPr/>
        </p:nvSpPr>
        <p:spPr>
          <a:xfrm>
            <a:off x="4907872" y="3200400"/>
            <a:ext cx="304800" cy="345241"/>
          </a:xfrm>
          <a:prstGeom prst="star5">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Calibri"/>
            </a:endParaRPr>
          </a:p>
        </p:txBody>
      </p:sp>
      <p:sp>
        <p:nvSpPr>
          <p:cNvPr id="3" name="Rounded Rectangle 2"/>
          <p:cNvSpPr/>
          <p:nvPr/>
        </p:nvSpPr>
        <p:spPr>
          <a:xfrm>
            <a:off x="1115616" y="5638800"/>
            <a:ext cx="6705600" cy="859583"/>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schemeClr val="tx1"/>
                </a:solidFill>
                <a:latin typeface="Arial" panose="020B0604020202020204" pitchFamily="34" charset="0"/>
                <a:cs typeface="Arial" panose="020B0604020202020204" pitchFamily="34" charset="0"/>
              </a:rPr>
              <a:t>Church begins in Jerusalem</a:t>
            </a:r>
          </a:p>
        </p:txBody>
      </p:sp>
    </p:spTree>
    <p:extLst>
      <p:ext uri="{BB962C8B-B14F-4D97-AF65-F5344CB8AC3E}">
        <p14:creationId xmlns:p14="http://schemas.microsoft.com/office/powerpoint/2010/main" val="2142255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6" name="Picture 5" descr="Gethsemene.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8654" y="0"/>
            <a:ext cx="9162653" cy="6858000"/>
          </a:xfrm>
          <a:prstGeom prst="rect">
            <a:avLst/>
          </a:prstGeom>
        </p:spPr>
      </p:pic>
      <p:sp>
        <p:nvSpPr>
          <p:cNvPr id="2" name="Title 1"/>
          <p:cNvSpPr>
            <a:spLocks noGrp="1"/>
          </p:cNvSpPr>
          <p:nvPr>
            <p:ph type="ctrTitle"/>
          </p:nvPr>
        </p:nvSpPr>
        <p:spPr>
          <a:xfrm>
            <a:off x="-18653" y="2308"/>
            <a:ext cx="9162651" cy="1397996"/>
          </a:xfrm>
          <a:solidFill>
            <a:schemeClr val="tx1"/>
          </a:solidFill>
        </p:spPr>
        <p:txBody>
          <a:bodyPr/>
          <a:lstStyle/>
          <a:p>
            <a:r>
              <a:rPr lang="en-US" sz="3600" b="1" dirty="0">
                <a:solidFill>
                  <a:schemeClr val="bg1"/>
                </a:solidFill>
                <a:effectLst>
                  <a:glow rad="101600">
                    <a:schemeClr val="tx1">
                      <a:alpha val="99000"/>
                    </a:schemeClr>
                  </a:glow>
                </a:effectLst>
                <a:latin typeface="Arial"/>
                <a:cs typeface="Arial"/>
              </a:rPr>
              <a:t>Prophecy</a:t>
            </a:r>
            <a:br>
              <a:rPr lang="en-US" sz="3600" b="1" dirty="0">
                <a:solidFill>
                  <a:schemeClr val="bg1"/>
                </a:solidFill>
                <a:effectLst>
                  <a:glow rad="101600">
                    <a:schemeClr val="tx1">
                      <a:alpha val="99000"/>
                    </a:schemeClr>
                  </a:glow>
                </a:effectLst>
                <a:latin typeface="Arial"/>
                <a:cs typeface="Arial"/>
              </a:rPr>
            </a:br>
            <a:r>
              <a:rPr lang="en-US" sz="3600" b="1" dirty="0">
                <a:solidFill>
                  <a:schemeClr val="bg1"/>
                </a:solidFill>
                <a:effectLst>
                  <a:glow rad="101600">
                    <a:schemeClr val="tx1">
                      <a:alpha val="99000"/>
                    </a:schemeClr>
                  </a:glow>
                </a:effectLst>
                <a:latin typeface="Arial"/>
                <a:cs typeface="Arial"/>
              </a:rPr>
              <a:t>(Lord, Deity) </a:t>
            </a:r>
          </a:p>
        </p:txBody>
      </p:sp>
      <p:sp>
        <p:nvSpPr>
          <p:cNvPr id="3" name="Title 1"/>
          <p:cNvSpPr txBox="1">
            <a:spLocks/>
          </p:cNvSpPr>
          <p:nvPr/>
        </p:nvSpPr>
        <p:spPr bwMode="auto">
          <a:xfrm>
            <a:off x="14766" y="1433738"/>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6952"/>
            <a:endParaRPr lang="en-US" b="1" dirty="0">
              <a:solidFill>
                <a:prstClr val="white"/>
              </a:solidFill>
              <a:effectLst>
                <a:glow rad="101600">
                  <a:prstClr val="black">
                    <a:alpha val="99000"/>
                  </a:prstClr>
                </a:glow>
              </a:effectLst>
              <a:latin typeface="Calibri"/>
            </a:endParaRPr>
          </a:p>
        </p:txBody>
      </p:sp>
      <p:sp>
        <p:nvSpPr>
          <p:cNvPr id="4" name="Rectangle 2"/>
          <p:cNvSpPr txBox="1">
            <a:spLocks noChangeArrowheads="1"/>
          </p:cNvSpPr>
          <p:nvPr/>
        </p:nvSpPr>
        <p:spPr bwMode="auto">
          <a:xfrm>
            <a:off x="0" y="1602018"/>
            <a:ext cx="9144000" cy="4096629"/>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defTabSz="456952">
              <a:defRPr/>
            </a:pPr>
            <a:r>
              <a:rPr lang="en-US" sz="2800" b="1" dirty="0">
                <a:solidFill>
                  <a:srgbClr val="FFFFFF"/>
                </a:solidFill>
                <a:effectLst>
                  <a:glow rad="127000">
                    <a:srgbClr val="000000"/>
                  </a:glow>
                </a:effectLst>
                <a:latin typeface="Arial" charset="0"/>
                <a:ea typeface="ＭＳ Ｐゴシック" charset="0"/>
                <a:cs typeface="ＭＳ Ｐゴシック" charset="0"/>
              </a:rPr>
              <a:t>Jesus fulfilled the OT prophecies (2:30; 3:19, 24; 10:43; 26:6-7, 22), especially in his miracles (2:22; 10:38), death according to God’s purposes (2:23; 3:13-15, 18; 4:11; 10:39; 26:23), resurrection (2:24, 31-32; 3:15, 26; 10:40-41; 17:31; 26:23), and exaltation to God’s throne as Lord (2:25-29, 33-36; 3:13; 10:36) until he returns (3:20-21; 10:42; 17:31; cf. NTS, 137). </a:t>
            </a:r>
          </a:p>
        </p:txBody>
      </p:sp>
      <p:sp>
        <p:nvSpPr>
          <p:cNvPr id="5" name="Text Box 3"/>
          <p:cNvSpPr txBox="1">
            <a:spLocks noChangeArrowheads="1"/>
          </p:cNvSpPr>
          <p:nvPr/>
        </p:nvSpPr>
        <p:spPr bwMode="auto">
          <a:xfrm>
            <a:off x="8170701" y="44456"/>
            <a:ext cx="868363" cy="4616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r>
              <a:rPr lang="en-US" b="1" dirty="0">
                <a:solidFill>
                  <a:srgbClr val="FFFFFF"/>
                </a:solidFill>
                <a:cs typeface="Arial" charset="0"/>
              </a:rPr>
              <a:t>27b</a:t>
            </a:r>
          </a:p>
        </p:txBody>
      </p:sp>
      <p:sp>
        <p:nvSpPr>
          <p:cNvPr id="7" name="Rectangle 2">
            <a:extLst>
              <a:ext uri="{FF2B5EF4-FFF2-40B4-BE49-F238E27FC236}">
                <a16:creationId xmlns:a16="http://schemas.microsoft.com/office/drawing/2014/main" id="{DDB93EA4-93FA-B445-BEA0-2D86AA490ECB}"/>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6952">
              <a:defRPr/>
            </a:pPr>
            <a:r>
              <a:rPr lang="en-US" sz="4800" b="1" dirty="0">
                <a:solidFill>
                  <a:srgbClr val="FFFFFF"/>
                </a:solidFill>
                <a:effectLst>
                  <a:glow rad="127000">
                    <a:srgbClr val="000000"/>
                  </a:glow>
                </a:effectLst>
                <a:latin typeface="Arial" charset="0"/>
                <a:ea typeface="ＭＳ Ｐゴシック" charset="0"/>
                <a:cs typeface="ＭＳ Ｐゴシック" charset="0"/>
              </a:rPr>
              <a:t>Acts</a:t>
            </a:r>
          </a:p>
        </p:txBody>
      </p:sp>
    </p:spTree>
    <p:extLst>
      <p:ext uri="{BB962C8B-B14F-4D97-AF65-F5344CB8AC3E}">
        <p14:creationId xmlns:p14="http://schemas.microsoft.com/office/powerpoint/2010/main" val="2575945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learn.snunit.k12.il/galim/news/upload/amos/isra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72416" y="22194"/>
            <a:ext cx="5157926" cy="6877235"/>
          </a:xfrm>
          <a:prstGeom prst="rect">
            <a:avLst/>
          </a:prstGeom>
          <a:solidFill>
            <a:srgbClr val="C00000"/>
          </a:solidFill>
        </p:spPr>
      </p:pic>
      <p:sp>
        <p:nvSpPr>
          <p:cNvPr id="2" name="5-Point Star 1"/>
          <p:cNvSpPr/>
          <p:nvPr/>
        </p:nvSpPr>
        <p:spPr>
          <a:xfrm>
            <a:off x="6859109" y="3646501"/>
            <a:ext cx="277427" cy="299621"/>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a:solidFill>
                <a:prstClr val="white"/>
              </a:solidFill>
              <a:latin typeface="Calibri"/>
            </a:endParaRPr>
          </a:p>
        </p:txBody>
      </p:sp>
      <p:sp>
        <p:nvSpPr>
          <p:cNvPr id="3" name="Curved Down Arrow 2"/>
          <p:cNvSpPr/>
          <p:nvPr/>
        </p:nvSpPr>
        <p:spPr>
          <a:xfrm rot="15648806" flipV="1">
            <a:off x="6738723" y="2816614"/>
            <a:ext cx="1064833" cy="576585"/>
          </a:xfrm>
          <a:prstGeom prst="curved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a:solidFill>
                <a:prstClr val="white"/>
              </a:solidFill>
              <a:latin typeface="Calibri"/>
            </a:endParaRPr>
          </a:p>
        </p:txBody>
      </p:sp>
      <p:sp>
        <p:nvSpPr>
          <p:cNvPr id="5" name="Curved Down Arrow 4"/>
          <p:cNvSpPr/>
          <p:nvPr/>
        </p:nvSpPr>
        <p:spPr>
          <a:xfrm rot="15648806" flipV="1">
            <a:off x="6738722" y="2816614"/>
            <a:ext cx="1064833" cy="576585"/>
          </a:xfrm>
          <a:prstGeom prst="curved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a:solidFill>
                <a:prstClr val="white"/>
              </a:solidFill>
              <a:latin typeface="Calibri"/>
            </a:endParaRPr>
          </a:p>
        </p:txBody>
      </p:sp>
      <p:sp>
        <p:nvSpPr>
          <p:cNvPr id="7" name="Curved Down Arrow 6"/>
          <p:cNvSpPr/>
          <p:nvPr/>
        </p:nvSpPr>
        <p:spPr>
          <a:xfrm rot="8471682">
            <a:off x="5587498" y="4509028"/>
            <a:ext cx="2032438" cy="669929"/>
          </a:xfrm>
          <a:prstGeom prst="curved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a:solidFill>
                <a:prstClr val="white"/>
              </a:solidFill>
              <a:latin typeface="Calibri"/>
            </a:endParaRPr>
          </a:p>
        </p:txBody>
      </p:sp>
      <p:sp>
        <p:nvSpPr>
          <p:cNvPr id="4" name="Notched Right Arrow 3"/>
          <p:cNvSpPr/>
          <p:nvPr/>
        </p:nvSpPr>
        <p:spPr>
          <a:xfrm>
            <a:off x="1201445" y="2438400"/>
            <a:ext cx="4038600" cy="1143227"/>
          </a:xfrm>
          <a:prstGeom prst="notchedRightArrow">
            <a:avLst/>
          </a:prstGeom>
          <a:solidFill>
            <a:srgbClr val="FFFF99"/>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b="1" dirty="0">
                <a:solidFill>
                  <a:prstClr val="black"/>
                </a:solidFill>
                <a:latin typeface="Calibri"/>
              </a:rPr>
              <a:t>Samaria</a:t>
            </a:r>
          </a:p>
        </p:txBody>
      </p:sp>
      <p:sp>
        <p:nvSpPr>
          <p:cNvPr id="8" name="Notched Right Arrow 7"/>
          <p:cNvSpPr/>
          <p:nvPr/>
        </p:nvSpPr>
        <p:spPr>
          <a:xfrm>
            <a:off x="1337569" y="4343400"/>
            <a:ext cx="4038600" cy="1143227"/>
          </a:xfrm>
          <a:prstGeom prst="notchedRightArrow">
            <a:avLst/>
          </a:prstGeom>
          <a:solidFill>
            <a:srgbClr val="FFFF99"/>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b="1" dirty="0">
                <a:solidFill>
                  <a:prstClr val="black"/>
                </a:solidFill>
                <a:latin typeface="Calibri"/>
              </a:rPr>
              <a:t>Gaza</a:t>
            </a:r>
          </a:p>
        </p:txBody>
      </p:sp>
      <p:sp>
        <p:nvSpPr>
          <p:cNvPr id="6" name="TextBox 5"/>
          <p:cNvSpPr txBox="1"/>
          <p:nvPr/>
        </p:nvSpPr>
        <p:spPr>
          <a:xfrm>
            <a:off x="401345" y="2686847"/>
            <a:ext cx="533400" cy="646331"/>
          </a:xfrm>
          <a:prstGeom prst="rect">
            <a:avLst/>
          </a:prstGeom>
          <a:noFill/>
        </p:spPr>
        <p:txBody>
          <a:bodyPr wrap="square" rtlCol="0">
            <a:spAutoFit/>
          </a:bodyPr>
          <a:lstStyle/>
          <a:p>
            <a:pPr algn="l" fontAlgn="auto">
              <a:spcBef>
                <a:spcPts val="0"/>
              </a:spcBef>
              <a:spcAft>
                <a:spcPts val="0"/>
              </a:spcAft>
            </a:pPr>
            <a:r>
              <a:rPr lang="en-US" sz="3600" b="1" dirty="0">
                <a:solidFill>
                  <a:srgbClr val="FFFF00"/>
                </a:solidFill>
                <a:latin typeface="Calibri"/>
                <a:ea typeface="+mn-ea"/>
                <a:cs typeface="+mn-cs"/>
              </a:rPr>
              <a:t>1</a:t>
            </a:r>
          </a:p>
        </p:txBody>
      </p:sp>
      <p:sp>
        <p:nvSpPr>
          <p:cNvPr id="10" name="TextBox 9"/>
          <p:cNvSpPr txBox="1"/>
          <p:nvPr/>
        </p:nvSpPr>
        <p:spPr>
          <a:xfrm>
            <a:off x="425907" y="4520826"/>
            <a:ext cx="533400" cy="646331"/>
          </a:xfrm>
          <a:prstGeom prst="rect">
            <a:avLst/>
          </a:prstGeom>
          <a:noFill/>
        </p:spPr>
        <p:txBody>
          <a:bodyPr wrap="square" rtlCol="0">
            <a:spAutoFit/>
          </a:bodyPr>
          <a:lstStyle/>
          <a:p>
            <a:pPr algn="l" fontAlgn="auto">
              <a:spcBef>
                <a:spcPts val="0"/>
              </a:spcBef>
              <a:spcAft>
                <a:spcPts val="0"/>
              </a:spcAft>
            </a:pPr>
            <a:r>
              <a:rPr lang="en-US" sz="3600" b="1" dirty="0">
                <a:solidFill>
                  <a:srgbClr val="FFFF00"/>
                </a:solidFill>
                <a:latin typeface="Calibri"/>
                <a:ea typeface="+mn-ea"/>
                <a:cs typeface="+mn-cs"/>
              </a:rPr>
              <a:t>2</a:t>
            </a:r>
          </a:p>
        </p:txBody>
      </p:sp>
      <p:sp>
        <p:nvSpPr>
          <p:cNvPr id="9" name="Rounded Rectangle 8"/>
          <p:cNvSpPr/>
          <p:nvPr/>
        </p:nvSpPr>
        <p:spPr>
          <a:xfrm>
            <a:off x="304800" y="381000"/>
            <a:ext cx="8229599" cy="1066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prstClr val="black"/>
                </a:solidFill>
                <a:latin typeface="Calibri"/>
              </a:rPr>
              <a:t>Church expanded from Jerusalem</a:t>
            </a:r>
          </a:p>
          <a:p>
            <a:pPr fontAlgn="auto">
              <a:spcBef>
                <a:spcPts val="0"/>
              </a:spcBef>
              <a:spcAft>
                <a:spcPts val="0"/>
              </a:spcAft>
            </a:pPr>
            <a:r>
              <a:rPr lang="en-US" sz="3600" b="1" dirty="0">
                <a:solidFill>
                  <a:prstClr val="black"/>
                </a:solidFill>
                <a:latin typeface="Calibri"/>
              </a:rPr>
              <a:t>By Phillip</a:t>
            </a:r>
          </a:p>
        </p:txBody>
      </p:sp>
    </p:spTree>
    <p:extLst>
      <p:ext uri="{BB962C8B-B14F-4D97-AF65-F5344CB8AC3E}">
        <p14:creationId xmlns:p14="http://schemas.microsoft.com/office/powerpoint/2010/main" val="35230732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learn.snunit.k12.il/galim/news/upload/amos/isra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72416" y="22194"/>
            <a:ext cx="5157926" cy="6877235"/>
          </a:xfrm>
          <a:prstGeom prst="rect">
            <a:avLst/>
          </a:prstGeom>
          <a:solidFill>
            <a:srgbClr val="C00000"/>
          </a:solidFill>
        </p:spPr>
      </p:pic>
      <p:sp>
        <p:nvSpPr>
          <p:cNvPr id="2" name="5-Point Star 1"/>
          <p:cNvSpPr/>
          <p:nvPr/>
        </p:nvSpPr>
        <p:spPr>
          <a:xfrm>
            <a:off x="6859109" y="3646501"/>
            <a:ext cx="277427" cy="299621"/>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a:solidFill>
                <a:prstClr val="white"/>
              </a:solidFill>
              <a:latin typeface="Calibri"/>
            </a:endParaRPr>
          </a:p>
        </p:txBody>
      </p:sp>
      <p:sp>
        <p:nvSpPr>
          <p:cNvPr id="3" name="Curved Down Arrow 2"/>
          <p:cNvSpPr/>
          <p:nvPr/>
        </p:nvSpPr>
        <p:spPr>
          <a:xfrm rot="15648806" flipV="1">
            <a:off x="6738723" y="2816614"/>
            <a:ext cx="1064833" cy="576585"/>
          </a:xfrm>
          <a:prstGeom prst="curved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a:solidFill>
                <a:prstClr val="white"/>
              </a:solidFill>
              <a:latin typeface="Calibri"/>
            </a:endParaRPr>
          </a:p>
        </p:txBody>
      </p:sp>
      <p:sp>
        <p:nvSpPr>
          <p:cNvPr id="5" name="Curved Down Arrow 4"/>
          <p:cNvSpPr/>
          <p:nvPr/>
        </p:nvSpPr>
        <p:spPr>
          <a:xfrm rot="15648806" flipV="1">
            <a:off x="6738722" y="2816614"/>
            <a:ext cx="1064833" cy="576585"/>
          </a:xfrm>
          <a:prstGeom prst="curved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a:solidFill>
                <a:prstClr val="white"/>
              </a:solidFill>
              <a:latin typeface="Calibri"/>
            </a:endParaRPr>
          </a:p>
        </p:txBody>
      </p:sp>
      <p:sp>
        <p:nvSpPr>
          <p:cNvPr id="7" name="Curved Down Arrow 6"/>
          <p:cNvSpPr/>
          <p:nvPr/>
        </p:nvSpPr>
        <p:spPr>
          <a:xfrm rot="8471682">
            <a:off x="5587498" y="4509028"/>
            <a:ext cx="2032438" cy="669929"/>
          </a:xfrm>
          <a:prstGeom prst="curved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1800" b="1" dirty="0">
                <a:solidFill>
                  <a:prstClr val="white"/>
                </a:solidFill>
                <a:latin typeface="Calibri"/>
              </a:rPr>
              <a:t>   </a:t>
            </a:r>
          </a:p>
        </p:txBody>
      </p:sp>
      <p:sp>
        <p:nvSpPr>
          <p:cNvPr id="6" name="Curved Down Arrow 5"/>
          <p:cNvSpPr/>
          <p:nvPr/>
        </p:nvSpPr>
        <p:spPr>
          <a:xfrm rot="12646395">
            <a:off x="6094235" y="3756280"/>
            <a:ext cx="749853" cy="265065"/>
          </a:xfrm>
          <a:prstGeom prst="curvedDownArrow">
            <a:avLst>
              <a:gd name="adj1" fmla="val 25000"/>
              <a:gd name="adj2" fmla="val 50000"/>
              <a:gd name="adj3" fmla="val 37812"/>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a:solidFill>
                <a:prstClr val="white"/>
              </a:solidFill>
              <a:latin typeface="Calibri"/>
            </a:endParaRPr>
          </a:p>
        </p:txBody>
      </p:sp>
      <p:sp>
        <p:nvSpPr>
          <p:cNvPr id="4" name="Notched Right Arrow 3"/>
          <p:cNvSpPr/>
          <p:nvPr/>
        </p:nvSpPr>
        <p:spPr>
          <a:xfrm>
            <a:off x="990600" y="3104906"/>
            <a:ext cx="4800600" cy="1314694"/>
          </a:xfrm>
          <a:prstGeom prst="notchedRightArrow">
            <a:avLst/>
          </a:prstGeom>
          <a:solidFill>
            <a:srgbClr val="FFFF66"/>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prstClr val="black"/>
                </a:solidFill>
                <a:latin typeface="Calibri"/>
              </a:rPr>
              <a:t>Caesarea</a:t>
            </a:r>
          </a:p>
        </p:txBody>
      </p:sp>
      <p:sp>
        <p:nvSpPr>
          <p:cNvPr id="8" name="TextBox 7"/>
          <p:cNvSpPr txBox="1"/>
          <p:nvPr/>
        </p:nvSpPr>
        <p:spPr>
          <a:xfrm>
            <a:off x="401377" y="3432106"/>
            <a:ext cx="392815" cy="646331"/>
          </a:xfrm>
          <a:prstGeom prst="rect">
            <a:avLst/>
          </a:prstGeom>
          <a:noFill/>
        </p:spPr>
        <p:txBody>
          <a:bodyPr wrap="square" rtlCol="0">
            <a:spAutoFit/>
          </a:bodyPr>
          <a:lstStyle/>
          <a:p>
            <a:pPr algn="l" fontAlgn="auto">
              <a:spcBef>
                <a:spcPts val="0"/>
              </a:spcBef>
              <a:spcAft>
                <a:spcPts val="0"/>
              </a:spcAft>
            </a:pPr>
            <a:r>
              <a:rPr lang="en-US" sz="3600" b="1" dirty="0">
                <a:solidFill>
                  <a:srgbClr val="FFFF00"/>
                </a:solidFill>
                <a:latin typeface="Calibri"/>
                <a:ea typeface="+mn-ea"/>
                <a:cs typeface="+mn-cs"/>
              </a:rPr>
              <a:t>3</a:t>
            </a:r>
          </a:p>
        </p:txBody>
      </p:sp>
      <p:sp>
        <p:nvSpPr>
          <p:cNvPr id="12" name="Rounded Rectangle 11"/>
          <p:cNvSpPr/>
          <p:nvPr/>
        </p:nvSpPr>
        <p:spPr>
          <a:xfrm>
            <a:off x="304800" y="381000"/>
            <a:ext cx="8229599" cy="1066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600" b="1" dirty="0">
                <a:solidFill>
                  <a:prstClr val="black"/>
                </a:solidFill>
                <a:latin typeface="Calibri"/>
              </a:rPr>
              <a:t>Church expanded from Jerusalem</a:t>
            </a:r>
          </a:p>
          <a:p>
            <a:pPr fontAlgn="auto">
              <a:spcBef>
                <a:spcPts val="0"/>
              </a:spcBef>
              <a:spcAft>
                <a:spcPts val="0"/>
              </a:spcAft>
            </a:pPr>
            <a:r>
              <a:rPr lang="en-US" sz="3600" b="1" dirty="0">
                <a:solidFill>
                  <a:prstClr val="black"/>
                </a:solidFill>
                <a:latin typeface="Calibri"/>
              </a:rPr>
              <a:t>By Phillip</a:t>
            </a:r>
          </a:p>
        </p:txBody>
      </p:sp>
    </p:spTree>
    <p:extLst>
      <p:ext uri="{BB962C8B-B14F-4D97-AF65-F5344CB8AC3E}">
        <p14:creationId xmlns:p14="http://schemas.microsoft.com/office/powerpoint/2010/main" val="3161909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mediterraneandiet.com/Images/mediterranean%20sea-big.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62200" y="304800"/>
            <a:ext cx="11506200" cy="6248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Donut 1"/>
          <p:cNvSpPr/>
          <p:nvPr/>
        </p:nvSpPr>
        <p:spPr>
          <a:xfrm>
            <a:off x="7010400" y="1447800"/>
            <a:ext cx="1600200" cy="1676400"/>
          </a:xfrm>
          <a:prstGeom prst="donut">
            <a:avLst>
              <a:gd name="adj" fmla="val 53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Calibri"/>
            </a:endParaRPr>
          </a:p>
        </p:txBody>
      </p:sp>
      <p:sp>
        <p:nvSpPr>
          <p:cNvPr id="3" name="Rounded Rectangle 2"/>
          <p:cNvSpPr/>
          <p:nvPr/>
        </p:nvSpPr>
        <p:spPr>
          <a:xfrm>
            <a:off x="2086992" y="4114800"/>
            <a:ext cx="6019800" cy="19812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dirty="0">
                <a:solidFill>
                  <a:prstClr val="white"/>
                </a:solidFill>
                <a:latin typeface="Calibri"/>
              </a:rPr>
              <a:t>First Missions Trip</a:t>
            </a:r>
          </a:p>
          <a:p>
            <a:pPr fontAlgn="auto">
              <a:spcBef>
                <a:spcPts val="0"/>
              </a:spcBef>
              <a:spcAft>
                <a:spcPts val="0"/>
              </a:spcAft>
            </a:pPr>
            <a:r>
              <a:rPr lang="en-US" sz="4000" dirty="0">
                <a:solidFill>
                  <a:prstClr val="white"/>
                </a:solidFill>
                <a:latin typeface="Calibri"/>
              </a:rPr>
              <a:t>Acts 13–14</a:t>
            </a:r>
          </a:p>
          <a:p>
            <a:pPr fontAlgn="auto">
              <a:spcBef>
                <a:spcPts val="0"/>
              </a:spcBef>
              <a:spcAft>
                <a:spcPts val="0"/>
              </a:spcAft>
            </a:pPr>
            <a:r>
              <a:rPr lang="en-US" sz="4000" dirty="0">
                <a:solidFill>
                  <a:srgbClr val="FFFF00"/>
                </a:solidFill>
                <a:latin typeface="Calibri"/>
              </a:rPr>
              <a:t>Spring 48 - Fall 49</a:t>
            </a:r>
          </a:p>
        </p:txBody>
      </p:sp>
    </p:spTree>
    <p:extLst>
      <p:ext uri="{BB962C8B-B14F-4D97-AF65-F5344CB8AC3E}">
        <p14:creationId xmlns:p14="http://schemas.microsoft.com/office/powerpoint/2010/main" val="3083962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mediterraneandiet.com/Images/mediterranean%20sea-big.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0" y="304800"/>
            <a:ext cx="11430000" cy="6248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Donut 1"/>
          <p:cNvSpPr/>
          <p:nvPr/>
        </p:nvSpPr>
        <p:spPr>
          <a:xfrm>
            <a:off x="4724400" y="1447800"/>
            <a:ext cx="1676400" cy="2133600"/>
          </a:xfrm>
          <a:prstGeom prst="donut">
            <a:avLst>
              <a:gd name="adj" fmla="val 47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Calibri"/>
            </a:endParaRPr>
          </a:p>
        </p:txBody>
      </p:sp>
      <p:sp>
        <p:nvSpPr>
          <p:cNvPr id="3" name="Rounded Rectangle 2"/>
          <p:cNvSpPr/>
          <p:nvPr/>
        </p:nvSpPr>
        <p:spPr>
          <a:xfrm>
            <a:off x="2057400" y="4114800"/>
            <a:ext cx="6019800" cy="19050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dirty="0">
                <a:solidFill>
                  <a:prstClr val="white"/>
                </a:solidFill>
                <a:latin typeface="Calibri"/>
              </a:rPr>
              <a:t>Second Missions Trip</a:t>
            </a:r>
          </a:p>
          <a:p>
            <a:pPr fontAlgn="auto">
              <a:spcBef>
                <a:spcPts val="0"/>
              </a:spcBef>
              <a:spcAft>
                <a:spcPts val="0"/>
              </a:spcAft>
            </a:pPr>
            <a:r>
              <a:rPr lang="en-US" sz="4000" dirty="0">
                <a:solidFill>
                  <a:prstClr val="white"/>
                </a:solidFill>
                <a:latin typeface="Calibri"/>
              </a:rPr>
              <a:t>Acts 16–18</a:t>
            </a:r>
          </a:p>
          <a:p>
            <a:pPr fontAlgn="auto">
              <a:spcBef>
                <a:spcPts val="0"/>
              </a:spcBef>
              <a:spcAft>
                <a:spcPts val="0"/>
              </a:spcAft>
            </a:pPr>
            <a:r>
              <a:rPr lang="en-US" sz="4000" dirty="0">
                <a:solidFill>
                  <a:srgbClr val="FFFF00"/>
                </a:solidFill>
                <a:latin typeface="Calibri"/>
              </a:rPr>
              <a:t>Spring 50 – Fall 52</a:t>
            </a:r>
          </a:p>
        </p:txBody>
      </p:sp>
    </p:spTree>
    <p:extLst>
      <p:ext uri="{BB962C8B-B14F-4D97-AF65-F5344CB8AC3E}">
        <p14:creationId xmlns:p14="http://schemas.microsoft.com/office/powerpoint/2010/main" val="12585595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mediterraneandiet.com/Images/mediterranean%20sea-big.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51229" y="228600"/>
            <a:ext cx="11430000" cy="6248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Donut 1"/>
          <p:cNvSpPr/>
          <p:nvPr/>
        </p:nvSpPr>
        <p:spPr>
          <a:xfrm>
            <a:off x="5181600" y="1478132"/>
            <a:ext cx="1676400" cy="1874668"/>
          </a:xfrm>
          <a:prstGeom prst="donut">
            <a:avLst>
              <a:gd name="adj" fmla="val 47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Calibri"/>
            </a:endParaRPr>
          </a:p>
        </p:txBody>
      </p:sp>
      <p:sp>
        <p:nvSpPr>
          <p:cNvPr id="3" name="Rounded Rectangle 2"/>
          <p:cNvSpPr/>
          <p:nvPr/>
        </p:nvSpPr>
        <p:spPr>
          <a:xfrm>
            <a:off x="2057400" y="4114800"/>
            <a:ext cx="6019800" cy="19050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4000" dirty="0">
              <a:solidFill>
                <a:prstClr val="white"/>
              </a:solidFill>
              <a:latin typeface="Calibri"/>
            </a:endParaRPr>
          </a:p>
          <a:p>
            <a:pPr fontAlgn="auto">
              <a:spcBef>
                <a:spcPts val="0"/>
              </a:spcBef>
              <a:spcAft>
                <a:spcPts val="0"/>
              </a:spcAft>
            </a:pPr>
            <a:r>
              <a:rPr lang="en-US" sz="4000" dirty="0">
                <a:solidFill>
                  <a:prstClr val="white"/>
                </a:solidFill>
                <a:latin typeface="Calibri"/>
              </a:rPr>
              <a:t>Third Missions Trip</a:t>
            </a:r>
          </a:p>
          <a:p>
            <a:pPr fontAlgn="auto">
              <a:spcBef>
                <a:spcPts val="0"/>
              </a:spcBef>
              <a:spcAft>
                <a:spcPts val="0"/>
              </a:spcAft>
            </a:pPr>
            <a:r>
              <a:rPr lang="en-US" sz="4000" dirty="0">
                <a:solidFill>
                  <a:prstClr val="white"/>
                </a:solidFill>
                <a:latin typeface="Calibri"/>
              </a:rPr>
              <a:t>Acts 19–20</a:t>
            </a:r>
          </a:p>
          <a:p>
            <a:pPr fontAlgn="auto">
              <a:spcBef>
                <a:spcPts val="0"/>
              </a:spcBef>
              <a:spcAft>
                <a:spcPts val="0"/>
              </a:spcAft>
            </a:pPr>
            <a:r>
              <a:rPr lang="en-US" sz="4000" dirty="0">
                <a:solidFill>
                  <a:srgbClr val="FFFF00"/>
                </a:solidFill>
                <a:latin typeface="Calibri"/>
              </a:rPr>
              <a:t>Spring 53 – Spring 57</a:t>
            </a:r>
          </a:p>
          <a:p>
            <a:pPr fontAlgn="auto">
              <a:spcBef>
                <a:spcPts val="0"/>
              </a:spcBef>
              <a:spcAft>
                <a:spcPts val="0"/>
              </a:spcAft>
            </a:pPr>
            <a:endParaRPr lang="en-US" sz="4000" dirty="0">
              <a:solidFill>
                <a:prstClr val="white"/>
              </a:solidFill>
              <a:latin typeface="Calibri"/>
            </a:endParaRPr>
          </a:p>
        </p:txBody>
      </p:sp>
    </p:spTree>
    <p:extLst>
      <p:ext uri="{BB962C8B-B14F-4D97-AF65-F5344CB8AC3E}">
        <p14:creationId xmlns:p14="http://schemas.microsoft.com/office/powerpoint/2010/main" val="7200182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839200" cy="5509200"/>
          </a:xfrm>
          <a:prstGeom prst="rect">
            <a:avLst/>
          </a:prstGeom>
          <a:noFill/>
        </p:spPr>
        <p:txBody>
          <a:bodyPr wrap="square" rtlCol="0">
            <a:spAutoFit/>
          </a:bodyPr>
          <a:lstStyle/>
          <a:p>
            <a:pPr algn="l" fontAlgn="auto">
              <a:spcBef>
                <a:spcPts val="0"/>
              </a:spcBef>
              <a:spcAft>
                <a:spcPts val="0"/>
              </a:spcAft>
            </a:pPr>
            <a:r>
              <a:rPr lang="en-US" sz="3200" b="1" dirty="0">
                <a:solidFill>
                  <a:srgbClr val="FFFF00"/>
                </a:solidFill>
                <a:latin typeface="Arial"/>
                <a:ea typeface="+mn-ea"/>
                <a:cs typeface="Arial"/>
              </a:rPr>
              <a:t>Historical Reasons</a:t>
            </a:r>
          </a:p>
          <a:p>
            <a:pPr marL="627063" indent="-627063" algn="l" fontAlgn="auto">
              <a:spcBef>
                <a:spcPts val="0"/>
              </a:spcBef>
              <a:spcAft>
                <a:spcPts val="0"/>
              </a:spcAft>
            </a:pPr>
            <a:r>
              <a:rPr lang="en-US" sz="3200" b="1" dirty="0">
                <a:solidFill>
                  <a:srgbClr val="FFFF00"/>
                </a:solidFill>
                <a:latin typeface="Arial"/>
                <a:ea typeface="+mn-ea"/>
                <a:cs typeface="Arial"/>
              </a:rPr>
              <a:t> </a:t>
            </a:r>
            <a:endParaRPr lang="en-US" sz="1600" b="1" dirty="0">
              <a:solidFill>
                <a:srgbClr val="FFFF00"/>
              </a:solidFill>
              <a:latin typeface="Arial"/>
              <a:ea typeface="+mn-ea"/>
              <a:cs typeface="Arial"/>
            </a:endParaRPr>
          </a:p>
          <a:p>
            <a:pPr marL="742950" indent="-742950" algn="l" fontAlgn="auto">
              <a:spcBef>
                <a:spcPts val="0"/>
              </a:spcBef>
              <a:spcAft>
                <a:spcPts val="0"/>
              </a:spcAft>
              <a:buFontTx/>
              <a:buAutoNum type="arabicPeriod"/>
            </a:pPr>
            <a:r>
              <a:rPr lang="en-US" sz="3200" b="1" dirty="0">
                <a:solidFill>
                  <a:prstClr val="white"/>
                </a:solidFill>
                <a:latin typeface="Arial"/>
                <a:ea typeface="+mn-ea"/>
                <a:cs typeface="Arial"/>
              </a:rPr>
              <a:t>Report on the </a:t>
            </a:r>
            <a:r>
              <a:rPr lang="en-US" sz="3200" b="1" dirty="0">
                <a:solidFill>
                  <a:srgbClr val="FFFF00"/>
                </a:solidFill>
                <a:latin typeface="Arial"/>
                <a:ea typeface="+mn-ea"/>
                <a:cs typeface="Arial"/>
              </a:rPr>
              <a:t>establishment</a:t>
            </a:r>
            <a:r>
              <a:rPr lang="en-US" sz="3200" b="1" dirty="0">
                <a:solidFill>
                  <a:prstClr val="white"/>
                </a:solidFill>
                <a:latin typeface="Arial"/>
                <a:ea typeface="+mn-ea"/>
                <a:cs typeface="Arial"/>
              </a:rPr>
              <a:t> and expansion of the Church.</a:t>
            </a:r>
          </a:p>
          <a:p>
            <a:pPr marL="742950" indent="-742950" algn="l" fontAlgn="auto">
              <a:spcBef>
                <a:spcPts val="0"/>
              </a:spcBef>
              <a:spcAft>
                <a:spcPts val="0"/>
              </a:spcAft>
              <a:buFontTx/>
              <a:buAutoNum type="arabicPeriod"/>
            </a:pPr>
            <a:endParaRPr lang="en-US" sz="3200" b="1" dirty="0">
              <a:solidFill>
                <a:prstClr val="white"/>
              </a:solidFill>
              <a:latin typeface="Arial"/>
              <a:ea typeface="+mn-ea"/>
              <a:cs typeface="Arial"/>
            </a:endParaRPr>
          </a:p>
          <a:p>
            <a:pPr marL="627063" indent="-627063" algn="l" fontAlgn="auto">
              <a:spcBef>
                <a:spcPts val="0"/>
              </a:spcBef>
              <a:spcAft>
                <a:spcPts val="0"/>
              </a:spcAft>
              <a:buFontTx/>
              <a:buAutoNum type="arabicPeriod" startAt="2"/>
            </a:pPr>
            <a:r>
              <a:rPr lang="en-US" sz="3200" b="1" dirty="0">
                <a:solidFill>
                  <a:prstClr val="white"/>
                </a:solidFill>
                <a:latin typeface="Arial"/>
                <a:ea typeface="+mn-ea"/>
                <a:cs typeface="Arial"/>
              </a:rPr>
              <a:t>Report on the increasing political and religious </a:t>
            </a:r>
            <a:r>
              <a:rPr lang="en-US" sz="3200" b="1" dirty="0">
                <a:solidFill>
                  <a:srgbClr val="FFFF00"/>
                </a:solidFill>
                <a:latin typeface="Arial"/>
                <a:ea typeface="+mn-ea"/>
                <a:cs typeface="Arial"/>
              </a:rPr>
              <a:t>opposition</a:t>
            </a:r>
            <a:r>
              <a:rPr lang="en-US" sz="3200" b="1" dirty="0">
                <a:solidFill>
                  <a:prstClr val="white"/>
                </a:solidFill>
                <a:latin typeface="Arial"/>
                <a:ea typeface="+mn-ea"/>
                <a:cs typeface="Arial"/>
              </a:rPr>
              <a:t> to the Church.</a:t>
            </a:r>
          </a:p>
          <a:p>
            <a:pPr marL="627063" indent="-627063" algn="l" fontAlgn="auto">
              <a:spcBef>
                <a:spcPts val="0"/>
              </a:spcBef>
              <a:spcAft>
                <a:spcPts val="0"/>
              </a:spcAft>
              <a:buFontTx/>
              <a:buAutoNum type="arabicPeriod" startAt="2"/>
            </a:pPr>
            <a:endParaRPr lang="en-US" sz="3200" b="1" dirty="0">
              <a:solidFill>
                <a:prstClr val="white"/>
              </a:solidFill>
              <a:latin typeface="Arial"/>
              <a:ea typeface="+mn-ea"/>
              <a:cs typeface="Arial"/>
            </a:endParaRPr>
          </a:p>
          <a:p>
            <a:pPr marL="627063" indent="-627063" algn="l" fontAlgn="auto">
              <a:spcBef>
                <a:spcPts val="0"/>
              </a:spcBef>
              <a:spcAft>
                <a:spcPts val="0"/>
              </a:spcAft>
            </a:pPr>
            <a:r>
              <a:rPr lang="en-US" sz="3200" b="1" dirty="0">
                <a:solidFill>
                  <a:prstClr val="white"/>
                </a:solidFill>
                <a:latin typeface="Arial"/>
                <a:ea typeface="+mn-ea"/>
                <a:cs typeface="Arial"/>
              </a:rPr>
              <a:t>3.	Explain the growing rejection of the Jews and the growing </a:t>
            </a:r>
            <a:r>
              <a:rPr lang="en-US" sz="3200" b="1" dirty="0">
                <a:solidFill>
                  <a:srgbClr val="FFFF00"/>
                </a:solidFill>
                <a:latin typeface="Arial"/>
                <a:ea typeface="+mn-ea"/>
                <a:cs typeface="Arial"/>
              </a:rPr>
              <a:t>acceptance</a:t>
            </a:r>
            <a:r>
              <a:rPr lang="en-US" sz="3200" b="1" dirty="0">
                <a:solidFill>
                  <a:prstClr val="white"/>
                </a:solidFill>
                <a:latin typeface="Arial"/>
                <a:ea typeface="+mn-ea"/>
                <a:cs typeface="Arial"/>
              </a:rPr>
              <a:t> of the Gentiles toward the gospel.</a:t>
            </a:r>
          </a:p>
        </p:txBody>
      </p:sp>
    </p:spTree>
    <p:extLst>
      <p:ext uri="{BB962C8B-B14F-4D97-AF65-F5344CB8AC3E}">
        <p14:creationId xmlns:p14="http://schemas.microsoft.com/office/powerpoint/2010/main" val="31517634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barn(inVertic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686800" cy="4031873"/>
          </a:xfrm>
          <a:prstGeom prst="rect">
            <a:avLst/>
          </a:prstGeom>
          <a:noFill/>
        </p:spPr>
        <p:txBody>
          <a:bodyPr wrap="square" rtlCol="0">
            <a:spAutoFit/>
          </a:bodyPr>
          <a:lstStyle/>
          <a:p>
            <a:pPr marL="627063" indent="-627063" algn="l" fontAlgn="auto">
              <a:spcBef>
                <a:spcPts val="0"/>
              </a:spcBef>
              <a:spcAft>
                <a:spcPts val="0"/>
              </a:spcAft>
            </a:pPr>
            <a:r>
              <a:rPr lang="en-US" sz="3200" b="1" dirty="0">
                <a:solidFill>
                  <a:srgbClr val="FFFF00"/>
                </a:solidFill>
                <a:latin typeface="Arial"/>
                <a:ea typeface="+mn-ea"/>
                <a:cs typeface="Arial"/>
              </a:rPr>
              <a:t>Theological Reasons</a:t>
            </a:r>
          </a:p>
          <a:p>
            <a:pPr marL="627063" indent="-627063" algn="l" fontAlgn="auto">
              <a:spcBef>
                <a:spcPts val="0"/>
              </a:spcBef>
              <a:spcAft>
                <a:spcPts val="0"/>
              </a:spcAft>
            </a:pPr>
            <a:endParaRPr lang="en-US" sz="3200" b="1" dirty="0">
              <a:solidFill>
                <a:srgbClr val="FFFF00"/>
              </a:solidFill>
              <a:latin typeface="Arial"/>
              <a:ea typeface="+mn-ea"/>
              <a:cs typeface="Arial"/>
            </a:endParaRPr>
          </a:p>
          <a:p>
            <a:pPr marL="627063" indent="-627063" algn="l" fontAlgn="auto">
              <a:spcBef>
                <a:spcPts val="0"/>
              </a:spcBef>
              <a:spcAft>
                <a:spcPts val="0"/>
              </a:spcAft>
              <a:buFontTx/>
              <a:buAutoNum type="arabicPeriod"/>
            </a:pPr>
            <a:r>
              <a:rPr lang="en-US" sz="3200" b="1" dirty="0">
                <a:solidFill>
                  <a:prstClr val="white"/>
                </a:solidFill>
                <a:latin typeface="Arial"/>
                <a:ea typeface="+mn-ea"/>
                <a:cs typeface="Arial"/>
              </a:rPr>
              <a:t>Report on the Sovereignly directed </a:t>
            </a:r>
            <a:r>
              <a:rPr lang="en-US" sz="3200" b="1" dirty="0">
                <a:solidFill>
                  <a:srgbClr val="FFFF00"/>
                </a:solidFill>
                <a:latin typeface="Arial"/>
                <a:ea typeface="+mn-ea"/>
                <a:cs typeface="Arial"/>
              </a:rPr>
              <a:t>progression</a:t>
            </a:r>
            <a:r>
              <a:rPr lang="en-US" sz="3200" b="1" dirty="0">
                <a:solidFill>
                  <a:prstClr val="white"/>
                </a:solidFill>
                <a:latin typeface="Arial"/>
                <a:ea typeface="+mn-ea"/>
                <a:cs typeface="Arial"/>
              </a:rPr>
              <a:t> of the message regarding the risen Lord and the Kingdom of God.</a:t>
            </a:r>
          </a:p>
          <a:p>
            <a:pPr marL="627063" indent="-627063" algn="l" fontAlgn="auto">
              <a:spcBef>
                <a:spcPts val="0"/>
              </a:spcBef>
              <a:spcAft>
                <a:spcPts val="0"/>
              </a:spcAft>
              <a:buFontTx/>
              <a:buAutoNum type="arabicPeriod"/>
            </a:pPr>
            <a:endParaRPr lang="en-US" sz="3200" b="1" dirty="0">
              <a:solidFill>
                <a:prstClr val="white"/>
              </a:solidFill>
              <a:latin typeface="Arial"/>
              <a:ea typeface="+mn-ea"/>
              <a:cs typeface="Arial"/>
            </a:endParaRPr>
          </a:p>
          <a:p>
            <a:pPr marL="627063" indent="-627063" algn="l" fontAlgn="auto">
              <a:spcBef>
                <a:spcPts val="0"/>
              </a:spcBef>
              <a:spcAft>
                <a:spcPts val="0"/>
              </a:spcAft>
              <a:buFontTx/>
              <a:buAutoNum type="arabicPeriod" startAt="2"/>
            </a:pPr>
            <a:r>
              <a:rPr lang="en-US" sz="3200" b="1" dirty="0">
                <a:solidFill>
                  <a:prstClr val="white"/>
                </a:solidFill>
                <a:latin typeface="Arial"/>
                <a:ea typeface="+mn-ea"/>
                <a:cs typeface="Arial"/>
              </a:rPr>
              <a:t>Show the </a:t>
            </a:r>
            <a:r>
              <a:rPr lang="en-US" sz="3200" b="1" dirty="0">
                <a:solidFill>
                  <a:srgbClr val="FFFF00"/>
                </a:solidFill>
                <a:latin typeface="Arial"/>
                <a:ea typeface="+mn-ea"/>
                <a:cs typeface="Arial"/>
              </a:rPr>
              <a:t>shifts</a:t>
            </a:r>
            <a:r>
              <a:rPr lang="en-US" sz="3200" b="1" dirty="0">
                <a:solidFill>
                  <a:prstClr val="white"/>
                </a:solidFill>
                <a:latin typeface="Arial"/>
                <a:ea typeface="+mn-ea"/>
                <a:cs typeface="Arial"/>
              </a:rPr>
              <a:t> regarding Soteriology and Pneumatology.</a:t>
            </a:r>
          </a:p>
        </p:txBody>
      </p:sp>
    </p:spTree>
    <p:extLst>
      <p:ext uri="{BB962C8B-B14F-4D97-AF65-F5344CB8AC3E}">
        <p14:creationId xmlns:p14="http://schemas.microsoft.com/office/powerpoint/2010/main" val="88340879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686800" cy="2554545"/>
          </a:xfrm>
          <a:prstGeom prst="rect">
            <a:avLst/>
          </a:prstGeom>
          <a:noFill/>
        </p:spPr>
        <p:txBody>
          <a:bodyPr wrap="square" rtlCol="0">
            <a:spAutoFit/>
          </a:bodyPr>
          <a:lstStyle/>
          <a:p>
            <a:pPr marL="539750" indent="-539750" algn="l" fontAlgn="auto">
              <a:spcBef>
                <a:spcPts val="0"/>
              </a:spcBef>
              <a:spcAft>
                <a:spcPts val="0"/>
              </a:spcAft>
            </a:pPr>
            <a:r>
              <a:rPr lang="en-US" sz="3200" b="1" dirty="0">
                <a:solidFill>
                  <a:srgbClr val="FFFF00"/>
                </a:solidFill>
                <a:latin typeface="Arial"/>
                <a:ea typeface="+mn-ea"/>
                <a:cs typeface="Arial"/>
              </a:rPr>
              <a:t>Transitional Reasons</a:t>
            </a:r>
          </a:p>
          <a:p>
            <a:pPr marL="539750" indent="-539750" algn="l" fontAlgn="auto">
              <a:spcBef>
                <a:spcPts val="0"/>
              </a:spcBef>
              <a:spcAft>
                <a:spcPts val="0"/>
              </a:spcAft>
            </a:pPr>
            <a:endParaRPr lang="en-US" sz="3200" b="1" dirty="0">
              <a:solidFill>
                <a:srgbClr val="FFFF00"/>
              </a:solidFill>
              <a:latin typeface="Arial"/>
              <a:ea typeface="+mn-ea"/>
              <a:cs typeface="Arial"/>
            </a:endParaRPr>
          </a:p>
          <a:p>
            <a:pPr marL="539750" indent="-539750" algn="l" fontAlgn="auto">
              <a:spcBef>
                <a:spcPts val="0"/>
              </a:spcBef>
              <a:spcAft>
                <a:spcPts val="0"/>
              </a:spcAft>
            </a:pPr>
            <a:r>
              <a:rPr lang="en-US" sz="3200" b="1" dirty="0">
                <a:solidFill>
                  <a:prstClr val="white"/>
                </a:solidFill>
                <a:latin typeface="Arial"/>
                <a:ea typeface="+mn-ea"/>
                <a:cs typeface="Arial"/>
              </a:rPr>
              <a:t>1. Provide rationale for a total move from Jewish emphasis to Gentile emphasis.</a:t>
            </a:r>
          </a:p>
          <a:p>
            <a:pPr marL="539750" indent="-539750" algn="l" fontAlgn="auto">
              <a:spcBef>
                <a:spcPts val="0"/>
              </a:spcBef>
              <a:spcAft>
                <a:spcPts val="0"/>
              </a:spcAft>
            </a:pPr>
            <a:endParaRPr lang="en-US" sz="3200" b="1" dirty="0">
              <a:solidFill>
                <a:prstClr val="white"/>
              </a:solidFill>
              <a:latin typeface="Arial"/>
              <a:ea typeface="+mn-ea"/>
              <a:cs typeface="Arial"/>
            </a:endParaRPr>
          </a:p>
        </p:txBody>
      </p:sp>
    </p:spTree>
    <p:extLst>
      <p:ext uri="{BB962C8B-B14F-4D97-AF65-F5344CB8AC3E}">
        <p14:creationId xmlns:p14="http://schemas.microsoft.com/office/powerpoint/2010/main" val="749458033"/>
      </p:ext>
    </p:extLst>
  </p:cSld>
  <p:clrMapOvr>
    <a:overrideClrMapping bg1="dk1" tx1="lt1" bg2="dk2" tx2="lt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ave 3"/>
          <p:cNvSpPr/>
          <p:nvPr/>
        </p:nvSpPr>
        <p:spPr>
          <a:xfrm>
            <a:off x="153140" y="3592497"/>
            <a:ext cx="2895600" cy="2579703"/>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prstClr val="black"/>
                </a:solidFill>
                <a:latin typeface="Verdana"/>
              </a:rPr>
              <a:t>Jews respond to Peter’s message</a:t>
            </a:r>
          </a:p>
        </p:txBody>
      </p:sp>
      <p:sp>
        <p:nvSpPr>
          <p:cNvPr id="5" name="Rectangular Callout 4"/>
          <p:cNvSpPr/>
          <p:nvPr/>
        </p:nvSpPr>
        <p:spPr>
          <a:xfrm>
            <a:off x="228600" y="2057400"/>
            <a:ext cx="2286000" cy="1524000"/>
          </a:xfrm>
          <a:prstGeom prst="wedgeRectCallout">
            <a:avLst>
              <a:gd name="adj1" fmla="val -18115"/>
              <a:gd name="adj2" fmla="val 9337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dirty="0">
                <a:solidFill>
                  <a:prstClr val="white"/>
                </a:solidFill>
                <a:latin typeface="Brush Script MT" panose="03060802040406070304" pitchFamily="66" charset="0"/>
              </a:rPr>
              <a:t>“What shall we do?”</a:t>
            </a:r>
          </a:p>
        </p:txBody>
      </p:sp>
      <p:sp>
        <p:nvSpPr>
          <p:cNvPr id="6" name="Rounded Rectangle 5"/>
          <p:cNvSpPr/>
          <p:nvPr/>
        </p:nvSpPr>
        <p:spPr>
          <a:xfrm>
            <a:off x="419840" y="6084163"/>
            <a:ext cx="2362200" cy="609600"/>
          </a:xfrm>
          <a:prstGeom prst="round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dirty="0">
                <a:solidFill>
                  <a:prstClr val="white"/>
                </a:solidFill>
                <a:latin typeface="Times New Roman" panose="02020603050405020304" pitchFamily="18" charset="0"/>
                <a:cs typeface="Times New Roman" panose="02020603050405020304" pitchFamily="18" charset="0"/>
              </a:rPr>
              <a:t>Jerusalem</a:t>
            </a:r>
          </a:p>
        </p:txBody>
      </p:sp>
      <p:sp>
        <p:nvSpPr>
          <p:cNvPr id="7" name="Wave 6"/>
          <p:cNvSpPr/>
          <p:nvPr/>
        </p:nvSpPr>
        <p:spPr>
          <a:xfrm>
            <a:off x="5784172" y="3279559"/>
            <a:ext cx="2895600" cy="1600200"/>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prstClr val="black"/>
                </a:solidFill>
                <a:latin typeface="Verdana"/>
              </a:rPr>
              <a:t>Jews depart</a:t>
            </a:r>
          </a:p>
        </p:txBody>
      </p:sp>
      <p:sp>
        <p:nvSpPr>
          <p:cNvPr id="9" name="Rounded Rectangle 8"/>
          <p:cNvSpPr/>
          <p:nvPr/>
        </p:nvSpPr>
        <p:spPr>
          <a:xfrm>
            <a:off x="6050872" y="4574959"/>
            <a:ext cx="2362200" cy="609600"/>
          </a:xfrm>
          <a:prstGeom prst="round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dirty="0">
                <a:solidFill>
                  <a:prstClr val="white"/>
                </a:solidFill>
                <a:latin typeface="Times New Roman" panose="02020603050405020304" pitchFamily="18" charset="0"/>
                <a:cs typeface="Times New Roman" panose="02020603050405020304" pitchFamily="18" charset="0"/>
              </a:rPr>
              <a:t>Rome</a:t>
            </a:r>
          </a:p>
        </p:txBody>
      </p:sp>
      <p:sp>
        <p:nvSpPr>
          <p:cNvPr id="2" name="Cloud Callout 1"/>
          <p:cNvSpPr/>
          <p:nvPr/>
        </p:nvSpPr>
        <p:spPr>
          <a:xfrm>
            <a:off x="5292940" y="914400"/>
            <a:ext cx="3851059" cy="1905000"/>
          </a:xfrm>
          <a:prstGeom prst="cloudCallout">
            <a:avLst>
              <a:gd name="adj1" fmla="val -9946"/>
              <a:gd name="adj2" fmla="val 95588"/>
            </a:avLst>
          </a:prstGeom>
          <a:solidFill>
            <a:srgbClr val="FFFF99"/>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dirty="0">
                <a:solidFill>
                  <a:prstClr val="black"/>
                </a:solidFill>
                <a:latin typeface="Verdana"/>
              </a:rPr>
              <a:t>Had a great dispute among themselves</a:t>
            </a:r>
          </a:p>
        </p:txBody>
      </p:sp>
      <p:sp>
        <p:nvSpPr>
          <p:cNvPr id="3" name="Striped Right Arrow 2"/>
          <p:cNvSpPr/>
          <p:nvPr/>
        </p:nvSpPr>
        <p:spPr>
          <a:xfrm>
            <a:off x="3048740" y="3592497"/>
            <a:ext cx="3002132" cy="1066800"/>
          </a:xfrm>
          <a:prstGeom prst="stripedRightArrow">
            <a:avLst>
              <a:gd name="adj1" fmla="val 35021"/>
              <a:gd name="adj2" fmla="val 50000"/>
            </a:avLst>
          </a:prstGeom>
          <a:solidFill>
            <a:schemeClr val="accent6">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 name="Bevel 9"/>
          <p:cNvSpPr/>
          <p:nvPr/>
        </p:nvSpPr>
        <p:spPr>
          <a:xfrm>
            <a:off x="228600" y="1066800"/>
            <a:ext cx="2286000" cy="685800"/>
          </a:xfrm>
          <a:prstGeom prst="bevel">
            <a:avLst/>
          </a:prstGeom>
          <a:solidFill>
            <a:srgbClr val="FFD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b="1" dirty="0">
                <a:solidFill>
                  <a:prstClr val="black"/>
                </a:solidFill>
                <a:latin typeface="Times New Roman" panose="02020603050405020304" pitchFamily="18" charset="0"/>
                <a:cs typeface="Times New Roman" panose="02020603050405020304" pitchFamily="18" charset="0"/>
              </a:rPr>
              <a:t>Chapter 2</a:t>
            </a:r>
          </a:p>
        </p:txBody>
      </p:sp>
      <p:sp>
        <p:nvSpPr>
          <p:cNvPr id="11" name="Bevel 10"/>
          <p:cNvSpPr/>
          <p:nvPr/>
        </p:nvSpPr>
        <p:spPr>
          <a:xfrm>
            <a:off x="6050872" y="5562600"/>
            <a:ext cx="2362200" cy="685800"/>
          </a:xfrm>
          <a:prstGeom prst="bevel">
            <a:avLst/>
          </a:prstGeom>
          <a:solidFill>
            <a:srgbClr val="FFD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b="1" dirty="0">
                <a:solidFill>
                  <a:prstClr val="black"/>
                </a:solidFill>
                <a:latin typeface="Times New Roman" panose="02020603050405020304" pitchFamily="18" charset="0"/>
                <a:cs typeface="Times New Roman" panose="02020603050405020304" pitchFamily="18" charset="0"/>
              </a:rPr>
              <a:t>Chapter 28</a:t>
            </a:r>
          </a:p>
        </p:txBody>
      </p:sp>
    </p:spTree>
    <p:extLst>
      <p:ext uri="{BB962C8B-B14F-4D97-AF65-F5344CB8AC3E}">
        <p14:creationId xmlns:p14="http://schemas.microsoft.com/office/powerpoint/2010/main" val="32980156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ave 3"/>
          <p:cNvSpPr/>
          <p:nvPr/>
        </p:nvSpPr>
        <p:spPr>
          <a:xfrm>
            <a:off x="153140" y="3810000"/>
            <a:ext cx="2895600" cy="2362200"/>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prstClr val="black"/>
                </a:solidFill>
                <a:latin typeface="Verdana"/>
              </a:rPr>
              <a:t>Jews respond to Peter’s message</a:t>
            </a:r>
          </a:p>
        </p:txBody>
      </p:sp>
      <p:sp>
        <p:nvSpPr>
          <p:cNvPr id="5" name="Rectangular Callout 4"/>
          <p:cNvSpPr/>
          <p:nvPr/>
        </p:nvSpPr>
        <p:spPr>
          <a:xfrm>
            <a:off x="228600" y="2057400"/>
            <a:ext cx="2286000" cy="1524000"/>
          </a:xfrm>
          <a:prstGeom prst="wedgeRectCallout">
            <a:avLst>
              <a:gd name="adj1" fmla="val -18115"/>
              <a:gd name="adj2" fmla="val 9337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dirty="0">
                <a:solidFill>
                  <a:prstClr val="white"/>
                </a:solidFill>
                <a:latin typeface="Brush Script MT" panose="03060802040406070304" pitchFamily="66" charset="0"/>
              </a:rPr>
              <a:t>“What shall we do?”</a:t>
            </a:r>
          </a:p>
        </p:txBody>
      </p:sp>
      <p:sp>
        <p:nvSpPr>
          <p:cNvPr id="6" name="Rounded Rectangle 5"/>
          <p:cNvSpPr/>
          <p:nvPr/>
        </p:nvSpPr>
        <p:spPr>
          <a:xfrm>
            <a:off x="419840" y="6084163"/>
            <a:ext cx="2362200" cy="609600"/>
          </a:xfrm>
          <a:prstGeom prst="round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dirty="0">
                <a:solidFill>
                  <a:prstClr val="white"/>
                </a:solidFill>
                <a:latin typeface="Times New Roman" panose="02020603050405020304" pitchFamily="18" charset="0"/>
                <a:cs typeface="Times New Roman" panose="02020603050405020304" pitchFamily="18" charset="0"/>
              </a:rPr>
              <a:t>Jerusalem</a:t>
            </a:r>
          </a:p>
        </p:txBody>
      </p:sp>
      <p:sp>
        <p:nvSpPr>
          <p:cNvPr id="7" name="Wave 6"/>
          <p:cNvSpPr/>
          <p:nvPr/>
        </p:nvSpPr>
        <p:spPr>
          <a:xfrm>
            <a:off x="5715000" y="1828800"/>
            <a:ext cx="2971800" cy="2743200"/>
          </a:xfrm>
          <a:prstGeom prst="wave">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dirty="0">
                <a:solidFill>
                  <a:prstClr val="black"/>
                </a:solidFill>
                <a:latin typeface="Verdana"/>
              </a:rPr>
              <a:t>Gentiles respond to Paul’s message</a:t>
            </a:r>
          </a:p>
        </p:txBody>
      </p:sp>
      <p:sp>
        <p:nvSpPr>
          <p:cNvPr id="8" name="Rectangular Callout 7"/>
          <p:cNvSpPr/>
          <p:nvPr/>
        </p:nvSpPr>
        <p:spPr>
          <a:xfrm>
            <a:off x="5943600" y="228600"/>
            <a:ext cx="2286000" cy="1524000"/>
          </a:xfrm>
          <a:prstGeom prst="wedgeRectCallout">
            <a:avLst>
              <a:gd name="adj1" fmla="val -18115"/>
              <a:gd name="adj2" fmla="val 9337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4000" dirty="0">
                <a:solidFill>
                  <a:prstClr val="white"/>
                </a:solidFill>
                <a:latin typeface="Brush Script MT" panose="03060802040406070304" pitchFamily="66" charset="0"/>
              </a:rPr>
              <a:t>“and they will hear it”</a:t>
            </a:r>
          </a:p>
        </p:txBody>
      </p:sp>
      <p:sp>
        <p:nvSpPr>
          <p:cNvPr id="9" name="Rounded Rectangle 8"/>
          <p:cNvSpPr/>
          <p:nvPr/>
        </p:nvSpPr>
        <p:spPr>
          <a:xfrm>
            <a:off x="6050872" y="4267200"/>
            <a:ext cx="2362200" cy="609600"/>
          </a:xfrm>
          <a:prstGeom prst="round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3200" dirty="0">
                <a:solidFill>
                  <a:prstClr val="white"/>
                </a:solidFill>
                <a:latin typeface="Times New Roman" panose="02020603050405020304" pitchFamily="18" charset="0"/>
                <a:cs typeface="Times New Roman" panose="02020603050405020304" pitchFamily="18" charset="0"/>
              </a:rPr>
              <a:t>Rome</a:t>
            </a:r>
          </a:p>
        </p:txBody>
      </p:sp>
      <p:sp>
        <p:nvSpPr>
          <p:cNvPr id="2" name="Notched Right Arrow 1"/>
          <p:cNvSpPr/>
          <p:nvPr/>
        </p:nvSpPr>
        <p:spPr>
          <a:xfrm rot="20234903">
            <a:off x="2856669" y="3192262"/>
            <a:ext cx="3124200" cy="990600"/>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 name="Bevel 9"/>
          <p:cNvSpPr/>
          <p:nvPr/>
        </p:nvSpPr>
        <p:spPr>
          <a:xfrm>
            <a:off x="228600" y="762000"/>
            <a:ext cx="2286000" cy="990600"/>
          </a:xfrm>
          <a:prstGeom prst="beve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b="1" dirty="0">
                <a:solidFill>
                  <a:prstClr val="black"/>
                </a:solidFill>
                <a:latin typeface="Times New Roman" panose="02020603050405020304" pitchFamily="18" charset="0"/>
                <a:cs typeface="Times New Roman" panose="02020603050405020304" pitchFamily="18" charset="0"/>
              </a:rPr>
              <a:t>Chapter 2</a:t>
            </a:r>
          </a:p>
        </p:txBody>
      </p:sp>
      <p:sp>
        <p:nvSpPr>
          <p:cNvPr id="11" name="Bevel 10"/>
          <p:cNvSpPr/>
          <p:nvPr/>
        </p:nvSpPr>
        <p:spPr>
          <a:xfrm>
            <a:off x="6050872" y="5102441"/>
            <a:ext cx="2362200" cy="990600"/>
          </a:xfrm>
          <a:prstGeom prst="beve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800" b="1" dirty="0">
                <a:solidFill>
                  <a:prstClr val="black"/>
                </a:solidFill>
                <a:latin typeface="Times New Roman" panose="02020603050405020304" pitchFamily="18" charset="0"/>
                <a:cs typeface="Times New Roman" panose="02020603050405020304" pitchFamily="18" charset="0"/>
              </a:rPr>
              <a:t>Chapter 28</a:t>
            </a:r>
          </a:p>
        </p:txBody>
      </p:sp>
      <p:sp>
        <p:nvSpPr>
          <p:cNvPr id="12" name="Donut 11"/>
          <p:cNvSpPr/>
          <p:nvPr/>
        </p:nvSpPr>
        <p:spPr>
          <a:xfrm>
            <a:off x="228600" y="4267200"/>
            <a:ext cx="1143000" cy="609600"/>
          </a:xfrm>
          <a:prstGeom prst="donut">
            <a:avLst>
              <a:gd name="adj" fmla="val 1272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13" name="Donut 12"/>
          <p:cNvSpPr/>
          <p:nvPr/>
        </p:nvSpPr>
        <p:spPr>
          <a:xfrm>
            <a:off x="6256538" y="2481309"/>
            <a:ext cx="1905000" cy="609600"/>
          </a:xfrm>
          <a:prstGeom prst="donut">
            <a:avLst>
              <a:gd name="adj" fmla="val 1272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Tree>
    <p:extLst>
      <p:ext uri="{BB962C8B-B14F-4D97-AF65-F5344CB8AC3E}">
        <p14:creationId xmlns:p14="http://schemas.microsoft.com/office/powerpoint/2010/main" val="425284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2.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3.xml><?xml version="1.0" encoding="utf-8"?>
<p:tagLst xmlns:a="http://schemas.openxmlformats.org/drawingml/2006/main" xmlns:r="http://schemas.openxmlformats.org/officeDocument/2006/relationships" xmlns:p="http://schemas.openxmlformats.org/presentationml/2006/main">
  <p:tag name="IIW_TYPE_IMAGE" val="Text Box 3"/>
</p:tagLst>
</file>

<file path=ppt/theme/_rels/theme35.xml.rels><?xml version="1.0" encoding="UTF-8" standalone="yes"?>
<Relationships xmlns="http://schemas.openxmlformats.org/package/2006/relationships"><Relationship Id="rId1" Type="http://schemas.openxmlformats.org/officeDocument/2006/relationships/image" Target="../media/image13.jpeg"/></Relationships>
</file>

<file path=ppt/theme/_rels/theme36.xml.rels><?xml version="1.0" encoding="UTF-8" standalone="yes"?>
<Relationships xmlns="http://schemas.openxmlformats.org/package/2006/relationships"><Relationship Id="rId1" Type="http://schemas.openxmlformats.org/officeDocument/2006/relationships/image" Target="../media/image13.jpeg"/></Relationships>
</file>

<file path=ppt/theme/_rels/theme40.xml.rels><?xml version="1.0" encoding="UTF-8" standalone="yes"?>
<Relationships xmlns="http://schemas.openxmlformats.org/package/2006/relationships"><Relationship Id="rId1" Type="http://schemas.openxmlformats.org/officeDocument/2006/relationships/image" Target="../media/image13.jpeg"/></Relationships>
</file>

<file path=ppt/theme/_rels/theme41.xml.rels><?xml version="1.0" encoding="UTF-8" standalone="yes"?>
<Relationships xmlns="http://schemas.openxmlformats.org/package/2006/relationships"><Relationship Id="rId1" Type="http://schemas.openxmlformats.org/officeDocument/2006/relationships/image" Target="../media/image14.jpeg"/></Relationships>
</file>

<file path=ppt/theme/theme1.xml><?xml version="1.0" encoding="utf-8"?>
<a:theme xmlns:a="http://schemas.openxmlformats.org/drawingml/2006/main" name="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blstripc.ppt - Blue Stripes">
  <a:themeElements>
    <a:clrScheme name="">
      <a:dk1>
        <a:srgbClr val="0000FF"/>
      </a:dk1>
      <a:lt1>
        <a:srgbClr val="FFFFFF"/>
      </a:lt1>
      <a:dk2>
        <a:srgbClr val="000080"/>
      </a:dk2>
      <a:lt2>
        <a:srgbClr val="FFFF00"/>
      </a:lt2>
      <a:accent1>
        <a:srgbClr val="FF8000"/>
      </a:accent1>
      <a:accent2>
        <a:srgbClr val="FFA040"/>
      </a:accent2>
      <a:accent3>
        <a:srgbClr val="AAAAC0"/>
      </a:accent3>
      <a:accent4>
        <a:srgbClr val="DADADA"/>
      </a:accent4>
      <a:accent5>
        <a:srgbClr val="FFC0AA"/>
      </a:accent5>
      <a:accent6>
        <a:srgbClr val="E79139"/>
      </a:accent6>
      <a:hlink>
        <a:srgbClr val="E000E0"/>
      </a:hlink>
      <a:folHlink>
        <a:srgbClr val="8080FF"/>
      </a:folHlink>
    </a:clrScheme>
    <a:fontScheme name="blstripc.ppt - Blue Strip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blstripc.ppt - Blue Strip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stripc.ppt - Blue Strip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stripc.ppt - Blue Strip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stripc.ppt - Blue Strip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stripc.ppt - Blue Strip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stripc.ppt - Blue Strip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stripc.ppt - Blue Strip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stripc.ppt - Blue Strip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stripc.ppt - Blue Strip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stripc.ppt - Blue Strip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stripc.ppt - Blue Strip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stripc.ppt - Blue Strip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ANGLES">
  <a:themeElements>
    <a:clrScheme name="ANGLES 1">
      <a:dk1>
        <a:srgbClr val="F8F8F8"/>
      </a:dk1>
      <a:lt1>
        <a:srgbClr val="FFFFFF"/>
      </a:lt1>
      <a:dk2>
        <a:srgbClr val="000000"/>
      </a:dk2>
      <a:lt2>
        <a:srgbClr val="000000"/>
      </a:lt2>
      <a:accent1>
        <a:srgbClr val="FF0000"/>
      </a:accent1>
      <a:accent2>
        <a:srgbClr val="3333FF"/>
      </a:accent2>
      <a:accent3>
        <a:srgbClr val="AAAAAA"/>
      </a:accent3>
      <a:accent4>
        <a:srgbClr val="DADADA"/>
      </a:accent4>
      <a:accent5>
        <a:srgbClr val="FFAAAA"/>
      </a:accent5>
      <a:accent6>
        <a:srgbClr val="2D2DE7"/>
      </a:accent6>
      <a:hlink>
        <a:srgbClr val="008000"/>
      </a:hlink>
      <a:folHlink>
        <a:srgbClr val="808080"/>
      </a:folHlink>
    </a:clrScheme>
    <a:fontScheme name="ANGLE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ANGLES 1">
        <a:dk1>
          <a:srgbClr val="F8F8F8"/>
        </a:dk1>
        <a:lt1>
          <a:srgbClr val="FFFFFF"/>
        </a:lt1>
        <a:dk2>
          <a:srgbClr val="000000"/>
        </a:dk2>
        <a:lt2>
          <a:srgbClr val="000000"/>
        </a:lt2>
        <a:accent1>
          <a:srgbClr val="FF0000"/>
        </a:accent1>
        <a:accent2>
          <a:srgbClr val="3333FF"/>
        </a:accent2>
        <a:accent3>
          <a:srgbClr val="AAAAAA"/>
        </a:accent3>
        <a:accent4>
          <a:srgbClr val="DADADA"/>
        </a:accent4>
        <a:accent5>
          <a:srgbClr val="FFAAAA"/>
        </a:accent5>
        <a:accent6>
          <a:srgbClr val="2D2DE7"/>
        </a:accent6>
        <a:hlink>
          <a:srgbClr val="008000"/>
        </a:hlink>
        <a:folHlink>
          <a:srgbClr val="808080"/>
        </a:folHlink>
      </a:clrScheme>
      <a:clrMap bg1="dk2" tx1="lt1" bg2="dk1" tx2="lt2" accent1="accent1" accent2="accent2" accent3="accent3" accent4="accent4" accent5="accent5" accent6="accent6" hlink="hlink" folHlink="folHlink"/>
    </a:extraClrScheme>
    <a:extraClrScheme>
      <a:clrScheme name="ANGLES 2">
        <a:dk1>
          <a:srgbClr val="360036"/>
        </a:dk1>
        <a:lt1>
          <a:srgbClr val="FFFFFF"/>
        </a:lt1>
        <a:dk2>
          <a:srgbClr val="FFFFCC"/>
        </a:dk2>
        <a:lt2>
          <a:srgbClr val="666633"/>
        </a:lt2>
        <a:accent1>
          <a:srgbClr val="996600"/>
        </a:accent1>
        <a:accent2>
          <a:srgbClr val="CCCC00"/>
        </a:accent2>
        <a:accent3>
          <a:srgbClr val="FFFFFF"/>
        </a:accent3>
        <a:accent4>
          <a:srgbClr val="2D002D"/>
        </a:accent4>
        <a:accent5>
          <a:srgbClr val="CAB8AA"/>
        </a:accent5>
        <a:accent6>
          <a:srgbClr val="B9B900"/>
        </a:accent6>
        <a:hlink>
          <a:srgbClr val="99CC00"/>
        </a:hlink>
        <a:folHlink>
          <a:srgbClr val="996633"/>
        </a:folHlink>
      </a:clrScheme>
      <a:clrMap bg1="lt1" tx1="dk1" bg2="lt2" tx2="dk2" accent1="accent1" accent2="accent2" accent3="accent3" accent4="accent4" accent5="accent5" accent6="accent6" hlink="hlink" folHlink="folHlink"/>
    </a:extraClrScheme>
    <a:extraClrScheme>
      <a:clrScheme name="ANGLES 3">
        <a:dk1>
          <a:srgbClr val="000000"/>
        </a:dk1>
        <a:lt1>
          <a:srgbClr val="FFFFFF"/>
        </a:lt1>
        <a:dk2>
          <a:srgbClr val="FFFFFF"/>
        </a:dk2>
        <a:lt2>
          <a:srgbClr val="393939"/>
        </a:lt2>
        <a:accent1>
          <a:srgbClr val="B2B2B2"/>
        </a:accent1>
        <a:accent2>
          <a:srgbClr val="EAEAEA"/>
        </a:accent2>
        <a:accent3>
          <a:srgbClr val="FFFFFF"/>
        </a:accent3>
        <a:accent4>
          <a:srgbClr val="000000"/>
        </a:accent4>
        <a:accent5>
          <a:srgbClr val="D5D5D5"/>
        </a:accent5>
        <a:accent6>
          <a:srgbClr val="D4D4D4"/>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ANGLES 4">
        <a:dk1>
          <a:srgbClr val="360036"/>
        </a:dk1>
        <a:lt1>
          <a:srgbClr val="FFFFFF"/>
        </a:lt1>
        <a:dk2>
          <a:srgbClr val="FFFFCC"/>
        </a:dk2>
        <a:lt2>
          <a:srgbClr val="660066"/>
        </a:lt2>
        <a:accent1>
          <a:srgbClr val="C3A3C2"/>
        </a:accent1>
        <a:accent2>
          <a:srgbClr val="9999FF"/>
        </a:accent2>
        <a:accent3>
          <a:srgbClr val="FFFFFF"/>
        </a:accent3>
        <a:accent4>
          <a:srgbClr val="2D002D"/>
        </a:accent4>
        <a:accent5>
          <a:srgbClr val="DECEDD"/>
        </a:accent5>
        <a:accent6>
          <a:srgbClr val="8A8AE7"/>
        </a:accent6>
        <a:hlink>
          <a:srgbClr val="0099CC"/>
        </a:hlink>
        <a:folHlink>
          <a:srgbClr val="C99DAF"/>
        </a:folHlink>
      </a:clrScheme>
      <a:clrMap bg1="lt1" tx1="dk1" bg2="lt2" tx2="dk2" accent1="accent1" accent2="accent2" accent3="accent3" accent4="accent4" accent5="accent5" accent6="accent6" hlink="hlink" folHlink="folHlink"/>
    </a:extraClrScheme>
    <a:extraClrScheme>
      <a:clrScheme name="ANGLES 5">
        <a:dk1>
          <a:srgbClr val="000000"/>
        </a:dk1>
        <a:lt1>
          <a:srgbClr val="99CCFF"/>
        </a:lt1>
        <a:dk2>
          <a:srgbClr val="CCECFF"/>
        </a:dk2>
        <a:lt2>
          <a:srgbClr val="002244"/>
        </a:lt2>
        <a:accent1>
          <a:srgbClr val="336699"/>
        </a:accent1>
        <a:accent2>
          <a:srgbClr val="CC99FF"/>
        </a:accent2>
        <a:accent3>
          <a:srgbClr val="CAE2FF"/>
        </a:accent3>
        <a:accent4>
          <a:srgbClr val="000000"/>
        </a:accent4>
        <a:accent5>
          <a:srgbClr val="ADB8CA"/>
        </a:accent5>
        <a:accent6>
          <a:srgbClr val="B98AE7"/>
        </a:accent6>
        <a:hlink>
          <a:srgbClr val="33CCCC"/>
        </a:hlink>
        <a:folHlink>
          <a:srgbClr val="9999FF"/>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_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Mimosa">
  <a:themeElements>
    <a:clrScheme name="Mimosa 1">
      <a:dk1>
        <a:srgbClr val="000000"/>
      </a:dk1>
      <a:lt1>
        <a:srgbClr val="E8C567"/>
      </a:lt1>
      <a:dk2>
        <a:srgbClr val="2A5401"/>
      </a:dk2>
      <a:lt2>
        <a:srgbClr val="969696"/>
      </a:lt2>
      <a:accent1>
        <a:srgbClr val="FBDF53"/>
      </a:accent1>
      <a:accent2>
        <a:srgbClr val="FF9966"/>
      </a:accent2>
      <a:accent3>
        <a:srgbClr val="F2DFB8"/>
      </a:accent3>
      <a:accent4>
        <a:srgbClr val="000000"/>
      </a:accent4>
      <a:accent5>
        <a:srgbClr val="FDECB3"/>
      </a:accent5>
      <a:accent6>
        <a:srgbClr val="E78A5C"/>
      </a:accent6>
      <a:hlink>
        <a:srgbClr val="CC3300"/>
      </a:hlink>
      <a:folHlink>
        <a:srgbClr val="996600"/>
      </a:folHlink>
    </a:clrScheme>
    <a:fontScheme name="Mimosa">
      <a:majorFont>
        <a:latin typeface="Futura"/>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Mimosa 1">
        <a:dk1>
          <a:srgbClr val="000000"/>
        </a:dk1>
        <a:lt1>
          <a:srgbClr val="E8C567"/>
        </a:lt1>
        <a:dk2>
          <a:srgbClr val="2A5401"/>
        </a:dk2>
        <a:lt2>
          <a:srgbClr val="969696"/>
        </a:lt2>
        <a:accent1>
          <a:srgbClr val="FBDF53"/>
        </a:accent1>
        <a:accent2>
          <a:srgbClr val="FF9966"/>
        </a:accent2>
        <a:accent3>
          <a:srgbClr val="F2DFB8"/>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imosa 2">
        <a:dk1>
          <a:srgbClr val="000000"/>
        </a:dk1>
        <a:lt1>
          <a:srgbClr val="E8C567"/>
        </a:lt1>
        <a:dk2>
          <a:srgbClr val="2B5502"/>
        </a:dk2>
        <a:lt2>
          <a:srgbClr val="777777"/>
        </a:lt2>
        <a:accent1>
          <a:srgbClr val="909082"/>
        </a:accent1>
        <a:accent2>
          <a:srgbClr val="809EA8"/>
        </a:accent2>
        <a:accent3>
          <a:srgbClr val="F2DFB8"/>
        </a:accent3>
        <a:accent4>
          <a:srgbClr val="000000"/>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_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Comic Sans MS" pitchFamily="-111"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Comic Sans MS" pitchFamily="-111"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untitled 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untitled 1">
      <a:majorFont>
        <a:latin typeface="Times"/>
        <a:ea typeface="ＭＳ Ｐゴシック"/>
        <a:cs typeface=""/>
      </a:majorFont>
      <a:minorFont>
        <a:latin typeface="Time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Full Moon">
  <a:themeElements>
    <a:clrScheme name="Full Moon 2">
      <a:dk1>
        <a:srgbClr val="336699"/>
      </a:dk1>
      <a:lt1>
        <a:srgbClr val="FFFFFF"/>
      </a:lt1>
      <a:dk2>
        <a:srgbClr val="000000"/>
      </a:dk2>
      <a:lt2>
        <a:srgbClr val="FF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Full Moon">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Full Moon 1">
        <a:dk1>
          <a:srgbClr val="808080"/>
        </a:dk1>
        <a:lt1>
          <a:srgbClr val="FFFFFF"/>
        </a:lt1>
        <a:dk2>
          <a:srgbClr val="070707"/>
        </a:dk2>
        <a:lt2>
          <a:srgbClr val="FFFFFF"/>
        </a:lt2>
        <a:accent1>
          <a:srgbClr val="78A1CA"/>
        </a:accent1>
        <a:accent2>
          <a:srgbClr val="B2B1E0"/>
        </a:accent2>
        <a:accent3>
          <a:srgbClr val="AAAAAA"/>
        </a:accent3>
        <a:accent4>
          <a:srgbClr val="DADADA"/>
        </a:accent4>
        <a:accent5>
          <a:srgbClr val="BECDE1"/>
        </a:accent5>
        <a:accent6>
          <a:srgbClr val="A1A0CB"/>
        </a:accent6>
        <a:hlink>
          <a:srgbClr val="3333CC"/>
        </a:hlink>
        <a:folHlink>
          <a:srgbClr val="AF67FF"/>
        </a:folHlink>
      </a:clrScheme>
      <a:clrMap bg1="dk2" tx1="lt1" bg2="dk1" tx2="lt2" accent1="accent1" accent2="accent2" accent3="accent3" accent4="accent4" accent5="accent5" accent6="accent6" hlink="hlink" folHlink="folHlink"/>
    </a:extraClrScheme>
    <a:extraClrScheme>
      <a:clrScheme name="Full Moon 2">
        <a:dk1>
          <a:srgbClr val="336699"/>
        </a:dk1>
        <a:lt1>
          <a:srgbClr val="FFFFFF"/>
        </a:lt1>
        <a:dk2>
          <a:srgbClr val="000000"/>
        </a:dk2>
        <a:lt2>
          <a:srgbClr val="FF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Digital Dots">
  <a:themeElements>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fontScheme name="Digital Do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4_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3_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4_Expedition">
  <a:themeElements>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fontScheme name="Expedi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lnDef>
  </a:objectDefaults>
  <a:extraClrSchemeLst>
    <a:extraClrScheme>
      <a:clrScheme name="Expedition 1">
        <a:dk1>
          <a:srgbClr val="000000"/>
        </a:dk1>
        <a:lt1>
          <a:srgbClr val="A7947B"/>
        </a:lt1>
        <a:dk2>
          <a:srgbClr val="482400"/>
        </a:dk2>
        <a:lt2>
          <a:srgbClr val="808080"/>
        </a:lt2>
        <a:accent1>
          <a:srgbClr val="DFD6C3"/>
        </a:accent1>
        <a:accent2>
          <a:srgbClr val="D69B80"/>
        </a:accent2>
        <a:accent3>
          <a:srgbClr val="D0C8B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3">
        <a:dk1>
          <a:srgbClr val="000000"/>
        </a:dk1>
        <a:lt1>
          <a:srgbClr val="FFFFFF"/>
        </a:lt1>
        <a:dk2>
          <a:srgbClr val="000000"/>
        </a:dk2>
        <a:lt2>
          <a:srgbClr val="333333"/>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Expedition 4">
        <a:dk1>
          <a:srgbClr val="000000"/>
        </a:dk1>
        <a:lt1>
          <a:srgbClr val="9D7643"/>
        </a:lt1>
        <a:dk2>
          <a:srgbClr val="FFFFFF"/>
        </a:dk2>
        <a:lt2>
          <a:srgbClr val="554025"/>
        </a:lt2>
        <a:accent1>
          <a:srgbClr val="CAA966"/>
        </a:accent1>
        <a:accent2>
          <a:srgbClr val="8488AC"/>
        </a:accent2>
        <a:accent3>
          <a:srgbClr val="CCBDB0"/>
        </a:accent3>
        <a:accent4>
          <a:srgbClr val="000000"/>
        </a:accent4>
        <a:accent5>
          <a:srgbClr val="E1D1B8"/>
        </a:accent5>
        <a:accent6>
          <a:srgbClr val="777B9B"/>
        </a:accent6>
        <a:hlink>
          <a:srgbClr val="993300"/>
        </a:hlink>
        <a:folHlink>
          <a:srgbClr val="666600"/>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_Expedition">
  <a:themeElements>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fontScheme name="Expedi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Expedition 1">
        <a:dk1>
          <a:srgbClr val="000000"/>
        </a:dk1>
        <a:lt1>
          <a:srgbClr val="A7947B"/>
        </a:lt1>
        <a:dk2>
          <a:srgbClr val="482400"/>
        </a:dk2>
        <a:lt2>
          <a:srgbClr val="808080"/>
        </a:lt2>
        <a:accent1>
          <a:srgbClr val="DFD6C3"/>
        </a:accent1>
        <a:accent2>
          <a:srgbClr val="D69B80"/>
        </a:accent2>
        <a:accent3>
          <a:srgbClr val="D0C8B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3">
        <a:dk1>
          <a:srgbClr val="000000"/>
        </a:dk1>
        <a:lt1>
          <a:srgbClr val="FFFFFF"/>
        </a:lt1>
        <a:dk2>
          <a:srgbClr val="000000"/>
        </a:dk2>
        <a:lt2>
          <a:srgbClr val="333333"/>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Expedition 4">
        <a:dk1>
          <a:srgbClr val="000000"/>
        </a:dk1>
        <a:lt1>
          <a:srgbClr val="9D7643"/>
        </a:lt1>
        <a:dk2>
          <a:srgbClr val="FFFFFF"/>
        </a:dk2>
        <a:lt2>
          <a:srgbClr val="554025"/>
        </a:lt2>
        <a:accent1>
          <a:srgbClr val="CAA966"/>
        </a:accent1>
        <a:accent2>
          <a:srgbClr val="8488AC"/>
        </a:accent2>
        <a:accent3>
          <a:srgbClr val="CCBDB0"/>
        </a:accent3>
        <a:accent4>
          <a:srgbClr val="000000"/>
        </a:accent4>
        <a:accent5>
          <a:srgbClr val="E1D1B8"/>
        </a:accent5>
        <a:accent6>
          <a:srgbClr val="777B9B"/>
        </a:accent6>
        <a:hlink>
          <a:srgbClr val="993300"/>
        </a:hlink>
        <a:folHlink>
          <a:srgbClr val="666600"/>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0_Custom Design">
  <a:themeElements>
    <a:clrScheme name="10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fontScheme name="10_Custom Design">
      <a:majorFont>
        <a:latin typeface="Candara"/>
        <a:ea typeface="ＭＳ Ｐゴシック"/>
        <a:cs typeface="Arial"/>
      </a:majorFont>
      <a:minorFont>
        <a:latin typeface="Candara"/>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0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11_Custom Design">
  <a:themeElements>
    <a:clrScheme name="11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fontScheme name="11_Custom Design">
      <a:majorFont>
        <a:latin typeface="Candara"/>
        <a:ea typeface="ＭＳ Ｐゴシック"/>
        <a:cs typeface="Arial"/>
      </a:majorFont>
      <a:minorFont>
        <a:latin typeface="Candara"/>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1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7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7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1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49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6_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6.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7.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38.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39.xml><?xml version="1.0" encoding="utf-8"?>
<a:theme xmlns:a="http://schemas.openxmlformats.org/drawingml/2006/main" name="4_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4.xml><?xml version="1.0" encoding="utf-8"?>
<a:theme xmlns:a="http://schemas.openxmlformats.org/drawingml/2006/main" name="Bar Code">
  <a:themeElements>
    <a:clrScheme name="">
      <a:dk1>
        <a:srgbClr val="808080"/>
      </a:dk1>
      <a:lt1>
        <a:srgbClr val="FFFFFF"/>
      </a:lt1>
      <a:dk2>
        <a:srgbClr val="000000"/>
      </a:dk2>
      <a:lt2>
        <a:srgbClr val="FFFFFF"/>
      </a:lt2>
      <a:accent1>
        <a:srgbClr val="FF6600"/>
      </a:accent1>
      <a:accent2>
        <a:srgbClr val="99CC00"/>
      </a:accent2>
      <a:accent3>
        <a:srgbClr val="AAAAAA"/>
      </a:accent3>
      <a:accent4>
        <a:srgbClr val="DADADA"/>
      </a:accent4>
      <a:accent5>
        <a:srgbClr val="FFB8AA"/>
      </a:accent5>
      <a:accent6>
        <a:srgbClr val="8AB900"/>
      </a:accent6>
      <a:hlink>
        <a:srgbClr val="960000"/>
      </a:hlink>
      <a:folHlink>
        <a:srgbClr val="4068AC"/>
      </a:folHlink>
    </a:clrScheme>
    <a:fontScheme name="Bar Code">
      <a:majorFont>
        <a:latin typeface="Helvetica"/>
        <a:ea typeface="Osaka"/>
        <a:cs typeface="Osaka"/>
      </a:majorFont>
      <a:minorFont>
        <a:latin typeface="Helvetica"/>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Bar Co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ar Co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ar Co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ar Co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ar Co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ar Co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r Co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ar Co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ar Co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ar Co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ar Co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ar Co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2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42.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43.xml><?xml version="1.0" encoding="utf-8"?>
<a:theme xmlns:a="http://schemas.openxmlformats.org/drawingml/2006/main" name="7_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1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50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Times New Roman"/>
        <a:cs typeface="Times New Roman"/>
      </a:majorFont>
      <a:minorFont>
        <a:latin typeface="Times New Roman"/>
        <a:ea typeface="Times New Roman"/>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9.xml><?xml version="1.0" encoding="utf-8"?>
<a:theme xmlns:a="http://schemas.openxmlformats.org/drawingml/2006/main" name="1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1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5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2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4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25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1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1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36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6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Balance">
  <a:themeElements>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Balance">
      <a:majorFont>
        <a:latin typeface="Arial"/>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4_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Garamond"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Garamond" pitchFamily="-112"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4_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1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1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19_Blank Presentation">
  <a:themeElements>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Blank Presentation">
      <a:majorFont>
        <a:latin typeface="26"/>
        <a:ea typeface="ＭＳ Ｐゴシック"/>
        <a:cs typeface=""/>
      </a:majorFont>
      <a:minorFont>
        <a:latin typeface="26"/>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20_Blank Presentation">
  <a:themeElements>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Blank Presentation">
      <a:majorFont>
        <a:latin typeface="26"/>
        <a:ea typeface="ＭＳ Ｐゴシック"/>
        <a:cs typeface=""/>
      </a:majorFont>
      <a:minorFont>
        <a:latin typeface="26"/>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7.xml><?xml version="1.0" encoding="utf-8"?>
<a:theme xmlns:a="http://schemas.openxmlformats.org/drawingml/2006/main" name="Expedition">
  <a:themeElements>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fontScheme name="Expedi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12" charset="0"/>
          </a:defRPr>
        </a:defPPr>
      </a:lstStyle>
    </a:lnDef>
  </a:objectDefaults>
  <a:extraClrSchemeLst>
    <a:extraClrScheme>
      <a:clrScheme name="Expedition 1">
        <a:dk1>
          <a:srgbClr val="000000"/>
        </a:dk1>
        <a:lt1>
          <a:srgbClr val="A7947B"/>
        </a:lt1>
        <a:dk2>
          <a:srgbClr val="482400"/>
        </a:dk2>
        <a:lt2>
          <a:srgbClr val="808080"/>
        </a:lt2>
        <a:accent1>
          <a:srgbClr val="DFD6C3"/>
        </a:accent1>
        <a:accent2>
          <a:srgbClr val="D69B80"/>
        </a:accent2>
        <a:accent3>
          <a:srgbClr val="D0C8B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3">
        <a:dk1>
          <a:srgbClr val="000000"/>
        </a:dk1>
        <a:lt1>
          <a:srgbClr val="FFFFFF"/>
        </a:lt1>
        <a:dk2>
          <a:srgbClr val="000000"/>
        </a:dk2>
        <a:lt2>
          <a:srgbClr val="333333"/>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Expedition 4">
        <a:dk1>
          <a:srgbClr val="000000"/>
        </a:dk1>
        <a:lt1>
          <a:srgbClr val="9D7643"/>
        </a:lt1>
        <a:dk2>
          <a:srgbClr val="FFFFFF"/>
        </a:dk2>
        <a:lt2>
          <a:srgbClr val="554025"/>
        </a:lt2>
        <a:accent1>
          <a:srgbClr val="CAA966"/>
        </a:accent1>
        <a:accent2>
          <a:srgbClr val="8488AC"/>
        </a:accent2>
        <a:accent3>
          <a:srgbClr val="CCBDB0"/>
        </a:accent3>
        <a:accent4>
          <a:srgbClr val="000000"/>
        </a:accent4>
        <a:accent5>
          <a:srgbClr val="E1D1B8"/>
        </a:accent5>
        <a:accent6>
          <a:srgbClr val="777B9B"/>
        </a:accent6>
        <a:hlink>
          <a:srgbClr val="993300"/>
        </a:hlink>
        <a:folHlink>
          <a:srgbClr val="666600"/>
        </a:folHlink>
      </a:clrScheme>
      <a:clrMap bg1="lt1" tx1="dk1" bg2="lt2" tx2="dk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2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9.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Bar Code">
  <a:themeElements>
    <a:clrScheme name="">
      <a:dk1>
        <a:srgbClr val="808080"/>
      </a:dk1>
      <a:lt1>
        <a:srgbClr val="FFFFFF"/>
      </a:lt1>
      <a:dk2>
        <a:srgbClr val="000000"/>
      </a:dk2>
      <a:lt2>
        <a:srgbClr val="FFFFFF"/>
      </a:lt2>
      <a:accent1>
        <a:srgbClr val="FF6600"/>
      </a:accent1>
      <a:accent2>
        <a:srgbClr val="99CC00"/>
      </a:accent2>
      <a:accent3>
        <a:srgbClr val="AAAAAA"/>
      </a:accent3>
      <a:accent4>
        <a:srgbClr val="DADADA"/>
      </a:accent4>
      <a:accent5>
        <a:srgbClr val="FFB8AA"/>
      </a:accent5>
      <a:accent6>
        <a:srgbClr val="8AB900"/>
      </a:accent6>
      <a:hlink>
        <a:srgbClr val="960000"/>
      </a:hlink>
      <a:folHlink>
        <a:srgbClr val="4068AC"/>
      </a:folHlink>
    </a:clrScheme>
    <a:fontScheme name="Bar Code">
      <a:majorFont>
        <a:latin typeface="Helvetica"/>
        <a:ea typeface="Osaka"/>
        <a:cs typeface="Osaka"/>
      </a:majorFont>
      <a:minorFont>
        <a:latin typeface="Helvetica"/>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Bar Co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ar Co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ar Co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ar Co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ar Co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ar Co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r Co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ar Co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ar Co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ar Co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ar Co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ar Co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0.xml><?xml version="1.0" encoding="utf-8"?>
<a:theme xmlns:a="http://schemas.openxmlformats.org/drawingml/2006/main" name="1_SUNRISE">
  <a:themeElements>
    <a:clrScheme name="1_SUNRISE 1">
      <a:dk1>
        <a:srgbClr val="000066"/>
      </a:dk1>
      <a:lt1>
        <a:srgbClr val="EAEAEA"/>
      </a:lt1>
      <a:dk2>
        <a:srgbClr val="9999FF"/>
      </a:dk2>
      <a:lt2>
        <a:srgbClr val="330099"/>
      </a:lt2>
      <a:accent1>
        <a:srgbClr val="CC99FF"/>
      </a:accent1>
      <a:accent2>
        <a:srgbClr val="FCCEA7"/>
      </a:accent2>
      <a:accent3>
        <a:srgbClr val="CACAFF"/>
      </a:accent3>
      <a:accent4>
        <a:srgbClr val="C8C8C8"/>
      </a:accent4>
      <a:accent5>
        <a:srgbClr val="E2CAFF"/>
      </a:accent5>
      <a:accent6>
        <a:srgbClr val="E4BA97"/>
      </a:accent6>
      <a:hlink>
        <a:srgbClr val="6600CC"/>
      </a:hlink>
      <a:folHlink>
        <a:srgbClr val="FF9999"/>
      </a:folHlink>
    </a:clrScheme>
    <a:fontScheme name="1_SUNRIS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New Roman"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New Roman" charset="0"/>
            <a:ea typeface="ＭＳ Ｐゴシック" charset="0"/>
            <a:cs typeface="Arial" charset="0"/>
          </a:defRPr>
        </a:defPPr>
      </a:lstStyle>
    </a:lnDef>
  </a:objectDefaults>
  <a:extraClrSchemeLst>
    <a:extraClrScheme>
      <a:clrScheme name="1_SUNRISE 1">
        <a:dk1>
          <a:srgbClr val="000066"/>
        </a:dk1>
        <a:lt1>
          <a:srgbClr val="EAEAEA"/>
        </a:lt1>
        <a:dk2>
          <a:srgbClr val="9999FF"/>
        </a:dk2>
        <a:lt2>
          <a:srgbClr val="330099"/>
        </a:lt2>
        <a:accent1>
          <a:srgbClr val="CC99FF"/>
        </a:accent1>
        <a:accent2>
          <a:srgbClr val="FCCEA7"/>
        </a:accent2>
        <a:accent3>
          <a:srgbClr val="CACAFF"/>
        </a:accent3>
        <a:accent4>
          <a:srgbClr val="C8C8C8"/>
        </a:accent4>
        <a:accent5>
          <a:srgbClr val="E2CAFF"/>
        </a:accent5>
        <a:accent6>
          <a:srgbClr val="E4BA97"/>
        </a:accent6>
        <a:hlink>
          <a:srgbClr val="6600CC"/>
        </a:hlink>
        <a:folHlink>
          <a:srgbClr val="FF9999"/>
        </a:folHlink>
      </a:clrScheme>
      <a:clrMap bg1="dk2" tx1="lt1" bg2="dk1" tx2="lt2" accent1="accent1" accent2="accent2" accent3="accent3" accent4="accent4" accent5="accent5" accent6="accent6" hlink="hlink" folHlink="folHlink"/>
    </a:extraClrScheme>
    <a:extraClrScheme>
      <a:clrScheme name="1_SUNRISE 2">
        <a:dk1>
          <a:srgbClr val="330099"/>
        </a:dk1>
        <a:lt1>
          <a:srgbClr val="ECF2F7"/>
        </a:lt1>
        <a:dk2>
          <a:srgbClr val="4D4D4D"/>
        </a:dk2>
        <a:lt2>
          <a:srgbClr val="A8ACC9"/>
        </a:lt2>
        <a:accent1>
          <a:srgbClr val="DBB5D9"/>
        </a:accent1>
        <a:accent2>
          <a:srgbClr val="FCCEA7"/>
        </a:accent2>
        <a:accent3>
          <a:srgbClr val="F4F7FA"/>
        </a:accent3>
        <a:accent4>
          <a:srgbClr val="2A0082"/>
        </a:accent4>
        <a:accent5>
          <a:srgbClr val="EAD7E9"/>
        </a:accent5>
        <a:accent6>
          <a:srgbClr val="E4BA97"/>
        </a:accent6>
        <a:hlink>
          <a:srgbClr val="9489BA"/>
        </a:hlink>
        <a:folHlink>
          <a:srgbClr val="CCECFF"/>
        </a:folHlink>
      </a:clrScheme>
      <a:clrMap bg1="lt1" tx1="dk1" bg2="lt2" tx2="dk2" accent1="accent1" accent2="accent2" accent3="accent3" accent4="accent4" accent5="accent5" accent6="accent6" hlink="hlink" folHlink="folHlink"/>
    </a:extraClrScheme>
    <a:extraClrScheme>
      <a:clrScheme name="1_SUNRISE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1_SUNRISE 4">
        <a:dk1>
          <a:srgbClr val="660066"/>
        </a:dk1>
        <a:lt1>
          <a:srgbClr val="EAEAEA"/>
        </a:lt1>
        <a:dk2>
          <a:srgbClr val="FF99CC"/>
        </a:dk2>
        <a:lt2>
          <a:srgbClr val="330099"/>
        </a:lt2>
        <a:accent1>
          <a:srgbClr val="CC99FF"/>
        </a:accent1>
        <a:accent2>
          <a:srgbClr val="FCCEA7"/>
        </a:accent2>
        <a:accent3>
          <a:srgbClr val="FFCAE2"/>
        </a:accent3>
        <a:accent4>
          <a:srgbClr val="C8C8C8"/>
        </a:accent4>
        <a:accent5>
          <a:srgbClr val="E2CAFF"/>
        </a:accent5>
        <a:accent6>
          <a:srgbClr val="E4BA97"/>
        </a:accent6>
        <a:hlink>
          <a:srgbClr val="6600CC"/>
        </a:hlink>
        <a:folHlink>
          <a:srgbClr val="FF9999"/>
        </a:folHlink>
      </a:clrScheme>
      <a:clrMap bg1="dk2" tx1="lt1" bg2="dk1" tx2="lt2" accent1="accent1" accent2="accent2" accent3="accent3" accent4="accent4" accent5="accent5" accent6="accent6" hlink="hlink" folHlink="folHlink"/>
    </a:extraClrScheme>
    <a:extraClrScheme>
      <a:clrScheme name="1_SUNRISE 5">
        <a:dk1>
          <a:srgbClr val="000066"/>
        </a:dk1>
        <a:lt1>
          <a:srgbClr val="F1CCCC"/>
        </a:lt1>
        <a:dk2>
          <a:srgbClr val="330099"/>
        </a:dk2>
        <a:lt2>
          <a:srgbClr val="C27592"/>
        </a:lt2>
        <a:accent1>
          <a:srgbClr val="CC99FF"/>
        </a:accent1>
        <a:accent2>
          <a:srgbClr val="FCCEA7"/>
        </a:accent2>
        <a:accent3>
          <a:srgbClr val="F7E2E2"/>
        </a:accent3>
        <a:accent4>
          <a:srgbClr val="000056"/>
        </a:accent4>
        <a:accent5>
          <a:srgbClr val="E2CAFF"/>
        </a:accent5>
        <a:accent6>
          <a:srgbClr val="E4BA97"/>
        </a:accent6>
        <a:hlink>
          <a:srgbClr val="6600CC"/>
        </a:hlink>
        <a:folHlink>
          <a:srgbClr val="FF9999"/>
        </a:folHlink>
      </a:clrScheme>
      <a:clrMap bg1="lt1" tx1="dk1" bg2="lt2" tx2="dk2" accent1="accent1" accent2="accent2" accent3="accent3" accent4="accent4" accent5="accent5" accent6="accent6" hlink="hlink" folHlink="folHlink"/>
    </a:extraClrScheme>
    <a:extraClrScheme>
      <a:clrScheme name="1_SUNRISE 6">
        <a:dk1>
          <a:srgbClr val="330099"/>
        </a:dk1>
        <a:lt1>
          <a:srgbClr val="F5E4F0"/>
        </a:lt1>
        <a:dk2>
          <a:srgbClr val="4D4D4D"/>
        </a:dk2>
        <a:lt2>
          <a:srgbClr val="CE91A1"/>
        </a:lt2>
        <a:accent1>
          <a:srgbClr val="DBB5D9"/>
        </a:accent1>
        <a:accent2>
          <a:srgbClr val="FCCEA7"/>
        </a:accent2>
        <a:accent3>
          <a:srgbClr val="F9EFF6"/>
        </a:accent3>
        <a:accent4>
          <a:srgbClr val="2A0082"/>
        </a:accent4>
        <a:accent5>
          <a:srgbClr val="EAD7E9"/>
        </a:accent5>
        <a:accent6>
          <a:srgbClr val="E4BA97"/>
        </a:accent6>
        <a:hlink>
          <a:srgbClr val="9489BA"/>
        </a:hlink>
        <a:folHlink>
          <a:srgbClr val="CCECFF"/>
        </a:folHlink>
      </a:clrScheme>
      <a:clrMap bg1="lt1" tx1="dk1" bg2="lt2" tx2="dk2" accent1="accent1" accent2="accent2" accent3="accent3" accent4="accent4" accent5="accent5" accent6="accent6" hlink="hlink" folHlink="folHlink"/>
    </a:extraClrScheme>
  </a:extraClrSchemeLst>
</a:theme>
</file>

<file path=ppt/theme/theme71.xml><?xml version="1.0" encoding="utf-8"?>
<a:theme xmlns:a="http://schemas.openxmlformats.org/drawingml/2006/main" name="6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3.xml><?xml version="1.0" encoding="utf-8"?>
<a:theme xmlns:a="http://schemas.openxmlformats.org/drawingml/2006/main" name="2_blstripc.ppt - Blue Stripes">
  <a:themeElements>
    <a:clrScheme name="">
      <a:dk1>
        <a:srgbClr val="0000FF"/>
      </a:dk1>
      <a:lt1>
        <a:srgbClr val="FFFFFF"/>
      </a:lt1>
      <a:dk2>
        <a:srgbClr val="000080"/>
      </a:dk2>
      <a:lt2>
        <a:srgbClr val="FFFF00"/>
      </a:lt2>
      <a:accent1>
        <a:srgbClr val="FF8000"/>
      </a:accent1>
      <a:accent2>
        <a:srgbClr val="FFA040"/>
      </a:accent2>
      <a:accent3>
        <a:srgbClr val="AAAAC0"/>
      </a:accent3>
      <a:accent4>
        <a:srgbClr val="DADADA"/>
      </a:accent4>
      <a:accent5>
        <a:srgbClr val="FFC0AA"/>
      </a:accent5>
      <a:accent6>
        <a:srgbClr val="E79139"/>
      </a:accent6>
      <a:hlink>
        <a:srgbClr val="E000E0"/>
      </a:hlink>
      <a:folHlink>
        <a:srgbClr val="8080FF"/>
      </a:folHlink>
    </a:clrScheme>
    <a:fontScheme name="blstripc.ppt - Blue Strip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blstripc.ppt - Blue Strip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stripc.ppt - Blue Strip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stripc.ppt - Blue Strip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stripc.ppt - Blue Strip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stripc.ppt - Blue Strip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stripc.ppt - Blue Strip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stripc.ppt - Blue Strip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stripc.ppt - Blue Strip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stripc.ppt - Blue Strip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stripc.ppt - Blue Strip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stripc.ppt - Blue Strip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stripc.ppt - Blue Strip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4.xml><?xml version="1.0" encoding="utf-8"?>
<a:theme xmlns:a="http://schemas.openxmlformats.org/drawingml/2006/main" name="2_Mountain">
  <a:themeElements>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Mountai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Mountain 2">
        <a:dk1>
          <a:srgbClr val="000000"/>
        </a:dk1>
        <a:lt1>
          <a:srgbClr val="FFFFCC"/>
        </a:lt1>
        <a:dk2>
          <a:srgbClr val="000000"/>
        </a:dk2>
        <a:lt2>
          <a:srgbClr val="000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untain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Mountain 4">
        <a:dk1>
          <a:srgbClr val="000000"/>
        </a:dk1>
        <a:lt1>
          <a:srgbClr val="99FFFF"/>
        </a:lt1>
        <a:dk2>
          <a:srgbClr val="333300"/>
        </a:dk2>
        <a:lt2>
          <a:srgbClr val="99FFFF"/>
        </a:lt2>
        <a:accent1>
          <a:srgbClr val="FFCC66"/>
        </a:accent1>
        <a:accent2>
          <a:srgbClr val="0000FF"/>
        </a:accent2>
        <a:accent3>
          <a:srgbClr val="ADADAA"/>
        </a:accent3>
        <a:accent4>
          <a:srgbClr val="82DADA"/>
        </a:accent4>
        <a:accent5>
          <a:srgbClr val="FFE2B8"/>
        </a:accent5>
        <a:accent6>
          <a:srgbClr val="0000E7"/>
        </a:accent6>
        <a:hlink>
          <a:srgbClr val="CC00CC"/>
        </a:hlink>
        <a:folHlink>
          <a:srgbClr val="C0C0C0"/>
        </a:folHlink>
      </a:clrScheme>
      <a:clrMap bg1="dk2" tx1="lt1" bg2="dk1" tx2="lt2" accent1="accent1" accent2="accent2" accent3="accent3" accent4="accent4" accent5="accent5" accent6="accent6" hlink="hlink" folHlink="folHlink"/>
    </a:extraClrScheme>
    <a:extraClrScheme>
      <a:clrScheme name="Mountain 5">
        <a:dk1>
          <a:srgbClr val="868686"/>
        </a:dk1>
        <a:lt1>
          <a:srgbClr val="FFFF99"/>
        </a:lt1>
        <a:dk2>
          <a:srgbClr val="993300"/>
        </a:dk2>
        <a:lt2>
          <a:srgbClr val="99FFFF"/>
        </a:lt2>
        <a:accent1>
          <a:srgbClr val="CBCBCB"/>
        </a:accent1>
        <a:accent2>
          <a:srgbClr val="0066FF"/>
        </a:accent2>
        <a:accent3>
          <a:srgbClr val="CAADAA"/>
        </a:accent3>
        <a:accent4>
          <a:srgbClr val="DADA82"/>
        </a:accent4>
        <a:accent5>
          <a:srgbClr val="E2E2E2"/>
        </a:accent5>
        <a:accent6>
          <a:srgbClr val="005CE7"/>
        </a:accent6>
        <a:hlink>
          <a:srgbClr val="FF0033"/>
        </a:hlink>
        <a:folHlink>
          <a:srgbClr val="009900"/>
        </a:folHlink>
      </a:clrScheme>
      <a:clrMap bg1="dk2" tx1="lt1" bg2="dk1" tx2="lt2" accent1="accent1" accent2="accent2" accent3="accent3" accent4="accent4" accent5="accent5" accent6="accent6" hlink="hlink" folHlink="folHlink"/>
    </a:extraClrScheme>
  </a:extraClrSchemeLst>
</a:theme>
</file>

<file path=ppt/theme/theme75.xml><?xml version="1.0" encoding="utf-8"?>
<a:theme xmlns:a="http://schemas.openxmlformats.org/drawingml/2006/main" name="12_Custom Design">
  <a:themeElements>
    <a:clrScheme name="11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fontScheme name="11_Custom Design">
      <a:majorFont>
        <a:latin typeface="Candara"/>
        <a:ea typeface="ＭＳ Ｐゴシック"/>
        <a:cs typeface="Arial"/>
      </a:majorFont>
      <a:minorFont>
        <a:latin typeface="Candara"/>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1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7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Times New Roman"/>
        <a:cs typeface="Times New Roman"/>
      </a:majorFont>
      <a:minorFont>
        <a:latin typeface="Times New Roman"/>
        <a:ea typeface="Times New Roman"/>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10.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11.xml><?xml version="1.0" encoding="utf-8"?>
<a:themeOverride xmlns:a="http://schemas.openxmlformats.org/drawingml/2006/main">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12.xml><?xml version="1.0" encoding="utf-8"?>
<a:themeOverride xmlns:a="http://schemas.openxmlformats.org/drawingml/2006/main">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13.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4.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5.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6.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7.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8.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9.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2.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0.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21.xml><?xml version="1.0" encoding="utf-8"?>
<a:themeOverride xmlns:a="http://schemas.openxmlformats.org/drawingml/2006/main">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ppt/theme/themeOverride22.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3.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4.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5.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6.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7.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8.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29.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30.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2.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3.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4.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5.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6.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7.xml><?xml version="1.0" encoding="utf-8"?>
<a:themeOverride xmlns:a="http://schemas.openxmlformats.org/drawingml/2006/main">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ppt/theme/themeOverride38.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9.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4.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40.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41.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42.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43.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44.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45.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6.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7.xml><?xml version="1.0" encoding="utf-8"?>
<a:themeOverride xmlns:a="http://schemas.openxmlformats.org/drawingml/2006/main">
  <a:clrScheme name="11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themeOverride>
</file>

<file path=ppt/theme/themeOverride48.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9.xml><?xml version="1.0" encoding="utf-8"?>
<a:themeOverride xmlns:a="http://schemas.openxmlformats.org/drawingml/2006/main">
  <a:clrScheme name="11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themeOverride>
</file>

<file path=ppt/theme/themeOverride5.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6.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7.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8.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9.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Mac HD:Applications:Microsoft Office 2004:Templates:Presentations:Designs:Blends</Template>
  <TotalTime>24791</TotalTime>
  <Words>18569</Words>
  <Application>Microsoft Macintosh PowerPoint</Application>
  <PresentationFormat>On-screen Show (4:3)</PresentationFormat>
  <Paragraphs>2713</Paragraphs>
  <Slides>314</Slides>
  <Notes>230</Notes>
  <HiddenSlides>0</HiddenSlides>
  <MMClips>2</MMClips>
  <ScaleCrop>false</ScaleCrop>
  <HeadingPairs>
    <vt:vector size="8" baseType="variant">
      <vt:variant>
        <vt:lpstr>Fonts Used</vt:lpstr>
      </vt:variant>
      <vt:variant>
        <vt:i4>38</vt:i4>
      </vt:variant>
      <vt:variant>
        <vt:lpstr>Theme</vt:lpstr>
      </vt:variant>
      <vt:variant>
        <vt:i4>75</vt:i4>
      </vt:variant>
      <vt:variant>
        <vt:lpstr>Embedded OLE Servers</vt:lpstr>
      </vt:variant>
      <vt:variant>
        <vt:i4>1</vt:i4>
      </vt:variant>
      <vt:variant>
        <vt:lpstr>Slide Titles</vt:lpstr>
      </vt:variant>
      <vt:variant>
        <vt:i4>314</vt:i4>
      </vt:variant>
    </vt:vector>
  </HeadingPairs>
  <TitlesOfParts>
    <vt:vector size="428" baseType="lpstr">
      <vt:lpstr>26</vt:lpstr>
      <vt:lpstr>Arail</vt:lpstr>
      <vt:lpstr>Brush Script MT</vt:lpstr>
      <vt:lpstr>GungsuhChe</vt:lpstr>
      <vt:lpstr>Kosher-Normal</vt:lpstr>
      <vt:lpstr>ＭＳ Ｐゴシック</vt:lpstr>
      <vt:lpstr>Nadianne</vt:lpstr>
      <vt:lpstr>Osaka</vt:lpstr>
      <vt:lpstr>Times</vt:lpstr>
      <vt:lpstr>Algerian</vt:lpstr>
      <vt:lpstr>Arial</vt:lpstr>
      <vt:lpstr>Arial Black</vt:lpstr>
      <vt:lpstr>Arial Narrow</vt:lpstr>
      <vt:lpstr>Avenir Black</vt:lpstr>
      <vt:lpstr>Bookman Old Style</vt:lpstr>
      <vt:lpstr>Braggadocio</vt:lpstr>
      <vt:lpstr>Calibri</vt:lpstr>
      <vt:lpstr>Calibri Light</vt:lpstr>
      <vt:lpstr>Candara</vt:lpstr>
      <vt:lpstr>Comic Sans MS</vt:lpstr>
      <vt:lpstr>Constantia</vt:lpstr>
      <vt:lpstr>Courier New</vt:lpstr>
      <vt:lpstr>Futura</vt:lpstr>
      <vt:lpstr>Garamond</vt:lpstr>
      <vt:lpstr>Gill Sans MT</vt:lpstr>
      <vt:lpstr>Helvetica</vt:lpstr>
      <vt:lpstr>Helvetica Neue</vt:lpstr>
      <vt:lpstr>Impact</vt:lpstr>
      <vt:lpstr>Lucida Grande</vt:lpstr>
      <vt:lpstr>Monotype Sorts</vt:lpstr>
      <vt:lpstr>Rockwell</vt:lpstr>
      <vt:lpstr>Tahoma</vt:lpstr>
      <vt:lpstr>Times New Roman</vt:lpstr>
      <vt:lpstr>Tw Cen MT</vt:lpstr>
      <vt:lpstr>Tw Cen MT Condensed Extra Bold</vt:lpstr>
      <vt:lpstr>Verdana</vt:lpstr>
      <vt:lpstr>Wingdings</vt:lpstr>
      <vt:lpstr>Wingdings 2</vt:lpstr>
      <vt:lpstr>Strategic</vt:lpstr>
      <vt:lpstr>Blank Presentation</vt:lpstr>
      <vt:lpstr>Orbit</vt:lpstr>
      <vt:lpstr>Bar Code</vt:lpstr>
      <vt:lpstr>4_Default Design</vt:lpstr>
      <vt:lpstr>Default Design</vt:lpstr>
      <vt:lpstr>2_Bar Code</vt:lpstr>
      <vt:lpstr>1_Default Design</vt:lpstr>
      <vt:lpstr>2_Default Design</vt:lpstr>
      <vt:lpstr>Soaring</vt:lpstr>
      <vt:lpstr>blstripc.ppt - Blue Stripes</vt:lpstr>
      <vt:lpstr>ANGLES</vt:lpstr>
      <vt:lpstr>2_Strategic</vt:lpstr>
      <vt:lpstr>Mimosa</vt:lpstr>
      <vt:lpstr>1_Stream</vt:lpstr>
      <vt:lpstr>Globe</vt:lpstr>
      <vt:lpstr>Slit</vt:lpstr>
      <vt:lpstr>untitled 1</vt:lpstr>
      <vt:lpstr>Full Moon</vt:lpstr>
      <vt:lpstr>Digital Dots</vt:lpstr>
      <vt:lpstr>3_Default Design</vt:lpstr>
      <vt:lpstr>4_Strategic</vt:lpstr>
      <vt:lpstr>3_Strategic</vt:lpstr>
      <vt:lpstr>4_Expedition</vt:lpstr>
      <vt:lpstr>1_Expedition</vt:lpstr>
      <vt:lpstr>10_Custom Design</vt:lpstr>
      <vt:lpstr>11_Custom Design</vt:lpstr>
      <vt:lpstr>7_Default Design</vt:lpstr>
      <vt:lpstr>6_Blank Presentation</vt:lpstr>
      <vt:lpstr>7_Blank Presentation</vt:lpstr>
      <vt:lpstr>1_Soaring</vt:lpstr>
      <vt:lpstr>49_Blank Presentation</vt:lpstr>
      <vt:lpstr>6_Strategic</vt:lpstr>
      <vt:lpstr>3_Office Theme</vt:lpstr>
      <vt:lpstr>Flow</vt:lpstr>
      <vt:lpstr>1_Flow</vt:lpstr>
      <vt:lpstr>5_Office Theme</vt:lpstr>
      <vt:lpstr>Summer</vt:lpstr>
      <vt:lpstr>4_Summer</vt:lpstr>
      <vt:lpstr>2_Flow</vt:lpstr>
      <vt:lpstr>Damask</vt:lpstr>
      <vt:lpstr>Horizon</vt:lpstr>
      <vt:lpstr>7_Strategic</vt:lpstr>
      <vt:lpstr>16_Blank Presentation</vt:lpstr>
      <vt:lpstr>50_Blank Presentation</vt:lpstr>
      <vt:lpstr>8_Default Design</vt:lpstr>
      <vt:lpstr>9_Default Design</vt:lpstr>
      <vt:lpstr>10_Office Theme</vt:lpstr>
      <vt:lpstr>15_Blank Presentation</vt:lpstr>
      <vt:lpstr>11_Default Design</vt:lpstr>
      <vt:lpstr>51_Blank Presentation</vt:lpstr>
      <vt:lpstr>2_Soaring</vt:lpstr>
      <vt:lpstr>4_Office Theme</vt:lpstr>
      <vt:lpstr>25_Office Theme</vt:lpstr>
      <vt:lpstr>12_Default Design</vt:lpstr>
      <vt:lpstr>13_Default Design</vt:lpstr>
      <vt:lpstr>36_Office Theme</vt:lpstr>
      <vt:lpstr>6_Office Theme</vt:lpstr>
      <vt:lpstr>Balance</vt:lpstr>
      <vt:lpstr>Blends</vt:lpstr>
      <vt:lpstr>4_Stream</vt:lpstr>
      <vt:lpstr>4_Beam</vt:lpstr>
      <vt:lpstr>14_Default Design</vt:lpstr>
      <vt:lpstr>15_Default Design</vt:lpstr>
      <vt:lpstr>19_Blank Presentation</vt:lpstr>
      <vt:lpstr>20_Blank Presentation</vt:lpstr>
      <vt:lpstr>Expedition</vt:lpstr>
      <vt:lpstr>21_Blank Presentation</vt:lpstr>
      <vt:lpstr>Custom Design</vt:lpstr>
      <vt:lpstr>1_SUNRISE</vt:lpstr>
      <vt:lpstr>6_Default Design</vt:lpstr>
      <vt:lpstr>1_Custom Design</vt:lpstr>
      <vt:lpstr>2_blstripc.ppt - Blue Stripes</vt:lpstr>
      <vt:lpstr>2_Mountain</vt:lpstr>
      <vt:lpstr>12_Custom Design</vt:lpstr>
      <vt:lpstr>Microsoft ClipArt Gallery</vt:lpstr>
      <vt:lpstr>Acts 1–2</vt:lpstr>
      <vt:lpstr>Key Word</vt:lpstr>
      <vt:lpstr>Theme</vt:lpstr>
      <vt:lpstr>Key Verse</vt:lpstr>
      <vt:lpstr>Summary &amp; Application</vt:lpstr>
      <vt:lpstr>Kingdom Statement</vt:lpstr>
      <vt:lpstr>Covenant</vt:lpstr>
      <vt:lpstr>Redemption</vt:lpstr>
      <vt:lpstr>Prophecy (Lord, Deity) </vt:lpstr>
      <vt:lpstr>Book Chart (Top)</vt:lpstr>
      <vt:lpstr>ACTS</vt:lpstr>
      <vt:lpstr>Be Witnessing</vt:lpstr>
      <vt:lpstr>The Witness Stand</vt:lpstr>
      <vt:lpstr>Why should we be witnessing?</vt:lpstr>
      <vt:lpstr>I. God has gone ahead of us so we can begin where we are (1:1–6:7). </vt:lpstr>
      <vt:lpstr>II. God gets the glory when we witness outside our comfort zone (6:8–8:40). </vt:lpstr>
      <vt:lpstr>III. God will use us to spread the kingdom to the last unreached place (9–28). </vt:lpstr>
      <vt:lpstr>Main Idea of the Book</vt:lpstr>
      <vt:lpstr>What is your role in God’s plan that he started in early church history? </vt:lpstr>
      <vt:lpstr>PowerPoint Presentation</vt:lpstr>
      <vt:lpstr>What to Do?</vt:lpstr>
      <vt:lpstr>What to Do?</vt:lpstr>
      <vt:lpstr>For example…</vt:lpstr>
      <vt:lpstr>What to Do?</vt:lpstr>
      <vt:lpstr>My Interpretation Principle</vt:lpstr>
      <vt:lpstr>Hermeneutical Considerations: Normative or Descriptive?</vt:lpstr>
      <vt:lpstr>Elders led from the time of Moses</vt:lpstr>
      <vt:lpstr>Who Led the Synagogue?</vt:lpstr>
      <vt:lpstr>God has advocated group leadership through the ages</vt:lpstr>
      <vt:lpstr>Places Mentioning Elders</vt:lpstr>
      <vt:lpstr>PowerPoint Presentation</vt:lpstr>
      <vt:lpstr>PowerPoint Presentation</vt:lpstr>
      <vt:lpstr>PowerPoint Presentation</vt:lpstr>
      <vt:lpstr>PowerPoint Presentation</vt:lpstr>
      <vt:lpstr>PowerPoint Presentation</vt:lpstr>
      <vt:lpstr>Acts 1</vt:lpstr>
      <vt:lpstr>Two Angels (Acts 1:11)</vt:lpstr>
      <vt:lpstr>Key Word &amp; Verse</vt:lpstr>
      <vt:lpstr>The Book of Acts in 3 Minutes  (TheChurchatBrookHills.mp4)</vt:lpstr>
      <vt:lpstr>Occasion </vt:lpstr>
      <vt:lpstr>NT Overview (History)</vt:lpstr>
      <vt:lpstr>Key Characteristics of Acts</vt:lpstr>
      <vt:lpstr>An All-Encompassing Theme</vt:lpstr>
      <vt:lpstr>The Kingdom in Genesis 1</vt:lpstr>
      <vt:lpstr>Kingdom &amp; Covenants Timeline</vt:lpstr>
      <vt:lpstr>My View of the Bible's Theme</vt:lpstr>
      <vt:lpstr>Kingdom in the NT</vt:lpstr>
      <vt:lpstr>Key Characteristics of Acts</vt:lpstr>
      <vt:lpstr>Interpreting Acts as a Narrative</vt:lpstr>
      <vt:lpstr>Speaking in Tongues in Acts</vt:lpstr>
      <vt:lpstr>Key Characteristics of Acts</vt:lpstr>
      <vt:lpstr>Sermons in the Book of Acts</vt:lpstr>
      <vt:lpstr>Sermons in the Book of Acts</vt:lpstr>
      <vt:lpstr>Sermons in the Book of Acts</vt:lpstr>
      <vt:lpstr>The Kerygma ("Proclamation") of the Early Church</vt:lpstr>
      <vt:lpstr>Key Characteristics of Acts</vt:lpstr>
      <vt:lpstr>Comparing Luke &amp; Acts</vt:lpstr>
      <vt:lpstr>Key Characteristics of Acts</vt:lpstr>
      <vt:lpstr>Paul's Missionary Journeys</vt:lpstr>
      <vt:lpstr>Key Characteristics of Acts</vt:lpstr>
      <vt:lpstr>PowerPoint Presentation</vt:lpstr>
      <vt:lpstr>Gospel Progress</vt:lpstr>
      <vt:lpstr>Acts 1:8 NAU</vt:lpstr>
      <vt:lpstr>The Spread of the Gospel</vt:lpstr>
      <vt:lpstr>Progress Reports</vt:lpstr>
      <vt:lpstr>Key Characteristics of Acts</vt:lpstr>
      <vt:lpstr>Book Chart (Top)</vt:lpstr>
      <vt:lpstr>Book Chart (Bottom)</vt:lpstr>
      <vt:lpstr>Summary &amp; Application</vt:lpstr>
      <vt:lpstr>The Structure of Acts</vt:lpstr>
      <vt:lpstr>Key Characteristics of Acts</vt:lpstr>
      <vt:lpstr>God's Plan: The church didn't follow…</vt:lpstr>
      <vt:lpstr>The Counter Story</vt:lpstr>
      <vt:lpstr>CHURCH CRISES: DANGEROUS OPPORTUNITIES!</vt:lpstr>
      <vt:lpstr>DANGEROUS OPPORTUNITIES!</vt:lpstr>
      <vt:lpstr>Who was Luke?</vt:lpstr>
      <vt:lpstr>Common Authorship of Luke-Acts</vt:lpstr>
      <vt:lpstr>Support for Lukan Authorship</vt:lpstr>
      <vt:lpstr>Date, Origin, Recipients</vt:lpstr>
      <vt:lpstr>Occasion</vt:lpstr>
      <vt:lpstr>Luke's Purpose in Writing</vt:lpstr>
      <vt:lpstr>PowerPoint Presentation</vt:lpstr>
      <vt:lpstr>What is the main purpose for the book of the Acts?</vt:lpstr>
      <vt:lpstr>What if we did not have the book of  the Acts??</vt:lpstr>
      <vt:lpstr>What if we did not  have the book of  the Acts??</vt:lpstr>
      <vt:lpstr>PowerPoint Presentation</vt:lpstr>
      <vt:lpstr>What was Luke’s purpose in writing the book of the Acts? Possible Reasons: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could be Luke’s Primary purpose in writing the book of the Acts under God’s guidance?</vt:lpstr>
      <vt:lpstr>PowerPoint Presentation</vt:lpstr>
      <vt:lpstr>Luke seeks to show Paul’s credentials—that he is continuing the ministry of the risen Lord and that (like Peter) Paul’s ministry and writings as an Apostle  can be trusted.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Luke seeks to show Paul’s credentials—that he is continuing the ministry of the risen Lord and that his ministry and writings as an Apostle can be trusted.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Luke’s purpose in writing the book of  the Acts?</vt:lpstr>
      <vt:lpstr>Transitional: — From Jerusalem to Rome — From Jew to Gentile {establishment of the Church} </vt:lpstr>
      <vt:lpstr>Transitional/Apologetic — From Jerusalem to Rome — From Jew to Gentile — From Peter to Paul </vt:lpstr>
      <vt:lpstr>Luke shows Paul’s credentials—that he is continuing the ministry of the risen Lord and that his ministry and writings as an Apostle can be trusted.</vt:lpstr>
      <vt:lpstr>Be Witnessing</vt:lpstr>
      <vt:lpstr>The Book of Acts in 3 Minutes  (TheChurchatBrookHills.mp4)</vt:lpstr>
      <vt:lpstr>The Witness Stand</vt:lpstr>
      <vt:lpstr>Is this you?</vt:lpstr>
      <vt:lpstr>Many Fear Evangelism!</vt:lpstr>
      <vt:lpstr>Billy Graham</vt:lpstr>
      <vt:lpstr>There are ineffective ways to witness.</vt:lpstr>
      <vt:lpstr>Is this your cup?</vt:lpstr>
      <vt:lpstr>Key Verse</vt:lpstr>
      <vt:lpstr>For us…</vt:lpstr>
      <vt:lpstr>Why should we be witnessing?</vt:lpstr>
      <vt:lpstr>Background</vt:lpstr>
      <vt:lpstr>Who was Dr. Luke?</vt:lpstr>
      <vt:lpstr>NT Overview (Paul's Letters)</vt:lpstr>
      <vt:lpstr>Bible Lands Blank Map</vt:lpstr>
      <vt:lpstr>Why should we be witnessing?</vt:lpstr>
      <vt:lpstr>I. God has gone ahead of us so we can begin where we are (1:1–6:7). </vt:lpstr>
      <vt:lpstr>Slides on  Acts 1</vt:lpstr>
      <vt:lpstr>Upper Room Prayer</vt:lpstr>
      <vt:lpstr>Put Wait in Your Gait</vt:lpstr>
      <vt:lpstr>Waiting</vt:lpstr>
      <vt:lpstr>Waiting in the Spirit?</vt:lpstr>
      <vt:lpstr>Flu Bug</vt:lpstr>
      <vt:lpstr>What are you waiting for?</vt:lpstr>
      <vt:lpstr>Put Wait in Your Gait</vt:lpstr>
      <vt:lpstr>How can you wait expectantly in the Spirit?</vt:lpstr>
      <vt:lpstr>PowerPoint Presentation</vt:lpstr>
      <vt:lpstr>Who was Luke?</vt:lpstr>
      <vt:lpstr>PowerPoint Presentation</vt:lpstr>
      <vt:lpstr>PowerPoint Presentation</vt:lpstr>
      <vt:lpstr>"In my first book I told you, Theophilus, about everything Jesus began to do and teach 2 until the day he was taken up to heaven after giving his chosen apostles further instructions through the Holy Spirit"  (Acts 1:1–2 NLT).</vt:lpstr>
      <vt:lpstr>"During the forty days after he suffered and died, he appeared to the apostles from time to time, and he proved to them in many ways that he was actually alive"  (Acts 1:3a NLT).</vt:lpstr>
      <vt:lpstr>PowerPoint Presentation</vt:lpstr>
      <vt:lpstr>PowerPoint Presentation</vt:lpstr>
      <vt:lpstr>PowerPoint Presentation</vt:lpstr>
      <vt:lpstr>PowerPoint Presentation</vt:lpstr>
      <vt:lpstr>PowerPoint Presentation</vt:lpstr>
      <vt:lpstr>"During the forty days after he suffered and died, he appeared to the apostles from time to time, and he proved to them in many ways that he was actually alive. And he talked to them about the Kingdom of God"  (Acts 1:3 NLT).</vt:lpstr>
      <vt:lpstr>A Look at the Future</vt:lpstr>
      <vt:lpstr>A Literal, Political Kingdom</vt:lpstr>
      <vt:lpstr>United Nations Building, New York</vt:lpstr>
      <vt:lpstr>Incredibly Long Life (NIV)!</vt:lpstr>
      <vt:lpstr>To Disciples: WAIT for the Spirit!</vt:lpstr>
      <vt:lpstr>To Us: DON’T WAIT for the Spirit!</vt:lpstr>
      <vt:lpstr>How can you wait expectantly in the Spirit?</vt:lpstr>
      <vt:lpstr>How can you wait expectantly in the Spirit?</vt:lpstr>
      <vt:lpstr>PowerPoint Presentation</vt:lpstr>
      <vt:lpstr>Key Characteristics of Acts</vt:lpstr>
      <vt:lpstr>Will you at this time restore the kingdom to yourself?</vt:lpstr>
      <vt:lpstr>PowerPoint Presentation</vt:lpstr>
      <vt:lpstr>“…you shall be my witnesses”</vt:lpstr>
      <vt:lpstr>The Witness Stand</vt:lpstr>
      <vt:lpstr>Acts 1:8 NAU</vt:lpstr>
      <vt:lpstr>Bible Lands Blank Map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Two Angels (Acts 1:11)</vt:lpstr>
      <vt:lpstr>The Spirit Leaves &amp; Returns</vt:lpstr>
      <vt:lpstr>The Spirit Leaves &amp; Returns</vt:lpstr>
      <vt:lpstr>The Spirit Leaves &amp; Returns</vt:lpstr>
      <vt:lpstr>The Spirit Leaves &amp; Returns</vt:lpstr>
      <vt:lpstr>The Spirit Leaves &amp; Returns</vt:lpstr>
      <vt:lpstr>The Spirit Leaves &amp; Returns</vt:lpstr>
      <vt:lpstr>How can you wait expectantly in the Spirit?</vt:lpstr>
      <vt:lpstr>Upper Room Prayer</vt:lpstr>
      <vt:lpstr>Upper Room Prayer</vt:lpstr>
      <vt:lpstr>Revival historian J. Edwin Orr</vt:lpstr>
      <vt:lpstr>Matthias Chosen</vt:lpstr>
      <vt:lpstr>They cast lots (Acts 1:26)</vt:lpstr>
      <vt:lpstr>Casting Lots Today?</vt:lpstr>
      <vt:lpstr>Wait in Prayer</vt:lpstr>
      <vt:lpstr>How can you wait expectantly in the Spirit?</vt:lpstr>
      <vt:lpstr>Main Idea of Acts 1</vt:lpstr>
      <vt:lpstr>How can you wait expectantly in the Spirit?</vt:lpstr>
      <vt:lpstr>The Witness Stand</vt:lpstr>
      <vt:lpstr>Start where you are.</vt:lpstr>
      <vt:lpstr>Who is your “Jerusalem”?</vt:lpstr>
      <vt:lpstr>A Recipe for Church Success (Acts 1)</vt:lpstr>
      <vt:lpstr>Black</vt:lpstr>
      <vt:lpstr>NT Preaching link at BibleStudyDownloads.org</vt:lpstr>
      <vt:lpstr>Slides on  Acts 2</vt:lpstr>
      <vt:lpstr>The Power of the Spirit</vt:lpstr>
      <vt:lpstr>Do you agree?</vt:lpstr>
      <vt:lpstr>Our Vision</vt:lpstr>
      <vt:lpstr>PowerPoint Presentation</vt:lpstr>
      <vt:lpstr>Waiting for a breakthrough…</vt:lpstr>
      <vt:lpstr>Acts 2 Background</vt:lpstr>
      <vt:lpstr>Upper Room Gathering</vt:lpstr>
      <vt:lpstr>PowerPoint Presentation</vt:lpstr>
      <vt:lpstr>The Spirit reverses Babel (1-13)</vt:lpstr>
      <vt:lpstr>4-07 Tower of Babel Map 02277</vt:lpstr>
      <vt:lpstr>Tower of Babel 02275</vt:lpstr>
      <vt:lpstr>Tower of Babel (Gen. 11)</vt:lpstr>
      <vt:lpstr>The Tower as a Ziggurat</vt:lpstr>
      <vt:lpstr>4-06 A-Tower of Babel Doomed 02276</vt:lpstr>
      <vt:lpstr>4-11 Hello World 02280</vt:lpstr>
      <vt:lpstr>Map—post-flood dispersion</vt:lpstr>
      <vt:lpstr>Gen. 11:9 NAS</vt:lpstr>
      <vt:lpstr>The Jewish Diaspora at Pentecost</vt:lpstr>
      <vt:lpstr>The Spirit Came at Pentecost  (Acts 2:1-13)</vt:lpstr>
      <vt:lpstr>Wind filled the place (Acts 2:2)</vt:lpstr>
      <vt:lpstr>Tongues of Fire (Acts 2:3)</vt:lpstr>
      <vt:lpstr>Apostles praised God in languages they had never learned (Acts 2:4)</vt:lpstr>
      <vt:lpstr>Jews at Pentecost––Acts 2:9-11</vt:lpstr>
      <vt:lpstr>Are Tongues in Acts Normative?</vt:lpstr>
      <vt:lpstr>Comparing Tongues in Acts &amp; 1 Corinthians</vt:lpstr>
      <vt:lpstr>Contrasting Tongues in Acts &amp; 1 Corinthians</vt:lpstr>
      <vt:lpstr>Tongues versus Prophecy</vt:lpstr>
      <vt:lpstr>Tongues versus Prophecy</vt:lpstr>
      <vt:lpstr>PowerPoint Presentation</vt:lpstr>
      <vt:lpstr>Pentecost Reversed Babel</vt:lpstr>
      <vt:lpstr>The Gospel is for the  Whole World</vt:lpstr>
      <vt:lpstr>PowerPoint Presentation</vt:lpstr>
      <vt:lpstr>Population of Empire = 55 Million</vt:lpstr>
      <vt:lpstr>Languages of the Empire</vt:lpstr>
      <vt:lpstr>PowerPoint Presentation</vt:lpstr>
      <vt:lpstr>PowerPoint Presentation</vt:lpstr>
      <vt:lpstr>Singapore Bible College Students</vt:lpstr>
      <vt:lpstr>Assignment File System</vt:lpstr>
      <vt:lpstr>BibleStudyDownloads.org</vt:lpstr>
      <vt:lpstr>BibleStudyDownloads.org</vt:lpstr>
      <vt:lpstr>The Spirit reverses Babel (1-13)</vt:lpstr>
      <vt:lpstr>PowerPoint Presentation</vt:lpstr>
      <vt:lpstr>Our People</vt:lpstr>
      <vt:lpstr>Crossroads People • Feb 2021</vt:lpstr>
      <vt:lpstr>Joel 2:28-29 in Acts 2:16-21</vt:lpstr>
      <vt:lpstr>Joel 2:28-29; Acts 2:17-18 NLT</vt:lpstr>
      <vt:lpstr>Joel 2:30-31; Acts 2:19-20 NLT</vt:lpstr>
      <vt:lpstr>Joel 2:32; Acts 2:21 NLT</vt:lpstr>
      <vt:lpstr>Resurrection Focus (Acts 2:22-36)</vt:lpstr>
      <vt:lpstr>"For you will not leave my soul among the dead or allow your holy one to rot in the grave" (Psalm 16:10 NLT).</vt:lpstr>
      <vt:lpstr>PowerPoint Presentation</vt:lpstr>
      <vt:lpstr>PowerPoint Presentation</vt:lpstr>
      <vt:lpstr>PowerPoint Presentation</vt:lpstr>
      <vt:lpstr>The Spirit proving Christ as Messiah has implications for all of us</vt:lpstr>
      <vt:lpstr>Peter Led 3000 to Christ at Pentecost</vt:lpstr>
      <vt:lpstr>The Spirit proving Christ as Messiah has implications for all of us</vt:lpstr>
      <vt:lpstr>Believers are different but still part of one body (12:13)</vt:lpstr>
      <vt:lpstr>"Do you not know that your body is a temple of the Holy Spirit, who is in you, whom you have received from God? You are not your own;  20you were bought at a price. Therefore honor God with your body"  (1 Cor 6:19-20 NIV).</vt:lpstr>
      <vt:lpstr>The Spirit reverses Babel (1-13)</vt:lpstr>
      <vt:lpstr>PowerPoint Presentation</vt:lpstr>
      <vt:lpstr>PowerPoint Presentation</vt:lpstr>
      <vt:lpstr>PowerPoint Presentation</vt:lpstr>
      <vt:lpstr>Acts 2:42</vt:lpstr>
      <vt:lpstr>Life Together (Acts 2:42-47)</vt:lpstr>
      <vt:lpstr>Acts 2:43-47</vt:lpstr>
      <vt:lpstr>Progress Reports</vt:lpstr>
      <vt:lpstr>Acts 2 Passage Idea</vt:lpstr>
      <vt:lpstr>The Spirit reverses Babel (1-13)</vt:lpstr>
      <vt:lpstr>Main Idea of Acts 2</vt:lpstr>
      <vt:lpstr>ADVANCE</vt:lpstr>
      <vt:lpstr>Volunteers Needed!</vt:lpstr>
      <vt:lpstr>Black</vt:lpstr>
      <vt:lpstr>NT Preaching link at BibleStudyDownloads.org</vt:lpstr>
      <vt:lpstr>Expanding View of Acts</vt:lpstr>
      <vt:lpstr>Black</vt:lpstr>
      <vt:lpstr>NT Survey link at BibleStudyDownloads.org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Yeong</dc:creator>
  <cp:lastModifiedBy>Rick Griffith</cp:lastModifiedBy>
  <cp:revision>484</cp:revision>
  <dcterms:created xsi:type="dcterms:W3CDTF">2009-02-04T00:08:16Z</dcterms:created>
  <dcterms:modified xsi:type="dcterms:W3CDTF">2026-06-16T17:03:50Z</dcterms:modified>
</cp:coreProperties>
</file>