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4.xml" ContentType="application/vnd.openxmlformats-officedocument.theme+xml"/>
  <Override PartName="/ppt/slideLayouts/slideLayout69.xml" ContentType="application/vnd.openxmlformats-officedocument.presentationml.slideLayout+xml"/>
  <Override PartName="/ppt/theme/theme1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3.xml" ContentType="application/vnd.openxmlformats-officedocument.theme+xml"/>
  <Override PartName="/ppt/slideLayouts/slideLayout150.xml" ContentType="application/vnd.openxmlformats-officedocument.presentationml.slideLayout+xml"/>
  <Override PartName="/ppt/theme/theme2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3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3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9.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40.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4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4.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5.xml" ContentType="application/vnd.openxmlformats-officedocument.theme+xml"/>
  <Override PartName="/ppt/slideLayouts/slideLayout384.xml" ContentType="application/vnd.openxmlformats-officedocument.presentationml.slideLayout+xml"/>
  <Override PartName="/ppt/theme/theme4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7.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8.xml" ContentType="application/vnd.openxmlformats-officedocument.theme+xml"/>
  <Override PartName="/ppt/slideLayouts/slideLayout407.xml" ContentType="application/vnd.openxmlformats-officedocument.presentationml.slideLayout+xml"/>
  <Override PartName="/ppt/theme/theme49.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5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5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5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53.xml" ContentType="application/vnd.openxmlformats-officedocument.theme+xml"/>
  <Override PartName="/ppt/slideLayouts/slideLayout447.xml" ContentType="application/vnd.openxmlformats-officedocument.presentationml.slideLayout+xml"/>
  <Override PartName="/ppt/theme/theme54.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55.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6.xml" ContentType="application/vnd.openxmlformats-officedocument.theme+xml"/>
  <Override PartName="/ppt/slideLayouts/slideLayout470.xml" ContentType="application/vnd.openxmlformats-officedocument.presentationml.slideLayout+xml"/>
  <Override PartName="/ppt/theme/theme57.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58.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9.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60.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61.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62.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63.xml" ContentType="application/vnd.openxmlformats-officedocument.theme+xml"/>
  <Override PartName="/ppt/slideLayouts/slideLayout538.xml" ContentType="application/vnd.openxmlformats-officedocument.presentationml.slideLayout+xml"/>
  <Override PartName="/ppt/theme/theme64.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5.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66.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67.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68.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69.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70.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71.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72.xml" ContentType="application/vnd.openxmlformats-officedocument.theme+xml"/>
  <Override PartName="/ppt/slideLayouts/slideLayout630.xml" ContentType="application/vnd.openxmlformats-officedocument.presentationml.slideLayout+xml"/>
  <Override PartName="/ppt/theme/theme73.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74.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77.xml" ContentType="application/vnd.openxmlformats-officedocument.presentationml.notesSlide+xml"/>
  <Override PartName="/ppt/theme/themeOverride14.xml" ContentType="application/vnd.openxmlformats-officedocument.themeOverride+xml"/>
  <Override PartName="/ppt/notesSlides/notesSlide78.xml" ContentType="application/vnd.openxmlformats-officedocument.presentationml.notesSlide+xml"/>
  <Override PartName="/ppt/theme/themeOverride15.xml" ContentType="application/vnd.openxmlformats-officedocument.themeOverride+xml"/>
  <Override PartName="/ppt/notesSlides/notesSlide79.xml" ContentType="application/vnd.openxmlformats-officedocument.presentationml.notesSlide+xml"/>
  <Override PartName="/ppt/theme/themeOverride16.xml" ContentType="application/vnd.openxmlformats-officedocument.themeOverride+xml"/>
  <Override PartName="/ppt/notesSlides/notesSlide80.xml" ContentType="application/vnd.openxmlformats-officedocument.presentationml.notesSlide+xml"/>
  <Override PartName="/ppt/theme/themeOverride17.xml" ContentType="application/vnd.openxmlformats-officedocument.themeOverride+xml"/>
  <Override PartName="/ppt/notesSlides/notesSlide81.xml" ContentType="application/vnd.openxmlformats-officedocument.presentationml.notesSlide+xml"/>
  <Override PartName="/ppt/theme/themeOverride18.xml" ContentType="application/vnd.openxmlformats-officedocument.themeOverride+xml"/>
  <Override PartName="/ppt/notesSlides/notesSlide82.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83.xml" ContentType="application/vnd.openxmlformats-officedocument.presentationml.notesSl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notesSlides/notesSlide84.xml" ContentType="application/vnd.openxmlformats-officedocument.presentationml.notesSlide+xml"/>
  <Override PartName="/ppt/theme/themeOverride45.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46.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heme/themeOverride47.xml" ContentType="application/vnd.openxmlformats-officedocument.themeOverr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ags/tag1.xml" ContentType="application/vnd.openxmlformats-officedocument.presentationml.tags+xml"/>
  <Override PartName="/ppt/notesSlides/notesSlide171.xml" ContentType="application/vnd.openxmlformats-officedocument.presentationml.notesSlide+xml"/>
  <Override PartName="/ppt/tags/tag2.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ags/tag3.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theme/themeOverride48.xml" ContentType="application/vnd.openxmlformats-officedocument.themeOverr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theme/themeOverride49.xml" ContentType="application/vnd.openxmlformats-officedocument.themeOverr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73" r:id="rId2"/>
    <p:sldMasterId id="2147483665" r:id="rId3"/>
    <p:sldMasterId id="2147483661" r:id="rId4"/>
    <p:sldMasterId id="2147484462" r:id="rId5"/>
    <p:sldMasterId id="2147484652" r:id="rId6"/>
    <p:sldMasterId id="2147485031" r:id="rId7"/>
    <p:sldMasterId id="2147485033" r:id="rId8"/>
    <p:sldMasterId id="2147485035" r:id="rId9"/>
    <p:sldMasterId id="2147485425" r:id="rId10"/>
    <p:sldMasterId id="2147485819" r:id="rId11"/>
    <p:sldMasterId id="2147486209" r:id="rId12"/>
    <p:sldMasterId id="2147486589" r:id="rId13"/>
    <p:sldMasterId id="2147487007" r:id="rId14"/>
    <p:sldMasterId id="2147487669" r:id="rId15"/>
    <p:sldMasterId id="2147487671" r:id="rId16"/>
    <p:sldMasterId id="2147487683" r:id="rId17"/>
    <p:sldMasterId id="2147487695" r:id="rId18"/>
    <p:sldMasterId id="2147487707" r:id="rId19"/>
    <p:sldMasterId id="2147487719" r:id="rId20"/>
    <p:sldMasterId id="2147487780" r:id="rId21"/>
    <p:sldMasterId id="2147487784" r:id="rId22"/>
    <p:sldMasterId id="2147487796" r:id="rId23"/>
    <p:sldMasterId id="2147487820" r:id="rId24"/>
    <p:sldMasterId id="2147487822" r:id="rId25"/>
    <p:sldMasterId id="2147487904" r:id="rId26"/>
    <p:sldMasterId id="2147487916" r:id="rId27"/>
    <p:sldMasterId id="2147487941" r:id="rId28"/>
    <p:sldMasterId id="2147487965" r:id="rId29"/>
    <p:sldMasterId id="2147487977" r:id="rId30"/>
    <p:sldMasterId id="2147488073" r:id="rId31"/>
    <p:sldMasterId id="2147488086" r:id="rId32"/>
    <p:sldMasterId id="2147488100" r:id="rId33"/>
    <p:sldMasterId id="2147488112" r:id="rId34"/>
    <p:sldMasterId id="2147488173" r:id="rId35"/>
    <p:sldMasterId id="2147488185" r:id="rId36"/>
    <p:sldMasterId id="2147488197" r:id="rId37"/>
    <p:sldMasterId id="2147488209" r:id="rId38"/>
    <p:sldMasterId id="2147488221" r:id="rId39"/>
    <p:sldMasterId id="2147488233" r:id="rId40"/>
    <p:sldMasterId id="2147488245" r:id="rId41"/>
    <p:sldMasterId id="2147488263" r:id="rId42"/>
    <p:sldMasterId id="2147488275" r:id="rId43"/>
    <p:sldMasterId id="2147488360" r:id="rId44"/>
    <p:sldMasterId id="2147488363" r:id="rId45"/>
    <p:sldMasterId id="2147488377" r:id="rId46"/>
    <p:sldMasterId id="2147488379" r:id="rId47"/>
    <p:sldMasterId id="2147488430" r:id="rId48"/>
    <p:sldMasterId id="2147488454" r:id="rId49"/>
    <p:sldMasterId id="2147488480" r:id="rId50"/>
    <p:sldMasterId id="2147488484" r:id="rId51"/>
    <p:sldMasterId id="2147488498" r:id="rId52"/>
    <p:sldMasterId id="2147488511" r:id="rId53"/>
    <p:sldMasterId id="2147488523" r:id="rId54"/>
    <p:sldMasterId id="2147488525" r:id="rId55"/>
    <p:sldMasterId id="2147488537" r:id="rId56"/>
    <p:sldMasterId id="2147488549" r:id="rId57"/>
    <p:sldMasterId id="2147488551" r:id="rId58"/>
    <p:sldMasterId id="2147488563" r:id="rId59"/>
    <p:sldMasterId id="2147488575" r:id="rId60"/>
    <p:sldMasterId id="2147488587" r:id="rId61"/>
    <p:sldMasterId id="2147488600" r:id="rId62"/>
    <p:sldMasterId id="2147488612" r:id="rId63"/>
    <p:sldMasterId id="2147488624" r:id="rId64"/>
    <p:sldMasterId id="2147488626" r:id="rId65"/>
    <p:sldMasterId id="2147488639" r:id="rId66"/>
    <p:sldMasterId id="2147488652" r:id="rId67"/>
    <p:sldMasterId id="2147488666" r:id="rId68"/>
    <p:sldMasterId id="2147488679" r:id="rId69"/>
    <p:sldMasterId id="2147488690" r:id="rId70"/>
    <p:sldMasterId id="2147488702" r:id="rId71"/>
    <p:sldMasterId id="2147488792" r:id="rId72"/>
    <p:sldMasterId id="2147488804" r:id="rId73"/>
    <p:sldMasterId id="2147488806" r:id="rId74"/>
    <p:sldMasterId id="2147488819" r:id="rId75"/>
  </p:sldMasterIdLst>
  <p:notesMasterIdLst>
    <p:notesMasterId r:id="rId385"/>
  </p:notesMasterIdLst>
  <p:sldIdLst>
    <p:sldId id="586" r:id="rId76"/>
    <p:sldId id="587" r:id="rId77"/>
    <p:sldId id="3638" r:id="rId78"/>
    <p:sldId id="588" r:id="rId79"/>
    <p:sldId id="589" r:id="rId80"/>
    <p:sldId id="590" r:id="rId81"/>
    <p:sldId id="591" r:id="rId82"/>
    <p:sldId id="592" r:id="rId83"/>
    <p:sldId id="593" r:id="rId84"/>
    <p:sldId id="594" r:id="rId85"/>
    <p:sldId id="687" r:id="rId86"/>
    <p:sldId id="3671" r:id="rId87"/>
    <p:sldId id="3669" r:id="rId88"/>
    <p:sldId id="4516" r:id="rId89"/>
    <p:sldId id="4517" r:id="rId90"/>
    <p:sldId id="4518" r:id="rId91"/>
    <p:sldId id="4519" r:id="rId92"/>
    <p:sldId id="3729" r:id="rId93"/>
    <p:sldId id="3667" r:id="rId94"/>
    <p:sldId id="3650" r:id="rId95"/>
    <p:sldId id="485" r:id="rId96"/>
    <p:sldId id="315" r:id="rId97"/>
    <p:sldId id="491" r:id="rId98"/>
    <p:sldId id="484" r:id="rId99"/>
    <p:sldId id="520" r:id="rId100"/>
    <p:sldId id="443" r:id="rId101"/>
    <p:sldId id="459" r:id="rId102"/>
    <p:sldId id="460" r:id="rId103"/>
    <p:sldId id="461" r:id="rId104"/>
    <p:sldId id="462" r:id="rId105"/>
    <p:sldId id="454" r:id="rId106"/>
    <p:sldId id="455" r:id="rId107"/>
    <p:sldId id="456" r:id="rId108"/>
    <p:sldId id="457" r:id="rId109"/>
    <p:sldId id="458" r:id="rId110"/>
    <p:sldId id="313" r:id="rId111"/>
    <p:sldId id="445" r:id="rId112"/>
    <p:sldId id="288" r:id="rId113"/>
    <p:sldId id="3723" r:id="rId114"/>
    <p:sldId id="432" r:id="rId115"/>
    <p:sldId id="435" r:id="rId116"/>
    <p:sldId id="433" r:id="rId117"/>
    <p:sldId id="438" r:id="rId118"/>
    <p:sldId id="439" r:id="rId119"/>
    <p:sldId id="4674" r:id="rId120"/>
    <p:sldId id="441" r:id="rId121"/>
    <p:sldId id="442" r:id="rId122"/>
    <p:sldId id="480" r:id="rId123"/>
    <p:sldId id="426" r:id="rId124"/>
    <p:sldId id="450" r:id="rId125"/>
    <p:sldId id="449" r:id="rId126"/>
    <p:sldId id="465" r:id="rId127"/>
    <p:sldId id="466" r:id="rId128"/>
    <p:sldId id="467" r:id="rId129"/>
    <p:sldId id="463" r:id="rId130"/>
    <p:sldId id="464" r:id="rId131"/>
    <p:sldId id="265" r:id="rId132"/>
    <p:sldId id="490" r:id="rId133"/>
    <p:sldId id="447" r:id="rId134"/>
    <p:sldId id="446" r:id="rId135"/>
    <p:sldId id="4451" r:id="rId136"/>
    <p:sldId id="489" r:id="rId137"/>
    <p:sldId id="319" r:id="rId138"/>
    <p:sldId id="305" r:id="rId139"/>
    <p:sldId id="434" r:id="rId140"/>
    <p:sldId id="488" r:id="rId141"/>
    <p:sldId id="262" r:id="rId142"/>
    <p:sldId id="263" r:id="rId143"/>
    <p:sldId id="289" r:id="rId144"/>
    <p:sldId id="419" r:id="rId145"/>
    <p:sldId id="487" r:id="rId146"/>
    <p:sldId id="486" r:id="rId147"/>
    <p:sldId id="422" r:id="rId148"/>
    <p:sldId id="423" r:id="rId149"/>
    <p:sldId id="424" r:id="rId150"/>
    <p:sldId id="431" r:id="rId151"/>
    <p:sldId id="437" r:id="rId152"/>
    <p:sldId id="290" r:id="rId153"/>
    <p:sldId id="291" r:id="rId154"/>
    <p:sldId id="292" r:id="rId155"/>
    <p:sldId id="293" r:id="rId156"/>
    <p:sldId id="616" r:id="rId157"/>
    <p:sldId id="618" r:id="rId158"/>
    <p:sldId id="619" r:id="rId159"/>
    <p:sldId id="620" r:id="rId160"/>
    <p:sldId id="621" r:id="rId161"/>
    <p:sldId id="622" r:id="rId162"/>
    <p:sldId id="623" r:id="rId163"/>
    <p:sldId id="624" r:id="rId164"/>
    <p:sldId id="625" r:id="rId165"/>
    <p:sldId id="626" r:id="rId166"/>
    <p:sldId id="627" r:id="rId167"/>
    <p:sldId id="628" r:id="rId168"/>
    <p:sldId id="629" r:id="rId169"/>
    <p:sldId id="630" r:id="rId170"/>
    <p:sldId id="631" r:id="rId171"/>
    <p:sldId id="632" r:id="rId172"/>
    <p:sldId id="633" r:id="rId173"/>
    <p:sldId id="634" r:id="rId174"/>
    <p:sldId id="635" r:id="rId175"/>
    <p:sldId id="636" r:id="rId176"/>
    <p:sldId id="637" r:id="rId177"/>
    <p:sldId id="638" r:id="rId178"/>
    <p:sldId id="639" r:id="rId179"/>
    <p:sldId id="640" r:id="rId180"/>
    <p:sldId id="641" r:id="rId181"/>
    <p:sldId id="642" r:id="rId182"/>
    <p:sldId id="643" r:id="rId183"/>
    <p:sldId id="644" r:id="rId184"/>
    <p:sldId id="645" r:id="rId185"/>
    <p:sldId id="646" r:id="rId186"/>
    <p:sldId id="647" r:id="rId187"/>
    <p:sldId id="648" r:id="rId188"/>
    <p:sldId id="649" r:id="rId189"/>
    <p:sldId id="650" r:id="rId190"/>
    <p:sldId id="651" r:id="rId191"/>
    <p:sldId id="652" r:id="rId192"/>
    <p:sldId id="653" r:id="rId193"/>
    <p:sldId id="654" r:id="rId194"/>
    <p:sldId id="655" r:id="rId195"/>
    <p:sldId id="656" r:id="rId196"/>
    <p:sldId id="657" r:id="rId197"/>
    <p:sldId id="658" r:id="rId198"/>
    <p:sldId id="659" r:id="rId199"/>
    <p:sldId id="660" r:id="rId200"/>
    <p:sldId id="661" r:id="rId201"/>
    <p:sldId id="662" r:id="rId202"/>
    <p:sldId id="663" r:id="rId203"/>
    <p:sldId id="664" r:id="rId204"/>
    <p:sldId id="665" r:id="rId205"/>
    <p:sldId id="666" r:id="rId206"/>
    <p:sldId id="667" r:id="rId207"/>
    <p:sldId id="668" r:id="rId208"/>
    <p:sldId id="669" r:id="rId209"/>
    <p:sldId id="670" r:id="rId210"/>
    <p:sldId id="671" r:id="rId211"/>
    <p:sldId id="672" r:id="rId212"/>
    <p:sldId id="673" r:id="rId213"/>
    <p:sldId id="674" r:id="rId214"/>
    <p:sldId id="675" r:id="rId215"/>
    <p:sldId id="676" r:id="rId216"/>
    <p:sldId id="677" r:id="rId217"/>
    <p:sldId id="678" r:id="rId218"/>
    <p:sldId id="679" r:id="rId219"/>
    <p:sldId id="680" r:id="rId220"/>
    <p:sldId id="681" r:id="rId221"/>
    <p:sldId id="682" r:id="rId222"/>
    <p:sldId id="683" r:id="rId223"/>
    <p:sldId id="684" r:id="rId224"/>
    <p:sldId id="685" r:id="rId225"/>
    <p:sldId id="686" r:id="rId226"/>
    <p:sldId id="1179" r:id="rId227"/>
    <p:sldId id="695" r:id="rId228"/>
    <p:sldId id="3613" r:id="rId229"/>
    <p:sldId id="3633" r:id="rId230"/>
    <p:sldId id="3637" r:id="rId231"/>
    <p:sldId id="3631" r:id="rId232"/>
    <p:sldId id="3636" r:id="rId233"/>
    <p:sldId id="3724" r:id="rId234"/>
    <p:sldId id="3640" r:id="rId235"/>
    <p:sldId id="1142" r:id="rId236"/>
    <p:sldId id="3614" r:id="rId237"/>
    <p:sldId id="3615" r:id="rId238"/>
    <p:sldId id="3627" r:id="rId239"/>
    <p:sldId id="3664" r:id="rId240"/>
    <p:sldId id="3628" r:id="rId241"/>
    <p:sldId id="3641" r:id="rId242"/>
    <p:sldId id="3617" r:id="rId243"/>
    <p:sldId id="558" r:id="rId244"/>
    <p:sldId id="4450" r:id="rId245"/>
    <p:sldId id="4452" r:id="rId246"/>
    <p:sldId id="4453" r:id="rId247"/>
    <p:sldId id="4454" r:id="rId248"/>
    <p:sldId id="4455" r:id="rId249"/>
    <p:sldId id="4456" r:id="rId250"/>
    <p:sldId id="4457" r:id="rId251"/>
    <p:sldId id="1143" r:id="rId252"/>
    <p:sldId id="4458" r:id="rId253"/>
    <p:sldId id="4459" r:id="rId254"/>
    <p:sldId id="597" r:id="rId255"/>
    <p:sldId id="598" r:id="rId256"/>
    <p:sldId id="4461" r:id="rId257"/>
    <p:sldId id="4462" r:id="rId258"/>
    <p:sldId id="599" r:id="rId259"/>
    <p:sldId id="600" r:id="rId260"/>
    <p:sldId id="601" r:id="rId261"/>
    <p:sldId id="602" r:id="rId262"/>
    <p:sldId id="604" r:id="rId263"/>
    <p:sldId id="4463" r:id="rId264"/>
    <p:sldId id="4464" r:id="rId265"/>
    <p:sldId id="4465" r:id="rId266"/>
    <p:sldId id="4466" r:id="rId267"/>
    <p:sldId id="4467" r:id="rId268"/>
    <p:sldId id="4468" r:id="rId269"/>
    <p:sldId id="4469" r:id="rId270"/>
    <p:sldId id="3670" r:id="rId271"/>
    <p:sldId id="4470" r:id="rId272"/>
    <p:sldId id="605" r:id="rId273"/>
    <p:sldId id="1145" r:id="rId274"/>
    <p:sldId id="4471" r:id="rId275"/>
    <p:sldId id="3665" r:id="rId276"/>
    <p:sldId id="4472" r:id="rId277"/>
    <p:sldId id="3681" r:id="rId278"/>
    <p:sldId id="3644" r:id="rId279"/>
    <p:sldId id="4473" r:id="rId280"/>
    <p:sldId id="606" r:id="rId281"/>
    <p:sldId id="607" r:id="rId282"/>
    <p:sldId id="609" r:id="rId283"/>
    <p:sldId id="610" r:id="rId284"/>
    <p:sldId id="611" r:id="rId285"/>
    <p:sldId id="612" r:id="rId286"/>
    <p:sldId id="613" r:id="rId287"/>
    <p:sldId id="614" r:id="rId288"/>
    <p:sldId id="4474" r:id="rId289"/>
    <p:sldId id="336" r:id="rId290"/>
    <p:sldId id="4475" r:id="rId291"/>
    <p:sldId id="4476" r:id="rId292"/>
    <p:sldId id="4477" r:id="rId293"/>
    <p:sldId id="4478" r:id="rId294"/>
    <p:sldId id="4479" r:id="rId295"/>
    <p:sldId id="4480" r:id="rId296"/>
    <p:sldId id="4481" r:id="rId297"/>
    <p:sldId id="4482" r:id="rId298"/>
    <p:sldId id="4483" r:id="rId299"/>
    <p:sldId id="4484" r:id="rId300"/>
    <p:sldId id="4485" r:id="rId301"/>
    <p:sldId id="4486" r:id="rId302"/>
    <p:sldId id="4487" r:id="rId303"/>
    <p:sldId id="4488" r:id="rId304"/>
    <p:sldId id="425" r:id="rId305"/>
    <p:sldId id="4489" r:id="rId306"/>
    <p:sldId id="4490" r:id="rId307"/>
    <p:sldId id="559" r:id="rId308"/>
    <p:sldId id="4491" r:id="rId309"/>
    <p:sldId id="4492" r:id="rId310"/>
    <p:sldId id="4493" r:id="rId311"/>
    <p:sldId id="4494" r:id="rId312"/>
    <p:sldId id="4495" r:id="rId313"/>
    <p:sldId id="4496" r:id="rId314"/>
    <p:sldId id="4497" r:id="rId315"/>
    <p:sldId id="4498" r:id="rId316"/>
    <p:sldId id="4499" r:id="rId317"/>
    <p:sldId id="549" r:id="rId318"/>
    <p:sldId id="4500" r:id="rId319"/>
    <p:sldId id="550" r:id="rId320"/>
    <p:sldId id="551" r:id="rId321"/>
    <p:sldId id="553" r:id="rId322"/>
    <p:sldId id="548" r:id="rId323"/>
    <p:sldId id="555" r:id="rId324"/>
    <p:sldId id="554" r:id="rId325"/>
    <p:sldId id="317" r:id="rId326"/>
    <p:sldId id="3630" r:id="rId327"/>
    <p:sldId id="4501" r:id="rId328"/>
    <p:sldId id="4502" r:id="rId329"/>
    <p:sldId id="321" r:id="rId330"/>
    <p:sldId id="436" r:id="rId331"/>
    <p:sldId id="495" r:id="rId332"/>
    <p:sldId id="496" r:id="rId333"/>
    <p:sldId id="497" r:id="rId334"/>
    <p:sldId id="498" r:id="rId335"/>
    <p:sldId id="499" r:id="rId336"/>
    <p:sldId id="4437" r:id="rId337"/>
    <p:sldId id="1148" r:id="rId338"/>
    <p:sldId id="4503" r:id="rId339"/>
    <p:sldId id="451" r:id="rId340"/>
    <p:sldId id="4505" r:id="rId341"/>
    <p:sldId id="4436" r:id="rId342"/>
    <p:sldId id="4440" r:id="rId343"/>
    <p:sldId id="4438" r:id="rId344"/>
    <p:sldId id="4506" r:id="rId345"/>
    <p:sldId id="4507" r:id="rId346"/>
    <p:sldId id="4508" r:id="rId347"/>
    <p:sldId id="704" r:id="rId348"/>
    <p:sldId id="3634" r:id="rId349"/>
    <p:sldId id="4509" r:id="rId350"/>
    <p:sldId id="4510" r:id="rId351"/>
    <p:sldId id="711" r:id="rId352"/>
    <p:sldId id="4511" r:id="rId353"/>
    <p:sldId id="294" r:id="rId354"/>
    <p:sldId id="295" r:id="rId355"/>
    <p:sldId id="383" r:id="rId356"/>
    <p:sldId id="4441" r:id="rId357"/>
    <p:sldId id="4712" r:id="rId358"/>
    <p:sldId id="4409" r:id="rId359"/>
    <p:sldId id="4431" r:id="rId360"/>
    <p:sldId id="4432" r:id="rId361"/>
    <p:sldId id="1141" r:id="rId362"/>
    <p:sldId id="557" r:id="rId363"/>
    <p:sldId id="4442" r:id="rId364"/>
    <p:sldId id="927" r:id="rId365"/>
    <p:sldId id="1193" r:id="rId366"/>
    <p:sldId id="3629" r:id="rId367"/>
    <p:sldId id="4433" r:id="rId368"/>
    <p:sldId id="4434" r:id="rId369"/>
    <p:sldId id="4435" r:id="rId370"/>
    <p:sldId id="4445" r:id="rId371"/>
    <p:sldId id="4447" r:id="rId372"/>
    <p:sldId id="4446" r:id="rId373"/>
    <p:sldId id="3626" r:id="rId374"/>
    <p:sldId id="4444" r:id="rId375"/>
    <p:sldId id="4443" r:id="rId376"/>
    <p:sldId id="4512" r:id="rId377"/>
    <p:sldId id="4713" r:id="rId378"/>
    <p:sldId id="4513" r:id="rId379"/>
    <p:sldId id="4714" r:id="rId380"/>
    <p:sldId id="4715" r:id="rId381"/>
    <p:sldId id="298" r:id="rId382"/>
    <p:sldId id="4514" r:id="rId383"/>
    <p:sldId id="4515" r:id="rId384"/>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586"/>
            <p14:sldId id="587"/>
            <p14:sldId id="3638"/>
            <p14:sldId id="588"/>
            <p14:sldId id="589"/>
            <p14:sldId id="590"/>
            <p14:sldId id="591"/>
            <p14:sldId id="592"/>
            <p14:sldId id="593"/>
            <p14:sldId id="594"/>
            <p14:sldId id="687"/>
            <p14:sldId id="3671"/>
            <p14:sldId id="3669"/>
            <p14:sldId id="4516"/>
            <p14:sldId id="4517"/>
            <p14:sldId id="4518"/>
            <p14:sldId id="4519"/>
            <p14:sldId id="3729"/>
            <p14:sldId id="3667"/>
            <p14:sldId id="3650"/>
          </p14:sldIdLst>
        </p14:section>
        <p14:section name="Introduction" id="{012A8B14-3CC3-E64B-8681-E965E21B2127}">
          <p14:sldIdLst>
            <p14:sldId id="485"/>
            <p14:sldId id="315"/>
            <p14:sldId id="491"/>
            <p14:sldId id="484"/>
            <p14:sldId id="520"/>
            <p14:sldId id="443"/>
            <p14:sldId id="459"/>
            <p14:sldId id="460"/>
            <p14:sldId id="461"/>
            <p14:sldId id="462"/>
            <p14:sldId id="454"/>
            <p14:sldId id="455"/>
            <p14:sldId id="456"/>
            <p14:sldId id="457"/>
            <p14:sldId id="458"/>
            <p14:sldId id="313"/>
            <p14:sldId id="445"/>
            <p14:sldId id="288"/>
            <p14:sldId id="3723"/>
            <p14:sldId id="432"/>
            <p14:sldId id="435"/>
            <p14:sldId id="433"/>
            <p14:sldId id="438"/>
            <p14:sldId id="439"/>
            <p14:sldId id="4674"/>
            <p14:sldId id="441"/>
            <p14:sldId id="442"/>
            <p14:sldId id="480"/>
            <p14:sldId id="426"/>
            <p14:sldId id="450"/>
            <p14:sldId id="449"/>
            <p14:sldId id="465"/>
            <p14:sldId id="466"/>
            <p14:sldId id="467"/>
            <p14:sldId id="463"/>
            <p14:sldId id="464"/>
            <p14:sldId id="265"/>
            <p14:sldId id="490"/>
            <p14:sldId id="447"/>
            <p14:sldId id="446"/>
            <p14:sldId id="4451"/>
            <p14:sldId id="489"/>
            <p14:sldId id="319"/>
            <p14:sldId id="305"/>
            <p14:sldId id="434"/>
            <p14:sldId id="488"/>
            <p14:sldId id="262"/>
            <p14:sldId id="263"/>
            <p14:sldId id="289"/>
            <p14:sldId id="419"/>
            <p14:sldId id="487"/>
            <p14:sldId id="486"/>
            <p14:sldId id="422"/>
            <p14:sldId id="423"/>
            <p14:sldId id="424"/>
            <p14:sldId id="431"/>
            <p14:sldId id="437"/>
            <p14:sldId id="290"/>
            <p14:sldId id="291"/>
            <p14:sldId id="292"/>
            <p14:sldId id="293"/>
            <p14:sldId id="616"/>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Lst>
        </p14:section>
        <p14:section name="Sermon" id="{0A45C272-BE1F-A849-B18C-4C46332864B9}">
          <p14:sldIdLst>
            <p14:sldId id="1179"/>
            <p14:sldId id="695"/>
            <p14:sldId id="3613"/>
            <p14:sldId id="3633"/>
            <p14:sldId id="3637"/>
            <p14:sldId id="3631"/>
            <p14:sldId id="3636"/>
            <p14:sldId id="3724"/>
            <p14:sldId id="3640"/>
            <p14:sldId id="1142"/>
            <p14:sldId id="3614"/>
            <p14:sldId id="3615"/>
            <p14:sldId id="3627"/>
            <p14:sldId id="3664"/>
            <p14:sldId id="3628"/>
            <p14:sldId id="3641"/>
            <p14:sldId id="3617"/>
          </p14:sldIdLst>
        </p14:section>
        <p14:section name="Chapters" id="{6C2D4EA3-5DC6-D740-9272-FC075B91E2D7}">
          <p14:sldIdLst>
            <p14:sldId id="558"/>
            <p14:sldId id="4450"/>
            <p14:sldId id="4452"/>
            <p14:sldId id="4453"/>
            <p14:sldId id="4454"/>
            <p14:sldId id="4455"/>
            <p14:sldId id="4456"/>
            <p14:sldId id="4457"/>
            <p14:sldId id="1143"/>
            <p14:sldId id="4458"/>
            <p14:sldId id="4459"/>
            <p14:sldId id="597"/>
            <p14:sldId id="598"/>
            <p14:sldId id="4461"/>
            <p14:sldId id="4462"/>
            <p14:sldId id="599"/>
            <p14:sldId id="600"/>
            <p14:sldId id="601"/>
            <p14:sldId id="602"/>
            <p14:sldId id="604"/>
            <p14:sldId id="4463"/>
            <p14:sldId id="4464"/>
            <p14:sldId id="4465"/>
            <p14:sldId id="4466"/>
            <p14:sldId id="4467"/>
            <p14:sldId id="4468"/>
            <p14:sldId id="4469"/>
            <p14:sldId id="3670"/>
            <p14:sldId id="4470"/>
            <p14:sldId id="605"/>
            <p14:sldId id="1145"/>
            <p14:sldId id="4471"/>
            <p14:sldId id="3665"/>
            <p14:sldId id="4472"/>
            <p14:sldId id="3681"/>
            <p14:sldId id="3644"/>
            <p14:sldId id="4473"/>
            <p14:sldId id="606"/>
            <p14:sldId id="607"/>
            <p14:sldId id="609"/>
            <p14:sldId id="610"/>
            <p14:sldId id="611"/>
            <p14:sldId id="612"/>
            <p14:sldId id="613"/>
            <p14:sldId id="614"/>
            <p14:sldId id="4474"/>
            <p14:sldId id="336"/>
            <p14:sldId id="4475"/>
            <p14:sldId id="4476"/>
            <p14:sldId id="4477"/>
            <p14:sldId id="4478"/>
            <p14:sldId id="4479"/>
            <p14:sldId id="4480"/>
            <p14:sldId id="4481"/>
            <p14:sldId id="4482"/>
            <p14:sldId id="4483"/>
            <p14:sldId id="4484"/>
            <p14:sldId id="4485"/>
            <p14:sldId id="4486"/>
            <p14:sldId id="4487"/>
            <p14:sldId id="4488"/>
            <p14:sldId id="425"/>
            <p14:sldId id="4489"/>
            <p14:sldId id="4490"/>
            <p14:sldId id="559"/>
            <p14:sldId id="4491"/>
            <p14:sldId id="4492"/>
            <p14:sldId id="4493"/>
            <p14:sldId id="4494"/>
            <p14:sldId id="4495"/>
            <p14:sldId id="4496"/>
            <p14:sldId id="4497"/>
            <p14:sldId id="4498"/>
            <p14:sldId id="4499"/>
            <p14:sldId id="549"/>
            <p14:sldId id="4500"/>
            <p14:sldId id="550"/>
            <p14:sldId id="551"/>
            <p14:sldId id="553"/>
            <p14:sldId id="548"/>
            <p14:sldId id="555"/>
            <p14:sldId id="554"/>
            <p14:sldId id="317"/>
            <p14:sldId id="3630"/>
            <p14:sldId id="4501"/>
            <p14:sldId id="4502"/>
            <p14:sldId id="321"/>
            <p14:sldId id="436"/>
            <p14:sldId id="495"/>
            <p14:sldId id="496"/>
            <p14:sldId id="497"/>
            <p14:sldId id="498"/>
            <p14:sldId id="499"/>
            <p14:sldId id="4437"/>
            <p14:sldId id="1148"/>
            <p14:sldId id="4503"/>
            <p14:sldId id="451"/>
            <p14:sldId id="4505"/>
            <p14:sldId id="4436"/>
            <p14:sldId id="4440"/>
            <p14:sldId id="4438"/>
            <p14:sldId id="4506"/>
            <p14:sldId id="4507"/>
            <p14:sldId id="4508"/>
            <p14:sldId id="704"/>
            <p14:sldId id="3634"/>
            <p14:sldId id="4509"/>
            <p14:sldId id="4510"/>
            <p14:sldId id="711"/>
            <p14:sldId id="4511"/>
            <p14:sldId id="294"/>
            <p14:sldId id="295"/>
            <p14:sldId id="383"/>
            <p14:sldId id="4441"/>
            <p14:sldId id="4712"/>
            <p14:sldId id="4409"/>
            <p14:sldId id="4431"/>
            <p14:sldId id="4432"/>
            <p14:sldId id="1141"/>
            <p14:sldId id="557"/>
            <p14:sldId id="4442"/>
            <p14:sldId id="927"/>
            <p14:sldId id="1193"/>
            <p14:sldId id="3629"/>
            <p14:sldId id="4433"/>
            <p14:sldId id="4434"/>
            <p14:sldId id="4435"/>
            <p14:sldId id="4445"/>
            <p14:sldId id="4447"/>
            <p14:sldId id="4446"/>
          </p14:sldIdLst>
        </p14:section>
        <p14:section name="Conclusion" id="{5B5AFBB0-EF42-D445-9F4B-15FD5DE04EC7}">
          <p14:sldIdLst>
            <p14:sldId id="3626"/>
            <p14:sldId id="4444"/>
            <p14:sldId id="4443"/>
            <p14:sldId id="4512"/>
            <p14:sldId id="4713"/>
            <p14:sldId id="4513"/>
            <p14:sldId id="4714"/>
            <p14:sldId id="4715"/>
          </p14:sldIdLst>
        </p14:section>
        <p14:section name="Supplements" id="{869668BA-BC7C-064A-8116-8F70CDAC2863}">
          <p14:sldIdLst>
            <p14:sldId id="298"/>
            <p14:sldId id="4514"/>
            <p14:sldId id="4515"/>
          </p14:sldIdLst>
        </p14:section>
        <p14:section name="Supplements" id="{5D25BF95-96B9-1B4A-B42C-7D09C0191F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DF4FF"/>
    <a:srgbClr val="FFFFFF"/>
    <a:srgbClr val="313133"/>
    <a:srgbClr val="FF8000"/>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28" autoAdjust="0"/>
    <p:restoredTop sz="62856" autoAdjust="0"/>
  </p:normalViewPr>
  <p:slideViewPr>
    <p:cSldViewPr>
      <p:cViewPr varScale="1">
        <p:scale>
          <a:sx n="83" d="100"/>
          <a:sy n="83" d="100"/>
        </p:scale>
        <p:origin x="200" y="432"/>
      </p:cViewPr>
      <p:guideLst>
        <p:guide orient="horz" pos="2160"/>
        <p:guide pos="2880"/>
      </p:guideLst>
    </p:cSldViewPr>
  </p:slideViewPr>
  <p:outlineViewPr>
    <p:cViewPr>
      <p:scale>
        <a:sx n="33" d="100"/>
        <a:sy n="33" d="100"/>
      </p:scale>
      <p:origin x="0" y="-65440"/>
    </p:cViewPr>
    <p:sldLst>
      <p:sld r:id="rId1" collapse="1"/>
    </p:sldLst>
  </p:outlineViewPr>
  <p:notesTextViewPr>
    <p:cViewPr>
      <p:scale>
        <a:sx n="100" d="100"/>
        <a:sy n="100" d="100"/>
      </p:scale>
      <p:origin x="0" y="0"/>
    </p:cViewPr>
  </p:notesTextViewPr>
  <p:sorterViewPr>
    <p:cViewPr varScale="1">
      <p:scale>
        <a:sx n="50" d="100"/>
        <a:sy n="5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2.xml"/><Relationship Id="rId299" Type="http://schemas.openxmlformats.org/officeDocument/2006/relationships/slide" Target="slides/slide22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4.xml"/><Relationship Id="rId324" Type="http://schemas.openxmlformats.org/officeDocument/2006/relationships/slide" Target="slides/slide249.xml"/><Relationship Id="rId366" Type="http://schemas.openxmlformats.org/officeDocument/2006/relationships/slide" Target="slides/slide291.xml"/><Relationship Id="rId170" Type="http://schemas.openxmlformats.org/officeDocument/2006/relationships/slide" Target="slides/slide95.xml"/><Relationship Id="rId226" Type="http://schemas.openxmlformats.org/officeDocument/2006/relationships/slide" Target="slides/slide151.xml"/><Relationship Id="rId268" Type="http://schemas.openxmlformats.org/officeDocument/2006/relationships/slide" Target="slides/slide193.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3.xml"/><Relationship Id="rId335" Type="http://schemas.openxmlformats.org/officeDocument/2006/relationships/slide" Target="slides/slide260.xml"/><Relationship Id="rId377" Type="http://schemas.openxmlformats.org/officeDocument/2006/relationships/slide" Target="slides/slide302.xml"/><Relationship Id="rId5" Type="http://schemas.openxmlformats.org/officeDocument/2006/relationships/slideMaster" Target="slideMasters/slideMaster5.xml"/><Relationship Id="rId181" Type="http://schemas.openxmlformats.org/officeDocument/2006/relationships/slide" Target="slides/slide106.xml"/><Relationship Id="rId237" Type="http://schemas.openxmlformats.org/officeDocument/2006/relationships/slide" Target="slides/slide162.xml"/><Relationship Id="rId279" Type="http://schemas.openxmlformats.org/officeDocument/2006/relationships/slide" Target="slides/slide204.xml"/><Relationship Id="rId43" Type="http://schemas.openxmlformats.org/officeDocument/2006/relationships/slideMaster" Target="slideMasters/slideMaster43.xml"/><Relationship Id="rId139" Type="http://schemas.openxmlformats.org/officeDocument/2006/relationships/slide" Target="slides/slide64.xml"/><Relationship Id="rId290" Type="http://schemas.openxmlformats.org/officeDocument/2006/relationships/slide" Target="slides/slide215.xml"/><Relationship Id="rId304" Type="http://schemas.openxmlformats.org/officeDocument/2006/relationships/slide" Target="slides/slide229.xml"/><Relationship Id="rId346" Type="http://schemas.openxmlformats.org/officeDocument/2006/relationships/slide" Target="slides/slide271.xml"/><Relationship Id="rId388" Type="http://schemas.openxmlformats.org/officeDocument/2006/relationships/theme" Target="theme/theme1.xml"/><Relationship Id="rId85" Type="http://schemas.openxmlformats.org/officeDocument/2006/relationships/slide" Target="slides/slide10.xml"/><Relationship Id="rId150" Type="http://schemas.openxmlformats.org/officeDocument/2006/relationships/slide" Target="slides/slide75.xml"/><Relationship Id="rId192" Type="http://schemas.openxmlformats.org/officeDocument/2006/relationships/slide" Target="slides/slide117.xml"/><Relationship Id="rId206" Type="http://schemas.openxmlformats.org/officeDocument/2006/relationships/slide" Target="slides/slide131.xml"/><Relationship Id="rId248" Type="http://schemas.openxmlformats.org/officeDocument/2006/relationships/slide" Target="slides/slide173.xml"/><Relationship Id="rId12" Type="http://schemas.openxmlformats.org/officeDocument/2006/relationships/slideMaster" Target="slideMasters/slideMaster12.xml"/><Relationship Id="rId108" Type="http://schemas.openxmlformats.org/officeDocument/2006/relationships/slide" Target="slides/slide33.xml"/><Relationship Id="rId315" Type="http://schemas.openxmlformats.org/officeDocument/2006/relationships/slide" Target="slides/slide240.xml"/><Relationship Id="rId357" Type="http://schemas.openxmlformats.org/officeDocument/2006/relationships/slide" Target="slides/slide282.xml"/><Relationship Id="rId54" Type="http://schemas.openxmlformats.org/officeDocument/2006/relationships/slideMaster" Target="slideMasters/slideMaster54.xml"/><Relationship Id="rId96" Type="http://schemas.openxmlformats.org/officeDocument/2006/relationships/slide" Target="slides/slide21.xml"/><Relationship Id="rId161" Type="http://schemas.openxmlformats.org/officeDocument/2006/relationships/slide" Target="slides/slide86.xml"/><Relationship Id="rId217" Type="http://schemas.openxmlformats.org/officeDocument/2006/relationships/slide" Target="slides/slide142.xml"/><Relationship Id="rId259" Type="http://schemas.openxmlformats.org/officeDocument/2006/relationships/slide" Target="slides/slide184.xml"/><Relationship Id="rId23" Type="http://schemas.openxmlformats.org/officeDocument/2006/relationships/slideMaster" Target="slideMasters/slideMaster23.xml"/><Relationship Id="rId119" Type="http://schemas.openxmlformats.org/officeDocument/2006/relationships/slide" Target="slides/slide44.xml"/><Relationship Id="rId270" Type="http://schemas.openxmlformats.org/officeDocument/2006/relationships/slide" Target="slides/slide195.xml"/><Relationship Id="rId326" Type="http://schemas.openxmlformats.org/officeDocument/2006/relationships/slide" Target="slides/slide251.xml"/><Relationship Id="rId65" Type="http://schemas.openxmlformats.org/officeDocument/2006/relationships/slideMaster" Target="slideMasters/slideMaster65.xml"/><Relationship Id="rId130" Type="http://schemas.openxmlformats.org/officeDocument/2006/relationships/slide" Target="slides/slide55.xml"/><Relationship Id="rId368" Type="http://schemas.openxmlformats.org/officeDocument/2006/relationships/slide" Target="slides/slide293.xml"/><Relationship Id="rId172" Type="http://schemas.openxmlformats.org/officeDocument/2006/relationships/slide" Target="slides/slide97.xml"/><Relationship Id="rId228" Type="http://schemas.openxmlformats.org/officeDocument/2006/relationships/slide" Target="slides/slide153.xml"/><Relationship Id="rId281" Type="http://schemas.openxmlformats.org/officeDocument/2006/relationships/slide" Target="slides/slide206.xml"/><Relationship Id="rId337" Type="http://schemas.openxmlformats.org/officeDocument/2006/relationships/slide" Target="slides/slide262.xml"/><Relationship Id="rId34" Type="http://schemas.openxmlformats.org/officeDocument/2006/relationships/slideMaster" Target="slideMasters/slideMaster34.xml"/><Relationship Id="rId76" Type="http://schemas.openxmlformats.org/officeDocument/2006/relationships/slide" Target="slides/slide1.xml"/><Relationship Id="rId141" Type="http://schemas.openxmlformats.org/officeDocument/2006/relationships/slide" Target="slides/slide66.xml"/><Relationship Id="rId379" Type="http://schemas.openxmlformats.org/officeDocument/2006/relationships/slide" Target="slides/slide304.xml"/><Relationship Id="rId7" Type="http://schemas.openxmlformats.org/officeDocument/2006/relationships/slideMaster" Target="slideMasters/slideMaster7.xml"/><Relationship Id="rId183" Type="http://schemas.openxmlformats.org/officeDocument/2006/relationships/slide" Target="slides/slide108.xml"/><Relationship Id="rId239" Type="http://schemas.openxmlformats.org/officeDocument/2006/relationships/slide" Target="slides/slide164.xml"/><Relationship Id="rId250" Type="http://schemas.openxmlformats.org/officeDocument/2006/relationships/slide" Target="slides/slide175.xml"/><Relationship Id="rId292" Type="http://schemas.openxmlformats.org/officeDocument/2006/relationships/slide" Target="slides/slide217.xml"/><Relationship Id="rId306" Type="http://schemas.openxmlformats.org/officeDocument/2006/relationships/slide" Target="slides/slide231.xml"/><Relationship Id="rId45" Type="http://schemas.openxmlformats.org/officeDocument/2006/relationships/slideMaster" Target="slideMasters/slideMaster45.xml"/><Relationship Id="rId87" Type="http://schemas.openxmlformats.org/officeDocument/2006/relationships/slide" Target="slides/slide12.xml"/><Relationship Id="rId110" Type="http://schemas.openxmlformats.org/officeDocument/2006/relationships/slide" Target="slides/slide35.xml"/><Relationship Id="rId348" Type="http://schemas.openxmlformats.org/officeDocument/2006/relationships/slide" Target="slides/slide273.xml"/><Relationship Id="rId152" Type="http://schemas.openxmlformats.org/officeDocument/2006/relationships/slide" Target="slides/slide77.xml"/><Relationship Id="rId194" Type="http://schemas.openxmlformats.org/officeDocument/2006/relationships/slide" Target="slides/slide119.xml"/><Relationship Id="rId208" Type="http://schemas.openxmlformats.org/officeDocument/2006/relationships/slide" Target="slides/slide133.xml"/><Relationship Id="rId261" Type="http://schemas.openxmlformats.org/officeDocument/2006/relationships/slide" Target="slides/slide18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2.xml"/><Relationship Id="rId359" Type="http://schemas.openxmlformats.org/officeDocument/2006/relationships/slide" Target="slides/slide284.xml"/><Relationship Id="rId98" Type="http://schemas.openxmlformats.org/officeDocument/2006/relationships/slide" Target="slides/slide23.xml"/><Relationship Id="rId121" Type="http://schemas.openxmlformats.org/officeDocument/2006/relationships/slide" Target="slides/slide46.xml"/><Relationship Id="rId163" Type="http://schemas.openxmlformats.org/officeDocument/2006/relationships/slide" Target="slides/slide88.xml"/><Relationship Id="rId219" Type="http://schemas.openxmlformats.org/officeDocument/2006/relationships/slide" Target="slides/slide144.xml"/><Relationship Id="rId370" Type="http://schemas.openxmlformats.org/officeDocument/2006/relationships/slide" Target="slides/slide295.xml"/><Relationship Id="rId230" Type="http://schemas.openxmlformats.org/officeDocument/2006/relationships/slide" Target="slides/slide155.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7.xml"/><Relationship Id="rId328" Type="http://schemas.openxmlformats.org/officeDocument/2006/relationships/slide" Target="slides/slide253.xml"/><Relationship Id="rId132" Type="http://schemas.openxmlformats.org/officeDocument/2006/relationships/slide" Target="slides/slide57.xml"/><Relationship Id="rId174" Type="http://schemas.openxmlformats.org/officeDocument/2006/relationships/slide" Target="slides/slide99.xml"/><Relationship Id="rId381" Type="http://schemas.openxmlformats.org/officeDocument/2006/relationships/slide" Target="slides/slide306.xml"/><Relationship Id="rId241" Type="http://schemas.openxmlformats.org/officeDocument/2006/relationships/slide" Target="slides/slide166.xml"/><Relationship Id="rId36" Type="http://schemas.openxmlformats.org/officeDocument/2006/relationships/slideMaster" Target="slideMasters/slideMaster36.xml"/><Relationship Id="rId283" Type="http://schemas.openxmlformats.org/officeDocument/2006/relationships/slide" Target="slides/slide208.xml"/><Relationship Id="rId339" Type="http://schemas.openxmlformats.org/officeDocument/2006/relationships/slide" Target="slides/slide264.xml"/><Relationship Id="rId78" Type="http://schemas.openxmlformats.org/officeDocument/2006/relationships/slide" Target="slides/slide3.xml"/><Relationship Id="rId101" Type="http://schemas.openxmlformats.org/officeDocument/2006/relationships/slide" Target="slides/slide26.xml"/><Relationship Id="rId143" Type="http://schemas.openxmlformats.org/officeDocument/2006/relationships/slide" Target="slides/slide68.xml"/><Relationship Id="rId185" Type="http://schemas.openxmlformats.org/officeDocument/2006/relationships/slide" Target="slides/slide110.xml"/><Relationship Id="rId350" Type="http://schemas.openxmlformats.org/officeDocument/2006/relationships/slide" Target="slides/slide275.xml"/><Relationship Id="rId9" Type="http://schemas.openxmlformats.org/officeDocument/2006/relationships/slideMaster" Target="slideMasters/slideMaster9.xml"/><Relationship Id="rId210" Type="http://schemas.openxmlformats.org/officeDocument/2006/relationships/slide" Target="slides/slide135.xml"/><Relationship Id="rId252" Type="http://schemas.openxmlformats.org/officeDocument/2006/relationships/slide" Target="slides/slide177.xml"/><Relationship Id="rId294" Type="http://schemas.openxmlformats.org/officeDocument/2006/relationships/slide" Target="slides/slide219.xml"/><Relationship Id="rId308" Type="http://schemas.openxmlformats.org/officeDocument/2006/relationships/slide" Target="slides/slide233.xml"/><Relationship Id="rId47" Type="http://schemas.openxmlformats.org/officeDocument/2006/relationships/slideMaster" Target="slideMasters/slideMaster47.xml"/><Relationship Id="rId89" Type="http://schemas.openxmlformats.org/officeDocument/2006/relationships/slide" Target="slides/slide14.xml"/><Relationship Id="rId112" Type="http://schemas.openxmlformats.org/officeDocument/2006/relationships/slide" Target="slides/slide37.xml"/><Relationship Id="rId154" Type="http://schemas.openxmlformats.org/officeDocument/2006/relationships/slide" Target="slides/slide79.xml"/><Relationship Id="rId361" Type="http://schemas.openxmlformats.org/officeDocument/2006/relationships/slide" Target="slides/slide286.xml"/><Relationship Id="rId196" Type="http://schemas.openxmlformats.org/officeDocument/2006/relationships/slide" Target="slides/slide121.xml"/><Relationship Id="rId200" Type="http://schemas.openxmlformats.org/officeDocument/2006/relationships/slide" Target="slides/slide125.xml"/><Relationship Id="rId382" Type="http://schemas.openxmlformats.org/officeDocument/2006/relationships/slide" Target="slides/slide307.xml"/><Relationship Id="rId16" Type="http://schemas.openxmlformats.org/officeDocument/2006/relationships/slideMaster" Target="slideMasters/slideMaster16.xml"/><Relationship Id="rId221" Type="http://schemas.openxmlformats.org/officeDocument/2006/relationships/slide" Target="slides/slide146.xml"/><Relationship Id="rId242" Type="http://schemas.openxmlformats.org/officeDocument/2006/relationships/slide" Target="slides/slide167.xml"/><Relationship Id="rId263" Type="http://schemas.openxmlformats.org/officeDocument/2006/relationships/slide" Target="slides/slide188.xml"/><Relationship Id="rId284" Type="http://schemas.openxmlformats.org/officeDocument/2006/relationships/slide" Target="slides/slide209.xml"/><Relationship Id="rId319" Type="http://schemas.openxmlformats.org/officeDocument/2006/relationships/slide" Target="slides/slide24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4.xml"/><Relationship Id="rId102" Type="http://schemas.openxmlformats.org/officeDocument/2006/relationships/slide" Target="slides/slide27.xml"/><Relationship Id="rId123" Type="http://schemas.openxmlformats.org/officeDocument/2006/relationships/slide" Target="slides/slide48.xml"/><Relationship Id="rId144" Type="http://schemas.openxmlformats.org/officeDocument/2006/relationships/slide" Target="slides/slide69.xml"/><Relationship Id="rId330" Type="http://schemas.openxmlformats.org/officeDocument/2006/relationships/slide" Target="slides/slide255.xml"/><Relationship Id="rId90" Type="http://schemas.openxmlformats.org/officeDocument/2006/relationships/slide" Target="slides/slide15.xml"/><Relationship Id="rId165" Type="http://schemas.openxmlformats.org/officeDocument/2006/relationships/slide" Target="slides/slide90.xml"/><Relationship Id="rId186" Type="http://schemas.openxmlformats.org/officeDocument/2006/relationships/slide" Target="slides/slide111.xml"/><Relationship Id="rId351" Type="http://schemas.openxmlformats.org/officeDocument/2006/relationships/slide" Target="slides/slide276.xml"/><Relationship Id="rId372" Type="http://schemas.openxmlformats.org/officeDocument/2006/relationships/slide" Target="slides/slide297.xml"/><Relationship Id="rId211" Type="http://schemas.openxmlformats.org/officeDocument/2006/relationships/slide" Target="slides/slide136.xml"/><Relationship Id="rId232" Type="http://schemas.openxmlformats.org/officeDocument/2006/relationships/slide" Target="slides/slide157.xml"/><Relationship Id="rId253" Type="http://schemas.openxmlformats.org/officeDocument/2006/relationships/slide" Target="slides/slide178.xml"/><Relationship Id="rId274" Type="http://schemas.openxmlformats.org/officeDocument/2006/relationships/slide" Target="slides/slide199.xml"/><Relationship Id="rId295" Type="http://schemas.openxmlformats.org/officeDocument/2006/relationships/slide" Target="slides/slide220.xml"/><Relationship Id="rId309" Type="http://schemas.openxmlformats.org/officeDocument/2006/relationships/slide" Target="slides/slide23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8.xml"/><Relationship Id="rId134" Type="http://schemas.openxmlformats.org/officeDocument/2006/relationships/slide" Target="slides/slide59.xml"/><Relationship Id="rId320" Type="http://schemas.openxmlformats.org/officeDocument/2006/relationships/slide" Target="slides/slide245.xml"/><Relationship Id="rId80" Type="http://schemas.openxmlformats.org/officeDocument/2006/relationships/slide" Target="slides/slide5.xml"/><Relationship Id="rId155" Type="http://schemas.openxmlformats.org/officeDocument/2006/relationships/slide" Target="slides/slide80.xml"/><Relationship Id="rId176" Type="http://schemas.openxmlformats.org/officeDocument/2006/relationships/slide" Target="slides/slide101.xml"/><Relationship Id="rId197" Type="http://schemas.openxmlformats.org/officeDocument/2006/relationships/slide" Target="slides/slide122.xml"/><Relationship Id="rId341" Type="http://schemas.openxmlformats.org/officeDocument/2006/relationships/slide" Target="slides/slide266.xml"/><Relationship Id="rId362" Type="http://schemas.openxmlformats.org/officeDocument/2006/relationships/slide" Target="slides/slide287.xml"/><Relationship Id="rId383" Type="http://schemas.openxmlformats.org/officeDocument/2006/relationships/slide" Target="slides/slide308.xml"/><Relationship Id="rId201" Type="http://schemas.openxmlformats.org/officeDocument/2006/relationships/slide" Target="slides/slide126.xml"/><Relationship Id="rId222" Type="http://schemas.openxmlformats.org/officeDocument/2006/relationships/slide" Target="slides/slide147.xml"/><Relationship Id="rId243" Type="http://schemas.openxmlformats.org/officeDocument/2006/relationships/slide" Target="slides/slide168.xml"/><Relationship Id="rId264" Type="http://schemas.openxmlformats.org/officeDocument/2006/relationships/slide" Target="slides/slide189.xml"/><Relationship Id="rId285" Type="http://schemas.openxmlformats.org/officeDocument/2006/relationships/slide" Target="slides/slide21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8.xml"/><Relationship Id="rId124" Type="http://schemas.openxmlformats.org/officeDocument/2006/relationships/slide" Target="slides/slide49.xml"/><Relationship Id="rId310" Type="http://schemas.openxmlformats.org/officeDocument/2006/relationships/slide" Target="slides/slide235.xml"/><Relationship Id="rId70" Type="http://schemas.openxmlformats.org/officeDocument/2006/relationships/slideMaster" Target="slideMasters/slideMaster70.xml"/><Relationship Id="rId91" Type="http://schemas.openxmlformats.org/officeDocument/2006/relationships/slide" Target="slides/slide16.xml"/><Relationship Id="rId145" Type="http://schemas.openxmlformats.org/officeDocument/2006/relationships/slide" Target="slides/slide70.xml"/><Relationship Id="rId166" Type="http://schemas.openxmlformats.org/officeDocument/2006/relationships/slide" Target="slides/slide91.xml"/><Relationship Id="rId187" Type="http://schemas.openxmlformats.org/officeDocument/2006/relationships/slide" Target="slides/slide112.xml"/><Relationship Id="rId331" Type="http://schemas.openxmlformats.org/officeDocument/2006/relationships/slide" Target="slides/slide256.xml"/><Relationship Id="rId352" Type="http://schemas.openxmlformats.org/officeDocument/2006/relationships/slide" Target="slides/slide277.xml"/><Relationship Id="rId373" Type="http://schemas.openxmlformats.org/officeDocument/2006/relationships/slide" Target="slides/slide298.xml"/><Relationship Id="rId1" Type="http://schemas.openxmlformats.org/officeDocument/2006/relationships/slideMaster" Target="slideMasters/slideMaster1.xml"/><Relationship Id="rId212" Type="http://schemas.openxmlformats.org/officeDocument/2006/relationships/slide" Target="slides/slide137.xml"/><Relationship Id="rId233" Type="http://schemas.openxmlformats.org/officeDocument/2006/relationships/slide" Target="slides/slide158.xml"/><Relationship Id="rId254" Type="http://schemas.openxmlformats.org/officeDocument/2006/relationships/slide" Target="slides/slide17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9.xml"/><Relationship Id="rId275" Type="http://schemas.openxmlformats.org/officeDocument/2006/relationships/slide" Target="slides/slide200.xml"/><Relationship Id="rId296" Type="http://schemas.openxmlformats.org/officeDocument/2006/relationships/slide" Target="slides/slide221.xml"/><Relationship Id="rId300" Type="http://schemas.openxmlformats.org/officeDocument/2006/relationships/slide" Target="slides/slide225.xml"/><Relationship Id="rId60" Type="http://schemas.openxmlformats.org/officeDocument/2006/relationships/slideMaster" Target="slideMasters/slideMaster60.xml"/><Relationship Id="rId81" Type="http://schemas.openxmlformats.org/officeDocument/2006/relationships/slide" Target="slides/slide6.xml"/><Relationship Id="rId135" Type="http://schemas.openxmlformats.org/officeDocument/2006/relationships/slide" Target="slides/slide60.xml"/><Relationship Id="rId156" Type="http://schemas.openxmlformats.org/officeDocument/2006/relationships/slide" Target="slides/slide81.xml"/><Relationship Id="rId177" Type="http://schemas.openxmlformats.org/officeDocument/2006/relationships/slide" Target="slides/slide102.xml"/><Relationship Id="rId198" Type="http://schemas.openxmlformats.org/officeDocument/2006/relationships/slide" Target="slides/slide123.xml"/><Relationship Id="rId321" Type="http://schemas.openxmlformats.org/officeDocument/2006/relationships/slide" Target="slides/slide246.xml"/><Relationship Id="rId342" Type="http://schemas.openxmlformats.org/officeDocument/2006/relationships/slide" Target="slides/slide267.xml"/><Relationship Id="rId363" Type="http://schemas.openxmlformats.org/officeDocument/2006/relationships/slide" Target="slides/slide288.xml"/><Relationship Id="rId384" Type="http://schemas.openxmlformats.org/officeDocument/2006/relationships/slide" Target="slides/slide309.xml"/><Relationship Id="rId202" Type="http://schemas.openxmlformats.org/officeDocument/2006/relationships/slide" Target="slides/slide127.xml"/><Relationship Id="rId223" Type="http://schemas.openxmlformats.org/officeDocument/2006/relationships/slide" Target="slides/slide148.xml"/><Relationship Id="rId244" Type="http://schemas.openxmlformats.org/officeDocument/2006/relationships/slide" Target="slides/slide16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0.xml"/><Relationship Id="rId286" Type="http://schemas.openxmlformats.org/officeDocument/2006/relationships/slide" Target="slides/slide211.xml"/><Relationship Id="rId50" Type="http://schemas.openxmlformats.org/officeDocument/2006/relationships/slideMaster" Target="slideMasters/slideMaster50.xml"/><Relationship Id="rId104" Type="http://schemas.openxmlformats.org/officeDocument/2006/relationships/slide" Target="slides/slide29.xml"/><Relationship Id="rId125" Type="http://schemas.openxmlformats.org/officeDocument/2006/relationships/slide" Target="slides/slide50.xml"/><Relationship Id="rId146" Type="http://schemas.openxmlformats.org/officeDocument/2006/relationships/slide" Target="slides/slide71.xml"/><Relationship Id="rId167" Type="http://schemas.openxmlformats.org/officeDocument/2006/relationships/slide" Target="slides/slide92.xml"/><Relationship Id="rId188" Type="http://schemas.openxmlformats.org/officeDocument/2006/relationships/slide" Target="slides/slide113.xml"/><Relationship Id="rId311" Type="http://schemas.openxmlformats.org/officeDocument/2006/relationships/slide" Target="slides/slide236.xml"/><Relationship Id="rId332" Type="http://schemas.openxmlformats.org/officeDocument/2006/relationships/slide" Target="slides/slide257.xml"/><Relationship Id="rId353" Type="http://schemas.openxmlformats.org/officeDocument/2006/relationships/slide" Target="slides/slide278.xml"/><Relationship Id="rId374" Type="http://schemas.openxmlformats.org/officeDocument/2006/relationships/slide" Target="slides/slide299.xml"/><Relationship Id="rId71" Type="http://schemas.openxmlformats.org/officeDocument/2006/relationships/slideMaster" Target="slideMasters/slideMaster71.xml"/><Relationship Id="rId92" Type="http://schemas.openxmlformats.org/officeDocument/2006/relationships/slide" Target="slides/slide17.xml"/><Relationship Id="rId213" Type="http://schemas.openxmlformats.org/officeDocument/2006/relationships/slide" Target="slides/slide138.xml"/><Relationship Id="rId234"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0.xml"/><Relationship Id="rId276" Type="http://schemas.openxmlformats.org/officeDocument/2006/relationships/slide" Target="slides/slide201.xml"/><Relationship Id="rId297" Type="http://schemas.openxmlformats.org/officeDocument/2006/relationships/slide" Target="slides/slide222.xml"/><Relationship Id="rId40" Type="http://schemas.openxmlformats.org/officeDocument/2006/relationships/slideMaster" Target="slideMasters/slideMaster40.xml"/><Relationship Id="rId115" Type="http://schemas.openxmlformats.org/officeDocument/2006/relationships/slide" Target="slides/slide40.xml"/><Relationship Id="rId136" Type="http://schemas.openxmlformats.org/officeDocument/2006/relationships/slide" Target="slides/slide61.xml"/><Relationship Id="rId157" Type="http://schemas.openxmlformats.org/officeDocument/2006/relationships/slide" Target="slides/slide82.xml"/><Relationship Id="rId178" Type="http://schemas.openxmlformats.org/officeDocument/2006/relationships/slide" Target="slides/slide103.xml"/><Relationship Id="rId301" Type="http://schemas.openxmlformats.org/officeDocument/2006/relationships/slide" Target="slides/slide226.xml"/><Relationship Id="rId322" Type="http://schemas.openxmlformats.org/officeDocument/2006/relationships/slide" Target="slides/slide247.xml"/><Relationship Id="rId343" Type="http://schemas.openxmlformats.org/officeDocument/2006/relationships/slide" Target="slides/slide268.xml"/><Relationship Id="rId364" Type="http://schemas.openxmlformats.org/officeDocument/2006/relationships/slide" Target="slides/slide289.xml"/><Relationship Id="rId61" Type="http://schemas.openxmlformats.org/officeDocument/2006/relationships/slideMaster" Target="slideMasters/slideMaster61.xml"/><Relationship Id="rId82" Type="http://schemas.openxmlformats.org/officeDocument/2006/relationships/slide" Target="slides/slide7.xml"/><Relationship Id="rId199" Type="http://schemas.openxmlformats.org/officeDocument/2006/relationships/slide" Target="slides/slide124.xml"/><Relationship Id="rId203" Type="http://schemas.openxmlformats.org/officeDocument/2006/relationships/slide" Target="slides/slide128.xml"/><Relationship Id="rId385" Type="http://schemas.openxmlformats.org/officeDocument/2006/relationships/notesMaster" Target="notesMasters/notesMaster1.xml"/><Relationship Id="rId19" Type="http://schemas.openxmlformats.org/officeDocument/2006/relationships/slideMaster" Target="slideMasters/slideMaster19.xml"/><Relationship Id="rId224" Type="http://schemas.openxmlformats.org/officeDocument/2006/relationships/slide" Target="slides/slide149.xml"/><Relationship Id="rId245" Type="http://schemas.openxmlformats.org/officeDocument/2006/relationships/slide" Target="slides/slide170.xml"/><Relationship Id="rId266" Type="http://schemas.openxmlformats.org/officeDocument/2006/relationships/slide" Target="slides/slide191.xml"/><Relationship Id="rId287" Type="http://schemas.openxmlformats.org/officeDocument/2006/relationships/slide" Target="slides/slide212.xml"/><Relationship Id="rId30" Type="http://schemas.openxmlformats.org/officeDocument/2006/relationships/slideMaster" Target="slideMasters/slideMaster30.xml"/><Relationship Id="rId105" Type="http://schemas.openxmlformats.org/officeDocument/2006/relationships/slide" Target="slides/slide30.xml"/><Relationship Id="rId126" Type="http://schemas.openxmlformats.org/officeDocument/2006/relationships/slide" Target="slides/slide51.xml"/><Relationship Id="rId147" Type="http://schemas.openxmlformats.org/officeDocument/2006/relationships/slide" Target="slides/slide72.xml"/><Relationship Id="rId168" Type="http://schemas.openxmlformats.org/officeDocument/2006/relationships/slide" Target="slides/slide93.xml"/><Relationship Id="rId312" Type="http://schemas.openxmlformats.org/officeDocument/2006/relationships/slide" Target="slides/slide237.xml"/><Relationship Id="rId333" Type="http://schemas.openxmlformats.org/officeDocument/2006/relationships/slide" Target="slides/slide258.xml"/><Relationship Id="rId354" Type="http://schemas.openxmlformats.org/officeDocument/2006/relationships/slide" Target="slides/slide279.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8.xml"/><Relationship Id="rId189" Type="http://schemas.openxmlformats.org/officeDocument/2006/relationships/slide" Target="slides/slide114.xml"/><Relationship Id="rId375" Type="http://schemas.openxmlformats.org/officeDocument/2006/relationships/slide" Target="slides/slide300.xml"/><Relationship Id="rId3" Type="http://schemas.openxmlformats.org/officeDocument/2006/relationships/slideMaster" Target="slideMasters/slideMaster3.xml"/><Relationship Id="rId214" Type="http://schemas.openxmlformats.org/officeDocument/2006/relationships/slide" Target="slides/slide139.xml"/><Relationship Id="rId235" Type="http://schemas.openxmlformats.org/officeDocument/2006/relationships/slide" Target="slides/slide160.xml"/><Relationship Id="rId256" Type="http://schemas.openxmlformats.org/officeDocument/2006/relationships/slide" Target="slides/slide181.xml"/><Relationship Id="rId277" Type="http://schemas.openxmlformats.org/officeDocument/2006/relationships/slide" Target="slides/slide202.xml"/><Relationship Id="rId298" Type="http://schemas.openxmlformats.org/officeDocument/2006/relationships/slide" Target="slides/slide223.xml"/><Relationship Id="rId116" Type="http://schemas.openxmlformats.org/officeDocument/2006/relationships/slide" Target="slides/slide41.xml"/><Relationship Id="rId137" Type="http://schemas.openxmlformats.org/officeDocument/2006/relationships/slide" Target="slides/slide62.xml"/><Relationship Id="rId158" Type="http://schemas.openxmlformats.org/officeDocument/2006/relationships/slide" Target="slides/slide83.xml"/><Relationship Id="rId302" Type="http://schemas.openxmlformats.org/officeDocument/2006/relationships/slide" Target="slides/slide227.xml"/><Relationship Id="rId323" Type="http://schemas.openxmlformats.org/officeDocument/2006/relationships/slide" Target="slides/slide248.xml"/><Relationship Id="rId344" Type="http://schemas.openxmlformats.org/officeDocument/2006/relationships/slide" Target="slides/slide26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8.xml"/><Relationship Id="rId179" Type="http://schemas.openxmlformats.org/officeDocument/2006/relationships/slide" Target="slides/slide104.xml"/><Relationship Id="rId365" Type="http://schemas.openxmlformats.org/officeDocument/2006/relationships/slide" Target="slides/slide290.xml"/><Relationship Id="rId386" Type="http://schemas.openxmlformats.org/officeDocument/2006/relationships/presProps" Target="presProps.xml"/><Relationship Id="rId190" Type="http://schemas.openxmlformats.org/officeDocument/2006/relationships/slide" Target="slides/slide115.xml"/><Relationship Id="rId204" Type="http://schemas.openxmlformats.org/officeDocument/2006/relationships/slide" Target="slides/slide129.xml"/><Relationship Id="rId225" Type="http://schemas.openxmlformats.org/officeDocument/2006/relationships/slide" Target="slides/slide150.xml"/><Relationship Id="rId246" Type="http://schemas.openxmlformats.org/officeDocument/2006/relationships/slide" Target="slides/slide171.xml"/><Relationship Id="rId267" Type="http://schemas.openxmlformats.org/officeDocument/2006/relationships/slide" Target="slides/slide192.xml"/><Relationship Id="rId288" Type="http://schemas.openxmlformats.org/officeDocument/2006/relationships/slide" Target="slides/slide213.xml"/><Relationship Id="rId106" Type="http://schemas.openxmlformats.org/officeDocument/2006/relationships/slide" Target="slides/slide31.xml"/><Relationship Id="rId127" Type="http://schemas.openxmlformats.org/officeDocument/2006/relationships/slide" Target="slides/slide52.xml"/><Relationship Id="rId313" Type="http://schemas.openxmlformats.org/officeDocument/2006/relationships/slide" Target="slides/slide23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9.xml"/><Relationship Id="rId148" Type="http://schemas.openxmlformats.org/officeDocument/2006/relationships/slide" Target="slides/slide73.xml"/><Relationship Id="rId169" Type="http://schemas.openxmlformats.org/officeDocument/2006/relationships/slide" Target="slides/slide94.xml"/><Relationship Id="rId334" Type="http://schemas.openxmlformats.org/officeDocument/2006/relationships/slide" Target="slides/slide259.xml"/><Relationship Id="rId355" Type="http://schemas.openxmlformats.org/officeDocument/2006/relationships/slide" Target="slides/slide280.xml"/><Relationship Id="rId376" Type="http://schemas.openxmlformats.org/officeDocument/2006/relationships/slide" Target="slides/slide301.xml"/><Relationship Id="rId4" Type="http://schemas.openxmlformats.org/officeDocument/2006/relationships/slideMaster" Target="slideMasters/slideMaster4.xml"/><Relationship Id="rId180" Type="http://schemas.openxmlformats.org/officeDocument/2006/relationships/slide" Target="slides/slide105.xml"/><Relationship Id="rId215" Type="http://schemas.openxmlformats.org/officeDocument/2006/relationships/slide" Target="slides/slide140.xml"/><Relationship Id="rId236" Type="http://schemas.openxmlformats.org/officeDocument/2006/relationships/slide" Target="slides/slide161.xml"/><Relationship Id="rId257" Type="http://schemas.openxmlformats.org/officeDocument/2006/relationships/slide" Target="slides/slide182.xml"/><Relationship Id="rId278" Type="http://schemas.openxmlformats.org/officeDocument/2006/relationships/slide" Target="slides/slide203.xml"/><Relationship Id="rId303" Type="http://schemas.openxmlformats.org/officeDocument/2006/relationships/slide" Target="slides/slide228.xml"/><Relationship Id="rId42" Type="http://schemas.openxmlformats.org/officeDocument/2006/relationships/slideMaster" Target="slideMasters/slideMaster42.xml"/><Relationship Id="rId84" Type="http://schemas.openxmlformats.org/officeDocument/2006/relationships/slide" Target="slides/slide9.xml"/><Relationship Id="rId138" Type="http://schemas.openxmlformats.org/officeDocument/2006/relationships/slide" Target="slides/slide63.xml"/><Relationship Id="rId345" Type="http://schemas.openxmlformats.org/officeDocument/2006/relationships/slide" Target="slides/slide270.xml"/><Relationship Id="rId387" Type="http://schemas.openxmlformats.org/officeDocument/2006/relationships/viewProps" Target="viewProps.xml"/><Relationship Id="rId191" Type="http://schemas.openxmlformats.org/officeDocument/2006/relationships/slide" Target="slides/slide116.xml"/><Relationship Id="rId205" Type="http://schemas.openxmlformats.org/officeDocument/2006/relationships/slide" Target="slides/slide130.xml"/><Relationship Id="rId247" Type="http://schemas.openxmlformats.org/officeDocument/2006/relationships/slide" Target="slides/slide172.xml"/><Relationship Id="rId107" Type="http://schemas.openxmlformats.org/officeDocument/2006/relationships/slide" Target="slides/slide32.xml"/><Relationship Id="rId289" Type="http://schemas.openxmlformats.org/officeDocument/2006/relationships/slide" Target="slides/slide21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4.xml"/><Relationship Id="rId314" Type="http://schemas.openxmlformats.org/officeDocument/2006/relationships/slide" Target="slides/slide239.xml"/><Relationship Id="rId356" Type="http://schemas.openxmlformats.org/officeDocument/2006/relationships/slide" Target="slides/slide281.xml"/><Relationship Id="rId95" Type="http://schemas.openxmlformats.org/officeDocument/2006/relationships/slide" Target="slides/slide20.xml"/><Relationship Id="rId160" Type="http://schemas.openxmlformats.org/officeDocument/2006/relationships/slide" Target="slides/slide85.xml"/><Relationship Id="rId216" Type="http://schemas.openxmlformats.org/officeDocument/2006/relationships/slide" Target="slides/slide141.xml"/><Relationship Id="rId258" Type="http://schemas.openxmlformats.org/officeDocument/2006/relationships/slide" Target="slides/slide18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3.xml"/><Relationship Id="rId325" Type="http://schemas.openxmlformats.org/officeDocument/2006/relationships/slide" Target="slides/slide250.xml"/><Relationship Id="rId367" Type="http://schemas.openxmlformats.org/officeDocument/2006/relationships/slide" Target="slides/slide292.xml"/><Relationship Id="rId171" Type="http://schemas.openxmlformats.org/officeDocument/2006/relationships/slide" Target="slides/slide96.xml"/><Relationship Id="rId227" Type="http://schemas.openxmlformats.org/officeDocument/2006/relationships/slide" Target="slides/slide152.xml"/><Relationship Id="rId269" Type="http://schemas.openxmlformats.org/officeDocument/2006/relationships/slide" Target="slides/slide194.xml"/><Relationship Id="rId33" Type="http://schemas.openxmlformats.org/officeDocument/2006/relationships/slideMaster" Target="slideMasters/slideMaster33.xml"/><Relationship Id="rId129" Type="http://schemas.openxmlformats.org/officeDocument/2006/relationships/slide" Target="slides/slide54.xml"/><Relationship Id="rId280" Type="http://schemas.openxmlformats.org/officeDocument/2006/relationships/slide" Target="slides/slide205.xml"/><Relationship Id="rId336" Type="http://schemas.openxmlformats.org/officeDocument/2006/relationships/slide" Target="slides/slide261.xml"/><Relationship Id="rId75" Type="http://schemas.openxmlformats.org/officeDocument/2006/relationships/slideMaster" Target="slideMasters/slideMaster75.xml"/><Relationship Id="rId140" Type="http://schemas.openxmlformats.org/officeDocument/2006/relationships/slide" Target="slides/slide65.xml"/><Relationship Id="rId182" Type="http://schemas.openxmlformats.org/officeDocument/2006/relationships/slide" Target="slides/slide107.xml"/><Relationship Id="rId378" Type="http://schemas.openxmlformats.org/officeDocument/2006/relationships/slide" Target="slides/slide303.xml"/><Relationship Id="rId6" Type="http://schemas.openxmlformats.org/officeDocument/2006/relationships/slideMaster" Target="slideMasters/slideMaster6.xml"/><Relationship Id="rId238" Type="http://schemas.openxmlformats.org/officeDocument/2006/relationships/slide" Target="slides/slide163.xml"/><Relationship Id="rId291" Type="http://schemas.openxmlformats.org/officeDocument/2006/relationships/slide" Target="slides/slide216.xml"/><Relationship Id="rId305" Type="http://schemas.openxmlformats.org/officeDocument/2006/relationships/slide" Target="slides/slide230.xml"/><Relationship Id="rId347" Type="http://schemas.openxmlformats.org/officeDocument/2006/relationships/slide" Target="slides/slide272.xml"/><Relationship Id="rId44" Type="http://schemas.openxmlformats.org/officeDocument/2006/relationships/slideMaster" Target="slideMasters/slideMaster44.xml"/><Relationship Id="rId86" Type="http://schemas.openxmlformats.org/officeDocument/2006/relationships/slide" Target="slides/slide11.xml"/><Relationship Id="rId151" Type="http://schemas.openxmlformats.org/officeDocument/2006/relationships/slide" Target="slides/slide76.xml"/><Relationship Id="rId389" Type="http://schemas.openxmlformats.org/officeDocument/2006/relationships/tableStyles" Target="tableStyles.xml"/><Relationship Id="rId193" Type="http://schemas.openxmlformats.org/officeDocument/2006/relationships/slide" Target="slides/slide118.xml"/><Relationship Id="rId207" Type="http://schemas.openxmlformats.org/officeDocument/2006/relationships/slide" Target="slides/slide132.xml"/><Relationship Id="rId249" Type="http://schemas.openxmlformats.org/officeDocument/2006/relationships/slide" Target="slides/slide174.xml"/><Relationship Id="rId13" Type="http://schemas.openxmlformats.org/officeDocument/2006/relationships/slideMaster" Target="slideMasters/slideMaster13.xml"/><Relationship Id="rId109" Type="http://schemas.openxmlformats.org/officeDocument/2006/relationships/slide" Target="slides/slide34.xml"/><Relationship Id="rId260" Type="http://schemas.openxmlformats.org/officeDocument/2006/relationships/slide" Target="slides/slide185.xml"/><Relationship Id="rId316" Type="http://schemas.openxmlformats.org/officeDocument/2006/relationships/slide" Target="slides/slide241.xml"/><Relationship Id="rId55" Type="http://schemas.openxmlformats.org/officeDocument/2006/relationships/slideMaster" Target="slideMasters/slideMaster55.xml"/><Relationship Id="rId97" Type="http://schemas.openxmlformats.org/officeDocument/2006/relationships/slide" Target="slides/slide22.xml"/><Relationship Id="rId120" Type="http://schemas.openxmlformats.org/officeDocument/2006/relationships/slide" Target="slides/slide45.xml"/><Relationship Id="rId358" Type="http://schemas.openxmlformats.org/officeDocument/2006/relationships/slide" Target="slides/slide283.xml"/><Relationship Id="rId162" Type="http://schemas.openxmlformats.org/officeDocument/2006/relationships/slide" Target="slides/slide87.xml"/><Relationship Id="rId218" Type="http://schemas.openxmlformats.org/officeDocument/2006/relationships/slide" Target="slides/slide143.xml"/><Relationship Id="rId271" Type="http://schemas.openxmlformats.org/officeDocument/2006/relationships/slide" Target="slides/slide196.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6.xml"/><Relationship Id="rId327" Type="http://schemas.openxmlformats.org/officeDocument/2006/relationships/slide" Target="slides/slide252.xml"/><Relationship Id="rId369" Type="http://schemas.openxmlformats.org/officeDocument/2006/relationships/slide" Target="slides/slide294.xml"/><Relationship Id="rId173" Type="http://schemas.openxmlformats.org/officeDocument/2006/relationships/slide" Target="slides/slide98.xml"/><Relationship Id="rId229" Type="http://schemas.openxmlformats.org/officeDocument/2006/relationships/slide" Target="slides/slide154.xml"/><Relationship Id="rId380" Type="http://schemas.openxmlformats.org/officeDocument/2006/relationships/slide" Target="slides/slide305.xml"/><Relationship Id="rId240" Type="http://schemas.openxmlformats.org/officeDocument/2006/relationships/slide" Target="slides/slide165.xml"/><Relationship Id="rId35" Type="http://schemas.openxmlformats.org/officeDocument/2006/relationships/slideMaster" Target="slideMasters/slideMaster35.xml"/><Relationship Id="rId77" Type="http://schemas.openxmlformats.org/officeDocument/2006/relationships/slide" Target="slides/slide2.xml"/><Relationship Id="rId100" Type="http://schemas.openxmlformats.org/officeDocument/2006/relationships/slide" Target="slides/slide25.xml"/><Relationship Id="rId282" Type="http://schemas.openxmlformats.org/officeDocument/2006/relationships/slide" Target="slides/slide207.xml"/><Relationship Id="rId338" Type="http://schemas.openxmlformats.org/officeDocument/2006/relationships/slide" Target="slides/slide263.xml"/><Relationship Id="rId8" Type="http://schemas.openxmlformats.org/officeDocument/2006/relationships/slideMaster" Target="slideMasters/slideMaster8.xml"/><Relationship Id="rId142" Type="http://schemas.openxmlformats.org/officeDocument/2006/relationships/slide" Target="slides/slide67.xml"/><Relationship Id="rId184" Type="http://schemas.openxmlformats.org/officeDocument/2006/relationships/slide" Target="slides/slide109.xml"/><Relationship Id="rId251" Type="http://schemas.openxmlformats.org/officeDocument/2006/relationships/slide" Target="slides/slide176.xml"/><Relationship Id="rId46" Type="http://schemas.openxmlformats.org/officeDocument/2006/relationships/slideMaster" Target="slideMasters/slideMaster46.xml"/><Relationship Id="rId293" Type="http://schemas.openxmlformats.org/officeDocument/2006/relationships/slide" Target="slides/slide218.xml"/><Relationship Id="rId307" Type="http://schemas.openxmlformats.org/officeDocument/2006/relationships/slide" Target="slides/slide232.xml"/><Relationship Id="rId349" Type="http://schemas.openxmlformats.org/officeDocument/2006/relationships/slide" Target="slides/slide274.xml"/><Relationship Id="rId88" Type="http://schemas.openxmlformats.org/officeDocument/2006/relationships/slide" Target="slides/slide13.xml"/><Relationship Id="rId111" Type="http://schemas.openxmlformats.org/officeDocument/2006/relationships/slide" Target="slides/slide36.xml"/><Relationship Id="rId153" Type="http://schemas.openxmlformats.org/officeDocument/2006/relationships/slide" Target="slides/slide78.xml"/><Relationship Id="rId195" Type="http://schemas.openxmlformats.org/officeDocument/2006/relationships/slide" Target="slides/slide120.xml"/><Relationship Id="rId209" Type="http://schemas.openxmlformats.org/officeDocument/2006/relationships/slide" Target="slides/slide134.xml"/><Relationship Id="rId360" Type="http://schemas.openxmlformats.org/officeDocument/2006/relationships/slide" Target="slides/slide285.xml"/><Relationship Id="rId220" Type="http://schemas.openxmlformats.org/officeDocument/2006/relationships/slide" Target="slides/slide14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7.xml"/><Relationship Id="rId318" Type="http://schemas.openxmlformats.org/officeDocument/2006/relationships/slide" Target="slides/slide243.xml"/><Relationship Id="rId99" Type="http://schemas.openxmlformats.org/officeDocument/2006/relationships/slide" Target="slides/slide24.xml"/><Relationship Id="rId122" Type="http://schemas.openxmlformats.org/officeDocument/2006/relationships/slide" Target="slides/slide47.xml"/><Relationship Id="rId164" Type="http://schemas.openxmlformats.org/officeDocument/2006/relationships/slide" Target="slides/slide89.xml"/><Relationship Id="rId371" Type="http://schemas.openxmlformats.org/officeDocument/2006/relationships/slide" Target="slides/slide296.xml"/><Relationship Id="rId26" Type="http://schemas.openxmlformats.org/officeDocument/2006/relationships/slideMaster" Target="slideMasters/slideMaster26.xml"/><Relationship Id="rId231" Type="http://schemas.openxmlformats.org/officeDocument/2006/relationships/slide" Target="slides/slide156.xml"/><Relationship Id="rId273" Type="http://schemas.openxmlformats.org/officeDocument/2006/relationships/slide" Target="slides/slide198.xml"/><Relationship Id="rId329" Type="http://schemas.openxmlformats.org/officeDocument/2006/relationships/slide" Target="slides/slide254.xml"/><Relationship Id="rId68" Type="http://schemas.openxmlformats.org/officeDocument/2006/relationships/slideMaster" Target="slideMasters/slideMaster68.xml"/><Relationship Id="rId133" Type="http://schemas.openxmlformats.org/officeDocument/2006/relationships/slide" Target="slides/slide58.xml"/><Relationship Id="rId175" Type="http://schemas.openxmlformats.org/officeDocument/2006/relationships/slide" Target="slides/slide100.xml"/><Relationship Id="rId340" Type="http://schemas.openxmlformats.org/officeDocument/2006/relationships/slide" Target="slides/slide265.xml"/></Relationships>
</file>

<file path=ppt/_rels/viewProps.xml.rels><?xml version="1.0" encoding="UTF-8" standalone="yes"?>
<Relationships xmlns="http://schemas.openxmlformats.org/package/2006/relationships"><Relationship Id="rId1"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Ascension:  Angels said that before Israel would be restored, God's Spirit would empower believers to testify to the last person on the earth (Acts 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threefold division of the book based on Acts 1:8 is familiar to students of Acts. But the middle section is not Acts 8–12 since believers already started spreading out of Jerusalem in 6:8. Further, Paul is saved far from Judea and Samaria in Acts 9, so the gospel reach to the uttermost part begins to extend in Acts 9 even though the first official mission to the Gentiles does not start until Acts 13.</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4302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began the kingdom expansion in Jerusalem (1:1–6:7).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169</a:t>
            </a:fld>
            <a:endParaRPr lang="en-US"/>
          </a:p>
        </p:txBody>
      </p:sp>
    </p:spTree>
    <p:extLst>
      <p:ext uri="{BB962C8B-B14F-4D97-AF65-F5344CB8AC3E}">
        <p14:creationId xmlns:p14="http://schemas.microsoft.com/office/powerpoint/2010/main" val="20957944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All great workings of God's Spirit through the centuries began with prayer.</a:t>
            </a:r>
          </a:p>
        </p:txBody>
      </p:sp>
    </p:spTree>
    <p:extLst>
      <p:ext uri="{BB962C8B-B14F-4D97-AF65-F5344CB8AC3E}">
        <p14:creationId xmlns:p14="http://schemas.microsoft.com/office/powerpoint/2010/main" val="35205876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20590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400" kern="1200" dirty="0">
                <a:solidFill>
                  <a:schemeClr val="tx1"/>
                </a:solidFill>
                <a:effectLst/>
                <a:latin typeface="+mn-lt"/>
                <a:ea typeface="+mn-ea"/>
                <a:cs typeface="+mn-cs"/>
              </a:rPr>
              <a:t>Alas, after 8 months away from you all, we are back! We have waited for today for some time. We speak of </a:t>
            </a:r>
            <a:r>
              <a:rPr lang="en-US" sz="1400" i="1" kern="1200" dirty="0">
                <a:solidFill>
                  <a:schemeClr val="tx1"/>
                </a:solidFill>
                <a:effectLst/>
                <a:latin typeface="+mn-lt"/>
                <a:ea typeface="+mn-ea"/>
                <a:cs typeface="+mn-cs"/>
              </a:rPr>
              <a:t>walking</a:t>
            </a:r>
            <a:r>
              <a:rPr lang="en-US" sz="1400" kern="1200" dirty="0">
                <a:solidFill>
                  <a:schemeClr val="tx1"/>
                </a:solidFill>
                <a:effectLst/>
                <a:latin typeface="+mn-lt"/>
                <a:ea typeface="+mn-ea"/>
                <a:cs typeface="+mn-cs"/>
              </a:rPr>
              <a:t> in the Spirit and </a:t>
            </a:r>
            <a:r>
              <a:rPr lang="en-US" sz="1400" i="1" kern="1200" dirty="0">
                <a:solidFill>
                  <a:schemeClr val="tx1"/>
                </a:solidFill>
                <a:effectLst/>
                <a:latin typeface="+mn-lt"/>
                <a:ea typeface="+mn-ea"/>
                <a:cs typeface="+mn-cs"/>
              </a:rPr>
              <a:t>filling</a:t>
            </a:r>
            <a:r>
              <a:rPr lang="en-US" sz="1400" kern="1200" dirty="0">
                <a:solidFill>
                  <a:schemeClr val="tx1"/>
                </a:solidFill>
                <a:effectLst/>
                <a:latin typeface="+mn-lt"/>
                <a:ea typeface="+mn-ea"/>
                <a:cs typeface="+mn-cs"/>
              </a:rPr>
              <a:t> of the Spirit and the </a:t>
            </a:r>
            <a:r>
              <a:rPr lang="en-US" sz="1400" i="1" kern="1200" dirty="0">
                <a:solidFill>
                  <a:schemeClr val="tx1"/>
                </a:solidFill>
                <a:effectLst/>
                <a:latin typeface="+mn-lt"/>
                <a:ea typeface="+mn-ea"/>
                <a:cs typeface="+mn-cs"/>
              </a:rPr>
              <a:t>indwelling</a:t>
            </a:r>
            <a:r>
              <a:rPr lang="en-US" sz="1400" kern="1200" dirty="0">
                <a:solidFill>
                  <a:schemeClr val="tx1"/>
                </a:solidFill>
                <a:effectLst/>
                <a:latin typeface="+mn-lt"/>
                <a:ea typeface="+mn-ea"/>
                <a:cs typeface="+mn-cs"/>
              </a:rPr>
              <a:t> of the Spirit. </a:t>
            </a:r>
            <a:endParaRPr lang="en-US" sz="1400" dirty="0">
              <a:cs typeface="ＭＳ Ｐゴシック" charset="0"/>
            </a:endParaRPr>
          </a:p>
        </p:txBody>
      </p:sp>
    </p:spTree>
    <p:extLst>
      <p:ext uri="{BB962C8B-B14F-4D97-AF65-F5344CB8AC3E}">
        <p14:creationId xmlns:p14="http://schemas.microsoft.com/office/powerpoint/2010/main" val="19495438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But Susan and I have tried to be waiting in the Spirit!</a:t>
            </a:r>
          </a:p>
          <a:p>
            <a:r>
              <a:rPr lang="en-US" dirty="0">
                <a:cs typeface="ＭＳ Ｐゴシック" charset="0"/>
              </a:rPr>
              <a:t>The past year we have waited for God to open a door for us to have our sabbatical in Jordan where I committed to teach from August through December. We waited…and waited…and it didn’t happen.</a:t>
            </a:r>
          </a:p>
          <a:p>
            <a:r>
              <a:rPr lang="en-US" dirty="0">
                <a:cs typeface="ＭＳ Ｐゴシック" charset="0"/>
              </a:rPr>
              <a:t>So we waited in the USA for a place to live—but COVID shut down all opportunities, so we wandered from relative to relative for eight months.</a:t>
            </a:r>
          </a:p>
          <a:p>
            <a:r>
              <a:rPr lang="en-US" dirty="0">
                <a:cs typeface="ＭＳ Ｐゴシック" charset="0"/>
              </a:rPr>
              <a:t>Finally, after waiting for Christmas to pass to return to Singapore, we waited in our 14-day quarantine.</a:t>
            </a:r>
          </a:p>
          <a:p>
            <a:r>
              <a:rPr lang="en-US" dirty="0">
                <a:cs typeface="ＭＳ Ｐゴシック" charset="0"/>
              </a:rPr>
              <a:t>But we only had to wait 7 days as a passenger on our plane was discovered with COVID, so we were sent to another hotel, only to learn that we were to be in different rooms. As they took away my wife for a week in the lobby I couldn't even say goodbye, calling out, “My Sweetie, you have my toothbrush in your luggage—and I have your computer power cord in mine!”</a:t>
            </a:r>
          </a:p>
          <a:p>
            <a:r>
              <a:rPr lang="en-US" dirty="0">
                <a:cs typeface="ＭＳ Ｐゴシック" charset="0"/>
              </a:rPr>
              <a:t>We’ve had three COVID tests this month and we’ve waited for the timing, test results, and the like.</a:t>
            </a:r>
          </a:p>
          <a:p>
            <a:r>
              <a:rPr lang="en-US" dirty="0">
                <a:cs typeface="ＭＳ Ｐゴシック" charset="0"/>
              </a:rPr>
              <a:t>But my desire in all this has been to wait in the Spirit.</a:t>
            </a:r>
          </a:p>
          <a:p>
            <a:endParaRPr lang="en-US" dirty="0">
              <a:cs typeface="ＭＳ Ｐゴシック" charset="0"/>
            </a:endParaRPr>
          </a:p>
        </p:txBody>
      </p:sp>
    </p:spTree>
    <p:extLst>
      <p:ext uri="{BB962C8B-B14F-4D97-AF65-F5344CB8AC3E}">
        <p14:creationId xmlns:p14="http://schemas.microsoft.com/office/powerpoint/2010/main" val="30263828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Maybe you are waiting for sickness to pass. My son shared yesterday that there is a flu bug going around Seattle, so he took a picture of it so he’d recognize it</a:t>
            </a:r>
            <a:r>
              <a:rPr lang="en-US" sz="1400" kern="1200" dirty="0">
                <a:solidFill>
                  <a:schemeClr val="tx1"/>
                </a:solidFill>
                <a:effectLst/>
                <a:latin typeface="+mn-lt"/>
                <a:ea typeface="+mn-ea"/>
                <a:cs typeface="+mn-cs"/>
              </a:rPr>
              <a:t>.</a:t>
            </a:r>
            <a:endParaRPr lang="en-US" sz="1400" dirty="0">
              <a:cs typeface="ＭＳ Ｐゴシック" charset="0"/>
            </a:endParaRPr>
          </a:p>
        </p:txBody>
      </p:sp>
    </p:spTree>
    <p:extLst>
      <p:ext uri="{BB962C8B-B14F-4D97-AF65-F5344CB8AC3E}">
        <p14:creationId xmlns:p14="http://schemas.microsoft.com/office/powerpoint/2010/main" val="4487774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are you waiting for the Lord to do in your life?</a:t>
            </a:r>
          </a:p>
          <a:p>
            <a:r>
              <a:rPr lang="en-US" dirty="0">
                <a:cs typeface="ＭＳ Ｐゴシック" charset="0"/>
              </a:rPr>
              <a:t>Are you waiting for God to change someone’s heart toward you?</a:t>
            </a:r>
          </a:p>
          <a:p>
            <a:r>
              <a:rPr lang="en-US" dirty="0">
                <a:cs typeface="ＭＳ Ｐゴシック" charset="0"/>
              </a:rPr>
              <a:t>Are you waiting for God to bring a loved one to Jesus? I still wait for my 90-year-old mother. </a:t>
            </a:r>
          </a:p>
          <a:p>
            <a:r>
              <a:rPr lang="en-US" dirty="0">
                <a:cs typeface="ＭＳ Ｐゴシック" charset="0"/>
              </a:rPr>
              <a:t>Do you impatiently say, “Lord, I am ready for you to come today—aren’t you ready?”</a:t>
            </a:r>
          </a:p>
          <a:p>
            <a:r>
              <a:rPr lang="en-US" dirty="0">
                <a:cs typeface="ＭＳ Ｐゴシック" charset="0"/>
              </a:rPr>
              <a:t>Maybe you wait to get a spouse, a better job, a raise, or some other benefit.</a:t>
            </a:r>
          </a:p>
          <a:p>
            <a:r>
              <a:rPr lang="en-US" dirty="0">
                <a:cs typeface="ＭＳ Ｐゴシック" charset="0"/>
              </a:rPr>
              <a:t>Every single one of us is waiting for something—so raise your hand if you can identify an area where you wait to see God work, OK?</a:t>
            </a:r>
          </a:p>
          <a:p>
            <a:r>
              <a:rPr lang="en-US" dirty="0">
                <a:cs typeface="ＭＳ Ｐゴシック" charset="0"/>
              </a:rPr>
              <a:t>Now another question: How are you doing at waiting right now?</a:t>
            </a:r>
          </a:p>
          <a:p>
            <a:endParaRPr lang="en-US" dirty="0">
              <a:cs typeface="ＭＳ Ｐゴシック" charset="0"/>
            </a:endParaRPr>
          </a:p>
        </p:txBody>
      </p:sp>
    </p:spTree>
    <p:extLst>
      <p:ext uri="{BB962C8B-B14F-4D97-AF65-F5344CB8AC3E}">
        <p14:creationId xmlns:p14="http://schemas.microsoft.com/office/powerpoint/2010/main" val="42198876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Are you just sitting around waiting? Did you notice my sermon title, “Put Wait in Your Gait”? We all have a gait, which is the way you walk. Do you walk with the Lord in such a way that you wait well? I toyed with calling it, “Put Gait in Your Wait” also. They need to go together! So…</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1003891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can you wait expectantly in the Spirit? In what ways can you honor the Lord when it seems that he delays or pauses your plans?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20697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book narrates not the acts or deeds of people, but ultimately those of God's Spirit.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Acts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6121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D6F54-16F5-944A-A11E-73DF49AA93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This book has the same author as the third gospel—Dr Luke, Paul’s traveling companion and articulate historian.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67517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We open up his book and see…</a:t>
            </a:r>
            <a:endParaRPr lang="en-US" dirty="0"/>
          </a:p>
        </p:txBody>
      </p:sp>
    </p:spTree>
    <p:extLst>
      <p:ext uri="{BB962C8B-B14F-4D97-AF65-F5344CB8AC3E}">
        <p14:creationId xmlns:p14="http://schemas.microsoft.com/office/powerpoint/2010/main" val="33571372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Jesus had fully trained the disciples for three years and they were ready to go—or at least they thought so (Acts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Theophilus believed in the risen Jesus</a:t>
            </a:r>
            <a:r>
              <a:rPr lang="en-US" dirty="0">
                <a:effectLst/>
              </a:rPr>
              <a:t> </a:t>
            </a:r>
            <a:endParaRPr lang="en-US" dirty="0"/>
          </a:p>
        </p:txBody>
      </p:sp>
    </p:spTree>
    <p:extLst>
      <p:ext uri="{BB962C8B-B14F-4D97-AF65-F5344CB8AC3E}">
        <p14:creationId xmlns:p14="http://schemas.microsoft.com/office/powerpoint/2010/main" val="35157146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Jesus tells his disciples to be his witnesses in Acts 1:8. There is no direct command in the book as an extension of that commission to us, but it is obvious that these twelve men would not be able to reach the last place on the earth. That role will be fulfilled by one of us believers who takes the mantle from these apostles. </a:t>
            </a:r>
          </a:p>
        </p:txBody>
      </p:sp>
    </p:spTree>
    <p:extLst>
      <p:ext uri="{BB962C8B-B14F-4D97-AF65-F5344CB8AC3E}">
        <p14:creationId xmlns:p14="http://schemas.microsoft.com/office/powerpoint/2010/main" val="10813551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CE8E7027-D9B2-DF4B-A447-6E7C82363253}"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190</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7A619F-B6C2-5A40-B3E7-A183AC6C4D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sz="1200" kern="1200" dirty="0">
                <a:solidFill>
                  <a:schemeClr val="tx1"/>
                </a:solidFill>
                <a:effectLst/>
                <a:latin typeface="+mn-lt"/>
                <a:ea typeface="+mn-ea"/>
                <a:cs typeface="+mn-cs"/>
              </a:rPr>
              <a:t>But the OT prophets had spoken much about the kingdom after Messiah’s return.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66972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even has the kingdom text of Isa 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400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1A7148C-70DF-FE4F-902D-A0DD339F071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FB74E67-A55E-8B49-97E9-6B096DDF2D7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mn-lt"/>
                <a:ea typeface="+mn-ea"/>
                <a:cs typeface="+mn-cs"/>
              </a:rPr>
              <a:t>People will live past 100 again—and Jesus refers to this in Acts 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3576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told them to wait for the Spirit’s power (1:4-5).</a:t>
            </a:r>
          </a:p>
          <a:p>
            <a:r>
              <a:rPr lang="en-US" dirty="0"/>
              <a:t>In other words, don’t go ahead of the Spirit.</a:t>
            </a:r>
          </a:p>
          <a:p>
            <a:r>
              <a:rPr lang="en-US" dirty="0"/>
              <a:t>God’s best gift to the disciples would be the Spirit’s indwelling (1:4-5).</a:t>
            </a:r>
          </a:p>
          <a:p>
            <a:r>
              <a:rPr lang="en-US" dirty="0"/>
              <a:t>What does it mean to be “baptized with the Holy Spirit” (5)? </a:t>
            </a:r>
          </a:p>
          <a:p>
            <a:r>
              <a:rPr lang="en-US" dirty="0"/>
              <a:t>This is not the baptism of the Spirit (never noted in the Bible)—nor the baptism by the Spirit (as Jesus is the agent).</a:t>
            </a:r>
          </a:p>
          <a:p>
            <a:r>
              <a:rPr lang="en-US" dirty="0"/>
              <a:t>Instead, Jesus would place them into the body of Christ with the Spirit entering their lives forever.</a:t>
            </a:r>
          </a:p>
          <a:p>
            <a:endParaRPr lang="en-US" dirty="0"/>
          </a:p>
        </p:txBody>
      </p:sp>
    </p:spTree>
    <p:extLst>
      <p:ext uri="{BB962C8B-B14F-4D97-AF65-F5344CB8AC3E}">
        <p14:creationId xmlns:p14="http://schemas.microsoft.com/office/powerpoint/2010/main" val="13889016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John Stott noted, “We do not need to wait for the Holy Spirit to come: he came on the day of Pentecost. He has never left the church.” We will see this in Acts 2 next week. Wow! His best gift now is his presence in our bodies!</a:t>
            </a:r>
            <a:endParaRPr lang="en-US" dirty="0"/>
          </a:p>
        </p:txBody>
      </p:sp>
    </p:spTree>
    <p:extLst>
      <p:ext uri="{BB962C8B-B14F-4D97-AF65-F5344CB8AC3E}">
        <p14:creationId xmlns:p14="http://schemas.microsoft.com/office/powerpoint/2010/main" val="15916026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Let’s see from Acts 1 two ways they were to actively wait in the Spirit. This will teach us </a:t>
            </a:r>
            <a:r>
              <a:rPr lang="en-US" sz="1200" i="1" kern="1200" dirty="0">
                <a:solidFill>
                  <a:schemeClr val="tx1"/>
                </a:solidFill>
                <a:effectLst/>
                <a:latin typeface="+mn-lt"/>
                <a:ea typeface="+mn-ea"/>
                <a:cs typeface="+mn-cs"/>
              </a:rPr>
              <a:t>two ways to wait</a:t>
            </a:r>
            <a:r>
              <a:rPr lang="en-US" sz="1200" kern="1200" dirty="0">
                <a:solidFill>
                  <a:schemeClr val="tx1"/>
                </a:solidFill>
                <a:effectLst/>
                <a:latin typeface="+mn-lt"/>
                <a:ea typeface="+mn-ea"/>
                <a:cs typeface="+mn-cs"/>
              </a:rPr>
              <a:t> today. How can you wait for God’s timing in your life?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1569947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Acts 1 provides two habits of godly waiting  for us.</a:t>
            </a:r>
          </a:p>
          <a:p>
            <a:r>
              <a:rPr lang="en-US" sz="1200" kern="1200" dirty="0">
                <a:solidFill>
                  <a:schemeClr val="tx1"/>
                </a:solidFill>
                <a:effectLst/>
                <a:latin typeface="+mn-lt"/>
                <a:ea typeface="+mn-ea"/>
                <a:cs typeface="+mn-cs"/>
              </a:rPr>
              <a:t>(So how can you wait expectantly in the Spirit? First…)</a:t>
            </a:r>
          </a:p>
          <a:p>
            <a:r>
              <a:rPr lang="en-US" sz="1200" kern="1200" dirty="0">
                <a:solidFill>
                  <a:schemeClr val="tx1"/>
                </a:solidFill>
                <a:effectLst/>
                <a:latin typeface="+mn-lt"/>
                <a:ea typeface="+mn-ea"/>
                <a:cs typeface="+mn-cs"/>
              </a:rPr>
              <a:t>•  While you wait, witness (1:6-11). </a:t>
            </a:r>
          </a:p>
        </p:txBody>
      </p:sp>
    </p:spTree>
    <p:extLst>
      <p:ext uri="{BB962C8B-B14F-4D97-AF65-F5344CB8AC3E}">
        <p14:creationId xmlns:p14="http://schemas.microsoft.com/office/powerpoint/2010/main" val="31504478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Calibri" panose="020F0502020204030204" pitchFamily="34" charset="0"/>
              </a:rPr>
              <a:t>What does this kingdom for Israel mean (6)? </a:t>
            </a:r>
          </a:p>
          <a:p>
            <a:pPr eaLnBrk="1" hangingPunct="1"/>
            <a:r>
              <a:rPr lang="en-US" dirty="0">
                <a:latin typeface="+mn-lt"/>
                <a:ea typeface="ＭＳ Ｐゴシック" charset="0"/>
                <a:cs typeface="Calibri" panose="020F0502020204030204" pitchFamily="34" charset="0"/>
              </a:rPr>
              <a:t>Israel had kings for over 400 years from 1000-600 BC, but it had been over 600 years since the kingdom had ended. </a:t>
            </a:r>
          </a:p>
          <a:p>
            <a:pPr eaLnBrk="1" hangingPunct="1"/>
            <a:r>
              <a:rPr lang="en-US" dirty="0">
                <a:latin typeface="+mn-lt"/>
                <a:ea typeface="ＭＳ Ｐゴシック" charset="0"/>
                <a:cs typeface="Calibri" panose="020F0502020204030204" pitchFamily="34" charset="0"/>
              </a:rPr>
              <a:t>We should use the normal language for “Israel” here and also for “kingdom” as they would have understood it. In fact, the kingdom for Israel is a key theme of Acts—seen here in the first chapter and also in the last few verses!</a:t>
            </a:r>
          </a:p>
          <a:p>
            <a:pPr eaLnBrk="1" hangingPunct="1"/>
            <a:endParaRPr lang="en-US" dirty="0">
              <a:latin typeface="+mn-lt"/>
              <a:ea typeface="ＭＳ Ｐゴシック" charset="0"/>
              <a:cs typeface="Calibri" panose="020F0502020204030204" pitchFamily="34" charset="0"/>
            </a:endParaRPr>
          </a:p>
        </p:txBody>
      </p:sp>
    </p:spTree>
    <p:extLst>
      <p:ext uri="{BB962C8B-B14F-4D97-AF65-F5344CB8AC3E}">
        <p14:creationId xmlns:p14="http://schemas.microsoft.com/office/powerpoint/2010/main" val="22466143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Wiersbe</a:t>
            </a:r>
            <a:r>
              <a:rPr lang="en-US" dirty="0">
                <a:effectLst/>
              </a:rPr>
              <a:t> notes, “’Witness’ is a key word in the Book of Acts and is used twenty-nine times as either a verb or a noun. A witness is somebody who tells what he has seen and heard (Acts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“After saying this…</a:t>
            </a:r>
          </a:p>
          <a:p>
            <a:endParaRPr lang="en-US" dirty="0"/>
          </a:p>
        </p:txBody>
      </p:sp>
    </p:spTree>
    <p:extLst>
      <p:ext uri="{BB962C8B-B14F-4D97-AF65-F5344CB8AC3E}">
        <p14:creationId xmlns:p14="http://schemas.microsoft.com/office/powerpoint/2010/main" val="4038301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he was taken up into a cloud while they were watching…</a:t>
            </a:r>
            <a:endParaRPr lang="en-US" dirty="0"/>
          </a:p>
        </p:txBody>
      </p:sp>
    </p:spTree>
    <p:extLst>
      <p:ext uri="{BB962C8B-B14F-4D97-AF65-F5344CB8AC3E}">
        <p14:creationId xmlns:p14="http://schemas.microsoft.com/office/powerpoint/2010/main" val="25155484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God began the Church right at home for the first believers (Acts 1–2).</a:t>
            </a:r>
          </a:p>
          <a:p>
            <a:r>
              <a:rPr lang="en-US" dirty="0">
                <a:latin typeface="Arial" panose="020B0604020202020204" pitchFamily="34" charset="0"/>
                <a:cs typeface="Arial" panose="020B0604020202020204" pitchFamily="34" charset="0"/>
              </a:rPr>
              <a:t>He prepared Jews to first reach Jews (Acts 1).</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sz="1200" kern="1200" dirty="0">
                <a:solidFill>
                  <a:schemeClr val="tx1"/>
                </a:solidFill>
                <a:effectLst/>
                <a:latin typeface="+mn-lt"/>
                <a:ea typeface="+mn-ea"/>
                <a:cs typeface="+mn-cs"/>
              </a:rPr>
              <a:t>“Men of Galilee,” they said, “why are you standing here staring into heaven? Jesus has been taken from you into heaven, but someday he will return from heaven in the same way you saw him go!” (Acts 1:11 NLT).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significance of Jesus ascending (9-11; cf. Toussaint, BKC)? </a:t>
            </a:r>
          </a:p>
          <a:p>
            <a:r>
              <a:rPr lang="en-US" sz="1200" kern="1200" dirty="0">
                <a:solidFill>
                  <a:schemeClr val="tx1"/>
                </a:solidFill>
                <a:effectLst/>
                <a:latin typeface="+mn-lt"/>
                <a:ea typeface="+mn-ea"/>
                <a:cs typeface="+mn-cs"/>
              </a:rPr>
              <a:t>This ended the ministry of Jesus on earth.</a:t>
            </a:r>
          </a:p>
          <a:p>
            <a:r>
              <a:rPr lang="en-US" sz="1200" kern="1200" dirty="0">
                <a:solidFill>
                  <a:schemeClr val="tx1"/>
                </a:solidFill>
                <a:effectLst/>
                <a:latin typeface="+mn-lt"/>
                <a:ea typeface="+mn-ea"/>
                <a:cs typeface="+mn-cs"/>
              </a:rPr>
              <a:t>This began the ministry of Jesus in heaven at God’s right hand (Acts 2:33–36; 5:30–31; Heb. 1:3; 8:1; 12:2).</a:t>
            </a:r>
          </a:p>
          <a:p>
            <a:r>
              <a:rPr lang="en-US" sz="1200" kern="1200" dirty="0">
                <a:solidFill>
                  <a:schemeClr val="tx1"/>
                </a:solidFill>
                <a:effectLst/>
                <a:latin typeface="+mn-lt"/>
                <a:ea typeface="+mn-ea"/>
                <a:cs typeface="+mn-cs"/>
              </a:rPr>
              <a:t>This continued the ministry of Jesus through his disciples.</a:t>
            </a:r>
          </a:p>
          <a:p>
            <a:r>
              <a:rPr lang="en-US" sz="1200" kern="1200" dirty="0">
                <a:solidFill>
                  <a:schemeClr val="tx1"/>
                </a:solidFill>
                <a:effectLst/>
                <a:latin typeface="+mn-lt"/>
                <a:ea typeface="+mn-ea"/>
                <a:cs typeface="+mn-cs"/>
              </a:rPr>
              <a:t>This fulfilled the promise of Jesus to leave so the Comforter could come (stay tuned for that in Acts 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“Acts,” in The Bible Knowledge Commentary: An Exposition of the Scriptures, ed. J. F. Walvoord and R. B. Zuck, vol. 2 (Wheaton, IL: Victor Books, 1985), 354.</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222589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English-197</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are you testifying to what Jesus has done for you while you wait for his return?</a:t>
            </a:r>
          </a:p>
          <a:p>
            <a:r>
              <a:rPr lang="en-US" dirty="0">
                <a:cs typeface="ＭＳ Ｐゴシック" charset="0"/>
              </a:rPr>
              <a:t>Do you talk to people about Christ?</a:t>
            </a:r>
          </a:p>
          <a:p>
            <a:r>
              <a:rPr lang="en-US" dirty="0">
                <a:cs typeface="ＭＳ Ｐゴシック" charset="0"/>
              </a:rPr>
              <a:t>Don’t just wait without a gait. Keep walking and witnessing. </a:t>
            </a:r>
          </a:p>
          <a:p>
            <a:r>
              <a:rPr lang="en-US" dirty="0">
                <a:cs typeface="ＭＳ Ｐゴシック" charset="0"/>
              </a:rPr>
              <a:t>Besides witnessing, what is the other way to wait expectantly?)</a:t>
            </a:r>
          </a:p>
          <a:p>
            <a:r>
              <a:rPr lang="en-US" dirty="0">
                <a:cs typeface="ＭＳ Ｐゴシック" charset="0"/>
              </a:rPr>
              <a:t>• While you wait, pray (1:12-26).</a:t>
            </a:r>
          </a:p>
          <a:p>
            <a:r>
              <a:rPr lang="en-US" dirty="0">
                <a:cs typeface="ＭＳ Ｐゴシック" charset="0"/>
              </a:rPr>
              <a:t>[Don’t be paralyzed by inaction—be prayerful with action.]</a:t>
            </a:r>
          </a:p>
          <a:p>
            <a:endParaRPr lang="en-US" dirty="0">
              <a:cs typeface="ＭＳ Ｐゴシック" charset="0"/>
            </a:endParaRPr>
          </a:p>
        </p:txBody>
      </p:sp>
    </p:spTree>
    <p:extLst>
      <p:ext uri="{BB962C8B-B14F-4D97-AF65-F5344CB8AC3E}">
        <p14:creationId xmlns:p14="http://schemas.microsoft.com/office/powerpoint/2010/main" val="21373170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believers gathered to pray for their ministry (1:12-14).</a:t>
            </a:r>
          </a:p>
          <a:p>
            <a:r>
              <a:rPr lang="en-US" dirty="0"/>
              <a:t>Like them, we also meet in an Upper Room!</a:t>
            </a:r>
          </a:p>
        </p:txBody>
      </p:sp>
    </p:spTree>
    <p:extLst>
      <p:ext uri="{BB962C8B-B14F-4D97-AF65-F5344CB8AC3E}">
        <p14:creationId xmlns:p14="http://schemas.microsoft.com/office/powerpoint/2010/main" val="36597994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 the prayer of the disciples an example for us to follow (12)? Why not? Next week in Acts 2 we will see the amazing result!</a:t>
            </a:r>
          </a:p>
          <a:p>
            <a:endParaRPr lang="en-US" dirty="0"/>
          </a:p>
        </p:txBody>
      </p:sp>
    </p:spTree>
    <p:extLst>
      <p:ext uri="{BB962C8B-B14F-4D97-AF65-F5344CB8AC3E}">
        <p14:creationId xmlns:p14="http://schemas.microsoft.com/office/powerpoint/2010/main" val="14758124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9573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Peter followed God’s leading to replace Judas with Matthias (1:15-26).</a:t>
            </a:r>
            <a:r>
              <a:rPr lang="en-US" dirty="0">
                <a:effectLst/>
              </a:rPr>
              <a:t> </a:t>
            </a:r>
          </a:p>
          <a:p>
            <a:r>
              <a:rPr lang="en-US" dirty="0"/>
              <a:t>Did the disciples do the right thing by replacing Judas (12-26)? </a:t>
            </a:r>
          </a:p>
          <a:p>
            <a:r>
              <a:rPr lang="en-US" dirty="0"/>
              <a:t>The text strongly implies that it was proper, as Jesus said that the rule over Israel would need the 12 apostles (Matt 19:28). Paul saw himself as distinct from this group and it is an argument from silence to say that we never hear of Matthias again, as we only hear of Peter and James again!</a:t>
            </a:r>
          </a:p>
          <a:p>
            <a:r>
              <a:rPr lang="en-US" dirty="0"/>
              <a:t>But Acts never records other disciples ever being replaced as they died off.</a:t>
            </a:r>
          </a:p>
          <a:p>
            <a:endParaRPr lang="en-US" dirty="0"/>
          </a:p>
        </p:txBody>
      </p:sp>
    </p:spTree>
    <p:extLst>
      <p:ext uri="{BB962C8B-B14F-4D97-AF65-F5344CB8AC3E}">
        <p14:creationId xmlns:p14="http://schemas.microsoft.com/office/powerpoint/2010/main" val="22957065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Was the casting of lots an indication that we should make decisions in the same way (26)? </a:t>
            </a:r>
          </a:p>
        </p:txBody>
      </p:sp>
    </p:spTree>
    <p:extLst>
      <p:ext uri="{BB962C8B-B14F-4D97-AF65-F5344CB8AC3E}">
        <p14:creationId xmlns:p14="http://schemas.microsoft.com/office/powerpoint/2010/main" val="33043962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only describes what they did rather than telling us what we should do as we do not see it practiced again or ever commanded. </a:t>
            </a:r>
          </a:p>
          <a:p>
            <a:r>
              <a:rPr lang="en-US" dirty="0"/>
              <a:t>Maybe the fact that Matthias is never heard about again shows this practice was not significant.</a:t>
            </a:r>
          </a:p>
          <a:p>
            <a:endParaRPr lang="en-US" dirty="0"/>
          </a:p>
        </p:txBody>
      </p:sp>
    </p:spTree>
    <p:extLst>
      <p:ext uri="{BB962C8B-B14F-4D97-AF65-F5344CB8AC3E}">
        <p14:creationId xmlns:p14="http://schemas.microsoft.com/office/powerpoint/2010/main" val="27744208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does active waiting in prayer look like for you?</a:t>
            </a:r>
          </a:p>
          <a:p>
            <a:r>
              <a:rPr lang="en-US" dirty="0">
                <a:cs typeface="ＭＳ Ｐゴシック" charset="0"/>
              </a:rPr>
              <a:t>What have you given up praying for? Why?</a:t>
            </a:r>
          </a:p>
          <a:p>
            <a:r>
              <a:rPr lang="en-US" dirty="0">
                <a:cs typeface="ＭＳ Ｐゴシック" charset="0"/>
              </a:rPr>
              <a:t>God moved me to wait in prayer for my step-father, who was probably the most resistant person I have known. Talk about waiting! I prayed for him for 47 years until in 2020 he finally trusted Christ with me the last time I saw him—just three months before he faced God.</a:t>
            </a:r>
          </a:p>
          <a:p>
            <a:endParaRPr lang="en-US" dirty="0">
              <a:cs typeface="ＭＳ Ｐゴシック" charset="0"/>
            </a:endParaRPr>
          </a:p>
        </p:txBody>
      </p:sp>
    </p:spTree>
    <p:extLst>
      <p:ext uri="{BB962C8B-B14F-4D97-AF65-F5344CB8AC3E}">
        <p14:creationId xmlns:p14="http://schemas.microsoft.com/office/powerpoint/2010/main" val="27299979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back to our original question: How can you wait expectantly in the Spirit?)</a:t>
            </a:r>
          </a:p>
          <a:p>
            <a:endParaRPr lang="en-US" dirty="0">
              <a:cs typeface="ＭＳ Ｐゴシック" charset="0"/>
            </a:endParaRPr>
          </a:p>
        </p:txBody>
      </p:sp>
    </p:spTree>
    <p:extLst>
      <p:ext uri="{BB962C8B-B14F-4D97-AF65-F5344CB8AC3E}">
        <p14:creationId xmlns:p14="http://schemas.microsoft.com/office/powerpoint/2010/main" val="13642743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Put wait in your gait!</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8103233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Today we have seen how to wait (Main Points):</a:t>
            </a:r>
          </a:p>
          <a:p>
            <a:r>
              <a:rPr lang="en-US" dirty="0">
                <a:cs typeface="ＭＳ Ｐゴシック" charset="0"/>
              </a:rPr>
              <a:t>• Witness while you wait for Christ’s return (1:6-11)—Israel will be restored in God’s timing, but work towards that.</a:t>
            </a:r>
          </a:p>
          <a:p>
            <a:r>
              <a:rPr lang="en-US" dirty="0">
                <a:cs typeface="ＭＳ Ｐゴシック" charset="0"/>
              </a:rPr>
              <a:t>• Pray while following God’s leading (1:12-26)—prayerfulness is dependance, but prayerlessness is independence. </a:t>
            </a:r>
          </a:p>
          <a:p>
            <a:endParaRPr lang="en-US" dirty="0">
              <a:cs typeface="ＭＳ Ｐゴシック" charset="0"/>
            </a:endParaRPr>
          </a:p>
        </p:txBody>
      </p:sp>
    </p:spTree>
    <p:extLst>
      <p:ext uri="{BB962C8B-B14F-4D97-AF65-F5344CB8AC3E}">
        <p14:creationId xmlns:p14="http://schemas.microsoft.com/office/powerpoint/2010/main" val="12653755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1857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897911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1484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A298F9-C455-DB44-9C4A-4E679FFA7C7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319258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862884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Spirit then gathered them to start the Church (Acts 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233</a:t>
            </a:fld>
            <a:endParaRPr lang="en-US"/>
          </a:p>
        </p:txBody>
      </p:sp>
    </p:spTree>
    <p:extLst>
      <p:ext uri="{BB962C8B-B14F-4D97-AF65-F5344CB8AC3E}">
        <p14:creationId xmlns:p14="http://schemas.microsoft.com/office/powerpoint/2010/main" val="24425747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7677912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BIG: </a:t>
            </a:r>
            <a:r>
              <a:rPr lang="en-US" sz="1200" kern="1200" dirty="0">
                <a:solidFill>
                  <a:schemeClr val="tx1"/>
                </a:solidFill>
                <a:effectLst/>
                <a:latin typeface="+mn-lt"/>
                <a:ea typeface="+mn-ea"/>
                <a:cs typeface="+mn-cs"/>
              </a:rPr>
              <a:t>(Someone said that if you tell others your dream for your life and they don’t laugh, then it isn’t big enough!)</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5026188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81057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3617918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6021694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Acts 1, we saw that Jesus told his followers to wait in Jerusalem for the Spirit. The early believers met together in prayer and expectation for God to work.  Does that not make sense to wait for the Spirit?</a:t>
            </a:r>
          </a:p>
        </p:txBody>
      </p:sp>
    </p:spTree>
    <p:extLst>
      <p:ext uri="{BB962C8B-B14F-4D97-AF65-F5344CB8AC3E}">
        <p14:creationId xmlns:p14="http://schemas.microsoft.com/office/powerpoint/2010/main" val="5296582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reasons can we find in Acts 2 to live in constant dependence upon the Holy Spirit?</a:t>
            </a:r>
          </a:p>
        </p:txBody>
      </p:sp>
    </p:spTree>
    <p:extLst>
      <p:ext uri="{BB962C8B-B14F-4D97-AF65-F5344CB8AC3E}">
        <p14:creationId xmlns:p14="http://schemas.microsoft.com/office/powerpoint/2010/main" val="387206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uses his Holy Spirit to resolve the problem of the confusion of languages of Genesis 11.</a:t>
            </a:r>
          </a:p>
        </p:txBody>
      </p:sp>
    </p:spTree>
    <p:extLst>
      <p:ext uri="{BB962C8B-B14F-4D97-AF65-F5344CB8AC3E}">
        <p14:creationId xmlns:p14="http://schemas.microsoft.com/office/powerpoint/2010/main" val="39682906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5053957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C31A7-2A83-6F4B-B55E-E985FE52476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41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005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Created: September 2005.</a:t>
            </a:r>
          </a:p>
        </p:txBody>
      </p:sp>
    </p:spTree>
    <p:extLst>
      <p:ext uri="{BB962C8B-B14F-4D97-AF65-F5344CB8AC3E}">
        <p14:creationId xmlns:p14="http://schemas.microsoft.com/office/powerpoint/2010/main" val="52982607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9F9744-3822-8442-83A9-7D64A983D58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3410" name="Rectangle 2"/>
          <p:cNvSpPr>
            <a:spLocks noGrp="1" noRot="1" noChangeAspect="1" noChangeArrowheads="1" noTextEdit="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496217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635EF0-4599-7242-A947-64BC1C5664DA}"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32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92B5E1-84BB-D84E-A6B1-1A271CA53D6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61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322584-7319-2047-A78D-E28EF838DF1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329011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90117" name="Rectangle 3"/>
          <p:cNvSpPr>
            <a:spLocks noGrp="1" noChangeArrowheads="1"/>
          </p:cNvSpPr>
          <p:nvPr>
            <p:ph type="body" idx="1"/>
          </p:nvPr>
        </p:nvSpPr>
        <p:spPr/>
        <p:txBody>
          <a:bodyPr/>
          <a:lstStyle/>
          <a:p>
            <a:pPr eaLnBrk="1" hangingPunct="1">
              <a:spcBef>
                <a:spcPct val="0"/>
              </a:spcBef>
              <a:defRPr/>
            </a:pPr>
            <a:r>
              <a:rPr lang="en-US">
                <a:cs typeface="+mn-cs"/>
              </a:rPr>
              <a:t>They lost their understanding of God, so God caused them to lose their understanding of each other.</a:t>
            </a:r>
          </a:p>
        </p:txBody>
      </p:sp>
    </p:spTree>
    <p:extLst>
      <p:ext uri="{BB962C8B-B14F-4D97-AF65-F5344CB8AC3E}">
        <p14:creationId xmlns:p14="http://schemas.microsoft.com/office/powerpoint/2010/main" val="38506736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BEBD15-09A0-B747-8872-413330BE143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316BC-2CD8-DD49-802E-A7CA4AA84B2C}"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1183121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9BB44F-A7DD-0E4A-8E13-383BF1CD6FA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41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41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7091374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E628E4-72EC-814A-AF12-D1A78955B0C7}"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42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233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6807685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A83AEE-31D1-3744-A300-7C649C1DE5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3890" name="Rectangle 2"/>
          <p:cNvSpPr>
            <a:spLocks noGrp="1" noRot="1" noChangeAspect="1" noChangeArrowheads="1"/>
          </p:cNvSpPr>
          <p:nvPr>
            <p:ph type="sldImg"/>
          </p:nvPr>
        </p:nvSpPr>
        <p:spPr>
          <a:xfrm>
            <a:off x="1143000" y="685800"/>
            <a:ext cx="4572000" cy="3429000"/>
          </a:xfrm>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God spread the Jews throughout the Roman Empire and beyond. They were bilingual, speaking the tongues of their lands as well as knowing Aramaic. The Lord gave Jews three pilgrimage feasts when they were to appear before him in Jerusalem, so Jews from all over the place traveled each spring to Israel's capital.</a:t>
            </a:r>
          </a:p>
        </p:txBody>
      </p:sp>
    </p:spTree>
    <p:extLst>
      <p:ext uri="{BB962C8B-B14F-4D97-AF65-F5344CB8AC3E}">
        <p14:creationId xmlns:p14="http://schemas.microsoft.com/office/powerpoint/2010/main" val="82022301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884311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p:cNvSpPr>
          <p:nvPr>
            <p:ph type="sldImg"/>
          </p:nvPr>
        </p:nvSpPr>
        <p:spPr>
          <a:xfrm>
            <a:off x="1143000" y="685800"/>
            <a:ext cx="4572000" cy="3429000"/>
          </a:xfrm>
          <a:solidFill>
            <a:srgbClr val="FFFFFF"/>
          </a:solidFill>
          <a:ln/>
        </p:spPr>
      </p:sp>
      <p:sp>
        <p:nvSpPr>
          <p:cNvPr id="29798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135302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l" eaLnBrk="1" hangingPunct="1"/>
            <a:r>
              <a:rPr lang="en-US" dirty="0">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Jerusalem.  They, in turn, led Gentiles in Rome to faith as well.  </a:t>
            </a:r>
          </a:p>
          <a:p>
            <a:pPr algn="l" rtl="1" eaLnBrk="1" hangingPunct="1"/>
            <a:r>
              <a:rPr lang="en-US" dirty="0">
                <a:latin typeface="Times New Roman" charset="0"/>
                <a:ea typeface="ＭＳ Ｐゴシック" charset="0"/>
                <a:cs typeface="ＭＳ Ｐゴシック" charset="0"/>
              </a:rPr>
              <a:t>_______________</a:t>
            </a:r>
          </a:p>
          <a:p>
            <a:pPr algn="l" rtl="1" eaLnBrk="1" hangingPunct="1"/>
            <a:r>
              <a:rPr lang="en-US" dirty="0">
                <a:latin typeface="Times New Roman" charset="0"/>
                <a:ea typeface="ＭＳ Ｐゴシック" charset="0"/>
                <a:cs typeface="ＭＳ Ｐゴシック" charset="0"/>
              </a:rPr>
              <a:t>ES-25-Shared Land Theology—27</a:t>
            </a:r>
          </a:p>
          <a:p>
            <a:pPr algn="l" rtl="1" eaLnBrk="1" hangingPunct="1"/>
            <a:r>
              <a:rPr lang="en-US" dirty="0">
                <a:latin typeface="Times New Roman" charset="0"/>
                <a:ea typeface="ＭＳ Ｐゴシック" charset="0"/>
                <a:cs typeface="ＭＳ Ｐゴシック" charset="0"/>
              </a:rPr>
              <a:t>NS-05-Acts1-2—257</a:t>
            </a:r>
          </a:p>
        </p:txBody>
      </p:sp>
    </p:spTree>
    <p:extLst>
      <p:ext uri="{BB962C8B-B14F-4D97-AF65-F5344CB8AC3E}">
        <p14:creationId xmlns:p14="http://schemas.microsoft.com/office/powerpoint/2010/main" val="201180281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02FA4-0232-4D48-8C48-758D653B333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31459" name="Rectangle 2"/>
          <p:cNvSpPr>
            <a:spLocks noGrp="1" noRot="1" noChangeAspect="1" noChangeArrowheads="1"/>
          </p:cNvSpPr>
          <p:nvPr>
            <p:ph type="sldImg"/>
          </p:nvPr>
        </p:nvSpPr>
        <p:spPr>
          <a:xfrm>
            <a:off x="1143000" y="685800"/>
            <a:ext cx="4572000" cy="3429000"/>
          </a:xfrm>
          <a:solidFill>
            <a:srgbClr val="FFFFFF"/>
          </a:solidFill>
          <a:ln/>
        </p:spPr>
      </p:sp>
      <p:sp>
        <p:nvSpPr>
          <p:cNvPr id="531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8995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3507" name="Rectangle 2"/>
          <p:cNvSpPr>
            <a:spLocks noGrp="1" noRot="1" noChangeAspect="1" noChangeArrowheads="1" noTextEdit="1"/>
          </p:cNvSpPr>
          <p:nvPr>
            <p:ph type="sldImg"/>
          </p:nvPr>
        </p:nvSpPr>
        <p:spPr>
          <a:xfrm>
            <a:off x="1143000" y="685800"/>
            <a:ext cx="4572000" cy="3429000"/>
          </a:xfrm>
          <a:ln/>
        </p:spPr>
      </p:sp>
      <p:sp>
        <p:nvSpPr>
          <p:cNvPr id="533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Interpretation-80</a:t>
            </a:r>
          </a:p>
          <a:p>
            <a:pPr eaLnBrk="1" hangingPunct="1"/>
            <a:r>
              <a:rPr lang="en-US" dirty="0">
                <a:latin typeface="Times New Roman" charset="0"/>
                <a:ea typeface="ＭＳ Ｐゴシック" charset="0"/>
                <a:cs typeface="ＭＳ Ｐゴシック" charset="0"/>
              </a:rPr>
              <a:t>NS-05-Acts1-2—slide 259</a:t>
            </a:r>
          </a:p>
          <a:p>
            <a:pPr eaLnBrk="1" hangingPunct="1"/>
            <a:r>
              <a:rPr lang="en-US" dirty="0">
                <a:latin typeface="Times New Roman" charset="0"/>
                <a:ea typeface="ＭＳ Ｐゴシック" charset="0"/>
                <a:cs typeface="ＭＳ Ｐゴシック" charset="0"/>
              </a:rPr>
              <a:t>NS-06-1Cor10-16—slide 292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89615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xfrm>
            <a:off x="1143000" y="685800"/>
            <a:ext cx="4572000" cy="3429000"/>
          </a:xfrm>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Interpretation-80</a:t>
            </a:r>
          </a:p>
          <a:p>
            <a:pPr eaLnBrk="1" hangingPunct="1"/>
            <a:r>
              <a:rPr lang="en-US" dirty="0">
                <a:latin typeface="Times New Roman" charset="0"/>
                <a:ea typeface="ＭＳ Ｐゴシック" charset="0"/>
                <a:cs typeface="ＭＳ Ｐゴシック" charset="0"/>
              </a:rPr>
              <a:t>NS-05-Acts1-2—slide 259</a:t>
            </a:r>
          </a:p>
          <a:p>
            <a:pPr eaLnBrk="1" hangingPunct="1"/>
            <a:r>
              <a:rPr lang="en-US">
                <a:latin typeface="Times New Roman" charset="0"/>
                <a:ea typeface="ＭＳ Ｐゴシック" charset="0"/>
                <a:cs typeface="ＭＳ Ｐゴシック" charset="0"/>
              </a:rPr>
              <a:t>NS-06-1Cor10-16—slide 292</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333994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xfrm>
            <a:off x="1143000" y="685800"/>
            <a:ext cx="4572000" cy="3429000"/>
          </a:xfrm>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428000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5555" name="Rectangle 2"/>
          <p:cNvSpPr>
            <a:spLocks noGrp="1" noRot="1" noChangeAspect="1" noChangeArrowheads="1" noTextEdit="1"/>
          </p:cNvSpPr>
          <p:nvPr>
            <p:ph type="sldImg"/>
          </p:nvPr>
        </p:nvSpPr>
        <p:spPr>
          <a:xfrm>
            <a:off x="1143000" y="685800"/>
            <a:ext cx="4572000" cy="3429000"/>
          </a:xfrm>
          <a:ln/>
        </p:spPr>
      </p:sp>
      <p:sp>
        <p:nvSpPr>
          <p:cNvPr id="535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796877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Warren Wiersbe notes, “Why did God do this? For one thing, Pentecost was a reversal of the judgment at the Tower of Babel when God confused man’s language (Gen. 11:1–9). </a:t>
            </a:r>
          </a:p>
          <a:p>
            <a:pPr eaLnBrk="1" hangingPunct="1"/>
            <a:r>
              <a:rPr lang="en-US" dirty="0">
                <a:latin typeface="Arial" panose="020B0604020202020204" pitchFamily="34" charset="0"/>
                <a:ea typeface="ＭＳ Ｐゴシック" charset="0"/>
                <a:cs typeface="Arial" panose="020B0604020202020204" pitchFamily="34" charset="0"/>
              </a:rPr>
              <a:t>• United</a:t>
            </a:r>
          </a:p>
          <a:p>
            <a:pPr eaLnBrk="1" hangingPunct="1"/>
            <a:r>
              <a:rPr lang="en-US" dirty="0">
                <a:latin typeface="Arial" panose="020B0604020202020204" pitchFamily="34" charset="0"/>
                <a:ea typeface="ＭＳ Ｐゴシック" charset="0"/>
                <a:cs typeface="Arial" panose="020B0604020202020204" pitchFamily="34" charset="0"/>
              </a:rPr>
              <a:t>God’s judgment at Babel scattered the people, but God’s blessing at Pentecost united the believers in the Spirit. </a:t>
            </a:r>
          </a:p>
          <a:p>
            <a:pPr eaLnBrk="1" hangingPunct="1"/>
            <a:r>
              <a:rPr lang="en-US" dirty="0">
                <a:latin typeface="Arial" panose="020B0604020202020204" pitchFamily="34" charset="0"/>
                <a:ea typeface="ＭＳ Ｐゴシック" charset="0"/>
                <a:cs typeface="Arial" panose="020B0604020202020204" pitchFamily="34" charset="0"/>
              </a:rPr>
              <a:t>• Understood</a:t>
            </a:r>
          </a:p>
          <a:p>
            <a:pPr eaLnBrk="1" hangingPunct="1"/>
            <a:r>
              <a:rPr lang="en-US" dirty="0">
                <a:latin typeface="Arial" panose="020B0604020202020204" pitchFamily="34" charset="0"/>
                <a:ea typeface="ＭＳ Ｐゴシック" charset="0"/>
                <a:cs typeface="Arial" panose="020B0604020202020204" pitchFamily="34" charset="0"/>
              </a:rPr>
              <a:t>At Babel, the people were unable to understand each other; but at Pentecost, men heard God’s praises and understood what was said. </a:t>
            </a:r>
          </a:p>
          <a:p>
            <a:pPr eaLnBrk="1" hangingPunct="1"/>
            <a:r>
              <a:rPr lang="en-US" dirty="0">
                <a:latin typeface="Arial" panose="020B0604020202020204" pitchFamily="34" charset="0"/>
                <a:ea typeface="ＭＳ Ｐゴシック" charset="0"/>
                <a:cs typeface="Arial" panose="020B0604020202020204" pitchFamily="34" charset="0"/>
              </a:rPr>
              <a:t>• Praise God</a:t>
            </a:r>
          </a:p>
          <a:p>
            <a:pPr eaLnBrk="1" hangingPunct="1"/>
            <a:r>
              <a:rPr lang="en-US" dirty="0">
                <a:latin typeface="Arial" panose="020B0604020202020204" pitchFamily="34" charset="0"/>
                <a:ea typeface="ＭＳ Ｐゴシック" charset="0"/>
                <a:cs typeface="Arial" panose="020B0604020202020204" pitchFamily="34" charset="0"/>
              </a:rPr>
              <a:t>The Tower of Babel was a scheme designed to praise men and make a name for men, but Pentecost brought praise to God. </a:t>
            </a:r>
          </a:p>
          <a:p>
            <a:pPr eaLnBrk="1" hangingPunct="1"/>
            <a:r>
              <a:rPr lang="en-US" dirty="0">
                <a:latin typeface="Arial" panose="020B0604020202020204" pitchFamily="34" charset="0"/>
                <a:ea typeface="ＭＳ Ｐゴシック" charset="0"/>
                <a:cs typeface="Arial" panose="020B0604020202020204" pitchFamily="34" charset="0"/>
              </a:rPr>
              <a:t>• Submission</a:t>
            </a:r>
          </a:p>
          <a:p>
            <a:pPr eaLnBrk="1" hangingPunct="1"/>
            <a:r>
              <a:rPr lang="en-US" dirty="0">
                <a:latin typeface="Arial" panose="020B0604020202020204" pitchFamily="34" charset="0"/>
                <a:ea typeface="ＭＳ Ｐゴシック" charset="0"/>
                <a:cs typeface="Arial" panose="020B0604020202020204" pitchFamily="34" charset="0"/>
              </a:rPr>
              <a:t>The building of Babel was an act of rebellion, but Pentecost was a ministry of humble submission to God. What a contrast! </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9572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few Christians ever ask themselves this question. We set finance goals, education goals, marriage goals, occupation goals, geography goals, whatever—but do YOU set a goal to find that place and role where you can best be his witness?</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Acts is on worldwide evangelization, ‘unto the uttermost part of the earth’ (Acts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2478144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CF16C1-9194-3B45-B8FD-75C38908D3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984417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8CC671-5DD3-7048-9A4F-C38F5EC1D9B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0547730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111745932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FD58D7-E1C2-2247-B1AD-9F4342632E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389319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365670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424249550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3232810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The Holy Spirit enlightens us to the messianic identity of Jesus.</a:t>
            </a:r>
          </a:p>
        </p:txBody>
      </p:sp>
    </p:spTree>
    <p:extLst>
      <p:ext uri="{BB962C8B-B14F-4D97-AF65-F5344CB8AC3E}">
        <p14:creationId xmlns:p14="http://schemas.microsoft.com/office/powerpoint/2010/main" val="4937862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7714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Our key word for Luke was Sovereignty I—so that only begs the question where to find Sovereignty II. Acts continues the record of how God directed his kingdom message right from Luke into Acts with a few verses overlap.</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21</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50938" y="692150"/>
            <a:ext cx="4556125" cy="34163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Feb 2021 church of 100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dirty="0">
                <a:latin typeface="Arial" charset="0"/>
                <a:ea typeface="ＭＳ Ｐゴシック" charset="0"/>
                <a:cs typeface="ＭＳ Ｐゴシック" charset="0"/>
              </a:rPr>
              <a:t>Myanmar (Jewel), Nepal (Joshua), Netherlands (Toes), Singapore (Albina), South Africa (</a:t>
            </a:r>
            <a:r>
              <a:rPr lang="en-US" dirty="0" err="1">
                <a:latin typeface="Arial" charset="0"/>
                <a:ea typeface="ＭＳ Ｐゴシック" charset="0"/>
                <a:cs typeface="ＭＳ Ｐゴシック" charset="0"/>
              </a:rPr>
              <a:t>Coetsee</a:t>
            </a:r>
            <a:r>
              <a:rPr lang="en-US" dirty="0">
                <a:latin typeface="Arial" charset="0"/>
                <a:ea typeface="ＭＳ Ｐゴシック" charset="0"/>
                <a:cs typeface="ＭＳ Ｐゴシック" charset="0"/>
              </a:rPr>
              <a:t>), Taiwan (Cherry),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254141226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a:ea typeface="ＭＳ Ｐゴシック" pitchFamily="-112" charset="-128"/>
                <a:cs typeface="Arial"/>
              </a:rPr>
              <a:t>In the day of the LORD, God will send the indwelling of the Spirit upon all Jews and celestial signs [when the Jewish nation repents at the return of Christ] (2:28-32).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144460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093064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solidFill>
                  <a:srgbClr val="006699"/>
                </a:solidFill>
                <a:effectLst/>
                <a:latin typeface="Helvetica Neue" panose="02000503000000020004" pitchFamily="2" charset="0"/>
              </a:rPr>
              <a:t>Acts 2:22 NLT</a:t>
            </a:r>
            <a:r>
              <a:rPr lang="en-US" dirty="0">
                <a:effectLst/>
                <a:latin typeface="Lucida Grande" panose="020B0600040502020204" pitchFamily="34" charset="0"/>
              </a:rPr>
              <a:t>    “People of Israel, listen! God publicly endorsed Jesus the Nazarene by doing powerful miracles, wonders, and signs through him, as you well know. </a:t>
            </a:r>
            <a:r>
              <a:rPr lang="en-US" b="1" baseline="30000" dirty="0">
                <a:solidFill>
                  <a:srgbClr val="006699"/>
                </a:solidFill>
                <a:effectLst/>
                <a:latin typeface="Helvetica Neue" panose="02000503000000020004" pitchFamily="2" charset="0"/>
              </a:rPr>
              <a:t>23</a:t>
            </a:r>
            <a:r>
              <a:rPr lang="en-US" dirty="0">
                <a:effectLst/>
                <a:latin typeface="Lucida Grande" panose="020B0600040502020204" pitchFamily="34" charset="0"/>
              </a:rPr>
              <a:t> But God knew what would happen, and his prearranged plan was carried out when Jesus was betrayed. With the help of lawless Gentiles, you nailed him to a cross and killed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God released him from the horrors of death and raised him back to life, for death could not keep him in its grip.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King David said this about him:</a:t>
            </a:r>
          </a:p>
          <a:p>
            <a:r>
              <a:rPr lang="en-US" dirty="0">
                <a:effectLst/>
                <a:latin typeface="Lucida Grande" panose="020B0600040502020204" pitchFamily="34" charset="0"/>
              </a:rPr>
              <a:t> </a:t>
            </a:r>
          </a:p>
          <a:p>
            <a:r>
              <a:rPr lang="en-US" dirty="0">
                <a:effectLst/>
                <a:latin typeface="Lucida Grande" panose="020B0600040502020204" pitchFamily="34" charset="0"/>
              </a:rPr>
              <a:t>  ‘I see that the LORD is always with me.</a:t>
            </a:r>
          </a:p>
          <a:p>
            <a:r>
              <a:rPr lang="en-US" dirty="0">
                <a:effectLst/>
                <a:latin typeface="Lucida Grande" panose="020B0600040502020204" pitchFamily="34" charset="0"/>
              </a:rPr>
              <a:t>I will not be shaken, for he is right beside me.</a:t>
            </a:r>
          </a:p>
          <a:p>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No wonder my heart is glad,</a:t>
            </a:r>
          </a:p>
          <a:p>
            <a:r>
              <a:rPr lang="en-US" dirty="0">
                <a:effectLst/>
                <a:latin typeface="Lucida Grande" panose="020B0600040502020204" pitchFamily="34" charset="0"/>
              </a:rPr>
              <a:t>and my tongue shouts his praises!</a:t>
            </a:r>
          </a:p>
          <a:p>
            <a:r>
              <a:rPr lang="en-US" dirty="0">
                <a:effectLst/>
                <a:latin typeface="Lucida Grande" panose="020B0600040502020204" pitchFamily="34" charset="0"/>
              </a:rPr>
              <a:t>My body rests in hope.</a:t>
            </a:r>
          </a:p>
          <a:p>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For you will not leave my soul among the dead</a:t>
            </a:r>
          </a:p>
          <a:p>
            <a:r>
              <a:rPr lang="en-US" dirty="0">
                <a:effectLst/>
                <a:latin typeface="Lucida Grande" panose="020B0600040502020204" pitchFamily="34" charset="0"/>
              </a:rPr>
              <a:t>or allow your Holy One to rot in the grave.</a:t>
            </a:r>
          </a:p>
          <a:p>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You have shown me the way of life,</a:t>
            </a:r>
          </a:p>
          <a:p>
            <a:r>
              <a:rPr lang="en-US" dirty="0">
                <a:effectLst/>
                <a:latin typeface="Lucida Grande" panose="020B0600040502020204" pitchFamily="34" charset="0"/>
              </a:rPr>
              <a:t>and you will fill me with the joy of your presence.’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2:29</a:t>
            </a:r>
            <a:r>
              <a:rPr lang="en-US" dirty="0">
                <a:effectLst/>
                <a:latin typeface="Lucida Grande" panose="020B0600040502020204" pitchFamily="34" charset="0"/>
              </a:rPr>
              <a:t>    “Dear brothers, think about this! You can be sure that the patriarch David wasn’t referring to himself, for he died and was buried, and his tomb is still here among us.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But he was a prophet, and he knew God had promised with an oath that one of David’s own descendants would sit on his throne.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David was looking into the future and speaking of the Messiah’s resurrection. He was saying that God would not leave him among the dead or allow his body to rot in the grave.</a:t>
            </a:r>
            <a:endParaRPr lang="en-US" dirty="0"/>
          </a:p>
          <a:p>
            <a:r>
              <a:rPr lang="en-US" dirty="0"/>
              <a:t>_______________</a:t>
            </a:r>
          </a:p>
          <a:p>
            <a:r>
              <a:rPr lang="en-US" dirty="0"/>
              <a:t>OC-19-Daniel Authorship-57</a:t>
            </a:r>
          </a:p>
          <a:p>
            <a:r>
              <a:rPr lang="en-US" dirty="0"/>
              <a:t>OS-19-Psalms-263</a:t>
            </a:r>
          </a:p>
          <a:p>
            <a:r>
              <a:rPr lang="en-US" dirty="0"/>
              <a:t>NS-05-Acts1-2-slide 283</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1165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4223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229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580440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6F659-BD30-1742-9777-01387CAB0C9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0979" name="Rectangle 2"/>
          <p:cNvSpPr>
            <a:spLocks noGrp="1" noRot="1" noChangeAspect="1" noChangeArrowheads="1" noTextEdit="1"/>
          </p:cNvSpPr>
          <p:nvPr>
            <p:ph type="sldImg"/>
          </p:nvPr>
        </p:nvSpPr>
        <p:spPr>
          <a:xfrm>
            <a:off x="1143000" y="685800"/>
            <a:ext cx="4573588" cy="3429000"/>
          </a:xfrm>
          <a:ln/>
        </p:spPr>
      </p:sp>
      <p:sp>
        <p:nvSpPr>
          <p:cNvPr id="510980"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8773055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335373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22</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698802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13055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83245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20048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279363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Their sense of awe and the miracles performed by the apostles can find a parallel today in our amazement of God’s answered prayer.</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generosity encompassed sharing, community, worship, joy, and a good reputation.</a:t>
            </a:r>
          </a:p>
          <a:p>
            <a:pPr marL="0" marR="0" indent="0" algn="l" defTabSz="45717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This all led to growth.</a:t>
            </a:r>
          </a:p>
        </p:txBody>
      </p:sp>
    </p:spTree>
    <p:extLst>
      <p:ext uri="{BB962C8B-B14F-4D97-AF65-F5344CB8AC3E}">
        <p14:creationId xmlns:p14="http://schemas.microsoft.com/office/powerpoint/2010/main" val="364540924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9049428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918559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4475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C73A91-9883-2E47-B354-CDA0F19CAC45}" type="slidenum">
              <a:rPr lang="en-US" sz="1200">
                <a:solidFill>
                  <a:srgbClr val="000000"/>
                </a:solidFill>
              </a:rPr>
              <a:pPr eaLnBrk="1" hangingPunct="1"/>
              <a:t>23</a:t>
            </a:fld>
            <a:endParaRPr lang="en-US" sz="1200">
              <a:solidFill>
                <a:srgbClr val="000000"/>
              </a:solidFill>
            </a:endParaRPr>
          </a:p>
        </p:txBody>
      </p:sp>
      <p:sp>
        <p:nvSpPr>
          <p:cNvPr id="442370" name="Rectangle 2"/>
          <p:cNvSpPr>
            <a:spLocks noGrp="1" noRot="1" noChangeAspect="1" noChangeArrowheads="1" noTextEdit="1"/>
          </p:cNvSpPr>
          <p:nvPr>
            <p:ph type="sldImg"/>
          </p:nvPr>
        </p:nvSpPr>
        <p:spPr>
          <a:xfrm>
            <a:off x="1143000" y="685800"/>
            <a:ext cx="4572000" cy="3429000"/>
          </a:xfrm>
          <a:ln/>
        </p:spPr>
      </p:sp>
      <p:sp>
        <p:nvSpPr>
          <p:cNvPr id="442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779661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571971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304</a:t>
            </a:fld>
            <a:endParaRPr lang="en-US"/>
          </a:p>
        </p:txBody>
      </p:sp>
    </p:spTree>
    <p:extLst>
      <p:ext uri="{BB962C8B-B14F-4D97-AF65-F5344CB8AC3E}">
        <p14:creationId xmlns:p14="http://schemas.microsoft.com/office/powerpoint/2010/main" val="51978457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18460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51505-1701-6249-B124-C007E664BA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82707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24</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25</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4075A2-7F15-1C45-851C-B6C72F530215}" type="slidenum">
              <a:rPr lang="en-GB" sz="1200">
                <a:solidFill>
                  <a:srgbClr val="000000"/>
                </a:solidFill>
              </a:rPr>
              <a:pPr eaLnBrk="1" hangingPunct="1"/>
              <a:t>26</a:t>
            </a:fld>
            <a:endParaRPr lang="en-GB" sz="1200">
              <a:solidFill>
                <a:srgbClr val="000000"/>
              </a:solidFill>
            </a:endParaRPr>
          </a:p>
        </p:txBody>
      </p:sp>
      <p:sp>
        <p:nvSpPr>
          <p:cNvPr id="22016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1973C83-0411-8740-85EC-722400354F0C}" type="slidenum">
              <a:rPr lang="en-GB" sz="1200">
                <a:solidFill>
                  <a:prstClr val="black"/>
                </a:solidFill>
              </a:rPr>
              <a:pPr eaLnBrk="1" hangingPunct="1"/>
              <a:t>27</a:t>
            </a:fld>
            <a:endParaRPr lang="en-GB" sz="1200">
              <a:solidFill>
                <a:prstClr val="black"/>
              </a:solidFill>
            </a:endParaRPr>
          </a:p>
        </p:txBody>
      </p:sp>
      <p:sp>
        <p:nvSpPr>
          <p:cNvPr id="337923" name="Rectangle 2"/>
          <p:cNvSpPr>
            <a:spLocks noGrp="1" noRot="1" noChangeAspect="1" noChangeArrowheads="1"/>
          </p:cNvSpPr>
          <p:nvPr>
            <p:ph type="sldImg"/>
          </p:nvPr>
        </p:nvSpPr>
        <p:spPr>
          <a:xfrm>
            <a:off x="1143000" y="685800"/>
            <a:ext cx="4572000" cy="3429000"/>
          </a:xfrm>
          <a:solidFill>
            <a:srgbClr val="FFFFFF"/>
          </a:solidFill>
          <a:ln/>
        </p:spPr>
      </p:sp>
      <p:sp>
        <p:nvSpPr>
          <p:cNvPr id="33792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7CF326C-8815-B64B-A6DA-AC4758D18593}" type="slidenum">
              <a:rPr lang="en-GB" sz="1200">
                <a:solidFill>
                  <a:prstClr val="black"/>
                </a:solidFill>
              </a:rPr>
              <a:pPr eaLnBrk="1" hangingPunct="1"/>
              <a:t>28</a:t>
            </a:fld>
            <a:endParaRPr lang="en-GB" sz="1200">
              <a:solidFill>
                <a:prstClr val="black"/>
              </a:solidFill>
            </a:endParaRPr>
          </a:p>
        </p:txBody>
      </p:sp>
      <p:sp>
        <p:nvSpPr>
          <p:cNvPr id="339971" name="Rectangle 2"/>
          <p:cNvSpPr>
            <a:spLocks noGrp="1" noRot="1" noChangeAspect="1" noChangeArrowheads="1"/>
          </p:cNvSpPr>
          <p:nvPr>
            <p:ph type="sldImg"/>
          </p:nvPr>
        </p:nvSpPr>
        <p:spPr>
          <a:xfrm>
            <a:off x="1143000" y="685800"/>
            <a:ext cx="4572000" cy="3429000"/>
          </a:xfrm>
          <a:solidFill>
            <a:srgbClr val="FFFFFF"/>
          </a:solidFill>
          <a:ln/>
        </p:spPr>
      </p:sp>
      <p:sp>
        <p:nvSpPr>
          <p:cNvPr id="3399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368A71A-56A6-8F4A-85B2-E0EEB49B2B8E}" type="slidenum">
              <a:rPr lang="en-GB" sz="1200">
                <a:solidFill>
                  <a:prstClr val="black"/>
                </a:solidFill>
              </a:rPr>
              <a:pPr eaLnBrk="1" hangingPunct="1"/>
              <a:t>29</a:t>
            </a:fld>
            <a:endParaRPr lang="en-GB" sz="1200">
              <a:solidFill>
                <a:prstClr val="black"/>
              </a:solidFill>
            </a:endParaRPr>
          </a:p>
        </p:txBody>
      </p:sp>
      <p:sp>
        <p:nvSpPr>
          <p:cNvPr id="342019" name="Rectangle 2"/>
          <p:cNvSpPr>
            <a:spLocks noGrp="1" noRot="1" noChangeAspect="1" noChangeArrowheads="1"/>
          </p:cNvSpPr>
          <p:nvPr>
            <p:ph type="sldImg"/>
          </p:nvPr>
        </p:nvSpPr>
        <p:spPr>
          <a:xfrm>
            <a:off x="1143000" y="685800"/>
            <a:ext cx="4572000" cy="3429000"/>
          </a:xfrm>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7D14EFD-49C2-AC46-B74D-DD5B2FC51E09}" type="slidenum">
              <a:rPr lang="en-GB" sz="1200">
                <a:solidFill>
                  <a:prstClr val="black"/>
                </a:solidFill>
              </a:rPr>
              <a:pPr eaLnBrk="1" hangingPunct="1"/>
              <a:t>30</a:t>
            </a:fld>
            <a:endParaRPr lang="en-GB" sz="1200">
              <a:solidFill>
                <a:prstClr val="black"/>
              </a:solidFill>
            </a:endParaRPr>
          </a:p>
        </p:txBody>
      </p:sp>
      <p:sp>
        <p:nvSpPr>
          <p:cNvPr id="344067" name="Rectangle 2"/>
          <p:cNvSpPr>
            <a:spLocks noGrp="1" noRot="1" noChangeAspect="1" noChangeArrowheads="1"/>
          </p:cNvSpPr>
          <p:nvPr>
            <p:ph type="sldImg"/>
          </p:nvPr>
        </p:nvSpPr>
        <p:spPr>
          <a:xfrm>
            <a:off x="838200" y="457200"/>
            <a:ext cx="5181600" cy="3886200"/>
          </a:xfrm>
          <a:solidFill>
            <a:srgbClr val="FFFFFF"/>
          </a:solidFill>
          <a:ln/>
        </p:spPr>
      </p:sp>
      <p:sp>
        <p:nvSpPr>
          <p:cNvPr id="34406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saves all types of people, so God directs us to preach this message to all types of places.</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3</a:t>
            </a:fld>
            <a:endParaRPr lang="en-US"/>
          </a:p>
        </p:txBody>
      </p:sp>
    </p:spTree>
    <p:extLst>
      <p:ext uri="{BB962C8B-B14F-4D97-AF65-F5344CB8AC3E}">
        <p14:creationId xmlns:p14="http://schemas.microsoft.com/office/powerpoint/2010/main" val="1454116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CDA291-1A73-E94A-B143-9CDB1C9829A5}" type="slidenum">
              <a:rPr lang="en-US" sz="1200"/>
              <a:pPr eaLnBrk="1" hangingPunct="1"/>
              <a:t>36</a:t>
            </a:fld>
            <a:endParaRPr lang="en-US" sz="1200"/>
          </a:p>
        </p:txBody>
      </p:sp>
      <p:sp>
        <p:nvSpPr>
          <p:cNvPr id="222210" name="Rectangle 2"/>
          <p:cNvSpPr>
            <a:spLocks noGrp="1" noRot="1" noChangeAspect="1" noChangeArrowheads="1"/>
          </p:cNvSpPr>
          <p:nvPr>
            <p:ph type="sldImg"/>
          </p:nvPr>
        </p:nvSpPr>
        <p:spPr>
          <a:xfrm>
            <a:off x="1143000" y="685800"/>
            <a:ext cx="4572000" cy="3429000"/>
          </a:xfrm>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37</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F7DA2A-91A8-F54B-8DC7-A82CAA05899B}" type="slidenum">
              <a:rPr lang="en-US" sz="1200"/>
              <a:pPr eaLnBrk="1" hangingPunct="1"/>
              <a:t>38</a:t>
            </a:fld>
            <a:endParaRPr lang="en-US" sz="1200"/>
          </a:p>
        </p:txBody>
      </p:sp>
      <p:sp>
        <p:nvSpPr>
          <p:cNvPr id="226306" name="Rectangle 2"/>
          <p:cNvSpPr>
            <a:spLocks noGrp="1" noRot="1" noChangeAspect="1" noChangeArrowheads="1" noTextEdit="1"/>
          </p:cNvSpPr>
          <p:nvPr>
            <p:ph type="sldImg"/>
          </p:nvPr>
        </p:nvSpPr>
        <p:spPr>
          <a:xfrm>
            <a:off x="1143000" y="685800"/>
            <a:ext cx="4572000" cy="3429000"/>
          </a:xfrm>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779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FE9177-4F00-4249-97F9-3690C7B2F90A}" type="slidenum">
              <a:rPr lang="en-GB" sz="1200">
                <a:solidFill>
                  <a:srgbClr val="000000"/>
                </a:solidFill>
              </a:rPr>
              <a:pPr eaLnBrk="1" hangingPunct="1"/>
              <a:t>40</a:t>
            </a:fld>
            <a:endParaRPr lang="en-GB" sz="1200">
              <a:solidFill>
                <a:srgbClr val="000000"/>
              </a:solidFill>
            </a:endParaRPr>
          </a:p>
        </p:txBody>
      </p:sp>
      <p:sp>
        <p:nvSpPr>
          <p:cNvPr id="228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6D87CD-C01F-B749-8230-ECDDAC4804F5}" type="slidenum">
              <a:rPr lang="en-GB" sz="1200">
                <a:solidFill>
                  <a:srgbClr val="000000"/>
                </a:solidFill>
              </a:rPr>
              <a:pPr eaLnBrk="1" hangingPunct="1"/>
              <a:t>42</a:t>
            </a:fld>
            <a:endParaRPr lang="en-GB" sz="1200">
              <a:solidFill>
                <a:srgbClr val="000000"/>
              </a:solidFill>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FF75C2-28CE-9043-A8D1-9685A660CC3B}" type="slidenum">
              <a:rPr lang="en-US" sz="1200">
                <a:solidFill>
                  <a:srgbClr val="000000"/>
                </a:solidFill>
              </a:rPr>
              <a:pPr eaLnBrk="1" hangingPunct="1"/>
              <a:t>43</a:t>
            </a:fld>
            <a:endParaRPr lang="en-US" sz="1200">
              <a:solidFill>
                <a:srgbClr val="000000"/>
              </a:solidFill>
            </a:endParaRPr>
          </a:p>
        </p:txBody>
      </p:sp>
      <p:sp>
        <p:nvSpPr>
          <p:cNvPr id="246786" name="Rectangle 2"/>
          <p:cNvSpPr>
            <a:spLocks noGrp="1" noRot="1" noChangeAspect="1" noChangeArrowheads="1"/>
          </p:cNvSpPr>
          <p:nvPr>
            <p:ph type="sldImg"/>
          </p:nvPr>
        </p:nvSpPr>
        <p:spPr>
          <a:xfrm>
            <a:off x="1152525" y="692150"/>
            <a:ext cx="4552950" cy="3416300"/>
          </a:xfrm>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t>
            </a:r>
            <a:r>
              <a:rPr lang="ar-SA" b="0" dirty="0">
                <a:latin typeface="Arial" panose="020B0604020202020204" pitchFamily="34" charset="0"/>
                <a:ea typeface="ＭＳ Ｐゴシック" charset="0"/>
                <a:cs typeface="Arial" panose="020B0604020202020204" pitchFamily="34" charset="0"/>
              </a:rPr>
              <a:t>أعمال الرسل</a:t>
            </a:r>
            <a:r>
              <a:rPr lang="en-US" b="0" dirty="0">
                <a:latin typeface="Arial" panose="020B0604020202020204" pitchFamily="34" charset="0"/>
                <a:ea typeface="ＭＳ Ｐゴシック" charset="0"/>
                <a:cs typeface="Arial" panose="020B0604020202020204" pitchFamily="34" charset="0"/>
              </a:rPr>
              <a:t>1-2-slide 45</a:t>
            </a:r>
          </a:p>
          <a:p>
            <a:r>
              <a:rPr lang="en-US" b="0" dirty="0">
                <a:latin typeface="Arial" panose="020B0604020202020204" pitchFamily="34" charset="0"/>
                <a:ea typeface="ＭＳ Ｐゴシック" charset="0"/>
                <a:cs typeface="Arial" panose="020B0604020202020204" pitchFamily="34" charset="0"/>
              </a:rPr>
              <a:t>NS-22-Rev20-22-slide </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278234-245B-3249-BE4E-2B7D99946410}" type="slidenum">
              <a:rPr lang="en-US" sz="1200">
                <a:solidFill>
                  <a:srgbClr val="000000"/>
                </a:solidFill>
              </a:rPr>
              <a:pPr eaLnBrk="1" hangingPunct="1"/>
              <a:t>44</a:t>
            </a:fld>
            <a:endParaRPr lang="en-US" sz="1200">
              <a:solidFill>
                <a:srgbClr val="000000"/>
              </a:solidFill>
            </a:endParaRPr>
          </a:p>
        </p:txBody>
      </p:sp>
      <p:sp>
        <p:nvSpPr>
          <p:cNvPr id="248834" name="Rectangle 2"/>
          <p:cNvSpPr>
            <a:spLocks noGrp="1" noRot="1" noChangeAspect="1" noChangeArrowheads="1"/>
          </p:cNvSpPr>
          <p:nvPr>
            <p:ph type="sldImg"/>
          </p:nvPr>
        </p:nvSpPr>
        <p:spPr>
          <a:xfrm>
            <a:off x="1143000" y="685800"/>
            <a:ext cx="4572000" cy="3429000"/>
          </a:xfrm>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a:latin typeface="Arial" charset="0"/>
                <a:ea typeface="SimSun" charset="0"/>
                <a:cs typeface="SimSun" charset="0"/>
              </a:rPr>
              <a:t>05-Acts1-2-slide 45</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99D04E-51C4-664F-B171-E6ACC9F78ED1}" type="slidenum">
              <a:rPr lang="en-US" sz="1200">
                <a:solidFill>
                  <a:srgbClr val="000000"/>
                </a:solidFill>
              </a:rPr>
              <a:pPr eaLnBrk="1" hangingPunct="1"/>
              <a:t>46</a:t>
            </a:fld>
            <a:endParaRPr lang="en-US" sz="1200">
              <a:solidFill>
                <a:srgbClr val="000000"/>
              </a:solidFill>
            </a:endParaRPr>
          </a:p>
        </p:txBody>
      </p:sp>
      <p:sp>
        <p:nvSpPr>
          <p:cNvPr id="252930" name="Rectangle 2"/>
          <p:cNvSpPr>
            <a:spLocks noGrp="1" noRot="1" noChangeAspect="1" noChangeArrowheads="1"/>
          </p:cNvSpPr>
          <p:nvPr>
            <p:ph type="sldImg"/>
          </p:nvPr>
        </p:nvSpPr>
        <p:spPr>
          <a:xfrm>
            <a:off x="1152525" y="692150"/>
            <a:ext cx="4552950"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Rather than simply wait until Israel's restoration (1:6-7), we musty tell others what he has done for us until the whole world hears.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6D87CD-C01F-B749-8230-ECDDAC4804F5}" type="slidenum">
              <a:rPr lang="en-GB" sz="1200">
                <a:solidFill>
                  <a:srgbClr val="000000"/>
                </a:solidFill>
              </a:rPr>
              <a:pPr eaLnBrk="1" hangingPunct="1"/>
              <a:t>48</a:t>
            </a:fld>
            <a:endParaRPr lang="en-GB" sz="1200">
              <a:solidFill>
                <a:srgbClr val="000000"/>
              </a:solidFill>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CB94FE-13A7-6949-9FF1-AF380EDC6AC6}" type="slidenum">
              <a:rPr lang="en-GB" sz="1200">
                <a:solidFill>
                  <a:srgbClr val="000000"/>
                </a:solidFill>
              </a:rPr>
              <a:pPr eaLnBrk="1" hangingPunct="1"/>
              <a:t>49</a:t>
            </a:fld>
            <a:endParaRPr lang="en-GB" sz="1200">
              <a:solidFill>
                <a:srgbClr val="000000"/>
              </a:solidFill>
            </a:endParaRPr>
          </a:p>
        </p:txBody>
      </p:sp>
      <p:sp>
        <p:nvSpPr>
          <p:cNvPr id="27136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that a new group received the Spirit, they also had the accompanying sign of speaking in other languages. In each case, God validated his work (1 Cor 14:21-22).</a:t>
            </a:r>
          </a:p>
          <a:p>
            <a:r>
              <a:rPr lang="en-US" dirty="0"/>
              <a:t>______________</a:t>
            </a:r>
          </a:p>
          <a:p>
            <a:r>
              <a:rPr lang="en-US" dirty="0"/>
              <a:t>HS-04-Indwelling-47</a:t>
            </a:r>
          </a:p>
          <a:p>
            <a:r>
              <a:rPr lang="en-US" dirty="0"/>
              <a:t>NS-05-Acts1-2—slide 50</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50</a:t>
            </a:fld>
            <a:endParaRPr lang="en-US"/>
          </a:p>
        </p:txBody>
      </p:sp>
    </p:spTree>
    <p:extLst>
      <p:ext uri="{BB962C8B-B14F-4D97-AF65-F5344CB8AC3E}">
        <p14:creationId xmlns:p14="http://schemas.microsoft.com/office/powerpoint/2010/main" val="3271838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51</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B468B0-FB32-7040-898E-F0B6CFAC1F54}" type="slidenum">
              <a:rPr lang="en-US" sz="1200">
                <a:solidFill>
                  <a:prstClr val="black"/>
                </a:solidFill>
              </a:rPr>
              <a:pPr eaLnBrk="1" hangingPunct="1"/>
              <a:t>52</a:t>
            </a:fld>
            <a:endParaRPr lang="en-US" sz="1200">
              <a:solidFill>
                <a:prstClr val="black"/>
              </a:solidFill>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A2A5F1-75BE-3E46-84F5-7C95873CBF93}" type="slidenum">
              <a:rPr lang="en-US" sz="1200">
                <a:solidFill>
                  <a:prstClr val="black"/>
                </a:solidFill>
              </a:rPr>
              <a:pPr eaLnBrk="1" hangingPunct="1"/>
              <a:t>53</a:t>
            </a:fld>
            <a:endParaRPr lang="en-US" sz="1200">
              <a:solidFill>
                <a:prstClr val="black"/>
              </a:solidFill>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44704B-D4C7-E544-898D-CB437569A332}" type="slidenum">
              <a:rPr lang="en-US" sz="1200">
                <a:solidFill>
                  <a:prstClr val="black"/>
                </a:solidFill>
              </a:rPr>
              <a:pPr eaLnBrk="1" hangingPunct="1"/>
              <a:t>54</a:t>
            </a:fld>
            <a:endParaRPr lang="en-US" sz="1200">
              <a:solidFill>
                <a:prstClr val="black"/>
              </a:solidFill>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6F83F7-FF3B-724B-AB6E-FB6722F32CE7}" type="slidenum">
              <a:rPr lang="en-US" sz="1200">
                <a:solidFill>
                  <a:prstClr val="black"/>
                </a:solidFill>
              </a:rPr>
              <a:pPr eaLnBrk="1" hangingPunct="1"/>
              <a:t>55</a:t>
            </a:fld>
            <a:endParaRPr lang="en-US" sz="1200">
              <a:solidFill>
                <a:prstClr val="black"/>
              </a:solidFill>
            </a:endParaRPr>
          </a:p>
        </p:txBody>
      </p:sp>
      <p:sp>
        <p:nvSpPr>
          <p:cNvPr id="440322" name="Rectangle 2"/>
          <p:cNvSpPr>
            <a:spLocks noGrp="1" noRot="1" noChangeAspect="1" noChangeArrowheads="1" noTextEdit="1"/>
          </p:cNvSpPr>
          <p:nvPr>
            <p:ph type="sldImg"/>
          </p:nvPr>
        </p:nvSpPr>
        <p:spPr>
          <a:xfrm>
            <a:off x="1143000" y="685800"/>
            <a:ext cx="4572000" cy="3429000"/>
          </a:xfrm>
          <a:ln/>
        </p:spPr>
      </p:sp>
      <p:sp>
        <p:nvSpPr>
          <p:cNvPr id="440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56</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65C8C-211E-FF49-8201-E47AC9ECAF49}" type="slidenum">
              <a:rPr lang="en-US" sz="1200"/>
              <a:pPr eaLnBrk="1" hangingPunct="1"/>
              <a:t>57</a:t>
            </a:fld>
            <a:endParaRPr lang="en-US" sz="1200"/>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Ultimately, God himself will be responsible to bring his message to all people—but he amazingly uses us.</a:t>
            </a:r>
          </a:p>
          <a:p>
            <a:pPr eaLnBrk="1" hangingPunct="1"/>
            <a:r>
              <a:rPr lang="en-US" dirty="0">
                <a:latin typeface="Times New Roman" charset="0"/>
                <a:ea typeface="ＭＳ Ｐゴシック" charset="0"/>
                <a:cs typeface="ＭＳ Ｐゴシック" charset="0"/>
              </a:rPr>
              <a:t>So each of us should discern how the Lord wants to use us to witness of what he has done for us.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58</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7ACAC0-E299-2646-98CE-05488DACE39E}" type="slidenum">
              <a:rPr lang="en-US" sz="1200">
                <a:solidFill>
                  <a:srgbClr val="000000"/>
                </a:solidFill>
              </a:rPr>
              <a:pPr eaLnBrk="1" hangingPunct="1"/>
              <a:t>59</a:t>
            </a:fld>
            <a:endParaRPr lang="en-US" sz="1200">
              <a:solidFill>
                <a:srgbClr val="000000"/>
              </a:solidFill>
            </a:endParaRPr>
          </a:p>
        </p:txBody>
      </p:sp>
      <p:sp>
        <p:nvSpPr>
          <p:cNvPr id="238594" name="Rectangle 2"/>
          <p:cNvSpPr>
            <a:spLocks noGrp="1" noRot="1" noChangeAspect="1" noChangeArrowheads="1" noTextEdit="1"/>
          </p:cNvSpPr>
          <p:nvPr>
            <p:ph type="sldImg"/>
          </p:nvPr>
        </p:nvSpPr>
        <p:spPr>
          <a:xfrm>
            <a:off x="1143000" y="685800"/>
            <a:ext cx="4572000" cy="3429000"/>
          </a:xfrm>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60</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Acts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C7E790-89E4-F543-9B59-428899225F64}" type="slidenum">
              <a:rPr lang="en-US" sz="1200">
                <a:solidFill>
                  <a:prstClr val="black"/>
                </a:solidFill>
              </a:rPr>
              <a:pPr eaLnBrk="1" hangingPunct="1"/>
              <a:t>62</a:t>
            </a:fld>
            <a:endParaRPr lang="en-US" sz="1200">
              <a:solidFill>
                <a:prstClr val="black"/>
              </a:solidFill>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pPr eaLnBrk="1" hangingPunct="1"/>
              <a:t>63</a:t>
            </a:fld>
            <a:endParaRPr lang="en-US" sz="1200"/>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(1:8)?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extending to our own time.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a typeface="ＭＳ Ｐゴシック" charset="0"/>
                <a:cs typeface="Arial" panose="020B0604020202020204" pitchFamily="34" charset="0"/>
              </a:rPr>
              <a:t>It took Saul’s persecution in Acts 8:1 to cause the disciples and the church to participate in God’s plan given in Acts 1:8</a:t>
            </a:r>
            <a:endParaRPr lang="en-US" dirty="0">
              <a:latin typeface="+mn-lt"/>
              <a:ea typeface="ＭＳ Ｐゴシック" charset="0"/>
              <a:cs typeface="ＭＳ Ｐゴシック" charset="0"/>
            </a:endParaRP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Common-439</a:t>
            </a:r>
          </a:p>
          <a:p>
            <a:pPr eaLnBrk="1" hangingPunct="1"/>
            <a:r>
              <a:rPr lang="en-US" dirty="0">
                <a:latin typeface="+mn-lt"/>
                <a:ea typeface="ＭＳ Ｐゴシック" charset="0"/>
                <a:cs typeface="ＭＳ Ｐゴシック" charset="0"/>
              </a:rPr>
              <a:t>NS-05-Acts1-2-slides 63, 204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n-lt"/>
                <a:ea typeface="ＭＳ Ｐゴシック" charset="0"/>
                <a:cs typeface="Arial" panose="020B0604020202020204" pitchFamily="34" charset="0"/>
              </a:rPr>
              <a:t>NS-05-Acts3-9—slide 247</a:t>
            </a:r>
            <a:endParaRPr lang="en-US" sz="1200" dirty="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BE762C-4578-8A47-AA41-B9841BF38FB0}" type="slidenum">
              <a:rPr lang="en-US" sz="1200"/>
              <a:pPr eaLnBrk="1" hangingPunct="1"/>
              <a:t>64</a:t>
            </a:fld>
            <a:endParaRPr lang="en-US" sz="1200"/>
          </a:p>
        </p:txBody>
      </p:sp>
      <p:sp>
        <p:nvSpPr>
          <p:cNvPr id="244738" name="Rectangle 2"/>
          <p:cNvSpPr>
            <a:spLocks noGrp="1" noRot="1" noChangeAspect="1" noChangeArrowheads="1" noTextEdit="1"/>
          </p:cNvSpPr>
          <p:nvPr>
            <p:ph type="sldImg"/>
          </p:nvPr>
        </p:nvSpPr>
        <p:spPr>
          <a:xfrm>
            <a:off x="1143000" y="685800"/>
            <a:ext cx="4572000" cy="3429000"/>
          </a:xfrm>
          <a:ln/>
        </p:spPr>
      </p:sp>
      <p:sp>
        <p:nvSpPr>
          <p:cNvPr id="244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DDA88B-7E9B-4D46-8290-7B3A8ECE4F40}" type="slidenum">
              <a:rPr lang="en-GB" sz="1200">
                <a:solidFill>
                  <a:srgbClr val="000000"/>
                </a:solidFill>
              </a:rPr>
              <a:pPr eaLnBrk="1" hangingPunct="1"/>
              <a:t>65</a:t>
            </a:fld>
            <a:endParaRPr lang="en-GB" sz="1200">
              <a:solidFill>
                <a:srgbClr val="000000"/>
              </a:solidFill>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66</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pPr eaLnBrk="1" hangingPunct="1"/>
              <a:t>67</a:t>
            </a:fld>
            <a:endParaRPr lang="en-US" sz="1200"/>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gospels of Matthew and Luke, Acts also emphasizes the kingdom. But like Luke, he shows the progress of the message from Jerusalem to Rome and from Jews to Gentiles. And all this is God's doing.</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6</a:t>
            </a:fld>
            <a:endParaRPr lang="en-US"/>
          </a:p>
        </p:txBody>
      </p:sp>
    </p:spTree>
    <p:extLst>
      <p:ext uri="{BB962C8B-B14F-4D97-AF65-F5344CB8AC3E}">
        <p14:creationId xmlns:p14="http://schemas.microsoft.com/office/powerpoint/2010/main" val="745026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756B5A-15F3-0841-9564-2EB556B1C397}" type="slidenum">
              <a:rPr lang="en-US" sz="1200"/>
              <a:pPr eaLnBrk="1" hangingPunct="1"/>
              <a:t>68</a:t>
            </a:fld>
            <a:endParaRPr lang="en-US" sz="1200"/>
          </a:p>
        </p:txBody>
      </p:sp>
      <p:sp>
        <p:nvSpPr>
          <p:cNvPr id="258050" name="Rectangle 2"/>
          <p:cNvSpPr>
            <a:spLocks noGrp="1" noRot="1" noChangeAspect="1" noChangeArrowheads="1" noTextEdit="1"/>
          </p:cNvSpPr>
          <p:nvPr>
            <p:ph type="sldImg"/>
          </p:nvPr>
        </p:nvSpPr>
        <p:spPr>
          <a:xfrm>
            <a:off x="1143000" y="685800"/>
            <a:ext cx="4572000" cy="3429000"/>
          </a:xfrm>
          <a:ln/>
        </p:spPr>
      </p:sp>
      <p:sp>
        <p:nvSpPr>
          <p:cNvPr id="258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pPr eaLnBrk="1" hangingPunct="1"/>
              <a:t>69</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71</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pPr eaLnBrk="1" hangingPunct="1"/>
              <a:t>72</a:t>
            </a:fld>
            <a:endParaRPr lang="en-US" sz="1200"/>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81BD57-9B37-044B-B74C-D0F9D60A35CC}" type="slidenum">
              <a:rPr lang="en-GB" sz="1200">
                <a:solidFill>
                  <a:srgbClr val="000000"/>
                </a:solidFill>
              </a:rPr>
              <a:pPr eaLnBrk="1" hangingPunct="1"/>
              <a:t>73</a:t>
            </a:fld>
            <a:endParaRPr lang="en-GB" sz="1200">
              <a:solidFill>
                <a:srgbClr val="000000"/>
              </a:solidFill>
            </a:endParaRPr>
          </a:p>
        </p:txBody>
      </p:sp>
      <p:sp>
        <p:nvSpPr>
          <p:cNvPr id="2652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AB927A-88D2-0C44-8F31-25DF0C9E8157}" type="slidenum">
              <a:rPr lang="en-GB" sz="1200">
                <a:solidFill>
                  <a:srgbClr val="000000"/>
                </a:solidFill>
              </a:rPr>
              <a:pPr eaLnBrk="1" hangingPunct="1"/>
              <a:t>74</a:t>
            </a:fld>
            <a:endParaRPr lang="en-GB" sz="1200">
              <a:solidFill>
                <a:srgbClr val="000000"/>
              </a:solidFill>
            </a:endParaRPr>
          </a:p>
        </p:txBody>
      </p:sp>
      <p:sp>
        <p:nvSpPr>
          <p:cNvPr id="2672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F337B2-36FD-2041-8DE2-9133E16513D7}" type="slidenum">
              <a:rPr lang="en-GB" sz="1200">
                <a:solidFill>
                  <a:srgbClr val="000000"/>
                </a:solidFill>
              </a:rPr>
              <a:pPr eaLnBrk="1" hangingPunct="1"/>
              <a:t>75</a:t>
            </a:fld>
            <a:endParaRPr lang="en-GB" sz="1200">
              <a:solidFill>
                <a:srgbClr val="000000"/>
              </a:solidFill>
            </a:endParaRPr>
          </a:p>
        </p:txBody>
      </p:sp>
      <p:sp>
        <p:nvSpPr>
          <p:cNvPr id="26931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9D6F54-16F5-944A-A11E-73DF49AA9357}" type="slidenum">
              <a:rPr lang="en-US" sz="1200">
                <a:solidFill>
                  <a:srgbClr val="000000"/>
                </a:solidFill>
              </a:rPr>
              <a:pPr eaLnBrk="1" hangingPunct="1"/>
              <a:t>76</a:t>
            </a:fld>
            <a:endParaRPr lang="en-US" sz="1200">
              <a:solidFill>
                <a:srgbClr val="000000"/>
              </a:solidFill>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D2C249-FDD1-1E45-B062-AB7C5B10363F}" type="slidenum">
              <a:rPr lang="en-US" sz="1200">
                <a:solidFill>
                  <a:srgbClr val="000000"/>
                </a:solidFill>
              </a:rPr>
              <a:pPr eaLnBrk="1" hangingPunct="1"/>
              <a:t>77</a:t>
            </a:fld>
            <a:endParaRPr lang="en-US" sz="1200">
              <a:solidFill>
                <a:srgbClr val="000000"/>
              </a:solidFill>
            </a:endParaRPr>
          </a:p>
        </p:txBody>
      </p:sp>
      <p:sp>
        <p:nvSpPr>
          <p:cNvPr id="275458" name="Rectangle 2"/>
          <p:cNvSpPr>
            <a:spLocks noGrp="1" noRot="1" noChangeAspect="1" noChangeArrowheads="1" noTextEdit="1"/>
          </p:cNvSpPr>
          <p:nvPr>
            <p:ph type="sldImg"/>
          </p:nvPr>
        </p:nvSpPr>
        <p:spPr>
          <a:xfrm>
            <a:off x="1143000" y="685800"/>
            <a:ext cx="4572000" cy="3429000"/>
          </a:xfrm>
          <a:ln/>
        </p:spPr>
      </p:sp>
      <p:sp>
        <p:nvSpPr>
          <p:cNvPr id="275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260FFA-849F-0441-8F23-9E70687B2CD2}" type="slidenum">
              <a:rPr lang="en-US" sz="1200"/>
              <a:pPr eaLnBrk="1" hangingPunct="1"/>
              <a:t>78</a:t>
            </a:fld>
            <a:endParaRPr lang="en-US" sz="1200"/>
          </a:p>
        </p:txBody>
      </p:sp>
      <p:sp>
        <p:nvSpPr>
          <p:cNvPr id="277506" name="Rectangle 2"/>
          <p:cNvSpPr>
            <a:spLocks noGrp="1" noRot="1" noChangeAspect="1" noChangeArrowheads="1" noTextEdit="1"/>
          </p:cNvSpPr>
          <p:nvPr>
            <p:ph type="sldImg"/>
          </p:nvPr>
        </p:nvSpPr>
        <p:spPr>
          <a:xfrm>
            <a:off x="1143000" y="685800"/>
            <a:ext cx="4572000" cy="3429000"/>
          </a:xfrm>
          <a:ln/>
        </p:spPr>
      </p:sp>
      <p:sp>
        <p:nvSpPr>
          <p:cNvPr id="277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is God's community based on his promises, or covenant. </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7</a:t>
            </a:fld>
            <a:endParaRPr lang="en-US"/>
          </a:p>
        </p:txBody>
      </p:sp>
    </p:spTree>
    <p:extLst>
      <p:ext uri="{BB962C8B-B14F-4D97-AF65-F5344CB8AC3E}">
        <p14:creationId xmlns:p14="http://schemas.microsoft.com/office/powerpoint/2010/main" val="3634384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FD37A-4D2C-1743-8505-F2A7A016806F}" type="slidenum">
              <a:rPr lang="en-US" sz="1200"/>
              <a:pPr eaLnBrk="1" hangingPunct="1"/>
              <a:t>79</a:t>
            </a:fld>
            <a:endParaRPr lang="en-US" sz="1200"/>
          </a:p>
        </p:txBody>
      </p:sp>
      <p:sp>
        <p:nvSpPr>
          <p:cNvPr id="285698" name="Rectangle 2"/>
          <p:cNvSpPr>
            <a:spLocks noGrp="1" noRot="1" noChangeAspect="1" noChangeArrowheads="1" noTextEdit="1"/>
          </p:cNvSpPr>
          <p:nvPr>
            <p:ph type="sldImg"/>
          </p:nvPr>
        </p:nvSpPr>
        <p:spPr>
          <a:xfrm>
            <a:off x="1143000" y="685800"/>
            <a:ext cx="4572000" cy="3429000"/>
          </a:xfrm>
          <a:ln/>
        </p:spPr>
      </p:sp>
      <p:sp>
        <p:nvSpPr>
          <p:cNvPr id="285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D109D6-CDCD-A64A-A043-BDEA768D954F}" type="slidenum">
              <a:rPr lang="en-US" sz="1200"/>
              <a:pPr eaLnBrk="1" hangingPunct="1"/>
              <a:t>80</a:t>
            </a:fld>
            <a:endParaRPr lang="en-US" sz="1200"/>
          </a:p>
        </p:txBody>
      </p:sp>
      <p:sp>
        <p:nvSpPr>
          <p:cNvPr id="287746" name="Rectangle 2"/>
          <p:cNvSpPr>
            <a:spLocks noGrp="1" noRot="1" noChangeAspect="1" noChangeArrowheads="1" noTextEdit="1"/>
          </p:cNvSpPr>
          <p:nvPr>
            <p:ph type="sldImg"/>
          </p:nvPr>
        </p:nvSpPr>
        <p:spPr>
          <a:xfrm>
            <a:off x="1143000" y="685800"/>
            <a:ext cx="4572000" cy="3429000"/>
          </a:xfrm>
          <a:ln/>
        </p:spPr>
      </p:sp>
      <p:sp>
        <p:nvSpPr>
          <p:cNvPr id="287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CF7F4-21F4-974E-92D7-2B5084053EFF}" type="slidenum">
              <a:rPr lang="en-US" sz="1200"/>
              <a:pPr eaLnBrk="1" hangingPunct="1"/>
              <a:t>81</a:t>
            </a:fld>
            <a:endParaRPr lang="en-US" sz="1200"/>
          </a:p>
        </p:txBody>
      </p:sp>
      <p:sp>
        <p:nvSpPr>
          <p:cNvPr id="289794" name="Rectangle 2"/>
          <p:cNvSpPr>
            <a:spLocks noGrp="1" noRot="1" noChangeAspect="1" noChangeArrowheads="1" noTextEdit="1"/>
          </p:cNvSpPr>
          <p:nvPr>
            <p:ph type="sldImg"/>
          </p:nvPr>
        </p:nvSpPr>
        <p:spPr>
          <a:xfrm>
            <a:off x="1143000" y="685800"/>
            <a:ext cx="4572000" cy="3429000"/>
          </a:xfrm>
          <a:ln/>
        </p:spPr>
      </p:sp>
      <p:sp>
        <p:nvSpPr>
          <p:cNvPr id="289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Hornok</a:t>
            </a:r>
            <a:r>
              <a:rPr lang="en-US" dirty="0"/>
              <a:t> was pastor of https://</a:t>
            </a:r>
            <a:r>
              <a:rPr lang="en-US" dirty="0" err="1"/>
              <a:t>midvalleybible.org</a:t>
            </a:r>
            <a:r>
              <a:rPr lang="en-US" dirty="0"/>
              <a:t>/ in Utah until his retirement in 2013. See https://</a:t>
            </a:r>
            <a:r>
              <a:rPr lang="en-US" dirty="0" err="1"/>
              <a:t>archive.sltrib.com</a:t>
            </a:r>
            <a:r>
              <a:rPr lang="en-US" dirty="0"/>
              <a:t>/</a:t>
            </a:r>
            <a:r>
              <a:rPr lang="en-US" dirty="0" err="1"/>
              <a:t>article.php?id</a:t>
            </a:r>
            <a:r>
              <a:rPr lang="en-US" dirty="0"/>
              <a:t>=56770953&amp;itype=</a:t>
            </a:r>
            <a:r>
              <a:rPr lang="en-US" dirty="0" err="1"/>
              <a:t>cmsid</a:t>
            </a:r>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82</a:t>
            </a:fld>
            <a:endParaRPr lang="en-US"/>
          </a:p>
        </p:txBody>
      </p:sp>
    </p:spTree>
    <p:extLst>
      <p:ext uri="{BB962C8B-B14F-4D97-AF65-F5344CB8AC3E}">
        <p14:creationId xmlns:p14="http://schemas.microsoft.com/office/powerpoint/2010/main" val="21732643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NS-05-Acts1-2-slide 92</a:t>
            </a:r>
          </a:p>
          <a:p>
            <a:r>
              <a:rPr lang="en-US" dirty="0"/>
              <a:t>NS-06-Missionary Epistles-3</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92</a:t>
            </a:fld>
            <a:endParaRPr lang="en-US"/>
          </a:p>
        </p:txBody>
      </p:sp>
    </p:spTree>
    <p:extLst>
      <p:ext uri="{BB962C8B-B14F-4D97-AF65-F5344CB8AC3E}">
        <p14:creationId xmlns:p14="http://schemas.microsoft.com/office/powerpoint/2010/main" val="1447935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NS-05-Acts1-2-slide 93</a:t>
            </a:r>
          </a:p>
          <a:p>
            <a:r>
              <a:rPr lang="en-US" dirty="0"/>
              <a:t>NS-06-Missionary Epistles-4</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93</a:t>
            </a:fld>
            <a:endParaRPr lang="en-US"/>
          </a:p>
        </p:txBody>
      </p:sp>
    </p:spTree>
    <p:extLst>
      <p:ext uri="{BB962C8B-B14F-4D97-AF65-F5344CB8AC3E}">
        <p14:creationId xmlns:p14="http://schemas.microsoft.com/office/powerpoint/2010/main" val="32123203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NS-05-Acts1-2-slide 94</a:t>
            </a:r>
            <a:endParaRPr lang="en-US" dirty="0"/>
          </a:p>
          <a:p>
            <a:r>
              <a:rPr lang="en-US" dirty="0"/>
              <a:t>NS-06-Missionary Epistles-5</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94</a:t>
            </a:fld>
            <a:endParaRPr lang="en-US"/>
          </a:p>
        </p:txBody>
      </p:sp>
    </p:spTree>
    <p:extLst>
      <p:ext uri="{BB962C8B-B14F-4D97-AF65-F5344CB8AC3E}">
        <p14:creationId xmlns:p14="http://schemas.microsoft.com/office/powerpoint/2010/main" val="2622650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Acts also mentions those election in </a:t>
            </a:r>
            <a:r>
              <a:rPr lang="en-US" sz="1200" kern="1200" dirty="0">
                <a:solidFill>
                  <a:schemeClr val="tx1"/>
                </a:solidFill>
                <a:effectLst/>
                <a:latin typeface="Times New Roman" pitchFamily="-110" charset="0"/>
                <a:ea typeface="ＭＳ Ｐゴシック" pitchFamily="-108" charset="-128"/>
                <a:cs typeface="ＭＳ Ｐゴシック" pitchFamily="-108" charset="-128"/>
              </a:rPr>
              <a:t>Acts 13:48 —"When the Gentiles heard this, they </a:t>
            </a:r>
            <a:r>
              <a:rPr lang="en-US" sz="1200" i="1" kern="1200" dirty="0">
                <a:solidFill>
                  <a:schemeClr val="tx1"/>
                </a:solidFill>
                <a:effectLst/>
                <a:latin typeface="Times New Roman" pitchFamily="-110" charset="0"/>
                <a:ea typeface="ＭＳ Ｐゴシック" pitchFamily="-108" charset="-128"/>
                <a:cs typeface="ＭＳ Ｐゴシック" pitchFamily="-108" charset="-128"/>
              </a:rPr>
              <a:t>began</a:t>
            </a:r>
            <a:r>
              <a:rPr lang="en-US" sz="1200" kern="1200" dirty="0">
                <a:solidFill>
                  <a:schemeClr val="tx1"/>
                </a:solidFill>
                <a:effectLst/>
                <a:latin typeface="Times New Roman" pitchFamily="-110" charset="0"/>
                <a:ea typeface="ＭＳ Ｐゴシック" pitchFamily="-108" charset="-128"/>
                <a:cs typeface="ＭＳ Ｐゴシック" pitchFamily="-108" charset="-128"/>
              </a:rPr>
              <a:t> rejoicing and glorifying the word of the Lord; and as many as had been appointed to </a:t>
            </a:r>
            <a:r>
              <a:rPr lang="en-US" sz="1200" b="1" kern="1200" dirty="0">
                <a:solidFill>
                  <a:schemeClr val="tx1"/>
                </a:solidFill>
                <a:effectLst/>
                <a:latin typeface="Times New Roman" pitchFamily="-110" charset="0"/>
                <a:ea typeface="ＭＳ Ｐゴシック" pitchFamily="-108" charset="-128"/>
                <a:cs typeface="ＭＳ Ｐゴシック" pitchFamily="-108" charset="-128"/>
              </a:rPr>
              <a:t>eternal life</a:t>
            </a:r>
            <a:r>
              <a:rPr lang="en-US" sz="1200" kern="1200" dirty="0">
                <a:solidFill>
                  <a:schemeClr val="tx1"/>
                </a:solidFill>
                <a:effectLst/>
                <a:latin typeface="Times New Roman" pitchFamily="-110" charset="0"/>
                <a:ea typeface="ＭＳ Ｐゴシック" pitchFamily="-108" charset="-128"/>
                <a:cs typeface="ＭＳ Ｐゴシック" pitchFamily="-108" charset="-128"/>
              </a:rPr>
              <a:t> believed" (NAU).</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a:t>
            </a:fld>
            <a:endParaRPr lang="en-US"/>
          </a:p>
        </p:txBody>
      </p:sp>
    </p:spTree>
    <p:extLst>
      <p:ext uri="{BB962C8B-B14F-4D97-AF65-F5344CB8AC3E}">
        <p14:creationId xmlns:p14="http://schemas.microsoft.com/office/powerpoint/2010/main" val="30871507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a:solidFill>
                  <a:prstClr val="black"/>
                </a:solidFill>
                <a:latin typeface="Calibri"/>
              </a:rPr>
              <a:pPr/>
              <a:t>107</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587657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143</a:t>
            </a:fld>
            <a:endParaRPr lang="en-US"/>
          </a:p>
        </p:txBody>
      </p:sp>
    </p:spTree>
    <p:extLst>
      <p:ext uri="{BB962C8B-B14F-4D97-AF65-F5344CB8AC3E}">
        <p14:creationId xmlns:p14="http://schemas.microsoft.com/office/powerpoint/2010/main" val="28352450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39046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1938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4456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—yet we often don’t feel that way about witnessing for Jesus.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334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—or is this you instead?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18699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Some of us fear witnessing because we think we have to be a Billy Graham!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147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to OT predictions about Christ is huge in Acts. Jesus on the scene should surprise no one familiar with the OT messianic passages.</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a:t>
            </a:fld>
            <a:endParaRPr lang="en-US"/>
          </a:p>
        </p:txBody>
      </p:sp>
    </p:spTree>
    <p:extLst>
      <p:ext uri="{BB962C8B-B14F-4D97-AF65-F5344CB8AC3E}">
        <p14:creationId xmlns:p14="http://schemas.microsoft.com/office/powerpoint/2010/main" val="3445949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Others think of ineffective ways to witness.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2201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How are you doing at witnessing to what Jesus has done in your life?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088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490489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466934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5855453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188386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D6F54-16F5-944A-A11E-73DF49AA93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Helping us understand how to be witnesses today is Dr Luke.</a:t>
            </a:r>
          </a:p>
        </p:txBody>
      </p:sp>
    </p:spTree>
    <p:extLst>
      <p:ext uri="{BB962C8B-B14F-4D97-AF65-F5344CB8AC3E}">
        <p14:creationId xmlns:p14="http://schemas.microsoft.com/office/powerpoint/2010/main" val="25130639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55877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Linguistically, Hebrew/Aramaic moves to Greek/Latin/others.</a:t>
            </a:r>
            <a:endParaRPr lang="en-US" dirty="0"/>
          </a:p>
          <a:p>
            <a:endParaRPr lang="en-US" dirty="0"/>
          </a:p>
        </p:txBody>
      </p:sp>
    </p:spTree>
    <p:extLst>
      <p:ext uri="{BB962C8B-B14F-4D97-AF65-F5344CB8AC3E}">
        <p14:creationId xmlns:p14="http://schemas.microsoft.com/office/powerpoint/2010/main" val="3487140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151109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5.xml"/><Relationship Id="rId4" Type="http://schemas.openxmlformats.org/officeDocument/2006/relationships/image" Target="../media/image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7.xml"/><Relationship Id="rId4" Type="http://schemas.openxmlformats.org/officeDocument/2006/relationships/image" Target="../media/image9.pn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9.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9.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9.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9.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9.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9.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2.xml"/></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72.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2.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2.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2.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2.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2.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34" tIns="45667" rIns="91334" bIns="45667"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34" tIns="45667" rIns="91334" bIns="45667"/>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34" tIns="45667" rIns="91334" bIns="45667"/>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Tree>
    <p:extLst>
      <p:ext uri="{BB962C8B-B14F-4D97-AF65-F5344CB8AC3E}">
        <p14:creationId xmlns:p14="http://schemas.microsoft.com/office/powerpoint/2010/main" val="2835282893"/>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Vertical Text Placeholder 2"/>
          <p:cNvSpPr>
            <a:spLocks noGrp="1"/>
          </p:cNvSpPr>
          <p:nvPr>
            <p:ph type="body" orient="vert" idx="1"/>
          </p:nvPr>
        </p:nvSpPr>
        <p:spPr>
          <a:xfrm>
            <a:off x="457200" y="1600207"/>
            <a:ext cx="8229600" cy="4525963"/>
          </a:xfrm>
          <a:prstGeom prst="rect">
            <a:avLst/>
          </a:prstGeom>
        </p:spPr>
        <p:txBody>
          <a:bodyPr vert="eaVert"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53951"/>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a:prstGeom prst="rect">
            <a:avLst/>
          </a:prstGeom>
        </p:spPr>
        <p:txBody>
          <a:bodyPr vert="eaVert" lIns="91334" tIns="45667" rIns="91334" bIns="45667"/>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817844"/>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53603" name="Rectangle 3"/>
          <p:cNvSpPr>
            <a:spLocks noGrp="1" noChangeArrowheads="1"/>
          </p:cNvSpPr>
          <p:nvPr>
            <p:ph type="subTitle" idx="1"/>
          </p:nvPr>
        </p:nvSpPr>
        <p:spPr>
          <a:xfrm>
            <a:off x="2543192" y="3733800"/>
            <a:ext cx="4056063" cy="2286000"/>
          </a:xfrm>
        </p:spPr>
        <p:txBody>
          <a:bodyPr/>
          <a:lstStyle>
            <a:lvl1pPr marL="0" indent="0" algn="ctr">
              <a:buFont typeface="Monotype Sorts" pitchFamily="-110"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9B89E0-584A-DF4F-8442-C140E3AF03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4880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12995-3CDD-FE43-98A4-64FB9792C4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2701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5085E-C53A-374A-82E4-70A7C6256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1598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B5368-192C-D045-87C4-D3D2C8ECC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1544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990DA-17E2-5844-8311-5CCF7320D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9267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3B17A4-9DE7-6941-AF56-61E7D2E246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83266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BBB4B9-1796-804A-920C-0859FD7D1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161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172A3-1B1D-BA42-821E-545FA677FE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9676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8AB93-4E62-8A4E-B2ED-1012E88783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702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ECDC2-B228-184F-BAEB-FE475ABCB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54546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38D68-360D-2C4A-9507-DE3E8B051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56103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0" y="1311281"/>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latin typeface="Arial" pitchFamily="-112" charset="0"/>
              </a:endParaRPr>
            </a:p>
          </p:txBody>
        </p:sp>
        <p:sp>
          <p:nvSpPr>
            <p:cNvPr id="20" name="Rectangle 18"/>
            <p:cNvSpPr>
              <a:spLocks noChangeArrowheads="1"/>
            </p:cNvSpPr>
            <p:nvPr userDrawn="1"/>
          </p:nvSpPr>
          <p:spPr bwMode="hidden">
            <a:xfrm rot="39991575" flipH="1" flipV="1">
              <a:off x="5389"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latin typeface="Arial" pitchFamily="-112"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a:solidFill>
                  <a:srgbClr val="FFFFFF"/>
                </a:solidFill>
                <a:latin typeface="Arial" pitchFamily="-112"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a:solidFill>
                  <a:srgbClr val="FFFFFF"/>
                </a:solidFill>
                <a:latin typeface="Arial" pitchFamily="-112"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3706" name="Rectangle 218"/>
          <p:cNvSpPr>
            <a:spLocks noGrp="1" noChangeArrowheads="1"/>
          </p:cNvSpPr>
          <p:nvPr>
            <p:ph type="ctrTitle" sz="quarter"/>
          </p:nvPr>
        </p:nvSpPr>
        <p:spPr>
          <a:xfrm>
            <a:off x="685800" y="1844691"/>
            <a:ext cx="7772400" cy="1736725"/>
          </a:xfrm>
        </p:spPr>
        <p:txBody>
          <a:bodyPr anchor="b" anchorCtr="1"/>
          <a:lstStyle>
            <a:lvl1pPr>
              <a:defRPr sz="5400"/>
            </a:lvl1pPr>
          </a:lstStyle>
          <a:p>
            <a:r>
              <a:rPr lang="en-US"/>
              <a:t>Click to edit Master title style</a:t>
            </a:r>
          </a:p>
        </p:txBody>
      </p:sp>
      <p:sp>
        <p:nvSpPr>
          <p:cNvPr id="63707" name="Rectangle 219"/>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222" name="Rectangle 222"/>
          <p:cNvSpPr>
            <a:spLocks noGrp="1" noChangeArrowheads="1"/>
          </p:cNvSpPr>
          <p:nvPr>
            <p:ph type="sldNum" sz="quarter" idx="12"/>
          </p:nvPr>
        </p:nvSpPr>
        <p:spPr/>
        <p:txBody>
          <a:bodyPr/>
          <a:lstStyle>
            <a:lvl1pPr>
              <a:defRPr/>
            </a:lvl1pPr>
          </a:lstStyle>
          <a:p>
            <a:pPr>
              <a:defRPr/>
            </a:pPr>
            <a:fld id="{B8F90E31-7E8D-F84E-8C3E-EC789A09B7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3977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889C88A-0BDF-8243-97E7-B1CB679923B1}"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02325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BEB0AB8A-8E25-8346-B4F3-FFE882612B51}"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10084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2E50EDD9-12A0-E44C-8425-E4C396089A33}"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73740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04DD586C-D650-0443-8F42-80780717B97B}" type="slidenum">
              <a:rPr lang="en-US">
                <a:solidFill>
                  <a:srgbClr val="FFFFFF"/>
                </a:solidFill>
              </a:rPr>
              <a:pPr>
                <a:defRPr/>
              </a:pPr>
              <a:t>‹#›</a:t>
            </a:fld>
            <a:endParaRPr 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80793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C1ACAAE5-6BC3-C348-BBFF-FD621A14234B}"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7898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11880825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6E6A660-DA10-C94D-9094-087D0B09104E}" type="slidenum">
              <a:rPr lang="en-US">
                <a:solidFill>
                  <a:srgbClr val="FFFFFF"/>
                </a:solidFill>
              </a:rPr>
              <a:pPr>
                <a:defRPr/>
              </a:pPr>
              <a:t>‹#›</a:t>
            </a:fld>
            <a:endParaRPr 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41130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E2126A5B-DC6F-7946-A93C-BF8EACA739E1}"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71923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72B71A2-E11A-9946-93B9-B3DF9A6E362D}"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340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D97B51E-098F-D047-A168-3A2BDF34FA12}"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5534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817E904B-C388-8C49-BEED-CF8D9081072B}"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91761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943414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10675868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13510884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3420688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421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42639577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511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8034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2842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344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11217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9414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578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3512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804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B8381652-E0C5-8D43-9EED-524ED889E959}" type="slidenum">
              <a:rPr lang="en-US"/>
              <a:pPr>
                <a:defRPr/>
              </a:pPr>
              <a:t>‹#›</a:t>
            </a:fld>
            <a:endParaRPr lang="en-US"/>
          </a:p>
        </p:txBody>
      </p:sp>
    </p:spTree>
    <p:extLst>
      <p:ext uri="{BB962C8B-B14F-4D97-AF65-F5344CB8AC3E}">
        <p14:creationId xmlns:p14="http://schemas.microsoft.com/office/powerpoint/2010/main" val="3127842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22347416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A51F5DC-D4AD-6640-87A2-9963356DA577}" type="slidenum">
              <a:rPr lang="en-US"/>
              <a:pPr>
                <a:defRPr/>
              </a:pPr>
              <a:t>‹#›</a:t>
            </a:fld>
            <a:endParaRPr lang="en-US"/>
          </a:p>
        </p:txBody>
      </p:sp>
    </p:spTree>
    <p:extLst>
      <p:ext uri="{BB962C8B-B14F-4D97-AF65-F5344CB8AC3E}">
        <p14:creationId xmlns:p14="http://schemas.microsoft.com/office/powerpoint/2010/main" val="182289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2C48D-5912-C74F-8738-982C01F29769}" type="slidenum">
              <a:rPr lang="en-US"/>
              <a:pPr>
                <a:defRPr/>
              </a:pPr>
              <a:t>‹#›</a:t>
            </a:fld>
            <a:endParaRPr lang="en-US"/>
          </a:p>
        </p:txBody>
      </p:sp>
    </p:spTree>
    <p:extLst>
      <p:ext uri="{BB962C8B-B14F-4D97-AF65-F5344CB8AC3E}">
        <p14:creationId xmlns:p14="http://schemas.microsoft.com/office/powerpoint/2010/main" val="14792836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907723-1180-2848-B013-097B6D6106B2}" type="slidenum">
              <a:rPr lang="en-US"/>
              <a:pPr>
                <a:defRPr/>
              </a:pPr>
              <a:t>‹#›</a:t>
            </a:fld>
            <a:endParaRPr lang="en-US"/>
          </a:p>
        </p:txBody>
      </p:sp>
    </p:spTree>
    <p:extLst>
      <p:ext uri="{BB962C8B-B14F-4D97-AF65-F5344CB8AC3E}">
        <p14:creationId xmlns:p14="http://schemas.microsoft.com/office/powerpoint/2010/main" val="308094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3149C32-5474-4548-A256-1362DC64D331}" type="slidenum">
              <a:rPr lang="en-US"/>
              <a:pPr>
                <a:defRPr/>
              </a:pPr>
              <a:t>‹#›</a:t>
            </a:fld>
            <a:endParaRPr lang="en-US"/>
          </a:p>
        </p:txBody>
      </p:sp>
    </p:spTree>
    <p:extLst>
      <p:ext uri="{BB962C8B-B14F-4D97-AF65-F5344CB8AC3E}">
        <p14:creationId xmlns:p14="http://schemas.microsoft.com/office/powerpoint/2010/main" val="1342519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9D698F6-9DFE-7D48-B75E-C64D4D6E9416}" type="slidenum">
              <a:rPr lang="en-US"/>
              <a:pPr>
                <a:defRPr/>
              </a:pPr>
              <a:t>‹#›</a:t>
            </a:fld>
            <a:endParaRPr lang="en-US"/>
          </a:p>
        </p:txBody>
      </p:sp>
    </p:spTree>
    <p:extLst>
      <p:ext uri="{BB962C8B-B14F-4D97-AF65-F5344CB8AC3E}">
        <p14:creationId xmlns:p14="http://schemas.microsoft.com/office/powerpoint/2010/main" val="17818220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B8DF618-00D7-7E41-A64B-DA616DE48B53}" type="slidenum">
              <a:rPr lang="en-US"/>
              <a:pPr>
                <a:defRPr/>
              </a:pPr>
              <a:t>‹#›</a:t>
            </a:fld>
            <a:endParaRPr lang="en-US"/>
          </a:p>
        </p:txBody>
      </p:sp>
    </p:spTree>
    <p:extLst>
      <p:ext uri="{BB962C8B-B14F-4D97-AF65-F5344CB8AC3E}">
        <p14:creationId xmlns:p14="http://schemas.microsoft.com/office/powerpoint/2010/main" val="2272252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EA2BD16-517E-AA42-9506-CA408DD72097}" type="slidenum">
              <a:rPr lang="en-US"/>
              <a:pPr>
                <a:defRPr/>
              </a:pPr>
              <a:t>‹#›</a:t>
            </a:fld>
            <a:endParaRPr lang="en-US"/>
          </a:p>
        </p:txBody>
      </p:sp>
    </p:spTree>
    <p:extLst>
      <p:ext uri="{BB962C8B-B14F-4D97-AF65-F5344CB8AC3E}">
        <p14:creationId xmlns:p14="http://schemas.microsoft.com/office/powerpoint/2010/main" val="39503104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9208ED-807D-F547-BF8D-CDE79A4A9687}" type="slidenum">
              <a:rPr lang="en-US"/>
              <a:pPr>
                <a:defRPr/>
              </a:pPr>
              <a:t>‹#›</a:t>
            </a:fld>
            <a:endParaRPr lang="en-US"/>
          </a:p>
        </p:txBody>
      </p:sp>
    </p:spTree>
    <p:extLst>
      <p:ext uri="{BB962C8B-B14F-4D97-AF65-F5344CB8AC3E}">
        <p14:creationId xmlns:p14="http://schemas.microsoft.com/office/powerpoint/2010/main" val="6030262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0ACAEC2-37F1-2742-8D41-01573A72A974}" type="slidenum">
              <a:rPr lang="en-US"/>
              <a:pPr>
                <a:defRPr/>
              </a:pPr>
              <a:t>‹#›</a:t>
            </a:fld>
            <a:endParaRPr lang="en-US"/>
          </a:p>
        </p:txBody>
      </p:sp>
    </p:spTree>
    <p:extLst>
      <p:ext uri="{BB962C8B-B14F-4D97-AF65-F5344CB8AC3E}">
        <p14:creationId xmlns:p14="http://schemas.microsoft.com/office/powerpoint/2010/main" val="1337739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7ABFFBD-FDDC-5941-A8B3-23A9D5787E68}" type="slidenum">
              <a:rPr lang="en-US"/>
              <a:pPr>
                <a:defRPr/>
              </a:pPr>
              <a:t>‹#›</a:t>
            </a:fld>
            <a:endParaRPr lang="en-US"/>
          </a:p>
        </p:txBody>
      </p:sp>
    </p:spTree>
    <p:extLst>
      <p:ext uri="{BB962C8B-B14F-4D97-AF65-F5344CB8AC3E}">
        <p14:creationId xmlns:p14="http://schemas.microsoft.com/office/powerpoint/2010/main" val="330619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40758648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2/19/24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19721472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69861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660663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568" indent="0">
              <a:buNone/>
              <a:defRPr sz="1800"/>
            </a:lvl2pPr>
            <a:lvl3pPr marL="913135" indent="0">
              <a:buNone/>
              <a:defRPr sz="1600"/>
            </a:lvl3pPr>
            <a:lvl4pPr marL="1369701" indent="0">
              <a:buNone/>
              <a:defRPr sz="1400"/>
            </a:lvl4pPr>
            <a:lvl5pPr marL="1826272" indent="0">
              <a:buNone/>
              <a:defRPr sz="1400"/>
            </a:lvl5pPr>
            <a:lvl6pPr marL="2282833" indent="0">
              <a:buNone/>
              <a:defRPr sz="1400"/>
            </a:lvl6pPr>
            <a:lvl7pPr marL="2739401" indent="0">
              <a:buNone/>
              <a:defRPr sz="1400"/>
            </a:lvl7pPr>
            <a:lvl8pPr marL="3195965" indent="0">
              <a:buNone/>
              <a:defRPr sz="1400"/>
            </a:lvl8pPr>
            <a:lvl9pPr marL="36525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01756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9"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65"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985714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568" indent="0">
              <a:buNone/>
              <a:defRPr sz="2000" b="1"/>
            </a:lvl2pPr>
            <a:lvl3pPr marL="913135" indent="0">
              <a:buNone/>
              <a:defRPr sz="1800" b="1"/>
            </a:lvl3pPr>
            <a:lvl4pPr marL="1369701" indent="0">
              <a:buNone/>
              <a:defRPr sz="1600" b="1"/>
            </a:lvl4pPr>
            <a:lvl5pPr marL="1826272" indent="0">
              <a:buNone/>
              <a:defRPr sz="1600" b="1"/>
            </a:lvl5pPr>
            <a:lvl6pPr marL="2282833" indent="0">
              <a:buNone/>
              <a:defRPr sz="1600" b="1"/>
            </a:lvl6pPr>
            <a:lvl7pPr marL="2739401" indent="0">
              <a:buNone/>
              <a:defRPr sz="1600" b="1"/>
            </a:lvl7pPr>
            <a:lvl8pPr marL="3195965" indent="0">
              <a:buNone/>
              <a:defRPr sz="1600" b="1"/>
            </a:lvl8pPr>
            <a:lvl9pPr marL="36525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568" indent="0">
              <a:buNone/>
              <a:defRPr sz="2000" b="1"/>
            </a:lvl2pPr>
            <a:lvl3pPr marL="913135" indent="0">
              <a:buNone/>
              <a:defRPr sz="1800" b="1"/>
            </a:lvl3pPr>
            <a:lvl4pPr marL="1369701" indent="0">
              <a:buNone/>
              <a:defRPr sz="1600" b="1"/>
            </a:lvl4pPr>
            <a:lvl5pPr marL="1826272" indent="0">
              <a:buNone/>
              <a:defRPr sz="1600" b="1"/>
            </a:lvl5pPr>
            <a:lvl6pPr marL="2282833" indent="0">
              <a:buNone/>
              <a:defRPr sz="1600" b="1"/>
            </a:lvl6pPr>
            <a:lvl7pPr marL="2739401" indent="0">
              <a:buNone/>
              <a:defRPr sz="1600" b="1"/>
            </a:lvl7pPr>
            <a:lvl8pPr marL="3195965" indent="0">
              <a:buNone/>
              <a:defRPr sz="1600" b="1"/>
            </a:lvl8pPr>
            <a:lvl9pPr marL="36525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754830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71989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343884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568" indent="0">
              <a:buNone/>
              <a:defRPr sz="1200"/>
            </a:lvl2pPr>
            <a:lvl3pPr marL="913135" indent="0">
              <a:buNone/>
              <a:defRPr sz="1000"/>
            </a:lvl3pPr>
            <a:lvl4pPr marL="1369701" indent="0">
              <a:buNone/>
              <a:defRPr sz="900"/>
            </a:lvl4pPr>
            <a:lvl5pPr marL="1826272" indent="0">
              <a:buNone/>
              <a:defRPr sz="900"/>
            </a:lvl5pPr>
            <a:lvl6pPr marL="2282833" indent="0">
              <a:buNone/>
              <a:defRPr sz="900"/>
            </a:lvl6pPr>
            <a:lvl7pPr marL="2739401" indent="0">
              <a:buNone/>
              <a:defRPr sz="900"/>
            </a:lvl7pPr>
            <a:lvl8pPr marL="3195965" indent="0">
              <a:buNone/>
              <a:defRPr sz="900"/>
            </a:lvl8pPr>
            <a:lvl9pPr marL="36525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96354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68" indent="0">
              <a:buNone/>
              <a:defRPr sz="2800"/>
            </a:lvl2pPr>
            <a:lvl3pPr marL="913135" indent="0">
              <a:buNone/>
              <a:defRPr sz="2400"/>
            </a:lvl3pPr>
            <a:lvl4pPr marL="1369701" indent="0">
              <a:buNone/>
              <a:defRPr sz="2000"/>
            </a:lvl4pPr>
            <a:lvl5pPr marL="1826272" indent="0">
              <a:buNone/>
              <a:defRPr sz="2000"/>
            </a:lvl5pPr>
            <a:lvl6pPr marL="2282833" indent="0">
              <a:buNone/>
              <a:defRPr sz="2000"/>
            </a:lvl6pPr>
            <a:lvl7pPr marL="2739401" indent="0">
              <a:buNone/>
              <a:defRPr sz="2000"/>
            </a:lvl7pPr>
            <a:lvl8pPr marL="3195965" indent="0">
              <a:buNone/>
              <a:defRPr sz="2000"/>
            </a:lvl8pPr>
            <a:lvl9pPr marL="36525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68" indent="0">
              <a:buNone/>
              <a:defRPr sz="1200"/>
            </a:lvl2pPr>
            <a:lvl3pPr marL="913135" indent="0">
              <a:buNone/>
              <a:defRPr sz="1000"/>
            </a:lvl3pPr>
            <a:lvl4pPr marL="1369701" indent="0">
              <a:buNone/>
              <a:defRPr sz="900"/>
            </a:lvl4pPr>
            <a:lvl5pPr marL="1826272" indent="0">
              <a:buNone/>
              <a:defRPr sz="900"/>
            </a:lvl5pPr>
            <a:lvl6pPr marL="2282833" indent="0">
              <a:buNone/>
              <a:defRPr sz="900"/>
            </a:lvl6pPr>
            <a:lvl7pPr marL="2739401" indent="0">
              <a:buNone/>
              <a:defRPr sz="900"/>
            </a:lvl7pPr>
            <a:lvl8pPr marL="3195965" indent="0">
              <a:buNone/>
              <a:defRPr sz="900"/>
            </a:lvl8pPr>
            <a:lvl9pPr marL="36525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6858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15246294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433450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9"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42613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18836074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41050288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315536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353987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2106813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23069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996677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79454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12217163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2882968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569079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9669185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07407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303653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2768106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3934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6907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61850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8986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31833617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87560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9261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37102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2162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29267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5137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14562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5074729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89163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53335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33113492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551798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795053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0526551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5736714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413117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083501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471906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206210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053062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88"/>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9514" name="Rectangle 10"/>
          <p:cNvSpPr>
            <a:spLocks noGrp="1" noChangeArrowheads="1"/>
          </p:cNvSpPr>
          <p:nvPr>
            <p:ph type="ctrTitle" sz="quarter"/>
          </p:nvPr>
        </p:nvSpPr>
        <p:spPr>
          <a:xfrm>
            <a:off x="685800" y="1873251"/>
            <a:ext cx="7772400" cy="1555750"/>
          </a:xfrm>
        </p:spPr>
        <p:txBody>
          <a:bodyPr/>
          <a:lstStyle>
            <a:lvl1pPr>
              <a:defRPr sz="4800"/>
            </a:lvl1pPr>
          </a:lstStyle>
          <a:p>
            <a:r>
              <a:rPr lang="en-US"/>
              <a:t>Click to edit Master title style</a:t>
            </a:r>
          </a:p>
        </p:txBody>
      </p:sp>
      <p:sp>
        <p:nvSpPr>
          <p:cNvPr id="149515" name="Rectangle 11"/>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F9FC59D6-AE11-934E-93E4-87BF92C0F200}" type="slidenum">
              <a:rPr lang="en-US"/>
              <a:pPr>
                <a:defRPr/>
              </a:pPr>
              <a:t>‹#›</a:t>
            </a:fld>
            <a:endParaRPr lang="en-US"/>
          </a:p>
        </p:txBody>
      </p:sp>
    </p:spTree>
    <p:extLst>
      <p:ext uri="{BB962C8B-B14F-4D97-AF65-F5344CB8AC3E}">
        <p14:creationId xmlns:p14="http://schemas.microsoft.com/office/powerpoint/2010/main" val="3219175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56BBB80-C133-4741-81D6-F5ADF56E9931}" type="slidenum">
              <a:rPr lang="en-US"/>
              <a:pPr>
                <a:defRPr/>
              </a:pPr>
              <a:t>‹#›</a:t>
            </a:fld>
            <a:endParaRPr lang="en-US"/>
          </a:p>
        </p:txBody>
      </p:sp>
    </p:spTree>
    <p:extLst>
      <p:ext uri="{BB962C8B-B14F-4D97-AF65-F5344CB8AC3E}">
        <p14:creationId xmlns:p14="http://schemas.microsoft.com/office/powerpoint/2010/main" val="7524661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C9E0A2D-6AB6-A241-B017-FE91EB3C09F6}" type="slidenum">
              <a:rPr lang="en-US"/>
              <a:pPr>
                <a:defRPr/>
              </a:pPr>
              <a:t>‹#›</a:t>
            </a:fld>
            <a:endParaRPr lang="en-US"/>
          </a:p>
        </p:txBody>
      </p:sp>
    </p:spTree>
    <p:extLst>
      <p:ext uri="{BB962C8B-B14F-4D97-AF65-F5344CB8AC3E}">
        <p14:creationId xmlns:p14="http://schemas.microsoft.com/office/powerpoint/2010/main" val="23349760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2/19/24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2/19/24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2/19/24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61571E-C81A-344D-A8D9-6E862D8E771F}" type="slidenum">
              <a:rPr lang="en-US"/>
              <a:pPr>
                <a:defRPr/>
              </a:pPr>
              <a:t>‹#›</a:t>
            </a:fld>
            <a:endParaRPr lang="en-US"/>
          </a:p>
        </p:txBody>
      </p:sp>
    </p:spTree>
    <p:extLst>
      <p:ext uri="{BB962C8B-B14F-4D97-AF65-F5344CB8AC3E}">
        <p14:creationId xmlns:p14="http://schemas.microsoft.com/office/powerpoint/2010/main" val="3350404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4110391687"/>
      </p:ext>
    </p:extLst>
  </p:cSld>
  <p:clrMapOvr>
    <a:overrideClrMapping bg1="dk1" tx1="lt1" bg2="dk2" tx2="lt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2783833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418130639"/>
      </p:ext>
    </p:extLst>
  </p:cSld>
  <p:clrMapOvr>
    <a:overrideClrMapping bg1="dk1" tx1="lt1" bg2="dk2" tx2="lt2" accent1="accent1" accent2="accent2" accent3="accent3" accent4="accent4" accent5="accent5" accent6="accent6" hlink="hlink" folHlink="folHlink"/>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3947965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645432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73931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6C8E6F62-8D81-2A47-BBEB-76F0A3F95D06}" type="slidenum">
              <a:rPr lang="en-US"/>
              <a:pPr>
                <a:defRPr/>
              </a:pPr>
              <a:t>‹#›</a:t>
            </a:fld>
            <a:endParaRPr lang="en-US"/>
          </a:p>
        </p:txBody>
      </p:sp>
    </p:spTree>
    <p:extLst>
      <p:ext uri="{BB962C8B-B14F-4D97-AF65-F5344CB8AC3E}">
        <p14:creationId xmlns:p14="http://schemas.microsoft.com/office/powerpoint/2010/main" val="17745175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0527315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8311928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7990605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7441088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164333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349748095"/>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5839702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125628788"/>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5784210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138237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0A74C43-4AF6-4B45-A934-0D8EC85ACB4A}" type="slidenum">
              <a:rPr lang="en-US"/>
              <a:pPr>
                <a:defRPr/>
              </a:pPr>
              <a:t>‹#›</a:t>
            </a:fld>
            <a:endParaRPr lang="en-US"/>
          </a:p>
        </p:txBody>
      </p:sp>
    </p:spTree>
    <p:extLst>
      <p:ext uri="{BB962C8B-B14F-4D97-AF65-F5344CB8AC3E}">
        <p14:creationId xmlns:p14="http://schemas.microsoft.com/office/powerpoint/2010/main" val="35575581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4451659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1695017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0802500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19750079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3033949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1490062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345051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22581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74547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088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5236AD1-97C2-D142-AD53-B7EFD9D93FEF}" type="slidenum">
              <a:rPr lang="en-US"/>
              <a:pPr>
                <a:defRPr/>
              </a:pPr>
              <a:t>‹#›</a:t>
            </a:fld>
            <a:endParaRPr lang="en-US"/>
          </a:p>
        </p:txBody>
      </p:sp>
    </p:spTree>
    <p:extLst>
      <p:ext uri="{BB962C8B-B14F-4D97-AF65-F5344CB8AC3E}">
        <p14:creationId xmlns:p14="http://schemas.microsoft.com/office/powerpoint/2010/main" val="36792610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46678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747057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010987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677510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3278877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632347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2/19/24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338066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1475707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90226135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33546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18491E4-5ABD-4E4D-8ABF-E2D5DA7D3252}" type="slidenum">
              <a:rPr lang="en-US"/>
              <a:pPr>
                <a:defRPr/>
              </a:pPr>
              <a:t>‹#›</a:t>
            </a:fld>
            <a:endParaRPr lang="en-US"/>
          </a:p>
        </p:txBody>
      </p:sp>
    </p:spTree>
    <p:extLst>
      <p:ext uri="{BB962C8B-B14F-4D97-AF65-F5344CB8AC3E}">
        <p14:creationId xmlns:p14="http://schemas.microsoft.com/office/powerpoint/2010/main" val="42239739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2974259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17547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61146065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9119955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5673535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259435434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7685580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609289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4425524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4051113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36EBDA3-C54E-5B4E-89DB-169D3E050C61}" type="slidenum">
              <a:rPr lang="en-US"/>
              <a:pPr>
                <a:defRPr/>
              </a:pPr>
              <a:t>‹#›</a:t>
            </a:fld>
            <a:endParaRPr lang="en-US"/>
          </a:p>
        </p:txBody>
      </p:sp>
    </p:spTree>
    <p:extLst>
      <p:ext uri="{BB962C8B-B14F-4D97-AF65-F5344CB8AC3E}">
        <p14:creationId xmlns:p14="http://schemas.microsoft.com/office/powerpoint/2010/main" val="397923841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365909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328722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1074286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5858413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37156917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40294351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38118692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13612114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2/19/24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2491340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293411442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F541F49-4BCE-FB4B-AC82-4F75396AA799}" type="slidenum">
              <a:rPr lang="en-US"/>
              <a:pPr>
                <a:defRPr/>
              </a:pPr>
              <a:t>‹#›</a:t>
            </a:fld>
            <a:endParaRPr lang="en-US"/>
          </a:p>
        </p:txBody>
      </p:sp>
    </p:spTree>
    <p:extLst>
      <p:ext uri="{BB962C8B-B14F-4D97-AF65-F5344CB8AC3E}">
        <p14:creationId xmlns:p14="http://schemas.microsoft.com/office/powerpoint/2010/main" val="42193611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5287599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2/19/24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1269507443"/>
      </p:ext>
    </p:extLst>
  </p:cSld>
  <p:clrMapOvr>
    <a:overrideClrMapping bg1="dk1" tx1="lt1" bg2="dk2" tx2="lt2" accent1="accent1" accent2="accent2" accent3="accent3" accent4="accent4" accent5="accent5" accent6="accent6" hlink="hlink" folHlink="folHlink"/>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2524204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8873687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4934307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0196470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3569646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31071174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5987753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2/19/24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132321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BC862C7-B1FD-A643-8E2F-4850D6FB73AE}" type="slidenum">
              <a:rPr lang="en-US"/>
              <a:pPr>
                <a:defRPr/>
              </a:pPr>
              <a:t>‹#›</a:t>
            </a:fld>
            <a:endParaRPr lang="en-US"/>
          </a:p>
        </p:txBody>
      </p:sp>
    </p:spTree>
    <p:extLst>
      <p:ext uri="{BB962C8B-B14F-4D97-AF65-F5344CB8AC3E}">
        <p14:creationId xmlns:p14="http://schemas.microsoft.com/office/powerpoint/2010/main" val="18205725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032407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734434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810317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433386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1084764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4585160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95974168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0902962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55577808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541214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70"/>
          <p:cNvSpPr>
            <a:spLocks/>
          </p:cNvSpPr>
          <p:nvPr/>
        </p:nvSpPr>
        <p:spPr bwMode="auto">
          <a:xfrm rot="16200000">
            <a:off x="3871135" y="1005684"/>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334" tIns="45667" rIns="91334" bIns="45667"/>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48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66AAD59B-084E-8A45-AD06-8C6E8F993C06}" type="slidenum">
              <a:rPr lang="en-US" altLang="ja-JP"/>
              <a:pPr>
                <a:defRPr/>
              </a:pPr>
              <a:t>‹#›</a:t>
            </a:fld>
            <a:endParaRPr lang="en-US" altLang="ja-JP"/>
          </a:p>
        </p:txBody>
      </p:sp>
    </p:spTree>
    <p:extLst>
      <p:ext uri="{BB962C8B-B14F-4D97-AF65-F5344CB8AC3E}">
        <p14:creationId xmlns:p14="http://schemas.microsoft.com/office/powerpoint/2010/main" val="147001292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7034883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fontAlgn="auto">
              <a:spcAft>
                <a:spcPts val="0"/>
              </a:spcAft>
            </a:pPr>
            <a:r>
              <a:rPr lang="en-US" sz="8000" dirty="0">
                <a:solidFill>
                  <a:prstClr val="white"/>
                </a:solidFill>
                <a:effectLst/>
                <a:latin typeface="Rockwell"/>
                <a:ea typeface="+mn-ea"/>
                <a:cs typeface="+mn-cs"/>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pPr>
            <a:r>
              <a:rPr lang="en-US" sz="8000" dirty="0">
                <a:solidFill>
                  <a:prstClr val="white"/>
                </a:solidFill>
                <a:effectLst/>
                <a:latin typeface="Rockwell"/>
                <a:ea typeface="+mn-ea"/>
                <a:cs typeface="+mn-cs"/>
              </a:rPr>
              <a:t>”</a:t>
            </a:r>
          </a:p>
        </p:txBody>
      </p:sp>
    </p:spTree>
    <p:extLst>
      <p:ext uri="{BB962C8B-B14F-4D97-AF65-F5344CB8AC3E}">
        <p14:creationId xmlns:p14="http://schemas.microsoft.com/office/powerpoint/2010/main" val="4494933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7845745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7463089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031983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47275091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2/19/24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9420218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214849237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770003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682843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567B465-6808-564E-990C-7705B03F12D7}" type="slidenum">
              <a:rPr lang="en-US" altLang="ja-JP"/>
              <a:pPr>
                <a:defRPr/>
              </a:pPr>
              <a:t>‹#›</a:t>
            </a:fld>
            <a:endParaRPr lang="en-US" altLang="ja-JP"/>
          </a:p>
        </p:txBody>
      </p:sp>
    </p:spTree>
    <p:extLst>
      <p:ext uri="{BB962C8B-B14F-4D97-AF65-F5344CB8AC3E}">
        <p14:creationId xmlns:p14="http://schemas.microsoft.com/office/powerpoint/2010/main" val="12915600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6498837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US" dirty="0">
              <a:solidFill>
                <a:srgbClr val="FFFFFF"/>
              </a:solidFill>
              <a:latin typeface="Arial Narrow"/>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8044233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US" dirty="0">
              <a:solidFill>
                <a:srgbClr val="FFFFFF"/>
              </a:solidFill>
              <a:latin typeface="Arial Narrow"/>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4461790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US" dirty="0">
              <a:solidFill>
                <a:srgbClr val="FFFFFF"/>
              </a:solidFill>
              <a:latin typeface="Arial Narrow"/>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20028279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81146773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088663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80378413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2/19/24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9767448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4C8420D-68D9-6645-97B1-B9D67D3DDB14}" type="slidenum">
              <a:rPr lang="en-US" altLang="ja-JP"/>
              <a:pPr>
                <a:defRPr/>
              </a:pPr>
              <a:t>‹#›</a:t>
            </a:fld>
            <a:endParaRPr lang="en-US" altLang="ja-JP"/>
          </a:p>
        </p:txBody>
      </p:sp>
    </p:spTree>
    <p:extLst>
      <p:ext uri="{BB962C8B-B14F-4D97-AF65-F5344CB8AC3E}">
        <p14:creationId xmlns:p14="http://schemas.microsoft.com/office/powerpoint/2010/main" val="33476340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lgn="l">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pPr algn="l"/>
            <a:fld id="{89259E99-F706-9743-9EF0-84719C9D01C5}" type="slidenum">
              <a:rPr lang="en-US" smtClean="0">
                <a:latin typeface="Arial" charset="0"/>
              </a:rPr>
              <a:pPr algn="l"/>
              <a:t>‹#›</a:t>
            </a:fld>
            <a:endParaRPr lang="en-US">
              <a:latin typeface="Arial" charset="0"/>
            </a:endParaRPr>
          </a:p>
        </p:txBody>
      </p:sp>
    </p:spTree>
    <p:extLst>
      <p:ext uri="{BB962C8B-B14F-4D97-AF65-F5344CB8AC3E}">
        <p14:creationId xmlns:p14="http://schemas.microsoft.com/office/powerpoint/2010/main" val="21335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EAA1A02-FC92-5347-837F-56D2E1D91F86}" type="slidenum">
              <a:rPr lang="en-US" altLang="ja-JP"/>
              <a:pPr>
                <a:defRPr/>
              </a:pPr>
              <a:t>‹#›</a:t>
            </a:fld>
            <a:endParaRPr lang="en-US" altLang="ja-JP"/>
          </a:p>
        </p:txBody>
      </p:sp>
    </p:spTree>
    <p:extLst>
      <p:ext uri="{BB962C8B-B14F-4D97-AF65-F5344CB8AC3E}">
        <p14:creationId xmlns:p14="http://schemas.microsoft.com/office/powerpoint/2010/main" val="239130547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78232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3A336365-404A-9847-B8E9-644FB955ACFD}" type="slidenum">
              <a:rPr lang="en-US" altLang="ja-JP"/>
              <a:pPr>
                <a:defRPr/>
              </a:pPr>
              <a:t>‹#›</a:t>
            </a:fld>
            <a:endParaRPr lang="en-US" altLang="ja-JP"/>
          </a:p>
        </p:txBody>
      </p:sp>
    </p:spTree>
    <p:extLst>
      <p:ext uri="{BB962C8B-B14F-4D97-AF65-F5344CB8AC3E}">
        <p14:creationId xmlns:p14="http://schemas.microsoft.com/office/powerpoint/2010/main" val="40228079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7772912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132405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726864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49385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567894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66199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15302F-9B8A-E34B-9638-89D4E408A182}" type="slidenum">
              <a:rPr lang="en-US" altLang="ja-JP"/>
              <a:pPr>
                <a:defRPr/>
              </a:pPr>
              <a:t>‹#›</a:t>
            </a:fld>
            <a:endParaRPr lang="en-US" altLang="ja-JP"/>
          </a:p>
        </p:txBody>
      </p:sp>
    </p:spTree>
    <p:extLst>
      <p:ext uri="{BB962C8B-B14F-4D97-AF65-F5344CB8AC3E}">
        <p14:creationId xmlns:p14="http://schemas.microsoft.com/office/powerpoint/2010/main" val="15596940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086383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301468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4486088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856411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9986804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910354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2/19/24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807C206-DC88-9A4E-B36C-B51AFE136889}" type="slidenum">
              <a:rPr lang="en-US" altLang="ja-JP"/>
              <a:pPr>
                <a:defRPr/>
              </a:pPr>
              <a:t>‹#›</a:t>
            </a:fld>
            <a:endParaRPr lang="en-US" altLang="ja-JP"/>
          </a:p>
        </p:txBody>
      </p:sp>
    </p:spTree>
    <p:extLst>
      <p:ext uri="{BB962C8B-B14F-4D97-AF65-F5344CB8AC3E}">
        <p14:creationId xmlns:p14="http://schemas.microsoft.com/office/powerpoint/2010/main" val="8712231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2/19/24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2/19/24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2/19/24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2/19/24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2/19/24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algn="ctr">
              <a:defRPr/>
            </a:lvl1pPr>
          </a:lstStyle>
          <a:p>
            <a:pPr eaLnBrk="1" hangingPunct="1">
              <a:defRPr/>
            </a:pPr>
            <a:endParaRPr lang="en-US" sz="2400">
              <a:solidFill>
                <a:srgbClr val="000000"/>
              </a:solidFill>
              <a:latin typeface="Times New Roman" charset="0"/>
              <a:ea typeface="ＭＳ Ｐゴシック" charset="0"/>
            </a:endParaRPr>
          </a:p>
        </p:txBody>
      </p:sp>
      <p:sp>
        <p:nvSpPr>
          <p:cNvPr id="3"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a:defRPr/>
            </a:lvl1pPr>
          </a:lstStyle>
          <a:p>
            <a:pPr algn="ctr" eaLnBrk="1" hangingPunct="1">
              <a:defRPr/>
            </a:pPr>
            <a:endParaRPr lang="en-US" sz="2400">
              <a:solidFill>
                <a:srgbClr val="000000"/>
              </a:solidFill>
              <a:latin typeface="Times New Roman"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358" tIns="45679" rIns="91358" bIns="45679"/>
          <a:lstStyle>
            <a:lvl1pPr>
              <a:defRPr/>
            </a:lvl1pPr>
          </a:lstStyle>
          <a:p>
            <a:pPr algn="ctr" eaLnBrk="1" hangingPunct="1">
              <a:defRPr/>
            </a:pPr>
            <a:fld id="{8F421922-639B-D94E-850D-61AE0215CE64}" type="slidenum">
              <a:rPr lang="en-US" sz="2400">
                <a:solidFill>
                  <a:srgbClr val="000000"/>
                </a:solidFill>
                <a:latin typeface="Times New Roman" charset="0"/>
                <a:ea typeface="ＭＳ Ｐゴシック" charset="0"/>
              </a:rPr>
              <a:pPr algn="ctr" eaLnBrk="1" hangingPunct="1">
                <a:defRPr/>
              </a:pPr>
              <a:t>‹#›</a:t>
            </a:fld>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746780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01962FD-6404-3E48-B5A5-746A6AFDA12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71332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10C0C6-9DB2-0141-8F83-354977F02C9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99265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52E96F9-C274-A348-80E8-B89741436506}" type="slidenum">
              <a:rPr lang="en-US" altLang="ja-JP"/>
              <a:pPr>
                <a:defRPr/>
              </a:pPr>
              <a:t>‹#›</a:t>
            </a:fld>
            <a:endParaRPr lang="en-US" altLang="ja-JP"/>
          </a:p>
        </p:txBody>
      </p:sp>
    </p:spTree>
    <p:extLst>
      <p:ext uri="{BB962C8B-B14F-4D97-AF65-F5344CB8AC3E}">
        <p14:creationId xmlns:p14="http://schemas.microsoft.com/office/powerpoint/2010/main" val="20822180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2/19/24</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C705E7F-C375-2B45-A41E-397669D1DB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0002943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437681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760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77866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203573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2962930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2816861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776024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0746324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1721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3287F18-A73C-2441-BB3C-A8901E616C77}" type="slidenum">
              <a:rPr lang="en-US" altLang="ja-JP"/>
              <a:pPr>
                <a:defRPr/>
              </a:pPr>
              <a:t>‹#›</a:t>
            </a:fld>
            <a:endParaRPr lang="en-US" altLang="ja-JP"/>
          </a:p>
        </p:txBody>
      </p:sp>
    </p:spTree>
    <p:extLst>
      <p:ext uri="{BB962C8B-B14F-4D97-AF65-F5344CB8AC3E}">
        <p14:creationId xmlns:p14="http://schemas.microsoft.com/office/powerpoint/2010/main" val="23453549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0012557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21045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018436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051519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defTabSz="913680">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defTabSz="913680"/>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48" tIns="45975" rIns="91948" bIns="4597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225131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785730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91" indent="0">
              <a:buNone/>
              <a:defRPr sz="1800"/>
            </a:lvl2pPr>
            <a:lvl3pPr marL="913185" indent="0">
              <a:buNone/>
              <a:defRPr sz="1600"/>
            </a:lvl3pPr>
            <a:lvl4pPr marL="1369764" indent="0">
              <a:buNone/>
              <a:defRPr sz="1400"/>
            </a:lvl4pPr>
            <a:lvl5pPr marL="1826367" indent="0">
              <a:buNone/>
              <a:defRPr sz="1400"/>
            </a:lvl5pPr>
            <a:lvl6pPr marL="2282940" indent="0">
              <a:buNone/>
              <a:defRPr sz="1400"/>
            </a:lvl6pPr>
            <a:lvl7pPr marL="2739528" indent="0">
              <a:buNone/>
              <a:defRPr sz="1400"/>
            </a:lvl7pPr>
            <a:lvl8pPr marL="3196114" indent="0">
              <a:buNone/>
              <a:defRPr sz="1400"/>
            </a:lvl8pPr>
            <a:lvl9pPr marL="36527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983358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574587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91" indent="0">
              <a:buNone/>
              <a:defRPr sz="2000" b="1"/>
            </a:lvl2pPr>
            <a:lvl3pPr marL="913185" indent="0">
              <a:buNone/>
              <a:defRPr sz="1800" b="1"/>
            </a:lvl3pPr>
            <a:lvl4pPr marL="1369764" indent="0">
              <a:buNone/>
              <a:defRPr sz="1600" b="1"/>
            </a:lvl4pPr>
            <a:lvl5pPr marL="1826367" indent="0">
              <a:buNone/>
              <a:defRPr sz="1600" b="1"/>
            </a:lvl5pPr>
            <a:lvl6pPr marL="2282940" indent="0">
              <a:buNone/>
              <a:defRPr sz="1600" b="1"/>
            </a:lvl6pPr>
            <a:lvl7pPr marL="2739528" indent="0">
              <a:buNone/>
              <a:defRPr sz="1600" b="1"/>
            </a:lvl7pPr>
            <a:lvl8pPr marL="3196114" indent="0">
              <a:buNone/>
              <a:defRPr sz="1600" b="1"/>
            </a:lvl8pPr>
            <a:lvl9pPr marL="36527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6591" indent="0">
              <a:buNone/>
              <a:defRPr sz="2000" b="1"/>
            </a:lvl2pPr>
            <a:lvl3pPr marL="913185" indent="0">
              <a:buNone/>
              <a:defRPr sz="1800" b="1"/>
            </a:lvl3pPr>
            <a:lvl4pPr marL="1369764" indent="0">
              <a:buNone/>
              <a:defRPr sz="1600" b="1"/>
            </a:lvl4pPr>
            <a:lvl5pPr marL="1826367" indent="0">
              <a:buNone/>
              <a:defRPr sz="1600" b="1"/>
            </a:lvl5pPr>
            <a:lvl6pPr marL="2282940" indent="0">
              <a:buNone/>
              <a:defRPr sz="1600" b="1"/>
            </a:lvl6pPr>
            <a:lvl7pPr marL="2739528" indent="0">
              <a:buNone/>
              <a:defRPr sz="1600" b="1"/>
            </a:lvl7pPr>
            <a:lvl8pPr marL="3196114" indent="0">
              <a:buNone/>
              <a:defRPr sz="1600" b="1"/>
            </a:lvl8pPr>
            <a:lvl9pPr marL="36527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211254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68955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3EAB973-FF42-7B45-9EE7-27696ADA2139}" type="slidenum">
              <a:rPr lang="en-US" altLang="ja-JP"/>
              <a:pPr>
                <a:defRPr/>
              </a:pPr>
              <a:t>‹#›</a:t>
            </a:fld>
            <a:endParaRPr lang="en-US" altLang="ja-JP"/>
          </a:p>
        </p:txBody>
      </p:sp>
    </p:spTree>
    <p:extLst>
      <p:ext uri="{BB962C8B-B14F-4D97-AF65-F5344CB8AC3E}">
        <p14:creationId xmlns:p14="http://schemas.microsoft.com/office/powerpoint/2010/main" val="36804539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5594694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7" y="1435101"/>
            <a:ext cx="3008313" cy="4691063"/>
          </a:xfrm>
        </p:spPr>
        <p:txBody>
          <a:bodyPr/>
          <a:lstStyle>
            <a:lvl1pPr marL="0" indent="0">
              <a:buNone/>
              <a:defRPr sz="1400"/>
            </a:lvl1pPr>
            <a:lvl2pPr marL="456591" indent="0">
              <a:buNone/>
              <a:defRPr sz="1200"/>
            </a:lvl2pPr>
            <a:lvl3pPr marL="913185" indent="0">
              <a:buNone/>
              <a:defRPr sz="1000"/>
            </a:lvl3pPr>
            <a:lvl4pPr marL="1369764" indent="0">
              <a:buNone/>
              <a:defRPr sz="900"/>
            </a:lvl4pPr>
            <a:lvl5pPr marL="1826367" indent="0">
              <a:buNone/>
              <a:defRPr sz="900"/>
            </a:lvl5pPr>
            <a:lvl6pPr marL="2282940" indent="0">
              <a:buNone/>
              <a:defRPr sz="900"/>
            </a:lvl6pPr>
            <a:lvl7pPr marL="2739528" indent="0">
              <a:buNone/>
              <a:defRPr sz="900"/>
            </a:lvl7pPr>
            <a:lvl8pPr marL="3196114" indent="0">
              <a:buNone/>
              <a:defRPr sz="900"/>
            </a:lvl8pPr>
            <a:lvl9pPr marL="36527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784058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91" indent="0">
              <a:buNone/>
              <a:defRPr sz="2800"/>
            </a:lvl2pPr>
            <a:lvl3pPr marL="913185" indent="0">
              <a:buNone/>
              <a:defRPr sz="2400"/>
            </a:lvl3pPr>
            <a:lvl4pPr marL="1369764" indent="0">
              <a:buNone/>
              <a:defRPr sz="2000"/>
            </a:lvl4pPr>
            <a:lvl5pPr marL="1826367" indent="0">
              <a:buNone/>
              <a:defRPr sz="2000"/>
            </a:lvl5pPr>
            <a:lvl6pPr marL="2282940" indent="0">
              <a:buNone/>
              <a:defRPr sz="2000"/>
            </a:lvl6pPr>
            <a:lvl7pPr marL="2739528" indent="0">
              <a:buNone/>
              <a:defRPr sz="2000"/>
            </a:lvl7pPr>
            <a:lvl8pPr marL="3196114" indent="0">
              <a:buNone/>
              <a:defRPr sz="2000"/>
            </a:lvl8pPr>
            <a:lvl9pPr marL="36527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91" indent="0">
              <a:buNone/>
              <a:defRPr sz="1200"/>
            </a:lvl2pPr>
            <a:lvl3pPr marL="913185" indent="0">
              <a:buNone/>
              <a:defRPr sz="1000"/>
            </a:lvl3pPr>
            <a:lvl4pPr marL="1369764" indent="0">
              <a:buNone/>
              <a:defRPr sz="900"/>
            </a:lvl4pPr>
            <a:lvl5pPr marL="1826367" indent="0">
              <a:buNone/>
              <a:defRPr sz="900"/>
            </a:lvl5pPr>
            <a:lvl6pPr marL="2282940" indent="0">
              <a:buNone/>
              <a:defRPr sz="900"/>
            </a:lvl6pPr>
            <a:lvl7pPr marL="2739528" indent="0">
              <a:buNone/>
              <a:defRPr sz="900"/>
            </a:lvl7pPr>
            <a:lvl8pPr marL="3196114" indent="0">
              <a:buNone/>
              <a:defRPr sz="900"/>
            </a:lvl8pPr>
            <a:lvl9pPr marL="36527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9268654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819091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1796174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7675854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26229915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81454892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6540680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3756409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B75FB86-A6CB-934A-93F6-2BBC4B582E3A}" type="slidenum">
              <a:rPr lang="en-US" altLang="ja-JP"/>
              <a:pPr>
                <a:defRPr/>
              </a:pPr>
              <a:t>‹#›</a:t>
            </a:fld>
            <a:endParaRPr lang="en-US" altLang="ja-JP"/>
          </a:p>
        </p:txBody>
      </p:sp>
    </p:spTree>
    <p:extLst>
      <p:ext uri="{BB962C8B-B14F-4D97-AF65-F5344CB8AC3E}">
        <p14:creationId xmlns:p14="http://schemas.microsoft.com/office/powerpoint/2010/main" val="316107408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208494055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4266044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80403673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31439750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33506331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220008249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3570694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28168270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7016641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295880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48868642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03692730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49596951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402271500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37857400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26219294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91777998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317661493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114136359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032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5389388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43681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8276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03518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3101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6819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55943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13048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1580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9533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48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6907114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43" indent="0" algn="ctr">
              <a:buNone/>
              <a:defRPr/>
            </a:lvl2pPr>
            <a:lvl3pPr marL="642686" indent="0" algn="ctr">
              <a:buNone/>
              <a:defRPr/>
            </a:lvl3pPr>
            <a:lvl4pPr marL="964030" indent="0" algn="ctr">
              <a:buNone/>
              <a:defRPr/>
            </a:lvl4pPr>
            <a:lvl5pPr marL="1285372" indent="0" algn="ctr">
              <a:buNone/>
              <a:defRPr/>
            </a:lvl5pPr>
            <a:lvl6pPr marL="1606717" indent="0" algn="ctr">
              <a:buNone/>
              <a:defRPr/>
            </a:lvl6pPr>
            <a:lvl7pPr marL="1928060" indent="0" algn="ctr">
              <a:buNone/>
              <a:defRPr/>
            </a:lvl7pPr>
            <a:lvl8pPr marL="2249407" indent="0" algn="ctr">
              <a:buNone/>
              <a:defRPr/>
            </a:lvl8pPr>
            <a:lvl9pPr marL="257074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968216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280988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7" y="440641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7" y="2907086"/>
            <a:ext cx="7772009" cy="1499316"/>
          </a:xfrm>
        </p:spPr>
        <p:txBody>
          <a:bodyPr anchor="b"/>
          <a:lstStyle>
            <a:lvl1pPr marL="0" indent="0">
              <a:buNone/>
              <a:defRPr sz="1400"/>
            </a:lvl1pPr>
            <a:lvl2pPr marL="321343" indent="0">
              <a:buNone/>
              <a:defRPr sz="1300"/>
            </a:lvl2pPr>
            <a:lvl3pPr marL="642686" indent="0">
              <a:buNone/>
              <a:defRPr sz="1100"/>
            </a:lvl3pPr>
            <a:lvl4pPr marL="964030" indent="0">
              <a:buNone/>
              <a:defRPr sz="1000"/>
            </a:lvl4pPr>
            <a:lvl5pPr marL="1285372" indent="0">
              <a:buNone/>
              <a:defRPr sz="1000"/>
            </a:lvl5pPr>
            <a:lvl6pPr marL="1606717" indent="0">
              <a:buNone/>
              <a:defRPr sz="1000"/>
            </a:lvl6pPr>
            <a:lvl7pPr marL="1928060" indent="0">
              <a:buNone/>
              <a:defRPr sz="1000"/>
            </a:lvl7pPr>
            <a:lvl8pPr marL="2249407" indent="0">
              <a:buNone/>
              <a:defRPr sz="1000"/>
            </a:lvl8pPr>
            <a:lvl9pPr marL="257074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7173508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8" y="112533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167635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3" y="1535040"/>
            <a:ext cx="4040061"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43" indent="0">
              <a:buNone/>
              <a:defRPr sz="1400" b="1"/>
            </a:lvl2pPr>
            <a:lvl3pPr marL="642686" indent="0">
              <a:buNone/>
              <a:defRPr sz="1300" b="1"/>
            </a:lvl3pPr>
            <a:lvl4pPr marL="964030" indent="0">
              <a:buNone/>
              <a:defRPr sz="1100" b="1"/>
            </a:lvl4pPr>
            <a:lvl5pPr marL="1285372" indent="0">
              <a:buNone/>
              <a:defRPr sz="1100" b="1"/>
            </a:lvl5pPr>
            <a:lvl6pPr marL="1606717" indent="0">
              <a:buNone/>
              <a:defRPr sz="1100" b="1"/>
            </a:lvl6pPr>
            <a:lvl7pPr marL="1928060" indent="0">
              <a:buNone/>
              <a:defRPr sz="1100" b="1"/>
            </a:lvl7pPr>
            <a:lvl8pPr marL="2249407" indent="0">
              <a:buNone/>
              <a:defRPr sz="1100" b="1"/>
            </a:lvl8pPr>
            <a:lvl9pPr marL="25707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20623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3666830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4161843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3" y="1434565"/>
            <a:ext cx="3007439" cy="4691082"/>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25965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0"/>
            <a:ext cx="5486846" cy="4115023"/>
          </a:xfrm>
        </p:spPr>
        <p:txBody>
          <a:bodyPr/>
          <a:lstStyle>
            <a:lvl1pPr marL="0" indent="0">
              <a:buNone/>
              <a:defRPr sz="2300"/>
            </a:lvl1pPr>
            <a:lvl2pPr marL="321343" indent="0">
              <a:buNone/>
              <a:defRPr sz="2000"/>
            </a:lvl2pPr>
            <a:lvl3pPr marL="642686" indent="0">
              <a:buNone/>
              <a:defRPr sz="1700"/>
            </a:lvl3pPr>
            <a:lvl4pPr marL="964030" indent="0">
              <a:buNone/>
              <a:defRPr sz="1400"/>
            </a:lvl4pPr>
            <a:lvl5pPr marL="1285372" indent="0">
              <a:buNone/>
              <a:defRPr sz="1400"/>
            </a:lvl5pPr>
            <a:lvl6pPr marL="1606717" indent="0">
              <a:buNone/>
              <a:defRPr sz="1400"/>
            </a:lvl6pPr>
            <a:lvl7pPr marL="1928060" indent="0">
              <a:buNone/>
              <a:defRPr sz="1400"/>
            </a:lvl7pPr>
            <a:lvl8pPr marL="2249407" indent="0">
              <a:buNone/>
              <a:defRPr sz="1400"/>
            </a:lvl8pPr>
            <a:lvl9pPr marL="2570744" indent="0">
              <a:buNone/>
              <a:defRPr sz="1400"/>
            </a:lvl9pPr>
          </a:lstStyle>
          <a:p>
            <a:endParaRPr lang="en-US"/>
          </a:p>
        </p:txBody>
      </p:sp>
      <p:sp>
        <p:nvSpPr>
          <p:cNvPr id="4" name="Text Placeholder 3"/>
          <p:cNvSpPr>
            <a:spLocks noGrp="1"/>
          </p:cNvSpPr>
          <p:nvPr>
            <p:ph type="body" sz="half" idx="2"/>
          </p:nvPr>
        </p:nvSpPr>
        <p:spPr>
          <a:xfrm>
            <a:off x="1791738" y="5367626"/>
            <a:ext cx="5486846" cy="804919"/>
          </a:xfrm>
        </p:spPr>
        <p:txBody>
          <a:bodyPr/>
          <a:lstStyle>
            <a:lvl1pPr marL="0" indent="0">
              <a:buNone/>
              <a:defRPr sz="1000"/>
            </a:lvl1pPr>
            <a:lvl2pPr marL="321343" indent="0">
              <a:buNone/>
              <a:defRPr sz="800"/>
            </a:lvl2pPr>
            <a:lvl3pPr marL="642686" indent="0">
              <a:buNone/>
              <a:defRPr sz="700"/>
            </a:lvl3pPr>
            <a:lvl4pPr marL="964030" indent="0">
              <a:buNone/>
              <a:defRPr sz="600"/>
            </a:lvl4pPr>
            <a:lvl5pPr marL="1285372" indent="0">
              <a:buNone/>
              <a:defRPr sz="600"/>
            </a:lvl5pPr>
            <a:lvl6pPr marL="1606717" indent="0">
              <a:buNone/>
              <a:defRPr sz="600"/>
            </a:lvl6pPr>
            <a:lvl7pPr marL="1928060" indent="0">
              <a:buNone/>
              <a:defRPr sz="600"/>
            </a:lvl7pPr>
            <a:lvl8pPr marL="2249407" indent="0">
              <a:buNone/>
              <a:defRPr sz="600"/>
            </a:lvl8pPr>
            <a:lvl9pPr marL="257074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04506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grpSp>
      <p:sp>
        <p:nvSpPr>
          <p:cNvPr id="68" name="Freeform 70"/>
          <p:cNvSpPr>
            <a:spLocks/>
          </p:cNvSpPr>
          <p:nvPr/>
        </p:nvSpPr>
        <p:spPr bwMode="auto">
          <a:xfrm rot="16200000">
            <a:off x="3871135" y="1005684"/>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334" tIns="45667" rIns="91334" bIns="45667"/>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48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B5FB220-4C30-6544-8C42-700ABDB58112}" type="slidenum">
              <a:rPr lang="en-US" altLang="ja-JP"/>
              <a:pPr>
                <a:defRPr/>
              </a:pPr>
              <a:t>‹#›</a:t>
            </a:fld>
            <a:endParaRPr lang="en-US" altLang="ja-JP"/>
          </a:p>
        </p:txBody>
      </p:sp>
    </p:spTree>
    <p:extLst>
      <p:ext uri="{BB962C8B-B14F-4D97-AF65-F5344CB8AC3E}">
        <p14:creationId xmlns:p14="http://schemas.microsoft.com/office/powerpoint/2010/main" val="147848393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0016120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598905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24629234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336823513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42441367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201760118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334006779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226740655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23311086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495592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83276908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66206750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35723629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262055395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142999260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21909182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2540399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34576962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117498939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242103678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3713351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4E9CD73F-538D-1D42-90DF-EE17D3D1EC75}" type="slidenum">
              <a:rPr lang="en-GB"/>
              <a:pPr>
                <a:defRPr/>
              </a:pPr>
              <a:t>‹#›</a:t>
            </a:fld>
            <a:endParaRPr lang="en-GB"/>
          </a:p>
        </p:txBody>
      </p:sp>
    </p:spTree>
    <p:extLst>
      <p:ext uri="{BB962C8B-B14F-4D97-AF65-F5344CB8AC3E}">
        <p14:creationId xmlns:p14="http://schemas.microsoft.com/office/powerpoint/2010/main" val="391500424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238598465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41490684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37560097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394311581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9616223-79E5-DF46-A695-61CA9157B236}" type="slidenum">
              <a:rPr lang="en-US"/>
              <a:pPr>
                <a:defRPr/>
              </a:pPr>
              <a:t>‹#›</a:t>
            </a:fld>
            <a:endParaRPr lang="en-US"/>
          </a:p>
        </p:txBody>
      </p:sp>
    </p:spTree>
    <p:extLst>
      <p:ext uri="{BB962C8B-B14F-4D97-AF65-F5344CB8AC3E}">
        <p14:creationId xmlns:p14="http://schemas.microsoft.com/office/powerpoint/2010/main" val="23421521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E6D543-4E07-5041-B06B-14674DE973C7}"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92017145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4DE3EB5-9C5D-5143-BD56-95955048D76C}"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869992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0AD916-4D0D-7F48-9508-D1931BC11354}"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4374445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078A2D-C665-A54A-B8F7-10AFE10A8470}"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9430064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BD92F4-81C9-994D-867C-E67781AFAF28}"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72958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lgn="ctr">
              <a:defRPr>
                <a:ea typeface="+mn-ea"/>
                <a:cs typeface="+mn-cs"/>
              </a:defRPr>
            </a:lvl1pPr>
          </a:lstStyle>
          <a:p>
            <a:pPr>
              <a:defRPr/>
            </a:pPr>
            <a:endParaRPr lang="en-US"/>
          </a:p>
        </p:txBody>
      </p:sp>
      <p:sp>
        <p:nvSpPr>
          <p:cNvPr id="3" name="Rectangle 7"/>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044288F6-D6FA-1D4F-B12B-44426FBA29CF}" type="slidenum">
              <a:rPr lang="en-US"/>
              <a:pPr>
                <a:defRPr/>
              </a:pPr>
              <a:t>‹#›</a:t>
            </a:fld>
            <a:endParaRPr lang="en-US"/>
          </a:p>
        </p:txBody>
      </p:sp>
    </p:spTree>
    <p:extLst>
      <p:ext uri="{BB962C8B-B14F-4D97-AF65-F5344CB8AC3E}">
        <p14:creationId xmlns:p14="http://schemas.microsoft.com/office/powerpoint/2010/main" val="386302854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98A0A9-44E8-804F-9427-CCC49077932A}"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48349996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32960ED-C755-1D47-943E-B36E842E9A1D}"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0708433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C8EA0D9-4F9A-3841-9C21-804DEA93E2A0}"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18398545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2F6A6A-AF7A-5246-AB35-312CD574DB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81738937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8E81FD8-4D4A-604D-8643-D7B8AD82D99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5474149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4060B96-80F5-EC46-BD92-B14CB5FE10C5}"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64684587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90473037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89507080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407533726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1160252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EAEAEA"/>
                </a:solidFill>
              </a:defRPr>
            </a:lvl1pPr>
          </a:lstStyle>
          <a:p>
            <a:pPr>
              <a:defRPr/>
            </a:pPr>
            <a:fld id="{7DFCA3B4-1E60-C84D-8B9F-A03684888515}" type="slidenum">
              <a:rPr lang="en-US"/>
              <a:pPr>
                <a:defRPr/>
              </a:pPr>
              <a:t>‹#›</a:t>
            </a:fld>
            <a:endParaRPr lang="en-US"/>
          </a:p>
        </p:txBody>
      </p:sp>
    </p:spTree>
    <p:extLst>
      <p:ext uri="{BB962C8B-B14F-4D97-AF65-F5344CB8AC3E}">
        <p14:creationId xmlns:p14="http://schemas.microsoft.com/office/powerpoint/2010/main" val="74944121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22711105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43731777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230294361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53290380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55314984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39925892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70496769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82546534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423120454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723015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01423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297537373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237232067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9241838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8155734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66389713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275957458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215648399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9103760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10933721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661730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7682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282140232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97939087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9000092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356802853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86785042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271152272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8109764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88260000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34696753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289710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7EADB7B1-4189-1E49-A5B7-53405E42C478}" type="slidenum">
              <a:rPr lang="en-US"/>
              <a:pPr>
                <a:defRPr/>
              </a:pPr>
              <a:t>‹#›</a:t>
            </a:fld>
            <a:endParaRPr lang="en-US"/>
          </a:p>
        </p:txBody>
      </p:sp>
    </p:spTree>
    <p:extLst>
      <p:ext uri="{BB962C8B-B14F-4D97-AF65-F5344CB8AC3E}">
        <p14:creationId xmlns:p14="http://schemas.microsoft.com/office/powerpoint/2010/main" val="17885130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44832282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82265821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55368893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18373860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39735379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8182450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6020982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342652675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37904794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213755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1C0E793-67D2-E940-862C-C8F7A8D7E302}" type="slidenum">
              <a:rPr lang="en-US"/>
              <a:pPr>
                <a:defRPr/>
              </a:pPr>
              <a:t>‹#›</a:t>
            </a:fld>
            <a:endParaRPr lang="en-US"/>
          </a:p>
        </p:txBody>
      </p:sp>
    </p:spTree>
    <p:extLst>
      <p:ext uri="{BB962C8B-B14F-4D97-AF65-F5344CB8AC3E}">
        <p14:creationId xmlns:p14="http://schemas.microsoft.com/office/powerpoint/2010/main" val="340448289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31837966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90626444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8259073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15801889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5259117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67586182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05033789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195204529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110740286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39852177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61791F-5465-574E-9817-C032392DBEBC}" type="slidenum">
              <a:rPr lang="en-US"/>
              <a:pPr>
                <a:defRPr/>
              </a:pPr>
              <a:t>‹#›</a:t>
            </a:fld>
            <a:endParaRPr lang="en-US"/>
          </a:p>
        </p:txBody>
      </p:sp>
    </p:spTree>
    <p:extLst>
      <p:ext uri="{BB962C8B-B14F-4D97-AF65-F5344CB8AC3E}">
        <p14:creationId xmlns:p14="http://schemas.microsoft.com/office/powerpoint/2010/main" val="90295383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2292828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169332108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09707015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6527223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01065749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98762091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850322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67962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23066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9813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1A1CC04-35BF-C84D-AF5A-D2D758FC73DE}" type="slidenum">
              <a:rPr lang="en-US"/>
              <a:pPr>
                <a:defRPr/>
              </a:pPr>
              <a:t>‹#›</a:t>
            </a:fld>
            <a:endParaRPr lang="en-US"/>
          </a:p>
        </p:txBody>
      </p:sp>
    </p:spTree>
    <p:extLst>
      <p:ext uri="{BB962C8B-B14F-4D97-AF65-F5344CB8AC3E}">
        <p14:creationId xmlns:p14="http://schemas.microsoft.com/office/powerpoint/2010/main" val="30028625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146284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723611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7298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943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92904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79234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75501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68002920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4C39584-992B-2846-9BF3-A6415C18C244}" type="slidenum">
              <a:rPr lang="en-US"/>
              <a:pPr>
                <a:defRPr/>
              </a:pPr>
              <a:t>‹#›</a:t>
            </a:fld>
            <a:endParaRPr lang="en-US"/>
          </a:p>
        </p:txBody>
      </p:sp>
    </p:spTree>
    <p:extLst>
      <p:ext uri="{BB962C8B-B14F-4D97-AF65-F5344CB8AC3E}">
        <p14:creationId xmlns:p14="http://schemas.microsoft.com/office/powerpoint/2010/main" val="132061791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FDE86DF-DE13-5142-AD4D-0A3E1339F665}" type="slidenum">
              <a:rPr lang="en-US"/>
              <a:pPr/>
              <a:t>‹#›</a:t>
            </a:fld>
            <a:endParaRPr lang="en-US"/>
          </a:p>
        </p:txBody>
      </p:sp>
    </p:spTree>
    <p:extLst>
      <p:ext uri="{BB962C8B-B14F-4D97-AF65-F5344CB8AC3E}">
        <p14:creationId xmlns:p14="http://schemas.microsoft.com/office/powerpoint/2010/main" val="47473861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41A013-34CE-DF46-80BD-FCA1F46815EA}" type="slidenum">
              <a:rPr lang="en-US"/>
              <a:pPr/>
              <a:t>‹#›</a:t>
            </a:fld>
            <a:endParaRPr lang="en-US"/>
          </a:p>
        </p:txBody>
      </p:sp>
    </p:spTree>
    <p:extLst>
      <p:ext uri="{BB962C8B-B14F-4D97-AF65-F5344CB8AC3E}">
        <p14:creationId xmlns:p14="http://schemas.microsoft.com/office/powerpoint/2010/main" val="76890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FD18EAE-A2D2-074C-AECA-526DB808F753}" type="slidenum">
              <a:rPr lang="en-US"/>
              <a:pPr>
                <a:defRPr/>
              </a:pPr>
              <a:t>‹#›</a:t>
            </a:fld>
            <a:endParaRPr lang="en-US"/>
          </a:p>
        </p:txBody>
      </p:sp>
    </p:spTree>
    <p:extLst>
      <p:ext uri="{BB962C8B-B14F-4D97-AF65-F5344CB8AC3E}">
        <p14:creationId xmlns:p14="http://schemas.microsoft.com/office/powerpoint/2010/main" val="178730247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526A827-1FDE-DC48-B64B-C27300069D60}" type="slidenum">
              <a:rPr lang="en-US"/>
              <a:pPr/>
              <a:t>‹#›</a:t>
            </a:fld>
            <a:endParaRPr lang="en-US"/>
          </a:p>
        </p:txBody>
      </p:sp>
    </p:spTree>
    <p:extLst>
      <p:ext uri="{BB962C8B-B14F-4D97-AF65-F5344CB8AC3E}">
        <p14:creationId xmlns:p14="http://schemas.microsoft.com/office/powerpoint/2010/main" val="78304049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966001B-24CF-654C-9C01-A3F785B2051E}" type="slidenum">
              <a:rPr lang="en-US"/>
              <a:pPr/>
              <a:t>‹#›</a:t>
            </a:fld>
            <a:endParaRPr lang="en-US"/>
          </a:p>
        </p:txBody>
      </p:sp>
    </p:spTree>
    <p:extLst>
      <p:ext uri="{BB962C8B-B14F-4D97-AF65-F5344CB8AC3E}">
        <p14:creationId xmlns:p14="http://schemas.microsoft.com/office/powerpoint/2010/main" val="28603201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643BD033-1754-B44C-9B50-EF43F819F908}" type="slidenum">
              <a:rPr lang="en-US"/>
              <a:pPr/>
              <a:t>‹#›</a:t>
            </a:fld>
            <a:endParaRPr lang="en-US"/>
          </a:p>
        </p:txBody>
      </p:sp>
    </p:spTree>
    <p:extLst>
      <p:ext uri="{BB962C8B-B14F-4D97-AF65-F5344CB8AC3E}">
        <p14:creationId xmlns:p14="http://schemas.microsoft.com/office/powerpoint/2010/main" val="357691937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54200B3-326D-1849-8CED-61E23B8B444A}" type="slidenum">
              <a:rPr lang="en-US"/>
              <a:pPr/>
              <a:t>‹#›</a:t>
            </a:fld>
            <a:endParaRPr lang="en-US"/>
          </a:p>
        </p:txBody>
      </p:sp>
    </p:spTree>
    <p:extLst>
      <p:ext uri="{BB962C8B-B14F-4D97-AF65-F5344CB8AC3E}">
        <p14:creationId xmlns:p14="http://schemas.microsoft.com/office/powerpoint/2010/main" val="359222125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59BDDD77-02B7-F043-AB0C-133E9FE10BFE}" type="slidenum">
              <a:rPr lang="en-US"/>
              <a:pPr/>
              <a:t>‹#›</a:t>
            </a:fld>
            <a:endParaRPr lang="en-US"/>
          </a:p>
        </p:txBody>
      </p:sp>
    </p:spTree>
    <p:extLst>
      <p:ext uri="{BB962C8B-B14F-4D97-AF65-F5344CB8AC3E}">
        <p14:creationId xmlns:p14="http://schemas.microsoft.com/office/powerpoint/2010/main" val="77239732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5132A9-9B3C-EE41-BA30-028B369D69CE}" type="slidenum">
              <a:rPr lang="en-US"/>
              <a:pPr/>
              <a:t>‹#›</a:t>
            </a:fld>
            <a:endParaRPr lang="en-US"/>
          </a:p>
        </p:txBody>
      </p:sp>
    </p:spTree>
    <p:extLst>
      <p:ext uri="{BB962C8B-B14F-4D97-AF65-F5344CB8AC3E}">
        <p14:creationId xmlns:p14="http://schemas.microsoft.com/office/powerpoint/2010/main" val="5419631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6CB876F-E295-9342-A3FE-768F0A877272}" type="slidenum">
              <a:rPr lang="en-US"/>
              <a:pPr/>
              <a:t>‹#›</a:t>
            </a:fld>
            <a:endParaRPr lang="en-US"/>
          </a:p>
        </p:txBody>
      </p:sp>
    </p:spTree>
    <p:extLst>
      <p:ext uri="{BB962C8B-B14F-4D97-AF65-F5344CB8AC3E}">
        <p14:creationId xmlns:p14="http://schemas.microsoft.com/office/powerpoint/2010/main" val="317663295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29D8DB8-A652-AC4A-9E71-E16BC194F111}" type="slidenum">
              <a:rPr lang="en-US"/>
              <a:pPr/>
              <a:t>‹#›</a:t>
            </a:fld>
            <a:endParaRPr lang="en-US"/>
          </a:p>
        </p:txBody>
      </p:sp>
    </p:spTree>
    <p:extLst>
      <p:ext uri="{BB962C8B-B14F-4D97-AF65-F5344CB8AC3E}">
        <p14:creationId xmlns:p14="http://schemas.microsoft.com/office/powerpoint/2010/main" val="295614766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3BFE488-7444-D444-822D-916A8F57B8A2}" type="slidenum">
              <a:rPr lang="en-US"/>
              <a:pPr/>
              <a:t>‹#›</a:t>
            </a:fld>
            <a:endParaRPr lang="en-US"/>
          </a:p>
        </p:txBody>
      </p:sp>
    </p:spTree>
    <p:extLst>
      <p:ext uri="{BB962C8B-B14F-4D97-AF65-F5344CB8AC3E}">
        <p14:creationId xmlns:p14="http://schemas.microsoft.com/office/powerpoint/2010/main" val="396668537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99810"/>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1D2B1313-9CC3-F646-81D4-5C0103F2F565}" type="slidenum">
              <a:rPr lang="en-US"/>
              <a:pPr>
                <a:defRPr/>
              </a:pPr>
              <a:t>‹#›</a:t>
            </a:fld>
            <a:endParaRPr lang="en-US"/>
          </a:p>
        </p:txBody>
      </p:sp>
    </p:spTree>
    <p:extLst>
      <p:ext uri="{BB962C8B-B14F-4D97-AF65-F5344CB8AC3E}">
        <p14:creationId xmlns:p14="http://schemas.microsoft.com/office/powerpoint/2010/main" val="391728613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848242"/>
      </p:ext>
    </p:extLst>
  </p:cSld>
  <p:clrMapOvr>
    <a:masterClrMapping/>
  </p:clrMapOvr>
  <p:transition spd="med">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564515"/>
      </p:ext>
    </p:extLst>
  </p:cSld>
  <p:clrMapOvr>
    <a:masterClrMapping/>
  </p:clrMapOvr>
  <p:transition spd="med">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87466"/>
      </p:ext>
    </p:extLst>
  </p:cSld>
  <p:clrMapOvr>
    <a:masterClrMapping/>
  </p:clrMapOvr>
  <p:transition spd="med">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517473"/>
      </p:ext>
    </p:extLst>
  </p:cSld>
  <p:clrMapOvr>
    <a:masterClrMapping/>
  </p:clrMapOvr>
  <p:transition spd="med">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1658719"/>
      </p:ext>
    </p:extLst>
  </p:cSld>
  <p:clrMapOvr>
    <a:masterClrMapping/>
  </p:clrMapOvr>
  <p:transition spd="med">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681346"/>
      </p:ext>
    </p:extLst>
  </p:cSld>
  <p:clrMapOvr>
    <a:masterClrMapping/>
  </p:clrMapOvr>
  <p:transition spd="med">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618553"/>
      </p:ext>
    </p:extLst>
  </p:cSld>
  <p:clrMapOvr>
    <a:masterClrMapping/>
  </p:clrMapOvr>
  <p:transition spd="med">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02170"/>
      </p:ext>
    </p:extLst>
  </p:cSld>
  <p:clrMapOvr>
    <a:masterClrMapping/>
  </p:clrMapOvr>
  <p:transition spd="med">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34658"/>
      </p:ext>
    </p:extLst>
  </p:cSld>
  <p:clrMapOvr>
    <a:masterClrMapping/>
  </p:clrMapOvr>
  <p:transition spd="med">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741177"/>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76FFE4C6-B204-174C-9474-B2A00B69D0E4}" type="slidenum">
              <a:rPr lang="en-US"/>
              <a:pPr>
                <a:defRPr/>
              </a:pPr>
              <a:t>‹#›</a:t>
            </a:fld>
            <a:endParaRPr lang="en-US"/>
          </a:p>
        </p:txBody>
      </p:sp>
    </p:spTree>
    <p:extLst>
      <p:ext uri="{BB962C8B-B14F-4D97-AF65-F5344CB8AC3E}">
        <p14:creationId xmlns:p14="http://schemas.microsoft.com/office/powerpoint/2010/main" val="295821724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548947"/>
      </p:ext>
    </p:extLst>
  </p:cSld>
  <p:clrMapOvr>
    <a:masterClrMapping/>
  </p:clrMapOvr>
  <p:transition spd="med">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9879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7361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90665196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4650258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8398245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235489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2182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617500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76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00585CD-8F46-1344-94AD-FC3A89CE86C6}" type="slidenum">
              <a:rPr lang="en-US"/>
              <a:pPr>
                <a:defRPr/>
              </a:pPr>
              <a:t>‹#›</a:t>
            </a:fld>
            <a:endParaRPr lang="en-US"/>
          </a:p>
        </p:txBody>
      </p:sp>
    </p:spTree>
    <p:extLst>
      <p:ext uri="{BB962C8B-B14F-4D97-AF65-F5344CB8AC3E}">
        <p14:creationId xmlns:p14="http://schemas.microsoft.com/office/powerpoint/2010/main" val="16085892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6431633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692911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672075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5598786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150771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25805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4306079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9564490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458658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6356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0ABB311-A528-F84E-A1BA-1A965A386F92}" type="slidenum">
              <a:rPr lang="en-US"/>
              <a:pPr>
                <a:defRPr/>
              </a:pPr>
              <a:t>‹#›</a:t>
            </a:fld>
            <a:endParaRPr lang="en-US"/>
          </a:p>
        </p:txBody>
      </p:sp>
    </p:spTree>
    <p:extLst>
      <p:ext uri="{BB962C8B-B14F-4D97-AF65-F5344CB8AC3E}">
        <p14:creationId xmlns:p14="http://schemas.microsoft.com/office/powerpoint/2010/main" val="76781899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048193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694490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718432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626814372"/>
      </p:ext>
    </p:extLst>
  </p:cSld>
  <p:clrMapOvr>
    <a:masterClrMapping/>
  </p:clrMapOvr>
  <p:transition>
    <p:fade/>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474742"/>
      </p:ext>
    </p:extLst>
  </p:cSld>
  <p:clrMapOvr>
    <a:masterClrMapping/>
  </p:clrMapOvr>
  <p:transition>
    <p:fade/>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497123933"/>
      </p:ext>
    </p:extLst>
  </p:cSld>
  <p:clrMapOvr>
    <a:masterClrMapping/>
  </p:clrMapOvr>
  <p:transition>
    <p:fade/>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7863085"/>
      </p:ext>
    </p:extLst>
  </p:cSld>
  <p:clrMapOvr>
    <a:masterClrMapping/>
  </p:clrMapOvr>
  <p:transition>
    <p:fade/>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2237361"/>
      </p:ext>
    </p:extLst>
  </p:cSld>
  <p:clrMapOvr>
    <a:masterClrMapping/>
  </p:clrMapOvr>
  <p:transition>
    <p:fade/>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067060"/>
      </p:ext>
    </p:extLst>
  </p:cSld>
  <p:clrMapOvr>
    <a:masterClrMapping/>
  </p:clrMapOvr>
  <p:transition>
    <p:fade/>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45369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A308A0A-5FF3-694F-BAB3-ED3DEE4C2717}" type="slidenum">
              <a:rPr lang="en-US"/>
              <a:pPr>
                <a:defRPr/>
              </a:pPr>
              <a:t>‹#›</a:t>
            </a:fld>
            <a:endParaRPr lang="en-US"/>
          </a:p>
        </p:txBody>
      </p:sp>
    </p:spTree>
    <p:extLst>
      <p:ext uri="{BB962C8B-B14F-4D97-AF65-F5344CB8AC3E}">
        <p14:creationId xmlns:p14="http://schemas.microsoft.com/office/powerpoint/2010/main" val="424307452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2080293019"/>
      </p:ext>
    </p:extLst>
  </p:cSld>
  <p:clrMapOvr>
    <a:masterClrMapping/>
  </p:clrMapOvr>
  <p:transition>
    <p:fade/>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3587331139"/>
      </p:ext>
    </p:extLst>
  </p:cSld>
  <p:clrMapOvr>
    <a:masterClrMapping/>
  </p:clrMapOvr>
  <p:transition>
    <p:fade/>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915040"/>
      </p:ext>
    </p:extLst>
  </p:cSld>
  <p:clrMapOvr>
    <a:masterClrMapping/>
  </p:clrMapOvr>
  <p:transition>
    <p:fade/>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18122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242957-E045-8F4E-BC3E-F2A1B330C3E2}" type="slidenum">
              <a:rPr lang="en-US"/>
              <a:pPr>
                <a:defRPr/>
              </a:pPr>
              <a:t>‹#›</a:t>
            </a:fld>
            <a:endParaRPr lang="en-US"/>
          </a:p>
        </p:txBody>
      </p:sp>
    </p:spTree>
    <p:extLst>
      <p:ext uri="{BB962C8B-B14F-4D97-AF65-F5344CB8AC3E}">
        <p14:creationId xmlns:p14="http://schemas.microsoft.com/office/powerpoint/2010/main" val="2472972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vl1pPr>
          </a:lstStyle>
          <a:p>
            <a:pPr>
              <a:defRPr/>
            </a:pPr>
            <a:fld id="{A62A3820-3339-1646-8F61-BBBDB4DDC53C}" type="slidenum">
              <a:rPr lang="en-US"/>
              <a:pPr>
                <a:defRPr/>
              </a:pPr>
              <a:t>‹#›</a:t>
            </a:fld>
            <a:endParaRPr lang="en-US"/>
          </a:p>
        </p:txBody>
      </p:sp>
    </p:spTree>
    <p:extLst>
      <p:ext uri="{BB962C8B-B14F-4D97-AF65-F5344CB8AC3E}">
        <p14:creationId xmlns:p14="http://schemas.microsoft.com/office/powerpoint/2010/main" val="432230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vl1pPr>
          </a:lstStyle>
          <a:p>
            <a:pPr>
              <a:defRPr/>
            </a:pPr>
            <a:fld id="{FCCB9611-DF8F-A44A-BE2F-60B3870A67A8}" type="slidenum">
              <a:rPr lang="en-US"/>
              <a:pPr>
                <a:defRPr/>
              </a:pPr>
              <a:t>‹#›</a:t>
            </a:fld>
            <a:endParaRPr lang="en-US"/>
          </a:p>
        </p:txBody>
      </p:sp>
    </p:spTree>
    <p:extLst>
      <p:ext uri="{BB962C8B-B14F-4D97-AF65-F5344CB8AC3E}">
        <p14:creationId xmlns:p14="http://schemas.microsoft.com/office/powerpoint/2010/main" val="3294684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035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6"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3"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6"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8439" name="Rectangle 1063"/>
          <p:cNvSpPr>
            <a:spLocks noGrp="1" noChangeArrowheads="1"/>
          </p:cNvSpPr>
          <p:nvPr>
            <p:ph type="ctrTitle" sz="quarter"/>
          </p:nvPr>
        </p:nvSpPr>
        <p:spPr>
          <a:xfrm>
            <a:off x="685800" y="1692291"/>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a:lvl1pPr>
          </a:lstStyle>
          <a:p>
            <a:pPr>
              <a:defRPr/>
            </a:pPr>
            <a:endParaRPr lang="en-US">
              <a:solidFill>
                <a:srgbClr val="FFFFFF"/>
              </a:solidFill>
              <a:latin typeface="Verdana"/>
            </a:endParaRPr>
          </a:p>
        </p:txBody>
      </p:sp>
      <p:sp>
        <p:nvSpPr>
          <p:cNvPr id="42" name="Rectangle 1066"/>
          <p:cNvSpPr>
            <a:spLocks noGrp="1" noChangeArrowheads="1"/>
          </p:cNvSpPr>
          <p:nvPr>
            <p:ph type="ftr" sz="quarter" idx="11"/>
          </p:nvPr>
        </p:nvSpPr>
        <p:spPr/>
        <p:txBody>
          <a:bodyPr/>
          <a:lstStyle>
            <a:lvl1pPr>
              <a:defRPr/>
            </a:lvl1pPr>
          </a:lstStyle>
          <a:p>
            <a:pPr>
              <a:defRPr/>
            </a:pPr>
            <a:endParaRPr lang="en-US">
              <a:solidFill>
                <a:srgbClr val="FFFFFF"/>
              </a:solidFill>
              <a:latin typeface="Verdana"/>
            </a:endParaRPr>
          </a:p>
        </p:txBody>
      </p:sp>
      <p:sp>
        <p:nvSpPr>
          <p:cNvPr id="43" name="Rectangle 1067"/>
          <p:cNvSpPr>
            <a:spLocks noGrp="1" noChangeArrowheads="1"/>
          </p:cNvSpPr>
          <p:nvPr>
            <p:ph type="sldNum" sz="quarter" idx="12"/>
          </p:nvPr>
        </p:nvSpPr>
        <p:spPr/>
        <p:txBody>
          <a:bodyPr/>
          <a:lstStyle>
            <a:lvl1pPr>
              <a:defRPr/>
            </a:lvl1pPr>
          </a:lstStyle>
          <a:p>
            <a:fld id="{9B01A314-7E43-0C44-95E6-FDAA50551F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2807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87FA1135-BDB8-D440-8078-11F7EC494B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0848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260FD7F9-87AC-C74D-9F3E-CA7404829E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4478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85D6E181-B444-E341-969B-5A710493F7E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37663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8"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9" name="Rectangle 1066"/>
          <p:cNvSpPr>
            <a:spLocks noGrp="1" noChangeArrowheads="1"/>
          </p:cNvSpPr>
          <p:nvPr>
            <p:ph type="sldNum" sz="quarter" idx="12"/>
          </p:nvPr>
        </p:nvSpPr>
        <p:spPr>
          <a:ln/>
        </p:spPr>
        <p:txBody>
          <a:bodyPr/>
          <a:lstStyle>
            <a:lvl1pPr>
              <a:defRPr/>
            </a:lvl1pPr>
          </a:lstStyle>
          <a:p>
            <a:fld id="{49EFEB0B-0A68-424F-8BA3-B8EA46A921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9828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4"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5" name="Rectangle 1066"/>
          <p:cNvSpPr>
            <a:spLocks noGrp="1" noChangeArrowheads="1"/>
          </p:cNvSpPr>
          <p:nvPr>
            <p:ph type="sldNum" sz="quarter" idx="12"/>
          </p:nvPr>
        </p:nvSpPr>
        <p:spPr>
          <a:ln/>
        </p:spPr>
        <p:txBody>
          <a:bodyPr/>
          <a:lstStyle>
            <a:lvl1pPr>
              <a:defRPr/>
            </a:lvl1pPr>
          </a:lstStyle>
          <a:p>
            <a:fld id="{7EAD1091-9C8E-5C45-815B-676845FB11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25959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3"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4" name="Rectangle 1066"/>
          <p:cNvSpPr>
            <a:spLocks noGrp="1" noChangeArrowheads="1"/>
          </p:cNvSpPr>
          <p:nvPr>
            <p:ph type="sldNum" sz="quarter" idx="12"/>
          </p:nvPr>
        </p:nvSpPr>
        <p:spPr>
          <a:ln/>
        </p:spPr>
        <p:txBody>
          <a:bodyPr/>
          <a:lstStyle>
            <a:lvl1pPr>
              <a:defRPr/>
            </a:lvl1pPr>
          </a:lstStyle>
          <a:p>
            <a:fld id="{084415FD-8F4F-ED4C-8EB7-A1DC0389D8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78625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B0B321CE-815F-BE42-AED1-D705272C7CD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2494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C869EB43-4900-3E49-BD3A-1F310FFE4C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2445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2DE8615B-AD7F-C342-BBAA-F54A8C4DB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612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8CAEBFE1-219C-094A-B3B0-FB2E4B7FCE4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0789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6597" name="Rectangle 1029"/>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91"/>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1031"/>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1032"/>
          <p:cNvSpPr>
            <a:spLocks noGrp="1" noChangeArrowheads="1"/>
          </p:cNvSpPr>
          <p:nvPr>
            <p:ph type="sldNum" sz="quarter" idx="12"/>
          </p:nvPr>
        </p:nvSpPr>
        <p:spPr/>
        <p:txBody>
          <a:bodyPr/>
          <a:lstStyle>
            <a:lvl1pPr>
              <a:defRPr/>
            </a:lvl1pPr>
          </a:lstStyle>
          <a:p>
            <a:fld id="{53B94AED-CCF2-0540-9775-F1A005BD58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71430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9C236B24-F8CD-0446-B22C-844BECC6E5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9398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B35842C0-2AD2-1241-9EC3-D542AF3D76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2557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FEC226C2-69AA-9E40-95AC-8B68601F91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29369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1033"/>
          <p:cNvSpPr>
            <a:spLocks noGrp="1" noChangeArrowheads="1"/>
          </p:cNvSpPr>
          <p:nvPr>
            <p:ph type="sldNum" sz="quarter" idx="12"/>
          </p:nvPr>
        </p:nvSpPr>
        <p:spPr>
          <a:ln/>
        </p:spPr>
        <p:txBody>
          <a:bodyPr/>
          <a:lstStyle>
            <a:lvl1pPr>
              <a:defRPr/>
            </a:lvl1pPr>
          </a:lstStyle>
          <a:p>
            <a:fld id="{3EE8003C-B7B9-934A-A4CE-B5108D478A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81326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1033"/>
          <p:cNvSpPr>
            <a:spLocks noGrp="1" noChangeArrowheads="1"/>
          </p:cNvSpPr>
          <p:nvPr>
            <p:ph type="sldNum" sz="quarter" idx="12"/>
          </p:nvPr>
        </p:nvSpPr>
        <p:spPr>
          <a:ln/>
        </p:spPr>
        <p:txBody>
          <a:bodyPr/>
          <a:lstStyle>
            <a:lvl1pPr>
              <a:defRPr/>
            </a:lvl1pPr>
          </a:lstStyle>
          <a:p>
            <a:fld id="{851854ED-9B52-D44D-A10C-120FD4AED7E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993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1033"/>
          <p:cNvSpPr>
            <a:spLocks noGrp="1" noChangeArrowheads="1"/>
          </p:cNvSpPr>
          <p:nvPr>
            <p:ph type="sldNum" sz="quarter" idx="12"/>
          </p:nvPr>
        </p:nvSpPr>
        <p:spPr>
          <a:ln/>
        </p:spPr>
        <p:txBody>
          <a:bodyPr/>
          <a:lstStyle>
            <a:lvl1pPr>
              <a:defRPr/>
            </a:lvl1pPr>
          </a:lstStyle>
          <a:p>
            <a:fld id="{D2C6D09E-7AF4-A44E-ADCF-66B44C346A5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2355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DB68BEB5-99E6-C544-B388-961CC03EB4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0035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053716BD-0C9A-F743-A91B-010DECC114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582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EFCABB65-9C23-9740-9986-4454489DB2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2269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235BC8A4-3497-684B-8CA9-0F7E35D3B9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1923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vert="horz" lIns="91334" tIns="45667" rIns="91334" bIns="45667"/>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334" tIns="45667" rIns="91334" bIns="45667"/>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Tree>
    <p:extLst>
      <p:ext uri="{BB962C8B-B14F-4D97-AF65-F5344CB8AC3E}">
        <p14:creationId xmlns:p14="http://schemas.microsoft.com/office/powerpoint/2010/main" val="872106526"/>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Content Placeholder 2"/>
          <p:cNvSpPr>
            <a:spLocks noGrp="1"/>
          </p:cNvSpPr>
          <p:nvPr>
            <p:ph idx="1"/>
          </p:nvPr>
        </p:nvSpPr>
        <p:spPr>
          <a:xfrm>
            <a:off x="457200" y="1600207"/>
            <a:ext cx="8229600" cy="4525963"/>
          </a:xfrm>
          <a:prstGeom prst="rect">
            <a:avLst/>
          </a:prstGeom>
        </p:spPr>
        <p:txBody>
          <a:bodyPr vert="horz" lIns="91334" tIns="45667" rIns="91334" bIns="4566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274430"/>
      </p:ext>
    </p:extLst>
  </p:cSld>
  <p:clrMapOvr>
    <a:masterClrMapping/>
  </p:clrMapOvr>
  <p:transitio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a:prstGeom prst="rect">
            <a:avLst/>
          </a:prstGeom>
        </p:spPr>
        <p:txBody>
          <a:bodyPr vert="horz" lIns="91334" tIns="45667" rIns="91334" bIns="45667"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34" tIns="45667" rIns="91334" bIns="45667"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Tree>
    <p:extLst>
      <p:ext uri="{BB962C8B-B14F-4D97-AF65-F5344CB8AC3E}">
        <p14:creationId xmlns:p14="http://schemas.microsoft.com/office/powerpoint/2010/main" val="205410806"/>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
        <p:nvSpPr>
          <p:cNvPr id="3" name="Content Placeholder 2"/>
          <p:cNvSpPr>
            <a:spLocks noGrp="1"/>
          </p:cNvSpPr>
          <p:nvPr>
            <p:ph sz="half" idx="1"/>
          </p:nvPr>
        </p:nvSpPr>
        <p:spPr>
          <a:xfrm>
            <a:off x="457200" y="1600207"/>
            <a:ext cx="4038600" cy="4525963"/>
          </a:xfrm>
          <a:prstGeom prst="rect">
            <a:avLst/>
          </a:prstGeom>
        </p:spPr>
        <p:txBody>
          <a:bodyPr vert="horz" lIns="91334" tIns="45667" rIns="91334" bIns="4566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a:prstGeom prst="rect">
            <a:avLst/>
          </a:prstGeom>
        </p:spPr>
        <p:txBody>
          <a:bodyPr vert="horz" lIns="91334" tIns="45667" rIns="91334" bIns="45667"/>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0589415"/>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34" tIns="45667" rIns="91334" bIns="45667"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34" tIns="45667" rIns="91334" bIns="4566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a:prstGeom prst="rect">
            <a:avLst/>
          </a:prstGeom>
        </p:spPr>
        <p:txBody>
          <a:bodyPr vert="horz" lIns="91334" tIns="45667" rIns="91334" bIns="45667"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a:prstGeom prst="rect">
            <a:avLst/>
          </a:prstGeom>
        </p:spPr>
        <p:txBody>
          <a:bodyPr vert="horz" lIns="91334" tIns="45667" rIns="91334" bIns="4566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425447"/>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34" tIns="45667" rIns="91334" bIns="45667"/>
          <a:lstStyle/>
          <a:p>
            <a:r>
              <a:rPr lang="en-US"/>
              <a:t>Click to edit Master title style</a:t>
            </a:r>
          </a:p>
        </p:txBody>
      </p:sp>
    </p:spTree>
    <p:extLst>
      <p:ext uri="{BB962C8B-B14F-4D97-AF65-F5344CB8AC3E}">
        <p14:creationId xmlns:p14="http://schemas.microsoft.com/office/powerpoint/2010/main" val="132857539"/>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001774"/>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a:prstGeom prst="rect">
            <a:avLst/>
          </a:prstGeom>
        </p:spPr>
        <p:txBody>
          <a:bodyPr vert="horz" lIns="91334" tIns="45667" rIns="91334" bIns="45667"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a:prstGeom prst="rect">
            <a:avLst/>
          </a:prstGeom>
        </p:spPr>
        <p:txBody>
          <a:bodyPr vert="horz" lIns="91334" tIns="45667" rIns="91334" bIns="45667"/>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a:prstGeom prst="rect">
            <a:avLst/>
          </a:prstGeom>
        </p:spPr>
        <p:txBody>
          <a:bodyPr vert="horz" lIns="91334" tIns="45667" rIns="91334" bIns="45667"/>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Tree>
    <p:extLst>
      <p:ext uri="{BB962C8B-B14F-4D97-AF65-F5344CB8AC3E}">
        <p14:creationId xmlns:p14="http://schemas.microsoft.com/office/powerpoint/2010/main" val="997128052"/>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4.jpeg"/></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5.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6.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2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theme" Target="../theme/theme24.xml"/><Relationship Id="rId1" Type="http://schemas.openxmlformats.org/officeDocument/2006/relationships/slideLayout" Target="../slideLayouts/slideLayout15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7.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5.xml"/><Relationship Id="rId17" Type="http://schemas.openxmlformats.org/officeDocument/2006/relationships/image" Target="../media/image11.png"/><Relationship Id="rId2" Type="http://schemas.openxmlformats.org/officeDocument/2006/relationships/slideLayout" Target="../slideLayouts/slideLayout152.xml"/><Relationship Id="rId16" Type="http://schemas.openxmlformats.org/officeDocument/2006/relationships/image" Target="../media/image10.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9.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8.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31.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3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3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3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3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4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18" Type="http://schemas.openxmlformats.org/officeDocument/2006/relationships/theme" Target="../theme/theme41.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slideLayout" Target="../slideLayouts/slideLayout34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5.pn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42.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1.jpe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4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370.xml"/><Relationship Id="rId1" Type="http://schemas.openxmlformats.org/officeDocument/2006/relationships/slideLayout" Target="../slideLayouts/slideLayout36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6.xml"/><Relationship Id="rId1" Type="http://schemas.openxmlformats.org/officeDocument/2006/relationships/slideLayout" Target="../slideLayouts/slideLayout38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7.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8.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0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410.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theme" Target="../theme/theme52.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53.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44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image" Target="../media/image17.jpeg"/><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55.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56.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57.xml"/><Relationship Id="rId1" Type="http://schemas.openxmlformats.org/officeDocument/2006/relationships/slideLayout" Target="../slideLayouts/slideLayout47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7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theme" Target="../theme/theme58.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89.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theme" Target="../theme/theme59.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60.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6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image" Target="../media/image19.png"/><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62.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5" Type="http://schemas.openxmlformats.org/officeDocument/2006/relationships/image" Target="../media/image21.png"/><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image" Target="../media/image20.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63.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53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theme" Target="../theme/theme65.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theme" Target="../theme/theme66.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18" Type="http://schemas.openxmlformats.org/officeDocument/2006/relationships/image" Target="../media/image10.png"/><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17" Type="http://schemas.openxmlformats.org/officeDocument/2006/relationships/image" Target="../media/image9.png"/><Relationship Id="rId2" Type="http://schemas.openxmlformats.org/officeDocument/2006/relationships/slideLayout" Target="../slideLayouts/slideLayout564.xml"/><Relationship Id="rId16" Type="http://schemas.openxmlformats.org/officeDocument/2006/relationships/image" Target="../media/image8.png"/><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5" Type="http://schemas.openxmlformats.org/officeDocument/2006/relationships/image" Target="../media/image7.jpeg"/><Relationship Id="rId10" Type="http://schemas.openxmlformats.org/officeDocument/2006/relationships/slideLayout" Target="../slideLayouts/slideLayout572.xml"/><Relationship Id="rId19" Type="http://schemas.openxmlformats.org/officeDocument/2006/relationships/image" Target="../media/image11.png"/><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theme" Target="../theme/theme68.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theme" Target="../theme/theme69.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image" Target="../media/image31.png"/><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70.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theme" Target="../theme/theme71.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slideLayout" Target="../slideLayouts/slideLayout62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5" Type="http://schemas.openxmlformats.org/officeDocument/2006/relationships/slideLayout" Target="../slideLayouts/slideLayout625.xml"/><Relationship Id="rId10" Type="http://schemas.openxmlformats.org/officeDocument/2006/relationships/theme" Target="../theme/theme72.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630.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38.xml"/><Relationship Id="rId13" Type="http://schemas.openxmlformats.org/officeDocument/2006/relationships/theme" Target="../theme/theme74.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slideLayout" Target="../slideLayouts/slideLayout642.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650.xml"/><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75.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2"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72041" name="Arc 4"/>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67" tIns="45986" rIns="91967" bIns="4598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67" tIns="45986" rIns="91967" bIns="45986" numCol="1" anchor="ctr" anchorCtr="0" compatLnSpc="1">
            <a:prstTxWarp prst="textNoShape">
              <a:avLst/>
            </a:prstTxWarp>
          </a:bodyPr>
          <a:lstStyle>
            <a:lvl1pPr algn="l">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67" tIns="45986" rIns="91967" bIns="45986"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67" tIns="45986" rIns="91967" bIns="45986" numCol="1" anchor="ctr" anchorCtr="0" compatLnSpc="1">
            <a:prstTxWarp prst="textNoShape">
              <a:avLst/>
            </a:prstTxWarp>
          </a:bodyPr>
          <a:lstStyle>
            <a:lvl1pPr algn="r">
              <a:defRPr sz="1400">
                <a:solidFill>
                  <a:srgbClr val="FFFFFF"/>
                </a:solidFill>
              </a:defRPr>
            </a:lvl1pPr>
          </a:lstStyle>
          <a:p>
            <a:pPr>
              <a:defRPr/>
            </a:pPr>
            <a:fld id="{E5CBFE85-CB81-444F-BF28-7FA444F7EBAA}" type="slidenum">
              <a:rPr lang="en-US"/>
              <a:pPr>
                <a:defRPr/>
              </a:pPr>
              <a:t>‹#›</a:t>
            </a:fld>
            <a:endParaRPr lang="en-US"/>
          </a:p>
        </p:txBody>
      </p:sp>
      <p:sp>
        <p:nvSpPr>
          <p:cNvPr id="1720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60" r:id="rId1"/>
    <p:sldLayoutId id="214748786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512" indent="-34251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108" indent="-28542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708" indent="-22834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8393" indent="-22834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075" indent="-22834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1759" indent="-22834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2" y="1"/>
            <a:ext cx="9145588" cy="6845300"/>
            <a:chOff x="0" y="0"/>
            <a:chExt cx="5761" cy="4312"/>
          </a:xfrm>
        </p:grpSpPr>
        <p:sp>
          <p:nvSpPr>
            <p:cNvPr id="17408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a:solidFill>
                  <a:srgbClr val="FFFFFF"/>
                </a:solidFill>
                <a:latin typeface="Arial" charset="0"/>
              </a:endParaRPr>
            </a:p>
          </p:txBody>
        </p:sp>
        <p:sp useBgFill="1">
          <p:nvSpPr>
            <p:cNvPr id="17408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7408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4" tIns="44401" rIns="90384" bIns="44401" numCol="1" anchor="ctr" anchorCtr="0" compatLnSpc="1">
            <a:prstTxWarp prst="textNoShape">
              <a:avLst/>
            </a:prstTxWarp>
          </a:bodyPr>
          <a:lstStyle/>
          <a:p>
            <a:pPr lvl="0"/>
            <a:r>
              <a:rPr lang="en-US"/>
              <a:t>Click to edit Master title style</a:t>
            </a:r>
          </a:p>
        </p:txBody>
      </p:sp>
      <p:sp>
        <p:nvSpPr>
          <p:cNvPr id="17408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4" tIns="44401" rIns="90384" bIns="444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93" r:id="rId1"/>
    <p:sldLayoutId id="21474875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6686" algn="ctr" rtl="0" eaLnBrk="0" fontAlgn="base" hangingPunct="0">
        <a:spcBef>
          <a:spcPct val="0"/>
        </a:spcBef>
        <a:spcAft>
          <a:spcPct val="0"/>
        </a:spcAft>
        <a:defRPr sz="4400">
          <a:solidFill>
            <a:schemeClr val="tx2"/>
          </a:solidFill>
          <a:latin typeface="Arial" pitchFamily="-112" charset="0"/>
        </a:defRPr>
      </a:lvl6pPr>
      <a:lvl7pPr marL="913370" algn="ctr" rtl="0" eaLnBrk="0" fontAlgn="base" hangingPunct="0">
        <a:spcBef>
          <a:spcPct val="0"/>
        </a:spcBef>
        <a:spcAft>
          <a:spcPct val="0"/>
        </a:spcAft>
        <a:defRPr sz="4400">
          <a:solidFill>
            <a:schemeClr val="tx2"/>
          </a:solidFill>
          <a:latin typeface="Arial" pitchFamily="-112" charset="0"/>
        </a:defRPr>
      </a:lvl7pPr>
      <a:lvl8pPr marL="1370051" algn="ctr" rtl="0" eaLnBrk="0" fontAlgn="base" hangingPunct="0">
        <a:spcBef>
          <a:spcPct val="0"/>
        </a:spcBef>
        <a:spcAft>
          <a:spcPct val="0"/>
        </a:spcAft>
        <a:defRPr sz="4400">
          <a:solidFill>
            <a:schemeClr val="tx2"/>
          </a:solidFill>
          <a:latin typeface="Arial" pitchFamily="-112" charset="0"/>
        </a:defRPr>
      </a:lvl8pPr>
      <a:lvl9pPr marL="1826739" algn="ctr" rtl="0" eaLnBrk="0" fontAlgn="base" hangingPunct="0">
        <a:spcBef>
          <a:spcPct val="0"/>
        </a:spcBef>
        <a:spcAft>
          <a:spcPct val="0"/>
        </a:spcAft>
        <a:defRPr sz="4400">
          <a:solidFill>
            <a:schemeClr val="tx2"/>
          </a:solidFill>
          <a:latin typeface="Arial" pitchFamily="-112" charset="0"/>
        </a:defRPr>
      </a:lvl9pPr>
    </p:titleStyle>
    <p:bodyStyle>
      <a:lvl1pPr marL="342512" indent="-342512"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108" indent="-285428"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598393" indent="-228341"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5075" indent="-228341"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1759" indent="-228341"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0" y="0"/>
            <a:ext cx="9144000" cy="6858000"/>
            <a:chOff x="0" y="0"/>
            <a:chExt cx="5760" cy="4320"/>
          </a:xfrm>
        </p:grpSpPr>
        <p:sp>
          <p:nvSpPr>
            <p:cNvPr id="175112"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a:solidFill>
                  <a:srgbClr val="FFFFFF"/>
                </a:solidFill>
              </a:endParaRPr>
            </a:p>
          </p:txBody>
        </p:sp>
        <p:sp>
          <p:nvSpPr>
            <p:cNvPr id="175113"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175114"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5107"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title style</a:t>
            </a:r>
          </a:p>
        </p:txBody>
      </p:sp>
      <p:sp>
        <p:nvSpPr>
          <p:cNvPr id="175108"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spcBef>
                <a:spcPct val="50000"/>
              </a:spcBef>
              <a:defRPr sz="1400">
                <a:solidFill>
                  <a:srgbClr val="808080"/>
                </a:solidFill>
                <a:latin typeface="+mn-lt"/>
                <a:ea typeface="+mn-ea"/>
                <a:cs typeface="+mn-cs"/>
              </a:defRPr>
            </a:lvl1pPr>
          </a:lstStyle>
          <a:p>
            <a:pPr>
              <a:defRPr/>
            </a:pPr>
            <a:endParaRPr lang="en-US"/>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ctr" eaLnBrk="0" hangingPunct="0">
              <a:spcBef>
                <a:spcPct val="50000"/>
              </a:spcBef>
              <a:defRPr sz="1400">
                <a:solidFill>
                  <a:srgbClr val="808080"/>
                </a:solidFill>
                <a:latin typeface="+mn-lt"/>
                <a:ea typeface="+mn-ea"/>
                <a:cs typeface="+mn-cs"/>
              </a:defRPr>
            </a:lvl1pPr>
          </a:lstStyle>
          <a:p>
            <a:pPr>
              <a:defRPr/>
            </a:pPr>
            <a:endParaRPr lang="en-US"/>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spcBef>
                <a:spcPct val="50000"/>
              </a:spcBef>
              <a:defRPr sz="1400">
                <a:solidFill>
                  <a:srgbClr val="808080"/>
                </a:solidFill>
                <a:latin typeface="Tahoma" charset="0"/>
              </a:defRPr>
            </a:lvl1pPr>
          </a:lstStyle>
          <a:p>
            <a:pPr>
              <a:defRPr/>
            </a:pPr>
            <a:fld id="{221FF1D2-7E0A-C544-A278-FC8FC777594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61"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6686" algn="l" rtl="0" eaLnBrk="0" fontAlgn="base" hangingPunct="0">
        <a:spcBef>
          <a:spcPct val="0"/>
        </a:spcBef>
        <a:spcAft>
          <a:spcPct val="0"/>
        </a:spcAft>
        <a:defRPr kumimoji="1" sz="4400">
          <a:solidFill>
            <a:schemeClr val="tx2"/>
          </a:solidFill>
          <a:latin typeface="Tahoma" charset="-52"/>
        </a:defRPr>
      </a:lvl6pPr>
      <a:lvl7pPr marL="913370" algn="l" rtl="0" eaLnBrk="0" fontAlgn="base" hangingPunct="0">
        <a:spcBef>
          <a:spcPct val="0"/>
        </a:spcBef>
        <a:spcAft>
          <a:spcPct val="0"/>
        </a:spcAft>
        <a:defRPr kumimoji="1" sz="4400">
          <a:solidFill>
            <a:schemeClr val="tx2"/>
          </a:solidFill>
          <a:latin typeface="Tahoma" charset="-52"/>
        </a:defRPr>
      </a:lvl7pPr>
      <a:lvl8pPr marL="1370051" algn="l" rtl="0" eaLnBrk="0" fontAlgn="base" hangingPunct="0">
        <a:spcBef>
          <a:spcPct val="0"/>
        </a:spcBef>
        <a:spcAft>
          <a:spcPct val="0"/>
        </a:spcAft>
        <a:defRPr kumimoji="1" sz="4400">
          <a:solidFill>
            <a:schemeClr val="tx2"/>
          </a:solidFill>
          <a:latin typeface="Tahoma" charset="-52"/>
        </a:defRPr>
      </a:lvl8pPr>
      <a:lvl9pPr marL="1826739" algn="l" rtl="0" eaLnBrk="0" fontAlgn="base" hangingPunct="0">
        <a:spcBef>
          <a:spcPct val="0"/>
        </a:spcBef>
        <a:spcAft>
          <a:spcPct val="0"/>
        </a:spcAft>
        <a:defRPr kumimoji="1" sz="4400">
          <a:solidFill>
            <a:schemeClr val="tx2"/>
          </a:solidFill>
          <a:latin typeface="Tahoma" charset="-52"/>
        </a:defRPr>
      </a:lvl9pPr>
    </p:titleStyle>
    <p:bodyStyle>
      <a:lvl1pPr marL="342512" indent="-342512"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108" indent="-285428"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1708" indent="-228341"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598393" indent="-228341"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5075" indent="-228341"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1759" indent="-228341"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68447" indent="-228341"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5126" indent="-228341"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1814" indent="-228341"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B7876140-D703-324E-A755-2F3CF830556A}" type="slidenum">
              <a:rPr lang="en-US"/>
              <a:pPr>
                <a:defRPr/>
              </a:pPr>
              <a:t>‹#›</a:t>
            </a:fld>
            <a:endParaRPr lang="en-US"/>
          </a:p>
        </p:txBody>
      </p:sp>
      <p:pic>
        <p:nvPicPr>
          <p:cNvPr id="17715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62" r:id="rId1"/>
    <p:sldLayoutId id="2147487595" r:id="rId2"/>
    <p:sldLayoutId id="2147487596" r:id="rId3"/>
    <p:sldLayoutId id="2147487597" r:id="rId4"/>
    <p:sldLayoutId id="2147487598" r:id="rId5"/>
    <p:sldLayoutId id="2147487599" r:id="rId6"/>
    <p:sldLayoutId id="2147487600" r:id="rId7"/>
    <p:sldLayoutId id="2147487601" r:id="rId8"/>
    <p:sldLayoutId id="2147487602" r:id="rId9"/>
    <p:sldLayoutId id="2147487603" r:id="rId10"/>
    <p:sldLayoutId id="2147487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bwMode="auto">
          <a:xfrm>
            <a:off x="38106"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93540" name="Rectangle 4"/>
          <p:cNvSpPr>
            <a:spLocks noGrp="1" noChangeArrowheads="1"/>
          </p:cNvSpPr>
          <p:nvPr>
            <p:ph type="body" idx="1"/>
          </p:nvPr>
        </p:nvSpPr>
        <p:spPr bwMode="auto">
          <a:xfrm>
            <a:off x="38106"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b" anchorCtr="0" compatLnSpc="1">
            <a:prstTxWarp prst="textNoShape">
              <a:avLst/>
            </a:prstTxWarp>
          </a:bodyPr>
          <a:lstStyle>
            <a:lvl1pPr algn="l" eaLnBrk="0" hangingPunct="0">
              <a:defRPr sz="1400">
                <a:solidFill>
                  <a:srgbClr val="000000"/>
                </a:solidFill>
                <a:ea typeface="ＭＳ Ｐゴシック"/>
                <a:cs typeface="ＭＳ Ｐゴシック"/>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b"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b" anchorCtr="0" compatLnSpc="1">
            <a:prstTxWarp prst="textNoShape">
              <a:avLst/>
            </a:prstTxWarp>
          </a:bodyPr>
          <a:lstStyle>
            <a:lvl1pPr algn="r" eaLnBrk="0" hangingPunct="0">
              <a:defRPr sz="1400">
                <a:solidFill>
                  <a:srgbClr val="000000"/>
                </a:solidFill>
              </a:defRPr>
            </a:lvl1pPr>
          </a:lstStyle>
          <a:p>
            <a:pPr>
              <a:defRPr/>
            </a:pPr>
            <a:fld id="{10DC5F4C-467B-E048-9096-75E47CCF72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66" r:id="rId1"/>
    <p:sldLayoutId id="2147487667"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6686"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337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0051"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6739"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4614" indent="-464614"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4107" indent="-385329"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2637" indent="-331410"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7243" indent="-296524"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0505" indent="-27908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797185" indent="-279083"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3874" indent="-279083"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0555" indent="-279083"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67237" indent="-279083"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pPr algn="l">
              <a:defRPr/>
            </a:pPr>
            <a:endParaRPr lang="en-US"/>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defRPr>
            </a:lvl1pPr>
          </a:lstStyle>
          <a:p>
            <a:fld id="{4D40403E-7E83-8C49-B1B1-88C726FC6A08}" type="slidenum">
              <a:rPr lang="en-US">
                <a:latin typeface="Arial" charset="0"/>
              </a:rPr>
              <a:pPr/>
              <a:t>‹#›</a:t>
            </a:fld>
            <a:endParaRPr lang="en-US">
              <a:latin typeface="Arial" charset="0"/>
            </a:endParaRPr>
          </a:p>
        </p:txBody>
      </p:sp>
      <p:grpSp>
        <p:nvGrpSpPr>
          <p:cNvPr id="256004" name="Group 1028"/>
          <p:cNvGrpSpPr>
            <a:grpSpLocks/>
          </p:cNvGrpSpPr>
          <p:nvPr/>
        </p:nvGrpSpPr>
        <p:grpSpPr bwMode="auto">
          <a:xfrm>
            <a:off x="1" y="18"/>
            <a:ext cx="9140825" cy="6850063"/>
            <a:chOff x="0" y="0"/>
            <a:chExt cx="5758" cy="4315"/>
          </a:xfrm>
        </p:grpSpPr>
        <p:grpSp>
          <p:nvGrpSpPr>
            <p:cNvPr id="256008"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pPr>
              <a:defRPr/>
            </a:pPr>
            <a:endParaRPr lang="en-US"/>
          </a:p>
        </p:txBody>
      </p:sp>
      <p:sp>
        <p:nvSpPr>
          <p:cNvPr id="125967" name="Rectangle 1039"/>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476536"/>
      </p:ext>
    </p:extLst>
  </p:cSld>
  <p:clrMap bg1="dk2" tx1="lt1" bg2="dk1" tx2="lt2" accent1="accent1" accent2="accent2" accent3="accent3" accent4="accent4" accent5="accent5" accent6="accent6" hlink="hlink" folHlink="folHlink"/>
  <p:sldLayoutIdLst>
    <p:sldLayoutId id="214748767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0"/>
          <a:cs typeface="Arial"/>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1759"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68447"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5126"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1814"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74754" name="Group 1026"/>
          <p:cNvGrpSpPr>
            <a:grpSpLocks/>
          </p:cNvGrpSpPr>
          <p:nvPr/>
        </p:nvGrpSpPr>
        <p:grpSpPr bwMode="auto">
          <a:xfrm>
            <a:off x="1590"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nvGrpSpPr>
            <p:cNvPr id="74763"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5791"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2"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5794"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5"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6"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7"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8"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74775" name="Group 1055"/>
            <p:cNvGrpSpPr>
              <a:grpSpLocks/>
            </p:cNvGrpSpPr>
            <p:nvPr/>
          </p:nvGrpSpPr>
          <p:grpSpPr bwMode="auto">
            <a:xfrm>
              <a:off x="1" y="392"/>
              <a:ext cx="5758" cy="1571"/>
              <a:chOff x="1" y="392"/>
              <a:chExt cx="5758" cy="1571"/>
            </a:xfrm>
          </p:grpSpPr>
          <p:sp>
            <p:nvSpPr>
              <p:cNvPr id="75802"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3"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4"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5"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6"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75800"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1"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7415" name="Rectangle 1063"/>
          <p:cNvSpPr>
            <a:spLocks noGrp="1" noChangeArrowheads="1"/>
          </p:cNvSpPr>
          <p:nvPr>
            <p:ph type="title"/>
          </p:nvPr>
        </p:nvSpPr>
        <p:spPr bwMode="auto">
          <a:xfrm>
            <a:off x="457200" y="277826"/>
            <a:ext cx="8229600" cy="1139825"/>
          </a:xfrm>
          <a:prstGeom prst="rect">
            <a:avLst/>
          </a:prstGeom>
          <a:noFill/>
          <a:ln>
            <a:noFill/>
          </a:ln>
          <a:effectLst/>
        </p:spPr>
        <p:txBody>
          <a:bodyPr vert="horz" wrap="square" lIns="91334" tIns="45667" rIns="91334" bIns="45667"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1"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lgn="l">
              <a:defRPr/>
            </a:pPr>
            <a:endParaRPr lang="en-US">
              <a:solidFill>
                <a:srgbClr val="FFFFFF"/>
              </a:solidFill>
              <a:latin typeface="Verdana"/>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US">
              <a:solidFill>
                <a:srgbClr val="FFFFFF"/>
              </a:solidFill>
              <a:latin typeface="Verdana"/>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r">
              <a:defRPr sz="1000">
                <a:effectLst>
                  <a:outerShdw blurRad="38100" dist="38100" dir="2700000" algn="tl">
                    <a:srgbClr val="000000"/>
                  </a:outerShdw>
                </a:effectLst>
                <a:latin typeface="Verdana" charset="0"/>
              </a:defRPr>
            </a:lvl1pPr>
          </a:lstStyle>
          <a:p>
            <a:fld id="{F561CE53-538F-DE4F-8A0D-D1B39903FF46}" type="slidenum">
              <a:rPr lang="en-US">
                <a:solidFill>
                  <a:srgbClr val="FFFFFF"/>
                </a:solidFill>
              </a:rPr>
              <a:pPr/>
              <a:t>‹#›</a:t>
            </a:fld>
            <a:endParaRPr lang="en-US">
              <a:solidFill>
                <a:srgbClr val="FFFFFF"/>
              </a:solidFill>
            </a:endParaRPr>
          </a:p>
        </p:txBody>
      </p:sp>
      <p:sp>
        <p:nvSpPr>
          <p:cNvPr id="357419" name="Rectangle 1067"/>
          <p:cNvSpPr>
            <a:spLocks noGrp="1" noChangeArrowheads="1"/>
          </p:cNvSpPr>
          <p:nvPr>
            <p:ph type="body" idx="1"/>
          </p:nvPr>
        </p:nvSpPr>
        <p:spPr bwMode="auto">
          <a:xfrm>
            <a:off x="457200" y="1600216"/>
            <a:ext cx="8229600" cy="4530725"/>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3847"/>
      </p:ext>
    </p:extLst>
  </p:cSld>
  <p:clrMap bg1="dk2" tx1="lt1" bg2="dk1" tx2="lt2" accent1="accent1" accent2="accent2" accent3="accent3" accent4="accent4" accent5="accent5" accent6="accent6" hlink="hlink" folHlink="folHlink"/>
  <p:sldLayoutIdLst>
    <p:sldLayoutId id="2147487672" r:id="rId1"/>
    <p:sldLayoutId id="2147487673" r:id="rId2"/>
    <p:sldLayoutId id="2147487674" r:id="rId3"/>
    <p:sldLayoutId id="2147487675" r:id="rId4"/>
    <p:sldLayoutId id="2147487676" r:id="rId5"/>
    <p:sldLayoutId id="2147487677" r:id="rId6"/>
    <p:sldLayoutId id="2147487678" r:id="rId7"/>
    <p:sldLayoutId id="2147487679" r:id="rId8"/>
    <p:sldLayoutId id="2147487680" r:id="rId9"/>
    <p:sldLayoutId id="2147487681" r:id="rId10"/>
    <p:sldLayoutId id="214748768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7"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lgn="l">
                <a:defRPr/>
              </a:pPr>
              <a:endParaRPr lang="en-US" sz="2000">
                <a:solidFill>
                  <a:srgbClr val="FFFFFF"/>
                </a:solidFill>
                <a:latin typeface="Arial" charset="0"/>
                <a:cs typeface="Arial" charset="0"/>
              </a:endParaRPr>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1"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Arial" charset="0"/>
              </a:defRPr>
            </a:lvl1pPr>
          </a:lstStyle>
          <a:p>
            <a:pPr algn="l">
              <a:defRPr/>
            </a:pPr>
            <a:endParaRPr lang="en-US">
              <a:solidFill>
                <a:srgbClr val="FFFFFF"/>
              </a:solidFill>
              <a:latin typeface="Tahoma"/>
            </a:endParaRPr>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Arial" charset="0"/>
              </a:defRPr>
            </a:lvl1pPr>
          </a:lstStyle>
          <a:p>
            <a:pPr>
              <a:defRPr/>
            </a:pPr>
            <a:endParaRPr lang="en-US">
              <a:solidFill>
                <a:srgbClr val="FFFFFF"/>
              </a:solidFill>
              <a:latin typeface="Tahoma"/>
            </a:endParaRPr>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fld id="{095FCA46-CB60-9E4F-932D-199C7AA2B0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6741786"/>
      </p:ext>
    </p:extLst>
  </p:cSld>
  <p:clrMap bg1="dk2" tx1="lt1" bg2="dk1" tx2="lt2" accent1="accent1" accent2="accent2" accent3="accent3" accent4="accent4" accent5="accent5" accent6="accent6" hlink="hlink" folHlink="folHlink"/>
  <p:sldLayoutIdLst>
    <p:sldLayoutId id="2147487684" r:id="rId1"/>
    <p:sldLayoutId id="2147487685" r:id="rId2"/>
    <p:sldLayoutId id="2147487686" r:id="rId3"/>
    <p:sldLayoutId id="2147487687" r:id="rId4"/>
    <p:sldLayoutId id="2147487688" r:id="rId5"/>
    <p:sldLayoutId id="2147487689" r:id="rId6"/>
    <p:sldLayoutId id="2147487690" r:id="rId7"/>
    <p:sldLayoutId id="2147487691" r:id="rId8"/>
    <p:sldLayoutId id="2147487692" r:id="rId9"/>
    <p:sldLayoutId id="2147487693" r:id="rId10"/>
    <p:sldLayoutId id="21474876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026"/>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lIns="91334" tIns="45667" rIns="91334" bIns="45667" anchor="ctr"/>
          <a:lstStyle/>
          <a:p>
            <a:pPr algn="l">
              <a:defRPr/>
            </a:pPr>
            <a:endParaRPr lang="en-US" sz="2000">
              <a:solidFill>
                <a:srgbClr val="000000"/>
              </a:solidFill>
              <a:latin typeface="Arial" charset="0"/>
              <a:ea typeface="Arial" charset="0"/>
              <a:cs typeface="Arial" charset="0"/>
            </a:endParaRPr>
          </a:p>
        </p:txBody>
      </p:sp>
      <p:sp>
        <p:nvSpPr>
          <p:cNvPr id="371715" name="Text Box 1027"/>
          <p:cNvSpPr txBox="1">
            <a:spLocks noChangeArrowheads="1"/>
          </p:cNvSpPr>
          <p:nvPr/>
        </p:nvSpPr>
        <p:spPr bwMode="auto">
          <a:xfrm>
            <a:off x="758720" y="6560051"/>
            <a:ext cx="879700" cy="221266"/>
          </a:xfrm>
          <a:prstGeom prst="rect">
            <a:avLst/>
          </a:prstGeom>
          <a:noFill/>
          <a:ln>
            <a:noFill/>
          </a:ln>
          <a:effectLst/>
        </p:spPr>
        <p:txBody>
          <a:bodyPr wrap="none" lIns="81968" tIns="40983" rIns="81968" bIns="40983"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62468" name="Rectangle 1028"/>
          <p:cNvSpPr>
            <a:spLocks noChangeArrowheads="1"/>
          </p:cNvSpPr>
          <p:nvPr/>
        </p:nvSpPr>
        <p:spPr bwMode="auto">
          <a:xfrm>
            <a:off x="7935375" y="6537501"/>
            <a:ext cx="604331" cy="223498"/>
          </a:xfrm>
          <a:prstGeom prst="rect">
            <a:avLst/>
          </a:prstGeom>
          <a:noFill/>
          <a:ln w="9525">
            <a:noFill/>
            <a:miter lim="800000"/>
            <a:headEnd/>
            <a:tailEnd/>
          </a:ln>
        </p:spPr>
        <p:txBody>
          <a:bodyPr wrap="none" lIns="81968" tIns="40983" rIns="81968" bIns="40983" anchor="ctr">
            <a:spAutoFit/>
          </a:bodyPr>
          <a:lstStyle/>
          <a:p>
            <a:pPr defTabSz="819814" eaLnBrk="0" hangingPunct="0">
              <a:defRPr/>
            </a:pPr>
            <a:r>
              <a:rPr lang="en-US" sz="900" b="1">
                <a:solidFill>
                  <a:srgbClr val="FFFFFF"/>
                </a:solidFill>
                <a:latin typeface="Comic Sans MS" charset="0"/>
                <a:ea typeface="Arial" charset="0"/>
                <a:cs typeface="Arial" charset="0"/>
              </a:rPr>
              <a:t>8.0.08.</a:t>
            </a:r>
          </a:p>
        </p:txBody>
      </p:sp>
      <p:sp>
        <p:nvSpPr>
          <p:cNvPr id="371717" name="Rectangle 1029"/>
          <p:cNvSpPr>
            <a:spLocks noChangeArrowheads="1"/>
          </p:cNvSpPr>
          <p:nvPr/>
        </p:nvSpPr>
        <p:spPr bwMode="auto">
          <a:xfrm>
            <a:off x="461979" y="106376"/>
            <a:ext cx="4060825" cy="930275"/>
          </a:xfrm>
          <a:prstGeom prst="rect">
            <a:avLst/>
          </a:prstGeom>
          <a:noFill/>
          <a:ln>
            <a:noFill/>
          </a:ln>
          <a:effectLst>
            <a:outerShdw blurRad="63500" dist="38099" dir="2700000" algn="ctr" rotWithShape="0">
              <a:srgbClr val="000066">
                <a:alpha val="74998"/>
              </a:srgbClr>
            </a:outerShdw>
          </a:effectLst>
        </p:spPr>
        <p:txBody>
          <a:bodyPr lIns="91071" tIns="45536" rIns="91071" bIns="45536">
            <a:spAutoFit/>
          </a:bodyPr>
          <a:lstStyle/>
          <a:p>
            <a:pPr algn="l" defTabSz="902263"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3713478987"/>
      </p:ext>
    </p:extLst>
  </p:cSld>
  <p:clrMap bg1="lt1" tx1="dk1" bg2="lt2" tx2="dk2" accent1="accent1" accent2="accent2" accent3="accent3" accent4="accent4" accent5="accent5" accent6="accent6" hlink="hlink" folHlink="folHlink"/>
  <p:sldLayoutIdLst>
    <p:sldLayoutId id="2147487696" r:id="rId1"/>
    <p:sldLayoutId id="2147487697" r:id="rId2"/>
    <p:sldLayoutId id="2147487698" r:id="rId3"/>
    <p:sldLayoutId id="2147487699" r:id="rId4"/>
    <p:sldLayoutId id="2147487700" r:id="rId5"/>
    <p:sldLayoutId id="2147487701" r:id="rId6"/>
    <p:sldLayoutId id="2147487702" r:id="rId7"/>
    <p:sldLayoutId id="2147487703" r:id="rId8"/>
    <p:sldLayoutId id="2147487704" r:id="rId9"/>
    <p:sldLayoutId id="2147487705" r:id="rId10"/>
    <p:sldLayoutId id="2147487706" r:id="rId11"/>
  </p:sldLayoutIdLst>
  <p:transition>
    <p:cut/>
  </p:transition>
  <p:txStyles>
    <p:titleStyle>
      <a:lvl1pPr algn="ctr" defTabSz="902263"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2263"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6686" algn="ctr" defTabSz="902263" rtl="0" eaLnBrk="0" fontAlgn="base" hangingPunct="0">
        <a:spcBef>
          <a:spcPct val="0"/>
        </a:spcBef>
        <a:spcAft>
          <a:spcPct val="0"/>
        </a:spcAft>
        <a:defRPr sz="4300">
          <a:solidFill>
            <a:schemeClr val="tx2"/>
          </a:solidFill>
          <a:latin typeface="Times" charset="0"/>
          <a:ea typeface="ＭＳ Ｐゴシック" charset="0"/>
        </a:defRPr>
      </a:lvl6pPr>
      <a:lvl7pPr marL="913370" algn="ctr" defTabSz="902263" rtl="0" eaLnBrk="0" fontAlgn="base" hangingPunct="0">
        <a:spcBef>
          <a:spcPct val="0"/>
        </a:spcBef>
        <a:spcAft>
          <a:spcPct val="0"/>
        </a:spcAft>
        <a:defRPr sz="4300">
          <a:solidFill>
            <a:schemeClr val="tx2"/>
          </a:solidFill>
          <a:latin typeface="Times" charset="0"/>
          <a:ea typeface="ＭＳ Ｐゴシック" charset="0"/>
        </a:defRPr>
      </a:lvl7pPr>
      <a:lvl8pPr marL="1370051" algn="ctr" defTabSz="902263" rtl="0" eaLnBrk="0" fontAlgn="base" hangingPunct="0">
        <a:spcBef>
          <a:spcPct val="0"/>
        </a:spcBef>
        <a:spcAft>
          <a:spcPct val="0"/>
        </a:spcAft>
        <a:defRPr sz="4300">
          <a:solidFill>
            <a:schemeClr val="tx2"/>
          </a:solidFill>
          <a:latin typeface="Times" charset="0"/>
          <a:ea typeface="ＭＳ Ｐゴシック" charset="0"/>
        </a:defRPr>
      </a:lvl8pPr>
      <a:lvl9pPr marL="1826739" algn="ctr" defTabSz="902263"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341" indent="-339341" algn="l" defTabSz="902263"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2596" indent="-282256" algn="l" defTabSz="902263"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7437" indent="-225173" algn="l" defTabSz="902263"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7782" indent="-225173"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29705"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6389"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3073"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399755"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56437" indent="-226759" algn="l" defTabSz="902263"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latin typeface="Tahoma" charset="0"/>
              </a:defRPr>
            </a:lvl1pPr>
          </a:lstStyle>
          <a:p>
            <a:pPr>
              <a:defRPr/>
            </a:pPr>
            <a:fld id="{A496E2E1-0DE6-A047-8873-2D3E68C203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99422"/>
      </p:ext>
    </p:extLst>
  </p:cSld>
  <p:clrMap bg1="dk2" tx1="lt1" bg2="dk1" tx2="lt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5pPr>
      <a:lvl6pPr marL="456686"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0"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0"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0"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0"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496888" y="1308104"/>
            <a:ext cx="10429876" cy="5908675"/>
            <a:chOff x="-313" y="824"/>
            <a:chExt cx="6570" cy="3722"/>
          </a:xfrm>
        </p:grpSpPr>
        <p:sp>
          <p:nvSpPr>
            <p:cNvPr id="6246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6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6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7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8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a:solidFill>
                  <a:srgbClr val="FFFFFF"/>
                </a:solidFill>
                <a:effectLst>
                  <a:outerShdw blurRad="38100" dist="38100" dir="2700000" algn="tl">
                    <a:srgbClr val="000000"/>
                  </a:outerShdw>
                </a:effectLst>
                <a:latin typeface="Arial" pitchFamily="-112" charset="0"/>
              </a:endParaRPr>
            </a:p>
          </p:txBody>
        </p:sp>
        <p:sp>
          <p:nvSpPr>
            <p:cNvPr id="6249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268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6E18C2EC-48A2-DE49-B352-4FFFB098B6A3}" type="slidenum">
              <a:rPr lang="en-US">
                <a:solidFill>
                  <a:srgbClr val="FFFFFF"/>
                </a:solidFill>
              </a:rPr>
              <a:pPr>
                <a:defRPr/>
              </a:pPr>
              <a:t>‹#›</a:t>
            </a:fld>
            <a:endParaRPr lang="en-US">
              <a:solidFill>
                <a:srgbClr val="FFFFFF"/>
              </a:solidFill>
            </a:endParaRPr>
          </a:p>
        </p:txBody>
      </p:sp>
      <p:sp>
        <p:nvSpPr>
          <p:cNvPr id="62683" name="Rectangle 219"/>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62684"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62685"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686"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42511275"/>
      </p:ext>
    </p:extLst>
  </p:cSld>
  <p:clrMap bg1="dk2" tx1="lt1" bg2="dk1" tx2="lt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7781" r:id="rId1"/>
    <p:sldLayoutId id="2147487782" r:id="rId2"/>
    <p:sldLayoutId id="214748778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108" indent="-285428"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708" indent="-228341"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393"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075" indent="-228341"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57559"/>
      </p:ext>
    </p:extLst>
  </p:cSld>
  <p:clrMap bg1="lt1" tx1="dk1" bg2="lt2" tx2="dk2" accent1="accent1" accent2="accent2" accent3="accent3" accent4="accent4" accent5="accent5" accent6="accent6" hlink="hlink" folHlink="folHlink"/>
  <p:sldLayoutIdLst>
    <p:sldLayoutId id="2147487785" r:id="rId1"/>
    <p:sldLayoutId id="2147487786" r:id="rId2"/>
    <p:sldLayoutId id="2147487787" r:id="rId3"/>
    <p:sldLayoutId id="2147487788" r:id="rId4"/>
    <p:sldLayoutId id="2147487789" r:id="rId5"/>
    <p:sldLayoutId id="2147487790" r:id="rId6"/>
    <p:sldLayoutId id="2147487791" r:id="rId7"/>
    <p:sldLayoutId id="2147487792" r:id="rId8"/>
    <p:sldLayoutId id="2147487793" r:id="rId9"/>
    <p:sldLayoutId id="2147487794" r:id="rId10"/>
    <p:sldLayoutId id="21474877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BD29876C-6039-3649-AE98-3B11D1FD7494}" type="slidenum">
              <a:rPr lang="en-US"/>
              <a:pPr>
                <a:defRPr/>
              </a:pPr>
              <a:t>‹#›</a:t>
            </a:fld>
            <a:endParaRPr lang="en-US"/>
          </a:p>
        </p:txBody>
      </p:sp>
      <p:pic>
        <p:nvPicPr>
          <p:cNvPr id="196614"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078966"/>
      </p:ext>
    </p:extLst>
  </p:cSld>
  <p:clrMap bg1="lt1" tx1="dk1" bg2="lt2" tx2="dk2" accent1="accent1" accent2="accent2" accent3="accent3" accent4="accent4" accent5="accent5" accent6="accent6" hlink="hlink" folHlink="folHlink"/>
  <p:sldLayoutIdLst>
    <p:sldLayoutId id="2147487797" r:id="rId1"/>
    <p:sldLayoutId id="2147487798" r:id="rId2"/>
    <p:sldLayoutId id="2147487799" r:id="rId3"/>
    <p:sldLayoutId id="2147487800" r:id="rId4"/>
    <p:sldLayoutId id="2147487801" r:id="rId5"/>
    <p:sldLayoutId id="2147487802" r:id="rId6"/>
    <p:sldLayoutId id="2147487803" r:id="rId7"/>
    <p:sldLayoutId id="2147487804" r:id="rId8"/>
    <p:sldLayoutId id="2147487805" r:id="rId9"/>
    <p:sldLayoutId id="2147487806" r:id="rId10"/>
    <p:sldLayoutId id="21474878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1" tIns="45657" rIns="91311" bIns="45657"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l">
              <a:defRPr sz="1400" b="0">
                <a:solidFill>
                  <a:srgbClr val="482400"/>
                </a:solidFill>
              </a:defRPr>
            </a:lvl1pPr>
          </a:lstStyle>
          <a:p>
            <a:fld id="{9166F88A-B281-3544-B767-7C8C4CBF3BCB}" type="datetime1">
              <a:rPr lang="en-US">
                <a:latin typeface="Arial" charset="0"/>
              </a:rPr>
              <a:pPr/>
              <a:t>2/19/24</a:t>
            </a:fld>
            <a:endParaRPr lang="en-US">
              <a:latin typeface="Arial"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r">
              <a:defRPr sz="1400" b="0">
                <a:solidFill>
                  <a:srgbClr val="482400"/>
                </a:solidFill>
              </a:defRPr>
            </a:lvl1pPr>
          </a:lstStyle>
          <a:p>
            <a:fld id="{FD05BA76-7E38-B84F-BAA9-FB5F6892E703}" type="slidenum">
              <a:rPr lang="en-US">
                <a:latin typeface="Arial" charset="0"/>
              </a:rPr>
              <a:pPr/>
              <a:t>‹#›</a:t>
            </a:fld>
            <a:endParaRPr lang="en-US">
              <a:latin typeface="Arial" charset="0"/>
            </a:endParaRPr>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1" y="1574804"/>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40"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1" tIns="45657" rIns="91311"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809089"/>
      </p:ext>
    </p:extLst>
  </p:cSld>
  <p:clrMap bg1="lt1" tx1="dk1" bg2="lt2" tx2="dk2" accent1="accent1" accent2="accent2" accent3="accent3" accent4="accent4" accent5="accent5" accent6="accent6" hlink="hlink" folHlink="folHlink"/>
  <p:sldLayoutIdLst>
    <p:sldLayoutId id="214748782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568" algn="l" rtl="0" fontAlgn="base">
        <a:spcBef>
          <a:spcPct val="0"/>
        </a:spcBef>
        <a:spcAft>
          <a:spcPct val="0"/>
        </a:spcAft>
        <a:defRPr sz="4400">
          <a:solidFill>
            <a:schemeClr val="tx2"/>
          </a:solidFill>
          <a:latin typeface="Times New Roman" pitchFamily="8" charset="0"/>
        </a:defRPr>
      </a:lvl6pPr>
      <a:lvl7pPr marL="913135" algn="l" rtl="0" fontAlgn="base">
        <a:spcBef>
          <a:spcPct val="0"/>
        </a:spcBef>
        <a:spcAft>
          <a:spcPct val="0"/>
        </a:spcAft>
        <a:defRPr sz="4400">
          <a:solidFill>
            <a:schemeClr val="tx2"/>
          </a:solidFill>
          <a:latin typeface="Times New Roman" pitchFamily="8" charset="0"/>
        </a:defRPr>
      </a:lvl7pPr>
      <a:lvl8pPr marL="1369701" algn="l" rtl="0" fontAlgn="base">
        <a:spcBef>
          <a:spcPct val="0"/>
        </a:spcBef>
        <a:spcAft>
          <a:spcPct val="0"/>
        </a:spcAft>
        <a:defRPr sz="4400">
          <a:solidFill>
            <a:schemeClr val="tx2"/>
          </a:solidFill>
          <a:latin typeface="Times New Roman" pitchFamily="8" charset="0"/>
        </a:defRPr>
      </a:lvl8pPr>
      <a:lvl9pPr marL="1826272" algn="l" rtl="0" fontAlgn="base">
        <a:spcBef>
          <a:spcPct val="0"/>
        </a:spcBef>
        <a:spcAft>
          <a:spcPct val="0"/>
        </a:spcAft>
        <a:defRPr sz="4400">
          <a:solidFill>
            <a:schemeClr val="tx2"/>
          </a:solidFill>
          <a:latin typeface="Times New Roman" pitchFamily="8" charset="0"/>
        </a:defRPr>
      </a:lvl9pPr>
    </p:titleStyle>
    <p:bodyStyle>
      <a:lvl1pPr marL="342426" indent="-342426"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920" indent="-285355"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2" indent="-228281" algn="l" rtl="0" eaLnBrk="0" fontAlgn="base" hangingPunct="0">
        <a:spcBef>
          <a:spcPct val="20000"/>
        </a:spcBef>
        <a:spcAft>
          <a:spcPct val="0"/>
        </a:spcAft>
        <a:buChar char="•"/>
        <a:defRPr sz="2400">
          <a:solidFill>
            <a:schemeClr val="tx1"/>
          </a:solidFill>
          <a:latin typeface="+mn-lt"/>
          <a:ea typeface="ＭＳ Ｐゴシック" charset="-128"/>
        </a:defRPr>
      </a:lvl3pPr>
      <a:lvl4pPr marL="1597984" indent="-22828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4550" indent="-22828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1120"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7687"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4250"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0819" indent="-22828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135" rtl="0" eaLnBrk="1" latinLnBrk="0" hangingPunct="1">
        <a:defRPr sz="1800" kern="1200">
          <a:solidFill>
            <a:schemeClr val="tx1"/>
          </a:solidFill>
          <a:latin typeface="+mn-lt"/>
          <a:ea typeface="+mn-ea"/>
          <a:cs typeface="+mn-cs"/>
        </a:defRPr>
      </a:lvl1pPr>
      <a:lvl2pPr marL="456568" algn="l" defTabSz="913135" rtl="0" eaLnBrk="1" latinLnBrk="0" hangingPunct="1">
        <a:defRPr sz="1800" kern="1200">
          <a:solidFill>
            <a:schemeClr val="tx1"/>
          </a:solidFill>
          <a:latin typeface="+mn-lt"/>
          <a:ea typeface="+mn-ea"/>
          <a:cs typeface="+mn-cs"/>
        </a:defRPr>
      </a:lvl2pPr>
      <a:lvl3pPr marL="913135" algn="l" defTabSz="913135" rtl="0" eaLnBrk="1" latinLnBrk="0" hangingPunct="1">
        <a:defRPr sz="1800" kern="1200">
          <a:solidFill>
            <a:schemeClr val="tx1"/>
          </a:solidFill>
          <a:latin typeface="+mn-lt"/>
          <a:ea typeface="+mn-ea"/>
          <a:cs typeface="+mn-cs"/>
        </a:defRPr>
      </a:lvl3pPr>
      <a:lvl4pPr marL="1369701" algn="l" defTabSz="913135" rtl="0" eaLnBrk="1" latinLnBrk="0" hangingPunct="1">
        <a:defRPr sz="1800" kern="1200">
          <a:solidFill>
            <a:schemeClr val="tx1"/>
          </a:solidFill>
          <a:latin typeface="+mn-lt"/>
          <a:ea typeface="+mn-ea"/>
          <a:cs typeface="+mn-cs"/>
        </a:defRPr>
      </a:lvl4pPr>
      <a:lvl5pPr marL="1826272" algn="l" defTabSz="913135" rtl="0" eaLnBrk="1" latinLnBrk="0" hangingPunct="1">
        <a:defRPr sz="1800" kern="1200">
          <a:solidFill>
            <a:schemeClr val="tx1"/>
          </a:solidFill>
          <a:latin typeface="+mn-lt"/>
          <a:ea typeface="+mn-ea"/>
          <a:cs typeface="+mn-cs"/>
        </a:defRPr>
      </a:lvl5pPr>
      <a:lvl6pPr marL="2282833" algn="l" defTabSz="913135" rtl="0" eaLnBrk="1" latinLnBrk="0" hangingPunct="1">
        <a:defRPr sz="1800" kern="1200">
          <a:solidFill>
            <a:schemeClr val="tx1"/>
          </a:solidFill>
          <a:latin typeface="+mn-lt"/>
          <a:ea typeface="+mn-ea"/>
          <a:cs typeface="+mn-cs"/>
        </a:defRPr>
      </a:lvl6pPr>
      <a:lvl7pPr marL="2739401" algn="l" defTabSz="913135" rtl="0" eaLnBrk="1" latinLnBrk="0" hangingPunct="1">
        <a:defRPr sz="1800" kern="1200">
          <a:solidFill>
            <a:schemeClr val="tx1"/>
          </a:solidFill>
          <a:latin typeface="+mn-lt"/>
          <a:ea typeface="+mn-ea"/>
          <a:cs typeface="+mn-cs"/>
        </a:defRPr>
      </a:lvl7pPr>
      <a:lvl8pPr marL="3195965" algn="l" defTabSz="913135" rtl="0" eaLnBrk="1" latinLnBrk="0" hangingPunct="1">
        <a:defRPr sz="1800" kern="1200">
          <a:solidFill>
            <a:schemeClr val="tx1"/>
          </a:solidFill>
          <a:latin typeface="+mn-lt"/>
          <a:ea typeface="+mn-ea"/>
          <a:cs typeface="+mn-cs"/>
        </a:defRPr>
      </a:lvl8pPr>
      <a:lvl9pPr marL="3652533" algn="l" defTabSz="91313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1" tIns="45657" rIns="91311" bIns="45657"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11" tIns="45657" rIns="91311" bIns="45657"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latin typeface="Arial" charset="0"/>
              </a:rPr>
              <a:pPr/>
              <a:t>‹#›</a:t>
            </a:fld>
            <a:endParaRPr lang="en-US">
              <a:solidFill>
                <a:srgbClr val="482400"/>
              </a:solidFill>
              <a:latin typeface="Arial"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1" y="1574804"/>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40"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1" tIns="45657" rIns="91311"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961785"/>
      </p:ext>
    </p:extLst>
  </p:cSld>
  <p:clrMap bg1="lt1" tx1="dk1" bg2="lt2" tx2="dk2" accent1="accent1" accent2="accent2" accent3="accent3" accent4="accent4" accent5="accent5" accent6="accent6" hlink="hlink" folHlink="folHlink"/>
  <p:sldLayoutIdLst>
    <p:sldLayoutId id="2147487823" r:id="rId1"/>
    <p:sldLayoutId id="2147487824" r:id="rId2"/>
    <p:sldLayoutId id="2147487825" r:id="rId3"/>
    <p:sldLayoutId id="2147487826" r:id="rId4"/>
    <p:sldLayoutId id="2147487827" r:id="rId5"/>
    <p:sldLayoutId id="2147487828" r:id="rId6"/>
    <p:sldLayoutId id="2147487829" r:id="rId7"/>
    <p:sldLayoutId id="2147487830" r:id="rId8"/>
    <p:sldLayoutId id="2147487831" r:id="rId9"/>
    <p:sldLayoutId id="2147487832" r:id="rId10"/>
    <p:sldLayoutId id="2147487833"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568" algn="l" rtl="0" fontAlgn="base">
        <a:spcBef>
          <a:spcPct val="0"/>
        </a:spcBef>
        <a:spcAft>
          <a:spcPct val="0"/>
        </a:spcAft>
        <a:defRPr sz="4400">
          <a:solidFill>
            <a:schemeClr val="tx2"/>
          </a:solidFill>
          <a:latin typeface="Times New Roman" pitchFamily="-111" charset="0"/>
        </a:defRPr>
      </a:lvl6pPr>
      <a:lvl7pPr marL="913135" algn="l" rtl="0" fontAlgn="base">
        <a:spcBef>
          <a:spcPct val="0"/>
        </a:spcBef>
        <a:spcAft>
          <a:spcPct val="0"/>
        </a:spcAft>
        <a:defRPr sz="4400">
          <a:solidFill>
            <a:schemeClr val="tx2"/>
          </a:solidFill>
          <a:latin typeface="Times New Roman" pitchFamily="-111" charset="0"/>
        </a:defRPr>
      </a:lvl7pPr>
      <a:lvl8pPr marL="1369701" algn="l" rtl="0" fontAlgn="base">
        <a:spcBef>
          <a:spcPct val="0"/>
        </a:spcBef>
        <a:spcAft>
          <a:spcPct val="0"/>
        </a:spcAft>
        <a:defRPr sz="4400">
          <a:solidFill>
            <a:schemeClr val="tx2"/>
          </a:solidFill>
          <a:latin typeface="Times New Roman" pitchFamily="-111" charset="0"/>
        </a:defRPr>
      </a:lvl8pPr>
      <a:lvl9pPr marL="1826272" algn="l" rtl="0" fontAlgn="base">
        <a:spcBef>
          <a:spcPct val="0"/>
        </a:spcBef>
        <a:spcAft>
          <a:spcPct val="0"/>
        </a:spcAft>
        <a:defRPr sz="4400">
          <a:solidFill>
            <a:schemeClr val="tx2"/>
          </a:solidFill>
          <a:latin typeface="Times New Roman" pitchFamily="-111" charset="0"/>
        </a:defRPr>
      </a:lvl9pPr>
    </p:titleStyle>
    <p:bodyStyle>
      <a:lvl1pPr marL="342426" indent="-342426"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1920" indent="-285355"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1412" indent="-22828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7984" indent="-22828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4550" indent="-22828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120"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7687"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4250"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0819" indent="-22828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568" rtl="0" eaLnBrk="1" latinLnBrk="0" hangingPunct="1">
        <a:defRPr sz="1800" kern="1200">
          <a:solidFill>
            <a:schemeClr val="tx1"/>
          </a:solidFill>
          <a:latin typeface="+mn-lt"/>
          <a:ea typeface="+mn-ea"/>
          <a:cs typeface="+mn-cs"/>
        </a:defRPr>
      </a:lvl1pPr>
      <a:lvl2pPr marL="456568" algn="l" defTabSz="456568" rtl="0" eaLnBrk="1" latinLnBrk="0" hangingPunct="1">
        <a:defRPr sz="1800" kern="1200">
          <a:solidFill>
            <a:schemeClr val="tx1"/>
          </a:solidFill>
          <a:latin typeface="+mn-lt"/>
          <a:ea typeface="+mn-ea"/>
          <a:cs typeface="+mn-cs"/>
        </a:defRPr>
      </a:lvl2pPr>
      <a:lvl3pPr marL="913135" algn="l" defTabSz="456568" rtl="0" eaLnBrk="1" latinLnBrk="0" hangingPunct="1">
        <a:defRPr sz="1800" kern="1200">
          <a:solidFill>
            <a:schemeClr val="tx1"/>
          </a:solidFill>
          <a:latin typeface="+mn-lt"/>
          <a:ea typeface="+mn-ea"/>
          <a:cs typeface="+mn-cs"/>
        </a:defRPr>
      </a:lvl3pPr>
      <a:lvl4pPr marL="1369701" algn="l" defTabSz="456568" rtl="0" eaLnBrk="1" latinLnBrk="0" hangingPunct="1">
        <a:defRPr sz="1800" kern="1200">
          <a:solidFill>
            <a:schemeClr val="tx1"/>
          </a:solidFill>
          <a:latin typeface="+mn-lt"/>
          <a:ea typeface="+mn-ea"/>
          <a:cs typeface="+mn-cs"/>
        </a:defRPr>
      </a:lvl4pPr>
      <a:lvl5pPr marL="1826272" algn="l" defTabSz="456568" rtl="0" eaLnBrk="1" latinLnBrk="0" hangingPunct="1">
        <a:defRPr sz="1800" kern="1200">
          <a:solidFill>
            <a:schemeClr val="tx1"/>
          </a:solidFill>
          <a:latin typeface="+mn-lt"/>
          <a:ea typeface="+mn-ea"/>
          <a:cs typeface="+mn-cs"/>
        </a:defRPr>
      </a:lvl5pPr>
      <a:lvl6pPr marL="2282833" algn="l" defTabSz="456568" rtl="0" eaLnBrk="1" latinLnBrk="0" hangingPunct="1">
        <a:defRPr sz="1800" kern="1200">
          <a:solidFill>
            <a:schemeClr val="tx1"/>
          </a:solidFill>
          <a:latin typeface="+mn-lt"/>
          <a:ea typeface="+mn-ea"/>
          <a:cs typeface="+mn-cs"/>
        </a:defRPr>
      </a:lvl6pPr>
      <a:lvl7pPr marL="2739401" algn="l" defTabSz="456568" rtl="0" eaLnBrk="1" latinLnBrk="0" hangingPunct="1">
        <a:defRPr sz="1800" kern="1200">
          <a:solidFill>
            <a:schemeClr val="tx1"/>
          </a:solidFill>
          <a:latin typeface="+mn-lt"/>
          <a:ea typeface="+mn-ea"/>
          <a:cs typeface="+mn-cs"/>
        </a:defRPr>
      </a:lvl7pPr>
      <a:lvl8pPr marL="3195965" algn="l" defTabSz="456568" rtl="0" eaLnBrk="1" latinLnBrk="0" hangingPunct="1">
        <a:defRPr sz="1800" kern="1200">
          <a:solidFill>
            <a:schemeClr val="tx1"/>
          </a:solidFill>
          <a:latin typeface="+mn-lt"/>
          <a:ea typeface="+mn-ea"/>
          <a:cs typeface="+mn-cs"/>
        </a:defRPr>
      </a:lvl8pPr>
      <a:lvl9pPr marL="3652533" algn="l" defTabSz="45656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defRPr sz="1400">
                <a:cs typeface="+mn-cs"/>
              </a:defRPr>
            </a:lvl1pPr>
          </a:lstStyle>
          <a:p>
            <a:pPr algn="l">
              <a:defRPr/>
            </a:pPr>
            <a:endParaRPr lang="en-US">
              <a:solidFill>
                <a:srgbClr val="000000"/>
              </a:solidFill>
              <a:latin typeface="Arial" charset="0"/>
              <a:cs typeface="Arial"/>
            </a:endParaRPr>
          </a:p>
        </p:txBody>
      </p:sp>
      <p:sp>
        <p:nvSpPr>
          <p:cNvPr id="4382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4382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r">
              <a:defRPr sz="1400">
                <a:cs typeface="+mn-cs"/>
              </a:defRPr>
            </a:lvl1pPr>
          </a:lstStyle>
          <a:p>
            <a:pPr>
              <a:defRPr/>
            </a:pPr>
            <a:fld id="{881809AF-DD62-7C41-97BB-AAEB47244C86}"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1627419791"/>
      </p:ext>
    </p:extLst>
  </p:cSld>
  <p:clrMap bg1="lt1" tx1="dk1" bg2="lt2" tx2="dk2" accent1="accent1" accent2="accent2" accent3="accent3" accent4="accent4" accent5="accent5" accent6="accent6" hlink="hlink" folHlink="folHlink"/>
  <p:sldLayoutIdLst>
    <p:sldLayoutId id="2147487942" r:id="rId1"/>
    <p:sldLayoutId id="2147487943" r:id="rId2"/>
    <p:sldLayoutId id="2147487944" r:id="rId3"/>
    <p:sldLayoutId id="2147487945" r:id="rId4"/>
    <p:sldLayoutId id="2147487946" r:id="rId5"/>
    <p:sldLayoutId id="2147487947" r:id="rId6"/>
    <p:sldLayoutId id="2147487948" r:id="rId7"/>
    <p:sldLayoutId id="2147487949" r:id="rId8"/>
    <p:sldLayoutId id="2147487950" r:id="rId9"/>
    <p:sldLayoutId id="2147487951" r:id="rId10"/>
    <p:sldLayoutId id="21474879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52" algn="ctr" rtl="0" fontAlgn="base">
        <a:spcBef>
          <a:spcPct val="0"/>
        </a:spcBef>
        <a:spcAft>
          <a:spcPct val="0"/>
        </a:spcAft>
        <a:defRPr sz="4400">
          <a:solidFill>
            <a:schemeClr val="tx2"/>
          </a:solidFill>
          <a:latin typeface="Arial" charset="0"/>
          <a:ea typeface="ＭＳ Ｐゴシック" charset="0"/>
          <a:cs typeface="Arial" charset="0"/>
        </a:defRPr>
      </a:lvl6pPr>
      <a:lvl7pPr marL="913905" algn="ctr" rtl="0" fontAlgn="base">
        <a:spcBef>
          <a:spcPct val="0"/>
        </a:spcBef>
        <a:spcAft>
          <a:spcPct val="0"/>
        </a:spcAft>
        <a:defRPr sz="4400">
          <a:solidFill>
            <a:schemeClr val="tx2"/>
          </a:solidFill>
          <a:latin typeface="Arial" charset="0"/>
          <a:ea typeface="ＭＳ Ｐゴシック" charset="0"/>
          <a:cs typeface="Arial" charset="0"/>
        </a:defRPr>
      </a:lvl7pPr>
      <a:lvl8pPr marL="1370852" algn="ctr" rtl="0" fontAlgn="base">
        <a:spcBef>
          <a:spcPct val="0"/>
        </a:spcBef>
        <a:spcAft>
          <a:spcPct val="0"/>
        </a:spcAft>
        <a:defRPr sz="4400">
          <a:solidFill>
            <a:schemeClr val="tx2"/>
          </a:solidFill>
          <a:latin typeface="Arial" charset="0"/>
          <a:ea typeface="ＭＳ Ｐゴシック" charset="0"/>
          <a:cs typeface="Arial" charset="0"/>
        </a:defRPr>
      </a:lvl8pPr>
      <a:lvl9pPr marL="1827807"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Arial" charset="0"/>
          <a:cs typeface="+mn-cs"/>
        </a:defRPr>
      </a:lvl2pPr>
      <a:lvl3pPr marL="1142374" indent="-228477" algn="l" rtl="0" eaLnBrk="0" fontAlgn="base" hangingPunct="0">
        <a:spcBef>
          <a:spcPct val="20000"/>
        </a:spcBef>
        <a:spcAft>
          <a:spcPct val="0"/>
        </a:spcAft>
        <a:buChar char="•"/>
        <a:defRPr sz="2400">
          <a:solidFill>
            <a:schemeClr val="tx1"/>
          </a:solidFill>
          <a:latin typeface="+mn-lt"/>
          <a:ea typeface="Arial" charset="0"/>
          <a:cs typeface="+mn-cs"/>
        </a:defRPr>
      </a:lvl3pPr>
      <a:lvl4pPr marL="1599329" indent="-228477" algn="l" rtl="0" eaLnBrk="0" fontAlgn="base" hangingPunct="0">
        <a:spcBef>
          <a:spcPct val="20000"/>
        </a:spcBef>
        <a:spcAft>
          <a:spcPct val="0"/>
        </a:spcAft>
        <a:buChar char="–"/>
        <a:defRPr sz="2000">
          <a:solidFill>
            <a:schemeClr val="tx1"/>
          </a:solidFill>
          <a:latin typeface="+mn-lt"/>
          <a:ea typeface="Arial" charset="0"/>
          <a:cs typeface="+mn-cs"/>
        </a:defRPr>
      </a:lvl4pPr>
      <a:lvl5pPr marL="2056278" indent="-228477" algn="l" rtl="0" eaLnBrk="0" fontAlgn="base" hangingPunct="0">
        <a:spcBef>
          <a:spcPct val="20000"/>
        </a:spcBef>
        <a:spcAft>
          <a:spcPct val="0"/>
        </a:spcAft>
        <a:buChar char="»"/>
        <a:defRPr sz="2000">
          <a:solidFill>
            <a:schemeClr val="tx1"/>
          </a:solidFill>
          <a:latin typeface="+mn-lt"/>
          <a:ea typeface="Arial" charset="0"/>
          <a:cs typeface="+mn-cs"/>
        </a:defRPr>
      </a:lvl5pPr>
      <a:lvl6pPr marL="2513228" indent="-228477" algn="l" rtl="0" fontAlgn="base">
        <a:spcBef>
          <a:spcPct val="20000"/>
        </a:spcBef>
        <a:spcAft>
          <a:spcPct val="0"/>
        </a:spcAft>
        <a:buChar char="»"/>
        <a:defRPr sz="2000">
          <a:solidFill>
            <a:schemeClr val="tx1"/>
          </a:solidFill>
          <a:latin typeface="+mn-lt"/>
          <a:ea typeface="Arial" charset="0"/>
          <a:cs typeface="+mn-cs"/>
        </a:defRPr>
      </a:lvl6pPr>
      <a:lvl7pPr marL="2970182" indent="-228477" algn="l" rtl="0" fontAlgn="base">
        <a:spcBef>
          <a:spcPct val="20000"/>
        </a:spcBef>
        <a:spcAft>
          <a:spcPct val="0"/>
        </a:spcAft>
        <a:buChar char="»"/>
        <a:defRPr sz="2000">
          <a:solidFill>
            <a:schemeClr val="tx1"/>
          </a:solidFill>
          <a:latin typeface="+mn-lt"/>
          <a:ea typeface="Arial" charset="0"/>
          <a:cs typeface="+mn-cs"/>
        </a:defRPr>
      </a:lvl7pPr>
      <a:lvl8pPr marL="3427130" indent="-228477" algn="l" rtl="0" fontAlgn="base">
        <a:spcBef>
          <a:spcPct val="20000"/>
        </a:spcBef>
        <a:spcAft>
          <a:spcPct val="0"/>
        </a:spcAft>
        <a:buChar char="»"/>
        <a:defRPr sz="2000">
          <a:solidFill>
            <a:schemeClr val="tx1"/>
          </a:solidFill>
          <a:latin typeface="+mn-lt"/>
          <a:ea typeface="Arial" charset="0"/>
          <a:cs typeface="+mn-cs"/>
        </a:defRPr>
      </a:lvl8pPr>
      <a:lvl9pPr marL="3884082" indent="-22847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 y="3902088"/>
            <a:ext cx="3400425" cy="2949575"/>
            <a:chOff x="0" y="2458"/>
            <a:chExt cx="2142" cy="1858"/>
          </a:xfrm>
        </p:grpSpPr>
        <p:sp>
          <p:nvSpPr>
            <p:cNvPr id="14848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4848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4848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4848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018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8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48490" name="Rectangle 10"/>
          <p:cNvSpPr>
            <a:spLocks noGrp="1" noChangeArrowheads="1"/>
          </p:cNvSpPr>
          <p:nvPr>
            <p:ph type="title"/>
          </p:nvPr>
        </p:nvSpPr>
        <p:spPr bwMode="auto">
          <a:xfrm>
            <a:off x="457200" y="277826"/>
            <a:ext cx="8229600" cy="1139825"/>
          </a:xfrm>
          <a:prstGeom prst="rect">
            <a:avLst/>
          </a:prstGeom>
          <a:noFill/>
          <a:ln w="9525">
            <a:noFill/>
            <a:miter lim="800000"/>
            <a:headEnd/>
            <a:tailEnd/>
          </a:ln>
          <a:effectLst/>
        </p:spPr>
        <p:txBody>
          <a:bodyPr vert="horz" wrap="square" lIns="91334" tIns="45667" rIns="91334" bIns="45667" numCol="1" anchor="ctr" anchorCtr="1" compatLnSpc="1">
            <a:prstTxWarp prst="textNoShape">
              <a:avLst/>
            </a:prstTxWarp>
          </a:bodyPr>
          <a:lstStyle/>
          <a:p>
            <a:pPr lvl="0"/>
            <a:r>
              <a:rPr lang="en-US"/>
              <a:t>Click to edit Master title style</a:t>
            </a:r>
          </a:p>
        </p:txBody>
      </p:sp>
      <p:sp>
        <p:nvSpPr>
          <p:cNvPr id="148491" name="Rectangle 11"/>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92" name="Rectangle 12"/>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14849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sz="1000">
                <a:effectLst>
                  <a:outerShdw blurRad="38100" dist="38100" dir="2700000" algn="tl">
                    <a:srgbClr val="010199"/>
                  </a:outerShdw>
                </a:effectLst>
                <a:latin typeface="Arial" pitchFamily="-112" charset="0"/>
                <a:ea typeface="+mn-ea"/>
                <a:cs typeface="+mn-cs"/>
              </a:defRPr>
            </a:lvl1pPr>
          </a:lstStyle>
          <a:p>
            <a:pPr>
              <a:defRPr/>
            </a:pPr>
            <a:endParaRPr lang="en-US"/>
          </a:p>
        </p:txBody>
      </p:sp>
      <p:sp>
        <p:nvSpPr>
          <p:cNvPr id="14849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000">
                <a:effectLst>
                  <a:outerShdw blurRad="38100" dist="38100" dir="2700000" algn="tl">
                    <a:srgbClr val="010199"/>
                  </a:outerShdw>
                </a:effectLst>
                <a:latin typeface="Arial" charset="0"/>
              </a:defRPr>
            </a:lvl1pPr>
          </a:lstStyle>
          <a:p>
            <a:pPr>
              <a:defRPr/>
            </a:pPr>
            <a:fld id="{DE97EBC5-34A1-AB47-A661-DA675E1B1E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29" r:id="rId1"/>
    <p:sldLayoutId id="2147487530" r:id="rId2"/>
    <p:sldLayoutId id="2147487531" r:id="rId3"/>
    <p:sldLayoutId id="2147487532" r:id="rId4"/>
    <p:sldLayoutId id="2147487533" r:id="rId5"/>
    <p:sldLayoutId id="2147487534" r:id="rId6"/>
    <p:sldLayoutId id="2147487535" r:id="rId7"/>
    <p:sldLayoutId id="2147487536" r:id="rId8"/>
    <p:sldLayoutId id="2147487537" r:id="rId9"/>
    <p:sldLayoutId id="2147487538" r:id="rId10"/>
    <p:sldLayoutId id="21474875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FFFFFF"/>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FFFFFF"/>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FFFFFF"/>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FFFFFF"/>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0" charset="-128"/>
        </a:defRPr>
      </a:lvl5pPr>
      <a:lvl6pPr marL="2511759" indent="-228341" algn="l" rtl="0" fontAlgn="base">
        <a:spcBef>
          <a:spcPct val="20000"/>
        </a:spcBef>
        <a:spcAft>
          <a:spcPct val="0"/>
        </a:spcAft>
        <a:buClr>
          <a:schemeClr val="tx1"/>
        </a:buClr>
        <a:buSzPct val="75000"/>
        <a:buFont typeface="Wingdings" pitchFamily="-110" charset="2"/>
        <a:buChar char="l"/>
        <a:defRPr sz="2000">
          <a:solidFill>
            <a:schemeClr val="tx1"/>
          </a:solidFill>
          <a:effectLst>
            <a:outerShdw blurRad="38100" dist="38100" dir="2700000" algn="tl">
              <a:srgbClr val="010199"/>
            </a:outerShdw>
          </a:effectLst>
          <a:latin typeface="+mn-lt"/>
          <a:ea typeface="ＭＳ Ｐゴシック" pitchFamily="-110" charset="-128"/>
        </a:defRPr>
      </a:lvl6pPr>
      <a:lvl7pPr marL="2968447" indent="-228341" algn="l" rtl="0" fontAlgn="base">
        <a:spcBef>
          <a:spcPct val="20000"/>
        </a:spcBef>
        <a:spcAft>
          <a:spcPct val="0"/>
        </a:spcAft>
        <a:buClr>
          <a:schemeClr val="tx1"/>
        </a:buClr>
        <a:buSzPct val="75000"/>
        <a:buFont typeface="Wingdings" pitchFamily="-110" charset="2"/>
        <a:buChar char="l"/>
        <a:defRPr sz="2000">
          <a:solidFill>
            <a:schemeClr val="tx1"/>
          </a:solidFill>
          <a:effectLst>
            <a:outerShdw blurRad="38100" dist="38100" dir="2700000" algn="tl">
              <a:srgbClr val="010199"/>
            </a:outerShdw>
          </a:effectLst>
          <a:latin typeface="+mn-lt"/>
          <a:ea typeface="ＭＳ Ｐゴシック" pitchFamily="-110" charset="-128"/>
        </a:defRPr>
      </a:lvl7pPr>
      <a:lvl8pPr marL="3425126" indent="-228341" algn="l" rtl="0" fontAlgn="base">
        <a:spcBef>
          <a:spcPct val="20000"/>
        </a:spcBef>
        <a:spcAft>
          <a:spcPct val="0"/>
        </a:spcAft>
        <a:buClr>
          <a:schemeClr val="tx1"/>
        </a:buClr>
        <a:buSzPct val="75000"/>
        <a:buFont typeface="Wingdings" pitchFamily="-110" charset="2"/>
        <a:buChar char="l"/>
        <a:defRPr sz="2000">
          <a:solidFill>
            <a:schemeClr val="tx1"/>
          </a:solidFill>
          <a:effectLst>
            <a:outerShdw blurRad="38100" dist="38100" dir="2700000" algn="tl">
              <a:srgbClr val="010199"/>
            </a:outerShdw>
          </a:effectLst>
          <a:latin typeface="+mn-lt"/>
          <a:ea typeface="ＭＳ Ｐゴシック" pitchFamily="-110" charset="-128"/>
        </a:defRPr>
      </a:lvl8pPr>
      <a:lvl9pPr marL="3881814" indent="-228341" algn="l" rtl="0" fontAlgn="base">
        <a:spcBef>
          <a:spcPct val="20000"/>
        </a:spcBef>
        <a:spcAft>
          <a:spcPct val="0"/>
        </a:spcAft>
        <a:buClr>
          <a:schemeClr val="tx1"/>
        </a:buClr>
        <a:buSzPct val="75000"/>
        <a:buFont typeface="Wingdings" pitchFamily="-110" charset="2"/>
        <a:buChar char="l"/>
        <a:defRPr sz="2000">
          <a:solidFill>
            <a:schemeClr val="tx1"/>
          </a:solidFill>
          <a:effectLst>
            <a:outerShdw blurRad="38100" dist="38100" dir="2700000" algn="tl">
              <a:srgbClr val="010199"/>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4798172"/>
      </p:ext>
    </p:extLst>
  </p:cSld>
  <p:clrMap bg1="lt1" tx1="dk1" bg2="lt2" tx2="dk2" accent1="accent1" accent2="accent2" accent3="accent3" accent4="accent4" accent5="accent5" accent6="accent6" hlink="hlink" folHlink="folHlink"/>
  <p:sldLayoutIdLst>
    <p:sldLayoutId id="2147487978" r:id="rId1"/>
    <p:sldLayoutId id="2147487979" r:id="rId2"/>
    <p:sldLayoutId id="2147487980" r:id="rId3"/>
    <p:sldLayoutId id="2147487981" r:id="rId4"/>
    <p:sldLayoutId id="2147487982" r:id="rId5"/>
    <p:sldLayoutId id="2147487983" r:id="rId6"/>
    <p:sldLayoutId id="2147487984" r:id="rId7"/>
    <p:sldLayoutId id="2147487985" r:id="rId8"/>
    <p:sldLayoutId id="2147487986" r:id="rId9"/>
    <p:sldLayoutId id="2147487987" r:id="rId10"/>
    <p:sldLayoutId id="21474879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7364"/>
      </p:ext>
    </p:extLst>
  </p:cSld>
  <p:clrMap bg1="dk2" tx1="lt1" bg2="dk1" tx2="lt2" accent1="accent1" accent2="accent2" accent3="accent3" accent4="accent4" accent5="accent5" accent6="accent6" hlink="hlink" folHlink="folHlink"/>
  <p:sldLayoutIdLst>
    <p:sldLayoutId id="2147488074" r:id="rId1"/>
    <p:sldLayoutId id="2147488075" r:id="rId2"/>
    <p:sldLayoutId id="2147488076" r:id="rId3"/>
    <p:sldLayoutId id="2147488077" r:id="rId4"/>
    <p:sldLayoutId id="2147488078" r:id="rId5"/>
    <p:sldLayoutId id="2147488079" r:id="rId6"/>
    <p:sldLayoutId id="2147488080" r:id="rId7"/>
    <p:sldLayoutId id="2147488081" r:id="rId8"/>
    <p:sldLayoutId id="2147488082" r:id="rId9"/>
    <p:sldLayoutId id="2147488083" r:id="rId10"/>
    <p:sldLayoutId id="2147488084" r:id="rId11"/>
    <p:sldLayoutId id="21474880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2/19/24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2/19/24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1407690172"/>
      </p:ext>
    </p:extLst>
  </p:cSld>
  <p:clrMap bg1="lt1" tx1="dk1" bg2="lt2" tx2="dk2" accent1="accent1" accent2="accent2" accent3="accent3" accent4="accent4" accent5="accent5" accent6="accent6" hlink="hlink" folHlink="folHlink"/>
  <p:sldLayoutIdLst>
    <p:sldLayoutId id="2147488174" r:id="rId1"/>
    <p:sldLayoutId id="2147488175" r:id="rId2"/>
    <p:sldLayoutId id="2147488176" r:id="rId3"/>
    <p:sldLayoutId id="2147488177" r:id="rId4"/>
    <p:sldLayoutId id="2147488178" r:id="rId5"/>
    <p:sldLayoutId id="2147488179" r:id="rId6"/>
    <p:sldLayoutId id="2147488180" r:id="rId7"/>
    <p:sldLayoutId id="2147488181" r:id="rId8"/>
    <p:sldLayoutId id="2147488182" r:id="rId9"/>
    <p:sldLayoutId id="2147488183" r:id="rId10"/>
    <p:sldLayoutId id="21474881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2/19/24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3817448800"/>
      </p:ext>
    </p:extLst>
  </p:cSld>
  <p:clrMap bg1="lt1" tx1="dk1" bg2="lt2" tx2="dk2" accent1="accent1" accent2="accent2" accent3="accent3" accent4="accent4" accent5="accent5" accent6="accent6" hlink="hlink" folHlink="folHlink"/>
  <p:sldLayoutIdLst>
    <p:sldLayoutId id="2147488186" r:id="rId1"/>
    <p:sldLayoutId id="2147488187" r:id="rId2"/>
    <p:sldLayoutId id="2147488188" r:id="rId3"/>
    <p:sldLayoutId id="2147488189" r:id="rId4"/>
    <p:sldLayoutId id="2147488190" r:id="rId5"/>
    <p:sldLayoutId id="2147488191" r:id="rId6"/>
    <p:sldLayoutId id="2147488192" r:id="rId7"/>
    <p:sldLayoutId id="2147488193" r:id="rId8"/>
    <p:sldLayoutId id="2147488194" r:id="rId9"/>
    <p:sldLayoutId id="2147488195" r:id="rId10"/>
    <p:sldLayoutId id="214748819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2/19/24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291723119"/>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2/19/24</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108126554"/>
      </p:ext>
    </p:extLst>
  </p:cSld>
  <p:clrMap bg1="dk1" tx1="lt1" bg2="dk2" tx2="lt2" accent1="accent1" accent2="accent2" accent3="accent3" accent4="accent4" accent5="accent5" accent6="accent6" hlink="hlink" folHlink="folHlink"/>
  <p:sldLayoutIdLst>
    <p:sldLayoutId id="2147488210" r:id="rId1"/>
    <p:sldLayoutId id="2147488211" r:id="rId2"/>
    <p:sldLayoutId id="2147488212" r:id="rId3"/>
    <p:sldLayoutId id="2147488213" r:id="rId4"/>
    <p:sldLayoutId id="2147488214" r:id="rId5"/>
    <p:sldLayoutId id="2147488215" r:id="rId6"/>
    <p:sldLayoutId id="2147488216" r:id="rId7"/>
    <p:sldLayoutId id="2147488217" r:id="rId8"/>
    <p:sldLayoutId id="2147488218" r:id="rId9"/>
    <p:sldLayoutId id="2147488219" r:id="rId10"/>
    <p:sldLayoutId id="2147488220"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2/19/24</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1682831837"/>
      </p:ext>
    </p:extLst>
  </p:cSld>
  <p:clrMap bg1="dk1" tx1="lt1" bg2="dk2" tx2="lt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2286000"/>
            <a:ext cx="9144000" cy="3581400"/>
            <a:chOff x="0" y="1968"/>
            <a:chExt cx="5760" cy="2256"/>
          </a:xfrm>
        </p:grpSpPr>
        <p:sp>
          <p:nvSpPr>
            <p:cNvPr id="870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870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ltLang="ja-JP"/>
              <a:t>Click to edit Master title style</a:t>
            </a:r>
          </a:p>
        </p:txBody>
      </p:sp>
      <p:sp>
        <p:nvSpPr>
          <p:cNvPr id="870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kumimoji="1" sz="1400">
                <a:latin typeface="Helvetica" pitchFamily="-112" charset="0"/>
                <a:ea typeface="+mn-ea"/>
                <a:cs typeface="+mn-cs"/>
              </a:defRPr>
            </a:lvl1pPr>
          </a:lstStyle>
          <a:p>
            <a:pPr>
              <a:defRPr/>
            </a:pPr>
            <a:endParaRPr lang="en-US" altLang="ja-JP"/>
          </a:p>
        </p:txBody>
      </p:sp>
      <p:sp>
        <p:nvSpPr>
          <p:cNvPr id="134213" name="Rectangle 69"/>
          <p:cNvSpPr>
            <a:spLocks noGrp="1" noChangeArrowheads="1"/>
          </p:cNvSpPr>
          <p:nvPr>
            <p:ph type="ftr" sz="quarter" idx="3"/>
          </p:nvPr>
        </p:nvSpPr>
        <p:spPr bwMode="auto">
          <a:xfrm>
            <a:off x="2057417" y="6248400"/>
            <a:ext cx="5237163"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latin typeface="Helvetica" pitchFamily="-112" charset="0"/>
                <a:ea typeface="+mn-ea"/>
                <a:cs typeface="+mn-cs"/>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latin typeface="Helvetica" charset="0"/>
                <a:ea typeface="Osaka" charset="0"/>
                <a:cs typeface="Osaka" charset="0"/>
              </a:defRPr>
            </a:lvl1pPr>
          </a:lstStyle>
          <a:p>
            <a:pPr>
              <a:defRPr/>
            </a:pPr>
            <a:fld id="{550A4424-B167-A84A-94C4-FC7CBDB2D58B}" type="slidenum">
              <a:rPr lang="en-US" altLang="ja-JP"/>
              <a:pPr>
                <a:defRPr/>
              </a:pPr>
              <a:t>‹#›</a:t>
            </a:fld>
            <a:endParaRPr lang="en-US" altLang="ja-JP"/>
          </a:p>
        </p:txBody>
      </p:sp>
      <p:pic>
        <p:nvPicPr>
          <p:cNvPr id="8704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632"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6686"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33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0051"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6739"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511" indent="-352030"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130" indent="-35044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051" indent="-31714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2588" indent="-30128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5263" indent="-294938"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194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58630"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5311"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199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2/19/24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2262050407"/>
      </p:ext>
    </p:extLst>
  </p:cSld>
  <p:clrMap bg1="lt1" tx1="dk1" bg2="lt2" tx2="dk2" accent1="accent1" accent2="accent2" accent3="accent3" accent4="accent4" accent5="accent5" accent6="accent6" hlink="hlink" folHlink="folHlink"/>
  <p:sldLayoutIdLst>
    <p:sldLayoutId id="2147488234" r:id="rId1"/>
    <p:sldLayoutId id="2147488235" r:id="rId2"/>
    <p:sldLayoutId id="2147488236" r:id="rId3"/>
    <p:sldLayoutId id="2147488237" r:id="rId4"/>
    <p:sldLayoutId id="2147488238" r:id="rId5"/>
    <p:sldLayoutId id="2147488239" r:id="rId6"/>
    <p:sldLayoutId id="2147488240" r:id="rId7"/>
    <p:sldLayoutId id="2147488241" r:id="rId8"/>
    <p:sldLayoutId id="2147488242" r:id="rId9"/>
    <p:sldLayoutId id="2147488243" r:id="rId10"/>
    <p:sldLayoutId id="214748824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Rockwell"/>
                <a:ea typeface="+mn-ea"/>
                <a:cs typeface="+mn-cs"/>
              </a:rPr>
              <a:pPr fontAlgn="auto">
                <a:spcBef>
                  <a:spcPts val="0"/>
                </a:spcBef>
                <a:spcAft>
                  <a:spcPts val="0"/>
                </a:spcAft>
              </a:pPr>
              <a:t>2/19/24</a:t>
            </a:fld>
            <a:endParaRPr lang="en-US" dirty="0">
              <a:solidFill>
                <a:prstClr val="white">
                  <a:tint val="75000"/>
                </a:prstClr>
              </a:solidFill>
              <a:latin typeface="Rockwell"/>
              <a:ea typeface="+mn-ea"/>
              <a:cs typeface="+mn-cs"/>
            </a:endParaRP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Rockwell"/>
              <a:ea typeface="+mn-ea"/>
              <a:cs typeface="+mn-cs"/>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Rockwell"/>
                <a:ea typeface="+mn-ea"/>
                <a:cs typeface="+mn-cs"/>
              </a:rPr>
              <a:pPr fontAlgn="auto">
                <a:spcBef>
                  <a:spcPts val="0"/>
                </a:spcBef>
                <a:spcAft>
                  <a:spcPts val="0"/>
                </a:spcAft>
              </a:pPr>
              <a:t>‹#›</a:t>
            </a:fld>
            <a:endParaRPr lang="en-US" dirty="0">
              <a:solidFill>
                <a:prstClr val="white">
                  <a:tint val="75000"/>
                </a:prstClr>
              </a:solidFill>
              <a:latin typeface="Rockwell"/>
              <a:ea typeface="+mn-ea"/>
              <a:cs typeface="+mn-cs"/>
            </a:endParaRPr>
          </a:p>
        </p:txBody>
      </p:sp>
    </p:spTree>
    <p:extLst>
      <p:ext uri="{BB962C8B-B14F-4D97-AF65-F5344CB8AC3E}">
        <p14:creationId xmlns:p14="http://schemas.microsoft.com/office/powerpoint/2010/main" val="3599822780"/>
      </p:ext>
    </p:extLst>
  </p:cSld>
  <p:clrMap bg1="dk1" tx1="lt1" bg2="dk2" tx2="lt2" accent1="accent1" accent2="accent2" accent3="accent3" accent4="accent4" accent5="accent5" accent6="accent6" hlink="hlink" folHlink="folHlink"/>
  <p:sldLayoutIdLst>
    <p:sldLayoutId id="2147488246" r:id="rId1"/>
    <p:sldLayoutId id="2147488247" r:id="rId2"/>
    <p:sldLayoutId id="2147488248" r:id="rId3"/>
    <p:sldLayoutId id="2147488249" r:id="rId4"/>
    <p:sldLayoutId id="2147488250" r:id="rId5"/>
    <p:sldLayoutId id="2147488251" r:id="rId6"/>
    <p:sldLayoutId id="2147488252" r:id="rId7"/>
    <p:sldLayoutId id="2147488253" r:id="rId8"/>
    <p:sldLayoutId id="2147488254" r:id="rId9"/>
    <p:sldLayoutId id="2147488255" r:id="rId10"/>
    <p:sldLayoutId id="2147488256" r:id="rId11"/>
    <p:sldLayoutId id="2147488257" r:id="rId12"/>
    <p:sldLayoutId id="2147488258" r:id="rId13"/>
    <p:sldLayoutId id="2147488259" r:id="rId14"/>
    <p:sldLayoutId id="2147488260" r:id="rId15"/>
    <p:sldLayoutId id="2147488261" r:id="rId16"/>
    <p:sldLayoutId id="214748826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4F702E6C-E54F-4ADA-B1BB-3935B4D38A3F}" type="datetimeFigureOut">
              <a:rPr lang="en-US" smtClean="0">
                <a:solidFill>
                  <a:srgbClr val="FFFFFF"/>
                </a:solidFill>
                <a:latin typeface="Arial Narrow"/>
                <a:ea typeface="+mn-ea"/>
                <a:cs typeface="+mn-cs"/>
              </a:rPr>
              <a:pPr fontAlgn="auto">
                <a:spcBef>
                  <a:spcPts val="0"/>
                </a:spcBef>
                <a:spcAft>
                  <a:spcPts val="0"/>
                </a:spcAft>
              </a:pPr>
              <a:t>2/19/24</a:t>
            </a:fld>
            <a:endParaRPr lang="en-US" dirty="0">
              <a:solidFill>
                <a:srgbClr val="FFFFFF"/>
              </a:solidFill>
              <a:latin typeface="Arial Narrow"/>
              <a:ea typeface="+mn-ea"/>
              <a:cs typeface="+mn-cs"/>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dirty="0">
              <a:solidFill>
                <a:srgbClr val="FFFFFF"/>
              </a:solidFill>
              <a:latin typeface="Arial Narrow"/>
              <a:ea typeface="+mn-ea"/>
              <a:cs typeface="+mn-cs"/>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C5F3F7F1-2F37-47F2-BA62-FAA355CF0C4B}" type="slidenum">
              <a:rPr lang="en-US" smtClean="0">
                <a:solidFill>
                  <a:srgbClr val="FFFFFF"/>
                </a:solidFill>
                <a:latin typeface="Arial Narrow"/>
                <a:ea typeface="+mn-ea"/>
                <a:cs typeface="+mn-cs"/>
              </a:rPr>
              <a:pPr fontAlgn="auto">
                <a:spcBef>
                  <a:spcPts val="0"/>
                </a:spcBef>
                <a:spcAft>
                  <a:spcPts val="0"/>
                </a:spcAft>
              </a:pPr>
              <a:t>‹#›</a:t>
            </a:fld>
            <a:endParaRPr lang="en-US" dirty="0">
              <a:solidFill>
                <a:srgbClr val="FFFFFF"/>
              </a:solidFill>
              <a:latin typeface="Arial Narrow"/>
              <a:ea typeface="+mn-ea"/>
              <a:cs typeface="+mn-cs"/>
            </a:endParaRPr>
          </a:p>
        </p:txBody>
      </p:sp>
    </p:spTree>
    <p:extLst>
      <p:ext uri="{BB962C8B-B14F-4D97-AF65-F5344CB8AC3E}">
        <p14:creationId xmlns:p14="http://schemas.microsoft.com/office/powerpoint/2010/main" val="980149550"/>
      </p:ext>
    </p:extLst>
  </p:cSld>
  <p:clrMap bg1="dk1" tx1="lt1" bg2="dk2" tx2="lt2" accent1="accent1" accent2="accent2" accent3="accent3" accent4="accent4" accent5="accent5" accent6="accent6" hlink="hlink" folHlink="folHlink"/>
  <p:sldLayoutIdLst>
    <p:sldLayoutId id="2147488264" r:id="rId1"/>
    <p:sldLayoutId id="2147488265" r:id="rId2"/>
    <p:sldLayoutId id="2147488266" r:id="rId3"/>
    <p:sldLayoutId id="2147488267" r:id="rId4"/>
    <p:sldLayoutId id="2147488268" r:id="rId5"/>
    <p:sldLayoutId id="2147488269" r:id="rId6"/>
    <p:sldLayoutId id="2147488270" r:id="rId7"/>
    <p:sldLayoutId id="2147488271" r:id="rId8"/>
    <p:sldLayoutId id="2147488272" r:id="rId9"/>
    <p:sldLayoutId id="2147488273" r:id="rId10"/>
    <p:sldLayoutId id="2147488274"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582202"/>
      </p:ext>
    </p:extLst>
  </p:cSld>
  <p:clrMap bg1="lt1" tx1="dk1" bg2="lt2" tx2="dk2" accent1="accent1" accent2="accent2" accent3="accent3" accent4="accent4" accent5="accent5" accent6="accent6" hlink="hlink" folHlink="folHlink"/>
  <p:sldLayoutIdLst>
    <p:sldLayoutId id="2147488361" r:id="rId1"/>
    <p:sldLayoutId id="2147488362"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3842131618"/>
      </p:ext>
    </p:extLst>
  </p:cSld>
  <p:clrMap bg1="lt1" tx1="dk1" bg2="lt2" tx2="dk2" accent1="accent1" accent2="accent2" accent3="accent3" accent4="accent4" accent5="accent5" accent6="accent6" hlink="hlink" folHlink="folHlink"/>
  <p:sldLayoutIdLst>
    <p:sldLayoutId id="214748837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799703721"/>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2/19/24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1" tIns="45627" rIns="91251" bIns="4562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1" tIns="45627" rIns="91251" bIns="456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397311"/>
      </p:ext>
    </p:extLst>
  </p:cSld>
  <p:clrMap bg1="lt1" tx1="dk1" bg2="lt2" tx2="dk2" accent1="accent1" accent2="accent2" accent3="accent3" accent4="accent4" accent5="accent5" accent6="accent6" hlink="hlink" folHlink="folHlink"/>
  <p:sldLayoutIdLst>
    <p:sldLayoutId id="214748845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27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256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6884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512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212" indent="-342212" algn="l" rtl="0" eaLnBrk="0" fontAlgn="base" hangingPunct="0">
        <a:spcBef>
          <a:spcPct val="20000"/>
        </a:spcBef>
        <a:spcAft>
          <a:spcPct val="0"/>
        </a:spcAft>
        <a:buChar char="•"/>
        <a:defRPr sz="3200">
          <a:solidFill>
            <a:schemeClr val="bg1"/>
          </a:solidFill>
          <a:latin typeface="+mn-lt"/>
          <a:ea typeface="+mn-ea"/>
          <a:cs typeface="+mn-cs"/>
        </a:defRPr>
      </a:lvl1pPr>
      <a:lvl2pPr marL="741452" indent="-285182" algn="l" rtl="0" eaLnBrk="0" fontAlgn="base" hangingPunct="0">
        <a:spcBef>
          <a:spcPct val="20000"/>
        </a:spcBef>
        <a:spcAft>
          <a:spcPct val="0"/>
        </a:spcAft>
        <a:buChar char="–"/>
        <a:defRPr sz="2800">
          <a:solidFill>
            <a:schemeClr val="bg1"/>
          </a:solidFill>
          <a:latin typeface="+mn-lt"/>
          <a:ea typeface="+mn-ea"/>
        </a:defRPr>
      </a:lvl2pPr>
      <a:lvl3pPr marL="1140697" indent="-228137" algn="l" rtl="0" eaLnBrk="0" fontAlgn="base" hangingPunct="0">
        <a:spcBef>
          <a:spcPct val="20000"/>
        </a:spcBef>
        <a:spcAft>
          <a:spcPct val="0"/>
        </a:spcAft>
        <a:buChar char="•"/>
        <a:defRPr sz="2400">
          <a:solidFill>
            <a:schemeClr val="bg1"/>
          </a:solidFill>
          <a:latin typeface="+mn-lt"/>
          <a:ea typeface="+mn-ea"/>
        </a:defRPr>
      </a:lvl3pPr>
      <a:lvl4pPr marL="1596979" indent="-228137" algn="l" rtl="0" eaLnBrk="0" fontAlgn="base" hangingPunct="0">
        <a:spcBef>
          <a:spcPct val="20000"/>
        </a:spcBef>
        <a:spcAft>
          <a:spcPct val="0"/>
        </a:spcAft>
        <a:buChar char="–"/>
        <a:defRPr sz="2000">
          <a:solidFill>
            <a:schemeClr val="bg1"/>
          </a:solidFill>
          <a:latin typeface="+mn-lt"/>
          <a:ea typeface="+mn-ea"/>
        </a:defRPr>
      </a:lvl4pPr>
      <a:lvl5pPr marL="2053260" indent="-228137" algn="l" rtl="0" eaLnBrk="0" fontAlgn="base" hangingPunct="0">
        <a:spcBef>
          <a:spcPct val="20000"/>
        </a:spcBef>
        <a:spcAft>
          <a:spcPct val="0"/>
        </a:spcAft>
        <a:buChar char="»"/>
        <a:defRPr sz="2000">
          <a:solidFill>
            <a:schemeClr val="bg1"/>
          </a:solidFill>
          <a:latin typeface="+mn-lt"/>
          <a:ea typeface="+mn-ea"/>
        </a:defRPr>
      </a:lvl5pPr>
      <a:lvl6pPr marL="2509542" indent="-228137" algn="l" rtl="0" fontAlgn="base">
        <a:spcBef>
          <a:spcPct val="20000"/>
        </a:spcBef>
        <a:spcAft>
          <a:spcPct val="0"/>
        </a:spcAft>
        <a:buChar char="»"/>
        <a:defRPr sz="2000">
          <a:solidFill>
            <a:schemeClr val="tx1"/>
          </a:solidFill>
          <a:latin typeface="+mn-lt"/>
          <a:ea typeface="+mn-ea"/>
        </a:defRPr>
      </a:lvl6pPr>
      <a:lvl7pPr marL="2965820" indent="-228137" algn="l" rtl="0" fontAlgn="base">
        <a:spcBef>
          <a:spcPct val="20000"/>
        </a:spcBef>
        <a:spcAft>
          <a:spcPct val="0"/>
        </a:spcAft>
        <a:buChar char="»"/>
        <a:defRPr sz="2000">
          <a:solidFill>
            <a:schemeClr val="tx1"/>
          </a:solidFill>
          <a:latin typeface="+mn-lt"/>
          <a:ea typeface="+mn-ea"/>
        </a:defRPr>
      </a:lvl7pPr>
      <a:lvl8pPr marL="3422098" indent="-228137" algn="l" rtl="0" fontAlgn="base">
        <a:spcBef>
          <a:spcPct val="20000"/>
        </a:spcBef>
        <a:spcAft>
          <a:spcPct val="0"/>
        </a:spcAft>
        <a:buChar char="»"/>
        <a:defRPr sz="2000">
          <a:solidFill>
            <a:schemeClr val="tx1"/>
          </a:solidFill>
          <a:latin typeface="+mn-lt"/>
          <a:ea typeface="+mn-ea"/>
        </a:defRPr>
      </a:lvl8pPr>
      <a:lvl9pPr marL="3878376" indent="-22813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defRPr/>
            </a:pPr>
            <a:fld id="{7D719980-0744-7546-9391-2E3B66940060}"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3119982405"/>
      </p:ext>
    </p:extLst>
  </p:cSld>
  <p:clrMap bg1="lt1" tx1="dk1" bg2="lt2" tx2="dk2" accent1="accent1" accent2="accent2" accent3="accent3" accent4="accent4" accent5="accent5" accent6="accent6" hlink="hlink" folHlink="folHlink"/>
  <p:sldLayoutIdLst>
    <p:sldLayoutId id="2147488481" r:id="rId1"/>
    <p:sldLayoutId id="2147488482" r:id="rId2"/>
    <p:sldLayoutId id="214748848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1631558"/>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defTabSz="913680">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defTabSz="913680"/>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defRPr sz="1400">
                <a:ea typeface="ＭＳ Ｐゴシック" charset="-128"/>
                <a:cs typeface="ＭＳ Ｐゴシック" charset="-128"/>
              </a:defRPr>
            </a:lvl1pPr>
          </a:lstStyle>
          <a:p>
            <a:pPr algn="l" defTabSz="913680">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lgn="ctr">
              <a:defRPr sz="1400">
                <a:ea typeface="ＭＳ Ｐゴシック" charset="-128"/>
                <a:cs typeface="ＭＳ Ｐゴシック" charset="-128"/>
              </a:defRPr>
            </a:lvl1pPr>
          </a:lstStyle>
          <a:p>
            <a:pPr defTabSz="913680">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lgn="r">
              <a:defRPr sz="1400"/>
            </a:lvl1pPr>
          </a:lstStyle>
          <a:p>
            <a:pPr defTabSz="913680">
              <a:defRPr/>
            </a:pPr>
            <a:fld id="{D294187F-00A1-6040-B8D4-6AA4296BE230}" type="slidenum">
              <a:rPr lang="en-US">
                <a:solidFill>
                  <a:srgbClr val="FFFFFF"/>
                </a:solidFill>
              </a:rPr>
              <a:pPr defTabSz="913680">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13" tIns="45657" rIns="91313"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599134"/>
      </p:ext>
    </p:extLst>
  </p:cSld>
  <p:clrMap bg1="dk2" tx1="lt1" bg2="dk1" tx2="lt2" accent1="accent1" accent2="accent2" accent3="accent3" accent4="accent4" accent5="accent5" accent6="accent6" hlink="hlink" folHlink="folHlink"/>
  <p:sldLayoutIdLst>
    <p:sldLayoutId id="2147488499" r:id="rId1"/>
    <p:sldLayoutId id="2147488500" r:id="rId2"/>
    <p:sldLayoutId id="2147488501" r:id="rId3"/>
    <p:sldLayoutId id="2147488502" r:id="rId4"/>
    <p:sldLayoutId id="2147488503" r:id="rId5"/>
    <p:sldLayoutId id="2147488504" r:id="rId6"/>
    <p:sldLayoutId id="2147488505" r:id="rId7"/>
    <p:sldLayoutId id="2147488506" r:id="rId8"/>
    <p:sldLayoutId id="2147488507" r:id="rId9"/>
    <p:sldLayoutId id="2147488508" r:id="rId10"/>
    <p:sldLayoutId id="2147488509" r:id="rId11"/>
    <p:sldLayoutId id="21474885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59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1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76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636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441" indent="-34244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952" indent="-285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464" indent="-22829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8063" indent="-22829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4646" indent="-22829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1234"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7829"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4410"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1006"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591" rtl="0" eaLnBrk="1" latinLnBrk="0" hangingPunct="1">
        <a:defRPr sz="1800" kern="1200">
          <a:solidFill>
            <a:schemeClr val="tx1"/>
          </a:solidFill>
          <a:latin typeface="+mn-lt"/>
          <a:ea typeface="+mn-ea"/>
          <a:cs typeface="+mn-cs"/>
        </a:defRPr>
      </a:lvl1pPr>
      <a:lvl2pPr marL="456591" algn="l" defTabSz="456591" rtl="0" eaLnBrk="1" latinLnBrk="0" hangingPunct="1">
        <a:defRPr sz="1800" kern="1200">
          <a:solidFill>
            <a:schemeClr val="tx1"/>
          </a:solidFill>
          <a:latin typeface="+mn-lt"/>
          <a:ea typeface="+mn-ea"/>
          <a:cs typeface="+mn-cs"/>
        </a:defRPr>
      </a:lvl2pPr>
      <a:lvl3pPr marL="913185" algn="l" defTabSz="456591" rtl="0" eaLnBrk="1" latinLnBrk="0" hangingPunct="1">
        <a:defRPr sz="1800" kern="1200">
          <a:solidFill>
            <a:schemeClr val="tx1"/>
          </a:solidFill>
          <a:latin typeface="+mn-lt"/>
          <a:ea typeface="+mn-ea"/>
          <a:cs typeface="+mn-cs"/>
        </a:defRPr>
      </a:lvl3pPr>
      <a:lvl4pPr marL="1369764" algn="l" defTabSz="456591" rtl="0" eaLnBrk="1" latinLnBrk="0" hangingPunct="1">
        <a:defRPr sz="1800" kern="1200">
          <a:solidFill>
            <a:schemeClr val="tx1"/>
          </a:solidFill>
          <a:latin typeface="+mn-lt"/>
          <a:ea typeface="+mn-ea"/>
          <a:cs typeface="+mn-cs"/>
        </a:defRPr>
      </a:lvl4pPr>
      <a:lvl5pPr marL="1826367" algn="l" defTabSz="456591" rtl="0" eaLnBrk="1" latinLnBrk="0" hangingPunct="1">
        <a:defRPr sz="1800" kern="1200">
          <a:solidFill>
            <a:schemeClr val="tx1"/>
          </a:solidFill>
          <a:latin typeface="+mn-lt"/>
          <a:ea typeface="+mn-ea"/>
          <a:cs typeface="+mn-cs"/>
        </a:defRPr>
      </a:lvl5pPr>
      <a:lvl6pPr marL="2282940" algn="l" defTabSz="456591" rtl="0" eaLnBrk="1" latinLnBrk="0" hangingPunct="1">
        <a:defRPr sz="1800" kern="1200">
          <a:solidFill>
            <a:schemeClr val="tx1"/>
          </a:solidFill>
          <a:latin typeface="+mn-lt"/>
          <a:ea typeface="+mn-ea"/>
          <a:cs typeface="+mn-cs"/>
        </a:defRPr>
      </a:lvl6pPr>
      <a:lvl7pPr marL="2739528" algn="l" defTabSz="456591" rtl="0" eaLnBrk="1" latinLnBrk="0" hangingPunct="1">
        <a:defRPr sz="1800" kern="1200">
          <a:solidFill>
            <a:schemeClr val="tx1"/>
          </a:solidFill>
          <a:latin typeface="+mn-lt"/>
          <a:ea typeface="+mn-ea"/>
          <a:cs typeface="+mn-cs"/>
        </a:defRPr>
      </a:lvl7pPr>
      <a:lvl8pPr marL="3196114" algn="l" defTabSz="456591" rtl="0" eaLnBrk="1" latinLnBrk="0" hangingPunct="1">
        <a:defRPr sz="1800" kern="1200">
          <a:solidFill>
            <a:schemeClr val="tx1"/>
          </a:solidFill>
          <a:latin typeface="+mn-lt"/>
          <a:ea typeface="+mn-ea"/>
          <a:cs typeface="+mn-cs"/>
        </a:defRPr>
      </a:lvl8pPr>
      <a:lvl9pPr marL="3652703" algn="l" defTabSz="45659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02123065"/>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6D4467B-B8A6-E544-A8C2-4291A743EC9F}" type="slidenum">
              <a:rPr lang="en-GB"/>
              <a:pPr defTabSz="449263" eaLnBrk="1" hangingPunct="1">
                <a:defRPr/>
              </a:pPr>
              <a:t>‹#›</a:t>
            </a:fld>
            <a:endParaRPr lang="en-GB"/>
          </a:p>
        </p:txBody>
      </p:sp>
    </p:spTree>
    <p:extLst>
      <p:ext uri="{BB962C8B-B14F-4D97-AF65-F5344CB8AC3E}">
        <p14:creationId xmlns:p14="http://schemas.microsoft.com/office/powerpoint/2010/main" val="3945275920"/>
      </p:ext>
    </p:extLst>
  </p:cSld>
  <p:clrMap bg1="lt1" tx1="dk1" bg2="lt2" tx2="dk2" accent1="accent1" accent2="accent2" accent3="accent3" accent4="accent4" accent5="accent5" accent6="accent6" hlink="hlink" folHlink="folHlink"/>
  <p:sldLayoutIdLst>
    <p:sldLayoutId id="214748852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164435231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167765582"/>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570541717"/>
      </p:ext>
    </p:extLst>
  </p:cSld>
  <p:clrMap bg1="lt1" tx1="dk1" bg2="lt2" tx2="dk2" accent1="accent1" accent2="accent2" accent3="accent3" accent4="accent4" accent5="accent5" accent6="accent6" hlink="hlink" folHlink="folHlink"/>
  <p:sldLayoutIdLst>
    <p:sldLayoutId id="214748855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8" tIns="32892" rIns="63258" bIns="32892" numCol="1" anchor="t" anchorCtr="0" compatLnSpc="1">
            <a:prstTxWarp prst="textNoShape">
              <a:avLst/>
            </a:prstTxWarp>
          </a:bodyPr>
          <a:lstStyle>
            <a:lvl1pPr>
              <a:buClrTx/>
              <a:buFontTx/>
              <a:buNone/>
              <a:tabLst>
                <a:tab pos="0" algn="l"/>
                <a:tab pos="642686" algn="l"/>
                <a:tab pos="1285372" algn="l"/>
                <a:tab pos="1928060" algn="l"/>
                <a:tab pos="2570744" algn="l"/>
                <a:tab pos="3213438" algn="l"/>
                <a:tab pos="3856122" algn="l"/>
                <a:tab pos="4498813" algn="l"/>
                <a:tab pos="5141499" algn="l"/>
                <a:tab pos="5784185" algn="l"/>
                <a:tab pos="6426871" algn="l"/>
                <a:tab pos="7069559" algn="l"/>
              </a:tabLst>
              <a:defRPr>
                <a:solidFill>
                  <a:srgbClr val="000000"/>
                </a:solidFill>
              </a:defRPr>
            </a:lvl1pPr>
          </a:lstStyle>
          <a:p>
            <a:pPr algn="l" defTabSz="321343" eaLnBrk="0" hangingPunct="0">
              <a:buSzPct val="100000"/>
            </a:pPr>
            <a:fld id="{12737187-998D-C145-BAF2-CB6526813A35}" type="slidenum">
              <a:rPr lang="en-US" sz="1800">
                <a:latin typeface="Arial" charset="0"/>
                <a:cs typeface="DejaVu Sans" charset="0"/>
              </a:rPr>
              <a:pPr algn="l" defTabSz="32134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14368"/>
      </p:ext>
    </p:extLst>
  </p:cSld>
  <p:clrMap bg1="lt1" tx1="dk1" bg2="lt2" tx2="dk2" accent1="accent1" accent2="accent2" accent3="accent3" accent4="accent4" accent5="accent5" accent6="accent6" hlink="hlink" folHlink="folHlink"/>
  <p:sldLayoutIdLst>
    <p:sldLayoutId id="2147488552" r:id="rId1"/>
    <p:sldLayoutId id="2147488553" r:id="rId2"/>
    <p:sldLayoutId id="2147488554" r:id="rId3"/>
    <p:sldLayoutId id="2147488555" r:id="rId4"/>
    <p:sldLayoutId id="2147488556" r:id="rId5"/>
    <p:sldLayoutId id="2147488557" r:id="rId6"/>
    <p:sldLayoutId id="2147488558" r:id="rId7"/>
    <p:sldLayoutId id="2147488559" r:id="rId8"/>
    <p:sldLayoutId id="2147488560" r:id="rId9"/>
    <p:sldLayoutId id="2147488561" r:id="rId10"/>
    <p:sldLayoutId id="2147488562" r:id="rId11"/>
  </p:sldLayoutIdLst>
  <p:txStyles>
    <p:titleStyle>
      <a:lvl1pPr algn="ctr" defTabSz="32134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82" indent="-200839"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58"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703"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04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9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731"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079"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424" indent="-160672" algn="ctr" defTabSz="32134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07" indent="-241007" algn="l" defTabSz="32134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82" indent="-200839" algn="l" defTabSz="32134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58" indent="-160672" algn="l" defTabSz="32134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703"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04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9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731"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079"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424" indent="-160672" algn="l" defTabSz="32134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43" rtl="0" eaLnBrk="1" latinLnBrk="0" hangingPunct="1">
        <a:defRPr sz="1300" kern="1200">
          <a:solidFill>
            <a:schemeClr val="tx1"/>
          </a:solidFill>
          <a:latin typeface="+mn-lt"/>
          <a:ea typeface="+mn-ea"/>
          <a:cs typeface="+mn-cs"/>
        </a:defRPr>
      </a:lvl1pPr>
      <a:lvl2pPr marL="321343" algn="l" defTabSz="321343" rtl="0" eaLnBrk="1" latinLnBrk="0" hangingPunct="1">
        <a:defRPr sz="1300" kern="1200">
          <a:solidFill>
            <a:schemeClr val="tx1"/>
          </a:solidFill>
          <a:latin typeface="+mn-lt"/>
          <a:ea typeface="+mn-ea"/>
          <a:cs typeface="+mn-cs"/>
        </a:defRPr>
      </a:lvl2pPr>
      <a:lvl3pPr marL="642686" algn="l" defTabSz="321343" rtl="0" eaLnBrk="1" latinLnBrk="0" hangingPunct="1">
        <a:defRPr sz="1300" kern="1200">
          <a:solidFill>
            <a:schemeClr val="tx1"/>
          </a:solidFill>
          <a:latin typeface="+mn-lt"/>
          <a:ea typeface="+mn-ea"/>
          <a:cs typeface="+mn-cs"/>
        </a:defRPr>
      </a:lvl3pPr>
      <a:lvl4pPr marL="964030" algn="l" defTabSz="321343" rtl="0" eaLnBrk="1" latinLnBrk="0" hangingPunct="1">
        <a:defRPr sz="1300" kern="1200">
          <a:solidFill>
            <a:schemeClr val="tx1"/>
          </a:solidFill>
          <a:latin typeface="+mn-lt"/>
          <a:ea typeface="+mn-ea"/>
          <a:cs typeface="+mn-cs"/>
        </a:defRPr>
      </a:lvl4pPr>
      <a:lvl5pPr marL="1285372" algn="l" defTabSz="321343" rtl="0" eaLnBrk="1" latinLnBrk="0" hangingPunct="1">
        <a:defRPr sz="1300" kern="1200">
          <a:solidFill>
            <a:schemeClr val="tx1"/>
          </a:solidFill>
          <a:latin typeface="+mn-lt"/>
          <a:ea typeface="+mn-ea"/>
          <a:cs typeface="+mn-cs"/>
        </a:defRPr>
      </a:lvl5pPr>
      <a:lvl6pPr marL="1606717" algn="l" defTabSz="321343" rtl="0" eaLnBrk="1" latinLnBrk="0" hangingPunct="1">
        <a:defRPr sz="1300" kern="1200">
          <a:solidFill>
            <a:schemeClr val="tx1"/>
          </a:solidFill>
          <a:latin typeface="+mn-lt"/>
          <a:ea typeface="+mn-ea"/>
          <a:cs typeface="+mn-cs"/>
        </a:defRPr>
      </a:lvl6pPr>
      <a:lvl7pPr marL="1928060" algn="l" defTabSz="321343" rtl="0" eaLnBrk="1" latinLnBrk="0" hangingPunct="1">
        <a:defRPr sz="1300" kern="1200">
          <a:solidFill>
            <a:schemeClr val="tx1"/>
          </a:solidFill>
          <a:latin typeface="+mn-lt"/>
          <a:ea typeface="+mn-ea"/>
          <a:cs typeface="+mn-cs"/>
        </a:defRPr>
      </a:lvl7pPr>
      <a:lvl8pPr marL="2249407" algn="l" defTabSz="321343" rtl="0" eaLnBrk="1" latinLnBrk="0" hangingPunct="1">
        <a:defRPr sz="1300" kern="1200">
          <a:solidFill>
            <a:schemeClr val="tx1"/>
          </a:solidFill>
          <a:latin typeface="+mn-lt"/>
          <a:ea typeface="+mn-ea"/>
          <a:cs typeface="+mn-cs"/>
        </a:defRPr>
      </a:lvl8pPr>
      <a:lvl9pPr marL="2570744" algn="l" defTabSz="321343" rtl="0" eaLnBrk="1" latinLnBrk="0" hangingPunct="1">
        <a:defRPr sz="13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2670382645"/>
      </p:ext>
    </p:extLst>
  </p:cSld>
  <p:clrMap bg1="dk2" tx1="lt1" bg2="dk1" tx2="lt2" accent1="accent1" accent2="accent2" accent3="accent3" accent4="accent4" accent5="accent5" accent6="accent6" hlink="hlink" folHlink="folHlink"/>
  <p:sldLayoutIdLst>
    <p:sldLayoutId id="2147488564" r:id="rId1"/>
    <p:sldLayoutId id="2147488565" r:id="rId2"/>
    <p:sldLayoutId id="2147488566" r:id="rId3"/>
    <p:sldLayoutId id="2147488567" r:id="rId4"/>
    <p:sldLayoutId id="2147488568" r:id="rId5"/>
    <p:sldLayoutId id="2147488569" r:id="rId6"/>
    <p:sldLayoutId id="2147488570" r:id="rId7"/>
    <p:sldLayoutId id="2147488571" r:id="rId8"/>
    <p:sldLayoutId id="2147488572" r:id="rId9"/>
    <p:sldLayoutId id="2147488573" r:id="rId10"/>
    <p:sldLayoutId id="214748857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5" r:id="rId1"/>
    <p:sldLayoutId id="214748765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1096943592"/>
      </p:ext>
    </p:extLst>
  </p:cSld>
  <p:clrMap bg1="lt1" tx1="dk1" bg2="lt2" tx2="dk2" accent1="accent1" accent2="accent2" accent3="accent3" accent4="accent4" accent5="accent5" accent6="accent6" hlink="hlink" folHlink="folHlink"/>
  <p:sldLayoutIdLst>
    <p:sldLayoutId id="2147488576" r:id="rId1"/>
    <p:sldLayoutId id="2147488577" r:id="rId2"/>
    <p:sldLayoutId id="2147488578" r:id="rId3"/>
    <p:sldLayoutId id="2147488579" r:id="rId4"/>
    <p:sldLayoutId id="2147488580" r:id="rId5"/>
    <p:sldLayoutId id="2147488581" r:id="rId6"/>
    <p:sldLayoutId id="2147488582" r:id="rId7"/>
    <p:sldLayoutId id="2147488583" r:id="rId8"/>
    <p:sldLayoutId id="2147488584" r:id="rId9"/>
    <p:sldLayoutId id="2147488585" r:id="rId10"/>
    <p:sldLayoutId id="214748858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07910"/>
      </p:ext>
    </p:extLst>
  </p:cSld>
  <p:clrMap bg1="dk2" tx1="lt1" bg2="dk1" tx2="lt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 id="214748859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2104681090"/>
      </p:ext>
    </p:extLst>
  </p:cSld>
  <p:clrMap bg1="dk2" tx1="lt1" bg2="dk1" tx2="lt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2814041454"/>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3562419571"/>
      </p:ext>
    </p:extLst>
  </p:cSld>
  <p:clrMap bg1="lt1" tx1="dk1" bg2="lt2" tx2="dk2" accent1="accent1" accent2="accent2" accent3="accent3" accent4="accent4" accent5="accent5" accent6="accent6" hlink="hlink" folHlink="folHlink"/>
  <p:sldLayoutIdLst>
    <p:sldLayoutId id="214748862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2857781991"/>
      </p:ext>
    </p:extLst>
  </p:cSld>
  <p:clrMap bg1="dk2" tx1="lt1" bg2="dk1" tx2="lt2" accent1="accent1" accent2="accent2" accent3="accent3" accent4="accent4" accent5="accent5" accent6="accent6" hlink="hlink" folHlink="folHlink"/>
  <p:sldLayoutIdLst>
    <p:sldLayoutId id="2147488627" r:id="rId1"/>
    <p:sldLayoutId id="2147488628" r:id="rId2"/>
    <p:sldLayoutId id="2147488629" r:id="rId3"/>
    <p:sldLayoutId id="2147488630" r:id="rId4"/>
    <p:sldLayoutId id="2147488631" r:id="rId5"/>
    <p:sldLayoutId id="2147488632" r:id="rId6"/>
    <p:sldLayoutId id="2147488633" r:id="rId7"/>
    <p:sldLayoutId id="2147488634" r:id="rId8"/>
    <p:sldLayoutId id="2147488635" r:id="rId9"/>
    <p:sldLayoutId id="2147488636" r:id="rId10"/>
    <p:sldLayoutId id="2147488637" r:id="rId11"/>
    <p:sldLayoutId id="214748863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437953517"/>
      </p:ext>
    </p:extLst>
  </p:cSld>
  <p:clrMap bg1="dk2" tx1="lt1" bg2="dk1" tx2="lt2" accent1="accent1" accent2="accent2" accent3="accent3" accent4="accent4" accent5="accent5" accent6="accent6" hlink="hlink" folHlink="folHlink"/>
  <p:sldLayoutIdLst>
    <p:sldLayoutId id="2147488640" r:id="rId1"/>
    <p:sldLayoutId id="2147488641" r:id="rId2"/>
    <p:sldLayoutId id="2147488642" r:id="rId3"/>
    <p:sldLayoutId id="2147488643" r:id="rId4"/>
    <p:sldLayoutId id="2147488644" r:id="rId5"/>
    <p:sldLayoutId id="2147488645" r:id="rId6"/>
    <p:sldLayoutId id="2147488646" r:id="rId7"/>
    <p:sldLayoutId id="2147488647" r:id="rId8"/>
    <p:sldLayoutId id="2147488648" r:id="rId9"/>
    <p:sldLayoutId id="2147488649" r:id="rId10"/>
    <p:sldLayoutId id="2147488650" r:id="rId11"/>
    <p:sldLayoutId id="214748865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562329"/>
      </p:ext>
    </p:extLst>
  </p:cSld>
  <p:clrMap bg1="lt1" tx1="dk1" bg2="lt2" tx2="dk2" accent1="accent1" accent2="accent2" accent3="accent3" accent4="accent4" accent5="accent5" accent6="accent6" hlink="hlink" folHlink="folHlink"/>
  <p:sldLayoutIdLst>
    <p:sldLayoutId id="2147488653" r:id="rId1"/>
    <p:sldLayoutId id="2147488654" r:id="rId2"/>
    <p:sldLayoutId id="2147488655" r:id="rId3"/>
    <p:sldLayoutId id="2147488656" r:id="rId4"/>
    <p:sldLayoutId id="2147488657" r:id="rId5"/>
    <p:sldLayoutId id="2147488658" r:id="rId6"/>
    <p:sldLayoutId id="2147488659" r:id="rId7"/>
    <p:sldLayoutId id="2147488660" r:id="rId8"/>
    <p:sldLayoutId id="2147488661" r:id="rId9"/>
    <p:sldLayoutId id="2147488662" r:id="rId10"/>
    <p:sldLayoutId id="2147488663" r:id="rId11"/>
    <p:sldLayoutId id="2147488664" r:id="rId12"/>
    <p:sldLayoutId id="2147488665"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1153522"/>
      </p:ext>
    </p:extLst>
  </p:cSld>
  <p:clrMap bg1="lt1" tx1="dk1" bg2="lt2" tx2="dk2" accent1="accent1" accent2="accent2" accent3="accent3" accent4="accent4" accent5="accent5" accent6="accent6" hlink="hlink" folHlink="folHlink"/>
  <p:sldLayoutIdLst>
    <p:sldLayoutId id="2147488667" r:id="rId1"/>
    <p:sldLayoutId id="2147488668" r:id="rId2"/>
    <p:sldLayoutId id="2147488669" r:id="rId3"/>
    <p:sldLayoutId id="2147488670" r:id="rId4"/>
    <p:sldLayoutId id="2147488671" r:id="rId5"/>
    <p:sldLayoutId id="2147488672" r:id="rId6"/>
    <p:sldLayoutId id="2147488673" r:id="rId7"/>
    <p:sldLayoutId id="2147488674" r:id="rId8"/>
    <p:sldLayoutId id="2147488675" r:id="rId9"/>
    <p:sldLayoutId id="2147488676" r:id="rId10"/>
    <p:sldLayoutId id="2147488677" r:id="rId11"/>
    <p:sldLayoutId id="2147488678"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5890" name="Group 2"/>
          <p:cNvGrpSpPr>
            <a:grpSpLocks/>
          </p:cNvGrpSpPr>
          <p:nvPr/>
        </p:nvGrpSpPr>
        <p:grpSpPr bwMode="auto">
          <a:xfrm>
            <a:off x="0" y="2286000"/>
            <a:ext cx="9144000" cy="3581400"/>
            <a:chOff x="0" y="1968"/>
            <a:chExt cx="5760" cy="2256"/>
          </a:xfrm>
        </p:grpSpPr>
        <p:sp>
          <p:nvSpPr>
            <p:cNvPr id="165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sp>
          <p:nvSpPr>
            <p:cNvPr id="165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a typeface="Osaka" charset="0"/>
                <a:cs typeface="Osaka" charset="0"/>
              </a:endParaRPr>
            </a:p>
          </p:txBody>
        </p:sp>
      </p:grpSp>
      <p:sp>
        <p:nvSpPr>
          <p:cNvPr id="165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ltLang="ja-JP"/>
              <a:t>Click to edit Master title style</a:t>
            </a:r>
          </a:p>
        </p:txBody>
      </p:sp>
      <p:sp>
        <p:nvSpPr>
          <p:cNvPr id="165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kumimoji="1" sz="1400">
                <a:solidFill>
                  <a:srgbClr val="FFFFFF"/>
                </a:solidFill>
                <a:latin typeface="Helvetica" pitchFamily="-112" charset="0"/>
                <a:ea typeface="+mn-ea"/>
                <a:cs typeface="+mn-cs"/>
              </a:defRPr>
            </a:lvl1pPr>
          </a:lstStyle>
          <a:p>
            <a:pPr>
              <a:defRPr/>
            </a:pPr>
            <a:endParaRPr lang="en-US" altLang="ja-JP"/>
          </a:p>
        </p:txBody>
      </p:sp>
      <p:sp>
        <p:nvSpPr>
          <p:cNvPr id="134213" name="Rectangle 69"/>
          <p:cNvSpPr>
            <a:spLocks noGrp="1" noChangeArrowheads="1"/>
          </p:cNvSpPr>
          <p:nvPr>
            <p:ph type="ftr" sz="quarter" idx="3"/>
          </p:nvPr>
        </p:nvSpPr>
        <p:spPr bwMode="auto">
          <a:xfrm>
            <a:off x="2057417" y="6248400"/>
            <a:ext cx="5237163"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solidFill>
                  <a:srgbClr val="FFFFFF"/>
                </a:solidFill>
                <a:latin typeface="Helvetica" pitchFamily="-112" charset="0"/>
                <a:ea typeface="+mn-ea"/>
                <a:cs typeface="+mn-cs"/>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fld id="{69753A05-A1DC-7744-A6A9-1E251F48BA33}" type="slidenum">
              <a:rPr lang="en-US" altLang="ja-JP"/>
              <a:pPr>
                <a:defRPr/>
              </a:pPr>
              <a:t>‹#›</a:t>
            </a:fld>
            <a:endParaRPr lang="en-US" altLang="ja-JP"/>
          </a:p>
        </p:txBody>
      </p:sp>
      <p:pic>
        <p:nvPicPr>
          <p:cNvPr id="165896"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65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6686"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33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0051"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6739"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511" indent="-352030"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130" indent="-35044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051" indent="-31714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2588" indent="-30128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5263" indent="-294938"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194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58630"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5311"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199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5" y="1752601"/>
            <a:ext cx="9142413" cy="1981200"/>
            <a:chOff x="0" y="1104"/>
            <a:chExt cx="5759" cy="1248"/>
          </a:xfrm>
        </p:grpSpPr>
        <p:pic>
          <p:nvPicPr>
            <p:cNvPr id="508931"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Arc 4"/>
            <p:cNvSpPr>
              <a:spLocks/>
            </p:cNvSpPr>
            <p:nvPr/>
          </p:nvSpPr>
          <p:spPr bwMode="auto">
            <a:xfrm>
              <a:off x="576" y="1444"/>
              <a:ext cx="4656" cy="814"/>
            </a:xfrm>
            <a:custGeom>
              <a:avLst/>
              <a:gdLst>
                <a:gd name="G0" fmla="+- 21600 0 0"/>
                <a:gd name="G1" fmla="+- 21600 0 0"/>
                <a:gd name="G2" fmla="+- 21600 0 0"/>
                <a:gd name="T0" fmla="*/ 0 w 43200"/>
                <a:gd name="T1" fmla="*/ 21680 h 21680"/>
                <a:gd name="T2" fmla="*/ 43200 w 43200"/>
                <a:gd name="T3" fmla="*/ 21573 h 21680"/>
                <a:gd name="T4" fmla="*/ 21600 w 43200"/>
                <a:gd name="T5" fmla="*/ 21600 h 21680"/>
              </a:gdLst>
              <a:ahLst/>
              <a:cxnLst>
                <a:cxn ang="0">
                  <a:pos x="T0" y="T1"/>
                </a:cxn>
                <a:cxn ang="0">
                  <a:pos x="T2" y="T3"/>
                </a:cxn>
                <a:cxn ang="0">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close/>
                </a:path>
              </a:pathLst>
            </a:custGeom>
            <a:solidFill>
              <a:schemeClr val="accent2">
                <a:alpha val="50000"/>
              </a:schemeClr>
            </a:solidFill>
            <a:ln w="9525" cap="rnd">
              <a:noFill/>
              <a:round/>
              <a:headEnd/>
              <a:tailEnd/>
            </a:ln>
            <a:effectLst/>
          </p:spPr>
          <p:txBody>
            <a:bodyP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nvGrpSpPr>
            <p:cNvPr id="508933" name="Group 5"/>
            <p:cNvGrpSpPr>
              <a:grpSpLocks/>
            </p:cNvGrpSpPr>
            <p:nvPr/>
          </p:nvGrpSpPr>
          <p:grpSpPr bwMode="auto">
            <a:xfrm>
              <a:off x="0" y="2208"/>
              <a:ext cx="5759" cy="144"/>
              <a:chOff x="0" y="2208"/>
              <a:chExt cx="5759" cy="144"/>
            </a:xfrm>
          </p:grpSpPr>
          <p:sp>
            <p:nvSpPr>
              <p:cNvPr id="18" name="Rectangle 6"/>
              <p:cNvSpPr>
                <a:spLocks noChangeArrowheads="1"/>
              </p:cNvSpPr>
              <p:nvPr/>
            </p:nvSpPr>
            <p:spPr bwMode="ltGray">
              <a:xfrm>
                <a:off x="0" y="2208"/>
                <a:ext cx="5759" cy="144"/>
              </a:xfrm>
              <a:prstGeom prst="rect">
                <a:avLst/>
              </a:prstGeom>
              <a:solidFill>
                <a:schemeClr val="accent2"/>
              </a:soli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1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sp>
            <p:nvSpPr>
              <p:cNvPr id="2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w="9525">
                <a:noFill/>
                <a:miter lim="800000"/>
                <a:headEnd/>
                <a:tailEnd/>
              </a:ln>
              <a:effectLst/>
            </p:spPr>
            <p:txBody>
              <a:bodyPr wrap="none" anchor="ctr"/>
              <a:lstStyle/>
              <a:p>
                <a:pPr algn="l" eaLnBrk="0" hangingPunct="0">
                  <a:defRPr/>
                </a:pPr>
                <a:endParaRPr lang="en-US" b="0">
                  <a:solidFill>
                    <a:srgbClr val="EAEAEA"/>
                  </a:solidFill>
                  <a:latin typeface="Times New Roman" pitchFamily="18" charset="0"/>
                  <a:ea typeface="ＭＳ Ｐゴシック" pitchFamily="34" charset="-128"/>
                  <a:cs typeface="Arial" charset="0"/>
                </a:endParaRPr>
              </a:p>
            </p:txBody>
          </p:sp>
        </p:grpSp>
      </p:grpSp>
      <p:sp>
        <p:nvSpPr>
          <p:cNvPr id="50893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51" tIns="46026" rIns="92051" bIns="46026" numCol="1" anchor="ctr" anchorCtr="0" compatLnSpc="1">
            <a:prstTxWarp prst="textNoShape">
              <a:avLst/>
            </a:prstTxWarp>
          </a:bodyPr>
          <a:lstStyle/>
          <a:p>
            <a:pPr lvl="0"/>
            <a:r>
              <a:rPr lang="en-US" dirty="0"/>
              <a:t>Click to edit Master title style</a:t>
            </a:r>
          </a:p>
        </p:txBody>
      </p:sp>
      <p:sp>
        <p:nvSpPr>
          <p:cNvPr id="50893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11"/>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eaLnBrk="0" hangingPunct="0">
              <a:defRPr sz="1400" b="0" smtClean="0">
                <a:solidFill>
                  <a:srgbClr val="EAEAEA"/>
                </a:solidFill>
                <a:latin typeface="+mn-lt"/>
                <a:ea typeface="+mn-ea"/>
                <a:cs typeface="+mn-cs"/>
              </a:defRPr>
            </a:lvl1pPr>
          </a:lstStyle>
          <a:p>
            <a:pPr algn="l">
              <a:defRPr/>
            </a:pPr>
            <a:endParaRPr lang="en-US">
              <a:latin typeface="Times New Roman"/>
              <a:ea typeface="ＭＳ Ｐゴシック"/>
            </a:endParaRPr>
          </a:p>
        </p:txBody>
      </p:sp>
      <p:sp>
        <p:nvSpPr>
          <p:cNvPr id="22" name="Rectangle 12"/>
          <p:cNvSpPr>
            <a:spLocks noGrp="1" noChangeArrowheads="1"/>
          </p:cNvSpPr>
          <p:nvPr>
            <p:ph type="ftr" sz="quarter" idx="3"/>
          </p:nvPr>
        </p:nvSpPr>
        <p:spPr bwMode="auto">
          <a:xfrm>
            <a:off x="3124201" y="6248400"/>
            <a:ext cx="28956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ctr" eaLnBrk="0" hangingPunct="0">
              <a:defRPr sz="1400" b="0" smtClean="0">
                <a:solidFill>
                  <a:srgbClr val="EAEAEA"/>
                </a:solidFill>
                <a:latin typeface="+mn-lt"/>
                <a:ea typeface="+mn-ea"/>
                <a:cs typeface="+mn-cs"/>
              </a:defRPr>
            </a:lvl1pPr>
          </a:lstStyle>
          <a:p>
            <a:pPr>
              <a:defRPr/>
            </a:pPr>
            <a:endParaRPr lang="en-US">
              <a:latin typeface="Times New Roman"/>
              <a:ea typeface="ＭＳ Ｐゴシック"/>
            </a:endParaRPr>
          </a:p>
        </p:txBody>
      </p:sp>
      <p:sp>
        <p:nvSpPr>
          <p:cNvPr id="23" name="Rectangle 13"/>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r" eaLnBrk="0" hangingPunct="0">
              <a:defRPr sz="1400" b="0">
                <a:solidFill>
                  <a:srgbClr val="EAEAEA"/>
                </a:solidFill>
                <a:cs typeface="ＭＳ Ｐゴシック" charset="0"/>
              </a:defRPr>
            </a:lvl1pPr>
          </a:lstStyle>
          <a:p>
            <a:fld id="{F86A80F5-7A12-7C49-B2B8-D3E29FE535C9}"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2316867878"/>
      </p:ext>
    </p:extLst>
  </p:cSld>
  <p:clrMap bg1="dk2" tx1="lt1" bg2="dk1" tx2="lt2" accent1="accent1" accent2="accent2" accent3="accent3" accent4="accent4" accent5="accent5" accent6="accent6" hlink="hlink" folHlink="folHlink"/>
  <p:sldLayoutIdLst>
    <p:sldLayoutId id="2147488691" r:id="rId1"/>
    <p:sldLayoutId id="2147488692" r:id="rId2"/>
    <p:sldLayoutId id="2147488693" r:id="rId3"/>
    <p:sldLayoutId id="2147488694" r:id="rId4"/>
    <p:sldLayoutId id="2147488695" r:id="rId5"/>
    <p:sldLayoutId id="2147488696" r:id="rId6"/>
    <p:sldLayoutId id="2147488697" r:id="rId7"/>
    <p:sldLayoutId id="2147488698" r:id="rId8"/>
    <p:sldLayoutId id="2147488699" r:id="rId9"/>
    <p:sldLayoutId id="2147488700" r:id="rId10"/>
    <p:sldLayoutId id="214748870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lgn="l">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2791942"/>
      </p:ext>
    </p:extLst>
  </p:cSld>
  <p:clrMap bg1="lt1" tx1="dk1" bg2="lt2" tx2="dk2" accent1="accent1" accent2="accent2" accent3="accent3" accent4="accent4" accent5="accent5" accent6="accent6" hlink="hlink" folHlink="folHlink"/>
  <p:sldLayoutIdLst>
    <p:sldLayoutId id="2147488703" r:id="rId1"/>
    <p:sldLayoutId id="2147488704" r:id="rId2"/>
    <p:sldLayoutId id="2147488705" r:id="rId3"/>
    <p:sldLayoutId id="2147488706" r:id="rId4"/>
    <p:sldLayoutId id="2147488707" r:id="rId5"/>
    <p:sldLayoutId id="2147488708" r:id="rId6"/>
    <p:sldLayoutId id="2147488709" r:id="rId7"/>
    <p:sldLayoutId id="2147488710" r:id="rId8"/>
    <p:sldLayoutId id="2147488711" r:id="rId9"/>
    <p:sldLayoutId id="2147488712" r:id="rId10"/>
    <p:sldLayoutId id="2147488713" r:id="rId11"/>
    <p:sldLayoutId id="214748871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6952" algn="ctr" rtl="0" fontAlgn="base">
        <a:spcBef>
          <a:spcPct val="0"/>
        </a:spcBef>
        <a:spcAft>
          <a:spcPct val="0"/>
        </a:spcAft>
        <a:defRPr sz="4400">
          <a:solidFill>
            <a:schemeClr val="tx2"/>
          </a:solidFill>
          <a:latin typeface="Times New Roman" pitchFamily="-112" charset="0"/>
        </a:defRPr>
      </a:lvl6pPr>
      <a:lvl7pPr marL="913905" algn="ctr" rtl="0" fontAlgn="base">
        <a:spcBef>
          <a:spcPct val="0"/>
        </a:spcBef>
        <a:spcAft>
          <a:spcPct val="0"/>
        </a:spcAft>
        <a:defRPr sz="4400">
          <a:solidFill>
            <a:schemeClr val="tx2"/>
          </a:solidFill>
          <a:latin typeface="Times New Roman" pitchFamily="-112" charset="0"/>
        </a:defRPr>
      </a:lvl7pPr>
      <a:lvl8pPr marL="1370852" algn="ctr" rtl="0" fontAlgn="base">
        <a:spcBef>
          <a:spcPct val="0"/>
        </a:spcBef>
        <a:spcAft>
          <a:spcPct val="0"/>
        </a:spcAft>
        <a:defRPr sz="4400">
          <a:solidFill>
            <a:schemeClr val="tx2"/>
          </a:solidFill>
          <a:latin typeface="Times New Roman" pitchFamily="-112" charset="0"/>
        </a:defRPr>
      </a:lvl8pPr>
      <a:lvl9pPr marL="1827807" algn="ctr" rtl="0" fontAlgn="base">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543" indent="-28559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tx1"/>
          </a:solidFill>
          <a:latin typeface="Arial"/>
          <a:ea typeface="Arial" charset="0"/>
          <a:cs typeface="Arial"/>
        </a:defRPr>
      </a:lvl3pPr>
      <a:lvl4pPr marL="1599329" indent="-228477" algn="l" rtl="0" eaLnBrk="0" fontAlgn="base" hangingPunct="0">
        <a:spcBef>
          <a:spcPct val="20000"/>
        </a:spcBef>
        <a:spcAft>
          <a:spcPct val="0"/>
        </a:spcAft>
        <a:buChar char="–"/>
        <a:defRPr sz="2000">
          <a:solidFill>
            <a:schemeClr val="tx1"/>
          </a:solidFill>
          <a:latin typeface="Arial"/>
          <a:ea typeface="Arial" charset="0"/>
          <a:cs typeface="Arial"/>
        </a:defRPr>
      </a:lvl4pPr>
      <a:lvl5pPr marL="2056278" indent="-228477" algn="l" rtl="0" eaLnBrk="0" fontAlgn="base" hangingPunct="0">
        <a:spcBef>
          <a:spcPct val="20000"/>
        </a:spcBef>
        <a:spcAft>
          <a:spcPct val="0"/>
        </a:spcAft>
        <a:buChar char="»"/>
        <a:defRPr sz="2000">
          <a:solidFill>
            <a:schemeClr val="tx1"/>
          </a:solidFill>
          <a:latin typeface="Arial"/>
          <a:ea typeface="Arial" charset="0"/>
          <a:cs typeface="Arial"/>
        </a:defRPr>
      </a:lvl5pPr>
      <a:lvl6pPr marL="2513228" indent="-228477" algn="l" rtl="0" fontAlgn="base">
        <a:spcBef>
          <a:spcPct val="20000"/>
        </a:spcBef>
        <a:spcAft>
          <a:spcPct val="0"/>
        </a:spcAft>
        <a:buChar char="»"/>
        <a:defRPr sz="2000">
          <a:solidFill>
            <a:schemeClr val="tx1"/>
          </a:solidFill>
          <a:latin typeface="+mn-lt"/>
          <a:ea typeface="ＭＳ Ｐゴシック" pitchFamily="-112" charset="-128"/>
        </a:defRPr>
      </a:lvl6pPr>
      <a:lvl7pPr marL="2970182" indent="-228477" algn="l" rtl="0" fontAlgn="base">
        <a:spcBef>
          <a:spcPct val="20000"/>
        </a:spcBef>
        <a:spcAft>
          <a:spcPct val="0"/>
        </a:spcAft>
        <a:buChar char="»"/>
        <a:defRPr sz="2000">
          <a:solidFill>
            <a:schemeClr val="tx1"/>
          </a:solidFill>
          <a:latin typeface="+mn-lt"/>
          <a:ea typeface="ＭＳ Ｐゴシック" pitchFamily="-112" charset="-128"/>
        </a:defRPr>
      </a:lvl7pPr>
      <a:lvl8pPr marL="3427130" indent="-228477" algn="l" rtl="0" fontAlgn="base">
        <a:spcBef>
          <a:spcPct val="20000"/>
        </a:spcBef>
        <a:spcAft>
          <a:spcPct val="0"/>
        </a:spcAft>
        <a:buChar char="»"/>
        <a:defRPr sz="2000">
          <a:solidFill>
            <a:schemeClr val="tx1"/>
          </a:solidFill>
          <a:latin typeface="+mn-lt"/>
          <a:ea typeface="ＭＳ Ｐゴシック" pitchFamily="-112" charset="-128"/>
        </a:defRPr>
      </a:lvl8pPr>
      <a:lvl9pPr marL="3884082" indent="-22847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8"/>
      </p:ext>
    </p:extLst>
  </p:cSld>
  <p:clrMap bg1="lt1" tx1="dk1" bg2="lt2" tx2="dk2" accent1="accent1" accent2="accent2" accent3="accent3" accent4="accent4" accent5="accent5" accent6="accent6" hlink="hlink" folHlink="folHlink"/>
  <p:sldLayoutIdLst>
    <p:sldLayoutId id="2147488794"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630995"/>
      </p:ext>
    </p:extLst>
  </p:cSld>
  <p:clrMap bg1="dk2" tx1="lt1" bg2="dk1" tx2="lt2" accent1="accent1" accent2="accent2" accent3="accent3" accent4="accent4" accent5="accent5" accent6="accent6" hlink="hlink" folHlink="folHlink"/>
  <p:sldLayoutIdLst>
    <p:sldLayoutId id="214748880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8870359"/>
      </p:ext>
    </p:extLst>
  </p:cSld>
  <p:clrMap bg1="dk2" tx1="lt1" bg2="dk1" tx2="lt2" accent1="accent1" accent2="accent2" accent3="accent3" accent4="accent4" accent5="accent5" accent6="accent6" hlink="hlink" folHlink="folHlink"/>
  <p:sldLayoutIdLst>
    <p:sldLayoutId id="2147488807" r:id="rId1"/>
    <p:sldLayoutId id="2147488808" r:id="rId2"/>
    <p:sldLayoutId id="2147488809" r:id="rId3"/>
    <p:sldLayoutId id="2147488810" r:id="rId4"/>
    <p:sldLayoutId id="2147488811" r:id="rId5"/>
    <p:sldLayoutId id="2147488812" r:id="rId6"/>
    <p:sldLayoutId id="2147488813" r:id="rId7"/>
    <p:sldLayoutId id="2147488814" r:id="rId8"/>
    <p:sldLayoutId id="2147488815" r:id="rId9"/>
    <p:sldLayoutId id="2147488816" r:id="rId10"/>
    <p:sldLayoutId id="2147488817" r:id="rId11"/>
    <p:sldLayoutId id="21474888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613446"/>
      </p:ext>
    </p:extLst>
  </p:cSld>
  <p:clrMap bg1="dk2" tx1="lt1" bg2="dk1" tx2="lt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76200" y="76200"/>
            <a:ext cx="891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9987" name="Rectangle 3"/>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3995B5C2-DA00-BA4C-95D9-FB6511BB5F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9"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668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37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051"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673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512" indent="-342512"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108" indent="-285428" algn="l" rtl="0" eaLnBrk="0" fontAlgn="base" hangingPunct="0">
        <a:spcBef>
          <a:spcPct val="20000"/>
        </a:spcBef>
        <a:spcAft>
          <a:spcPct val="0"/>
        </a:spcAft>
        <a:buChar char="–"/>
        <a:defRPr sz="2800" b="1">
          <a:solidFill>
            <a:schemeClr val="tx1"/>
          </a:solidFill>
          <a:latin typeface="Arial"/>
          <a:ea typeface="+mn-ea"/>
          <a:cs typeface="Arial"/>
        </a:defRPr>
      </a:lvl2pPr>
      <a:lvl3pPr marL="1141708" indent="-228341" algn="l" rtl="0" eaLnBrk="0" fontAlgn="base" hangingPunct="0">
        <a:spcBef>
          <a:spcPct val="20000"/>
        </a:spcBef>
        <a:spcAft>
          <a:spcPct val="0"/>
        </a:spcAft>
        <a:buChar char="•"/>
        <a:defRPr sz="2400" b="1">
          <a:solidFill>
            <a:schemeClr val="tx1"/>
          </a:solidFill>
          <a:latin typeface="Arial"/>
          <a:ea typeface="+mn-ea"/>
          <a:cs typeface="Arial"/>
        </a:defRPr>
      </a:lvl3pPr>
      <a:lvl4pPr marL="1598393" indent="-228341" algn="l" rtl="0" eaLnBrk="0" fontAlgn="base" hangingPunct="0">
        <a:spcBef>
          <a:spcPct val="20000"/>
        </a:spcBef>
        <a:spcAft>
          <a:spcPct val="0"/>
        </a:spcAft>
        <a:buChar char="–"/>
        <a:defRPr sz="2000" b="1">
          <a:solidFill>
            <a:schemeClr val="tx1"/>
          </a:solidFill>
          <a:latin typeface="Arial"/>
          <a:ea typeface="+mn-ea"/>
          <a:cs typeface="Arial"/>
        </a:defRPr>
      </a:lvl4pPr>
      <a:lvl5pPr marL="2055075" indent="-228341" algn="l" rtl="0" eaLnBrk="0" fontAlgn="base" hangingPunct="0">
        <a:spcBef>
          <a:spcPct val="20000"/>
        </a:spcBef>
        <a:spcAft>
          <a:spcPct val="0"/>
        </a:spcAft>
        <a:buChar char="»"/>
        <a:defRPr sz="2000" b="1">
          <a:solidFill>
            <a:schemeClr val="tx1"/>
          </a:solidFill>
          <a:latin typeface="Arial"/>
          <a:ea typeface="+mn-ea"/>
          <a:cs typeface="Arial"/>
        </a:defRPr>
      </a:lvl5pPr>
      <a:lvl6pPr marL="2511759" indent="-228341" algn="l" rtl="0" fontAlgn="base">
        <a:spcBef>
          <a:spcPct val="20000"/>
        </a:spcBef>
        <a:spcAft>
          <a:spcPct val="0"/>
        </a:spcAft>
        <a:buChar char="»"/>
        <a:defRPr sz="2000">
          <a:solidFill>
            <a:schemeClr val="tx1"/>
          </a:solidFill>
          <a:latin typeface="+mn-lt"/>
          <a:ea typeface="+mn-ea"/>
          <a:cs typeface="+mn-cs"/>
        </a:defRPr>
      </a:lvl6pPr>
      <a:lvl7pPr marL="2968447" indent="-228341" algn="l" rtl="0" fontAlgn="base">
        <a:spcBef>
          <a:spcPct val="20000"/>
        </a:spcBef>
        <a:spcAft>
          <a:spcPct val="0"/>
        </a:spcAft>
        <a:buChar char="»"/>
        <a:defRPr sz="2000">
          <a:solidFill>
            <a:schemeClr val="tx1"/>
          </a:solidFill>
          <a:latin typeface="+mn-lt"/>
          <a:ea typeface="+mn-ea"/>
          <a:cs typeface="+mn-cs"/>
        </a:defRPr>
      </a:lvl7pPr>
      <a:lvl8pPr marL="3425126" indent="-228341" algn="l" rtl="0" fontAlgn="base">
        <a:spcBef>
          <a:spcPct val="20000"/>
        </a:spcBef>
        <a:spcAft>
          <a:spcPct val="0"/>
        </a:spcAft>
        <a:buChar char="»"/>
        <a:defRPr sz="2000">
          <a:solidFill>
            <a:schemeClr val="tx1"/>
          </a:solidFill>
          <a:latin typeface="+mn-lt"/>
          <a:ea typeface="+mn-ea"/>
          <a:cs typeface="+mn-cs"/>
        </a:defRPr>
      </a:lvl8pPr>
      <a:lvl9pPr marL="3881814" indent="-2283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03.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03.xml"/><Relationship Id="rId1" Type="http://schemas.openxmlformats.org/officeDocument/2006/relationships/themeOverride" Target="../theme/themeOverride14.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03.xml"/><Relationship Id="rId1" Type="http://schemas.openxmlformats.org/officeDocument/2006/relationships/themeOverride" Target="../theme/themeOverride1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14.xml"/><Relationship Id="rId1" Type="http://schemas.openxmlformats.org/officeDocument/2006/relationships/themeOverride" Target="../theme/themeOverride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14.xml"/><Relationship Id="rId1" Type="http://schemas.openxmlformats.org/officeDocument/2006/relationships/themeOverride" Target="../theme/themeOverride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03.xml"/><Relationship Id="rId1" Type="http://schemas.openxmlformats.org/officeDocument/2006/relationships/themeOverride" Target="../theme/themeOverride18.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64.xml"/><Relationship Id="rId4" Type="http://schemas.openxmlformats.org/officeDocument/2006/relationships/image" Target="../media/image45.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1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22.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23.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2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371.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92.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303.xml"/><Relationship Id="rId1" Type="http://schemas.openxmlformats.org/officeDocument/2006/relationships/themeOverride" Target="../theme/themeOverride26.xml"/><Relationship Id="rId4" Type="http://schemas.openxmlformats.org/officeDocument/2006/relationships/image" Target="../media/image111.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29.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30.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31.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71.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32.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33.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3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303.xml"/><Relationship Id="rId1" Type="http://schemas.openxmlformats.org/officeDocument/2006/relationships/themeOverride" Target="../theme/themeOverride35.xml"/><Relationship Id="rId4" Type="http://schemas.openxmlformats.org/officeDocument/2006/relationships/image" Target="../media/image11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7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314.xml"/><Relationship Id="rId1" Type="http://schemas.openxmlformats.org/officeDocument/2006/relationships/themeOverride" Target="../theme/themeOverride36.xml"/><Relationship Id="rId4" Type="http://schemas.microsoft.com/office/2007/relationships/hdphoto" Target="../media/hdphoto2.wdp"/></Relationships>
</file>

<file path=ppt/slides/_rels/slide14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83.xml"/><Relationship Id="rId1" Type="http://schemas.openxmlformats.org/officeDocument/2006/relationships/slideLayout" Target="../slideLayouts/slideLayout29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353.xml"/><Relationship Id="rId1" Type="http://schemas.openxmlformats.org/officeDocument/2006/relationships/themeOverride" Target="../theme/themeOverride37.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4.xml"/><Relationship Id="rId1" Type="http://schemas.openxmlformats.org/officeDocument/2006/relationships/themeOverride" Target="../theme/themeOverride38.xml"/><Relationship Id="rId4" Type="http://schemas.microsoft.com/office/2007/relationships/hdphoto" Target="../media/hdphoto2.wdp"/></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4.xml"/><Relationship Id="rId1" Type="http://schemas.openxmlformats.org/officeDocument/2006/relationships/themeOverride" Target="../theme/themeOverride39.xml"/><Relationship Id="rId4" Type="http://schemas.microsoft.com/office/2007/relationships/hdphoto" Target="../media/hdphoto2.wdp"/></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314.xml"/><Relationship Id="rId1" Type="http://schemas.openxmlformats.org/officeDocument/2006/relationships/themeOverride" Target="../theme/themeOverride40.xml"/><Relationship Id="rId4" Type="http://schemas.microsoft.com/office/2007/relationships/hdphoto" Target="../media/hdphoto2.wdp"/></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41.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4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71.xml"/><Relationship Id="rId5" Type="http://schemas.openxmlformats.org/officeDocument/2006/relationships/image" Target="../media/image51.jpeg"/><Relationship Id="rId4" Type="http://schemas.openxmlformats.org/officeDocument/2006/relationships/image" Target="../media/image50.jpe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319.xml"/><Relationship Id="rId1" Type="http://schemas.openxmlformats.org/officeDocument/2006/relationships/themeOverride" Target="../theme/themeOverride43.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44.xml"/></Relationships>
</file>

<file path=ppt/slides/_rels/slide1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4.xml"/><Relationship Id="rId1" Type="http://schemas.openxmlformats.org/officeDocument/2006/relationships/slideLayout" Target="../slideLayouts/slideLayout371.xml"/></Relationships>
</file>

<file path=ppt/slides/_rels/slide15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45.xml"/><Relationship Id="rId6" Type="http://schemas.openxmlformats.org/officeDocument/2006/relationships/image" Target="../media/image72.png"/><Relationship Id="rId5" Type="http://schemas.openxmlformats.org/officeDocument/2006/relationships/notesSlide" Target="../notesSlides/notesSlide85.xml"/><Relationship Id="rId4" Type="http://schemas.openxmlformats.org/officeDocument/2006/relationships/slideLayout" Target="../slideLayouts/slideLayout370.xml"/></Relationships>
</file>

<file path=ppt/slides/_rels/slide1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37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7.xml"/><Relationship Id="rId1" Type="http://schemas.openxmlformats.org/officeDocument/2006/relationships/slideLayout" Target="../slideLayouts/slideLayout37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8.xml"/><Relationship Id="rId1" Type="http://schemas.openxmlformats.org/officeDocument/2006/relationships/slideLayout" Target="../slideLayouts/slideLayout39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9.xml"/><Relationship Id="rId1" Type="http://schemas.openxmlformats.org/officeDocument/2006/relationships/slideLayout" Target="../slideLayouts/slideLayout37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0.xml"/><Relationship Id="rId1" Type="http://schemas.openxmlformats.org/officeDocument/2006/relationships/slideLayout" Target="../slideLayouts/slideLayout37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1.xml"/><Relationship Id="rId1" Type="http://schemas.openxmlformats.org/officeDocument/2006/relationships/slideLayout" Target="../slideLayouts/slideLayout371.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7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9.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3.xml"/><Relationship Id="rId1" Type="http://schemas.openxmlformats.org/officeDocument/2006/relationships/slideLayout" Target="../slideLayouts/slideLayout371.xml"/></Relationships>
</file>

<file path=ppt/slides/_rels/slide1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4.xml"/><Relationship Id="rId1" Type="http://schemas.openxmlformats.org/officeDocument/2006/relationships/slideLayout" Target="../slideLayouts/slideLayout37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37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4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8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377.xml"/></Relationships>
</file>

<file path=ppt/slides/_rels/slide1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9.xml"/><Relationship Id="rId1" Type="http://schemas.openxmlformats.org/officeDocument/2006/relationships/slideLayout" Target="../slideLayouts/slideLayout371.xml"/></Relationships>
</file>

<file path=ppt/slides/_rels/slide1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371.xml"/><Relationship Id="rId5" Type="http://schemas.openxmlformats.org/officeDocument/2006/relationships/image" Target="../media/image51.jpeg"/><Relationship Id="rId4" Type="http://schemas.openxmlformats.org/officeDocument/2006/relationships/image" Target="../media/image50.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01.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7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2.xml"/><Relationship Id="rId1" Type="http://schemas.openxmlformats.org/officeDocument/2006/relationships/slideLayout" Target="../slideLayouts/slideLayout173.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3.xml"/><Relationship Id="rId1" Type="http://schemas.openxmlformats.org/officeDocument/2006/relationships/slideLayout" Target="../slideLayouts/slideLayout4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4.xml"/><Relationship Id="rId1" Type="http://schemas.openxmlformats.org/officeDocument/2006/relationships/slideLayout" Target="../slideLayouts/slideLayout4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05.xml"/><Relationship Id="rId1" Type="http://schemas.openxmlformats.org/officeDocument/2006/relationships/slideLayout" Target="../slideLayouts/slideLayout411.xml"/><Relationship Id="rId4" Type="http://schemas.openxmlformats.org/officeDocument/2006/relationships/hyperlink" Target="https://stretchesoftedium.wordpress.com/2012/07/13/a-year-of-waiting/"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6.xml"/><Relationship Id="rId1" Type="http://schemas.openxmlformats.org/officeDocument/2006/relationships/slideLayout" Target="../slideLayouts/slideLayout4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hyperlink" Target="https://www.pexels.com/photo/aerial-photo-of-people-on-waiting-shed-1819382/" TargetMode="External"/><Relationship Id="rId2" Type="http://schemas.openxmlformats.org/officeDocument/2006/relationships/notesSlide" Target="../notesSlides/notesSlide107.xml"/><Relationship Id="rId1" Type="http://schemas.openxmlformats.org/officeDocument/2006/relationships/slideLayout" Target="../slideLayouts/slideLayout411.xml"/><Relationship Id="rId6" Type="http://schemas.openxmlformats.org/officeDocument/2006/relationships/image" Target="../media/image129.jpeg"/><Relationship Id="rId5" Type="http://schemas.openxmlformats.org/officeDocument/2006/relationships/hyperlink" Target="https://creativecommons.org/licenses/by-nc-nd/3.0/" TargetMode="External"/><Relationship Id="rId4" Type="http://schemas.openxmlformats.org/officeDocument/2006/relationships/hyperlink" Target="http://filipr8.deviantart.com/art/Waiting-for-Love-178180475"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8.xml"/><Relationship Id="rId1" Type="http://schemas.openxmlformats.org/officeDocument/2006/relationships/slideLayout" Target="../slideLayouts/slideLayout4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9.xml"/><Relationship Id="rId1" Type="http://schemas.openxmlformats.org/officeDocument/2006/relationships/slideLayout" Target="../slideLayouts/slideLayout411.xml"/><Relationship Id="rId4" Type="http://schemas.openxmlformats.org/officeDocument/2006/relationships/hyperlink" Target="http://leadershipfreak.wordpress.com/2013/03/07/the-top-7-ways-to-end-frustrating-wait-time"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0.xml"/><Relationship Id="rId1" Type="http://schemas.openxmlformats.org/officeDocument/2006/relationships/slideLayout" Target="../slideLayouts/slideLayout411.xml"/></Relationships>
</file>

<file path=ppt/slides/_rels/slide1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1.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24.xml"/><Relationship Id="rId4" Type="http://schemas.openxmlformats.org/officeDocument/2006/relationships/image" Target="../media/image133.jpeg"/></Relationships>
</file>

<file path=ppt/slides/_rels/slide1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2.xml"/><Relationship Id="rId1" Type="http://schemas.openxmlformats.org/officeDocument/2006/relationships/slideLayout" Target="../slideLayouts/slideLayout442.xml"/></Relationships>
</file>

<file path=ppt/slides/_rels/slide18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3.xml"/><Relationship Id="rId1" Type="http://schemas.openxmlformats.org/officeDocument/2006/relationships/slideLayout" Target="../slideLayouts/slideLayout4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4.xml"/><Relationship Id="rId1" Type="http://schemas.openxmlformats.org/officeDocument/2006/relationships/slideLayout" Target="../slideLayouts/slideLayout4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5.xml"/><Relationship Id="rId1" Type="http://schemas.openxmlformats.org/officeDocument/2006/relationships/slideLayout" Target="../slideLayouts/slideLayout442.xml"/></Relationships>
</file>

<file path=ppt/slides/_rels/slide18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6.xml"/><Relationship Id="rId1" Type="http://schemas.openxmlformats.org/officeDocument/2006/relationships/slideLayout" Target="../slideLayouts/slideLayout44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7.xml"/><Relationship Id="rId1" Type="http://schemas.openxmlformats.org/officeDocument/2006/relationships/slideLayout" Target="../slideLayouts/slideLayout44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8.xml"/><Relationship Id="rId1" Type="http://schemas.openxmlformats.org/officeDocument/2006/relationships/slideLayout" Target="../slideLayouts/slideLayout44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9.xml"/><Relationship Id="rId1" Type="http://schemas.openxmlformats.org/officeDocument/2006/relationships/slideLayout" Target="../slideLayouts/slideLayout44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0.xml"/><Relationship Id="rId1" Type="http://schemas.openxmlformats.org/officeDocument/2006/relationships/slideLayout" Target="../slideLayouts/slideLayout411.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9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47.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2.xml"/><Relationship Id="rId1" Type="http://schemas.openxmlformats.org/officeDocument/2006/relationships/slideLayout" Target="../slideLayouts/slideLayout449.xml"/></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464.xml"/><Relationship Id="rId4" Type="http://schemas.openxmlformats.org/officeDocument/2006/relationships/image" Target="../media/image144.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70.xml"/></Relationships>
</file>

<file path=ppt/slides/_rels/slide1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5.xml"/><Relationship Id="rId1" Type="http://schemas.openxmlformats.org/officeDocument/2006/relationships/slideLayout" Target="../slideLayouts/slideLayout411.xml"/></Relationships>
</file>

<file path=ppt/slides/_rels/slide19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6.xml"/><Relationship Id="rId1" Type="http://schemas.openxmlformats.org/officeDocument/2006/relationships/slideLayout" Target="../slideLayouts/slideLayout4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7.xml"/><Relationship Id="rId1" Type="http://schemas.openxmlformats.org/officeDocument/2006/relationships/slideLayout" Target="../slideLayouts/slideLayout411.xml"/><Relationship Id="rId4" Type="http://schemas.openxmlformats.org/officeDocument/2006/relationships/hyperlink" Target="http://leadershipfreak.wordpress.com/2013/03/07/the-top-7-ways-to-end-frustrating-wait-time"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411.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hyperlink" Target="http://leadershipfreak.wordpress.com/2013/03/07/the-top-7-ways-to-end-frustrating-wait-time"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9.xml"/><Relationship Id="rId1" Type="http://schemas.openxmlformats.org/officeDocument/2006/relationships/slideLayout" Target="../slideLayouts/slideLayout442.xml"/></Relationships>
</file>

<file path=ppt/slides/_rels/slide1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0.xml"/><Relationship Id="rId1" Type="http://schemas.openxmlformats.org/officeDocument/2006/relationships/slideLayout" Target="../slideLayouts/slideLayout49.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1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2.xml"/><Relationship Id="rId1" Type="http://schemas.openxmlformats.org/officeDocument/2006/relationships/slideLayout" Target="../slideLayouts/slideLayout44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3.xml"/><Relationship Id="rId1" Type="http://schemas.openxmlformats.org/officeDocument/2006/relationships/slideLayout" Target="../slideLayouts/slideLayout41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4.xml"/><Relationship Id="rId1" Type="http://schemas.openxmlformats.org/officeDocument/2006/relationships/slideLayout" Target="../slideLayouts/slideLayout371.xml"/></Relationships>
</file>

<file path=ppt/slides/_rels/slide2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377.xml"/></Relationships>
</file>

<file path=ppt/slides/_rels/slide20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7.xml"/><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8.xml"/><Relationship Id="rId1" Type="http://schemas.openxmlformats.org/officeDocument/2006/relationships/slideLayout" Target="../slideLayouts/slideLayout44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9.xml"/><Relationship Id="rId1" Type="http://schemas.openxmlformats.org/officeDocument/2006/relationships/slideLayout" Target="../slideLayouts/slideLayout44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0.xml"/><Relationship Id="rId1" Type="http://schemas.openxmlformats.org/officeDocument/2006/relationships/slideLayout" Target="../slideLayouts/slideLayout4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44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44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3.xml"/><Relationship Id="rId1" Type="http://schemas.openxmlformats.org/officeDocument/2006/relationships/slideLayout" Target="../slideLayouts/slideLayout442.xml"/></Relationships>
</file>

<file path=ppt/slides/_rels/slide21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71.xml"/></Relationships>
</file>

<file path=ppt/slides/_rels/slide2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4.xml"/><Relationship Id="rId1" Type="http://schemas.openxmlformats.org/officeDocument/2006/relationships/slideLayout" Target="../slideLayouts/slideLayout55.xml"/></Relationships>
</file>

<file path=ppt/slides/_rels/slide2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145.xml"/><Relationship Id="rId1" Type="http://schemas.openxmlformats.org/officeDocument/2006/relationships/slideLayout" Target="../slideLayouts/slideLayout637.xml"/><Relationship Id="rId6" Type="http://schemas.openxmlformats.org/officeDocument/2006/relationships/image" Target="../media/image65.jpeg"/><Relationship Id="rId11" Type="http://schemas.openxmlformats.org/officeDocument/2006/relationships/image" Target="../media/image163.emf"/><Relationship Id="rId5" Type="http://schemas.openxmlformats.org/officeDocument/2006/relationships/image" Target="../media/image161.emf"/><Relationship Id="rId10" Type="http://schemas.openxmlformats.org/officeDocument/2006/relationships/image" Target="../media/image162.emf"/><Relationship Id="rId4" Type="http://schemas.openxmlformats.org/officeDocument/2006/relationships/image" Target="../media/image67.jpeg"/><Relationship Id="rId9" Type="http://schemas.openxmlformats.org/officeDocument/2006/relationships/image" Target="../media/image69.gif"/></Relationships>
</file>

<file path=ppt/slides/_rels/slide216.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47.png"/><Relationship Id="rId7" Type="http://schemas.openxmlformats.org/officeDocument/2006/relationships/image" Target="../media/image164.png"/><Relationship Id="rId2" Type="http://schemas.openxmlformats.org/officeDocument/2006/relationships/notesSlide" Target="../notesSlides/notesSlide146.xml"/><Relationship Id="rId1" Type="http://schemas.openxmlformats.org/officeDocument/2006/relationships/slideLayout" Target="../slideLayouts/slideLayout411.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hyperlink" Target="http://leadershipfreak.wordpress.com/2013/03/07/the-top-7-ways-to-end-frustrating-wait-time"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7.xml"/><Relationship Id="rId1" Type="http://schemas.openxmlformats.org/officeDocument/2006/relationships/slideLayout" Target="../slideLayouts/slideLayout411.xml"/></Relationships>
</file>

<file path=ppt/slides/_rels/slide21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8.xml"/><Relationship Id="rId1" Type="http://schemas.openxmlformats.org/officeDocument/2006/relationships/slideLayout" Target="../slideLayouts/slideLayout411.xml"/></Relationships>
</file>

<file path=ppt/slides/_rels/slide21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49.xml"/><Relationship Id="rId1" Type="http://schemas.openxmlformats.org/officeDocument/2006/relationships/slideLayout" Target="../slideLayouts/slideLayout41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0.xml"/><Relationship Id="rId1" Type="http://schemas.openxmlformats.org/officeDocument/2006/relationships/slideLayout" Target="../slideLayouts/slideLayout411.xml"/></Relationships>
</file>

<file path=ppt/slides/_rels/slide22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1.xml"/><Relationship Id="rId1" Type="http://schemas.openxmlformats.org/officeDocument/2006/relationships/slideLayout" Target="../slideLayouts/slideLayout411.xml"/></Relationships>
</file>

<file path=ppt/slides/_rels/slide22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2.xml"/><Relationship Id="rId1" Type="http://schemas.openxmlformats.org/officeDocument/2006/relationships/slideLayout" Target="../slideLayouts/slideLayout4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53.xml"/><Relationship Id="rId1" Type="http://schemas.openxmlformats.org/officeDocument/2006/relationships/slideLayout" Target="../slideLayouts/slideLayout411.xml"/><Relationship Id="rId4" Type="http://schemas.openxmlformats.org/officeDocument/2006/relationships/hyperlink" Target="https://policyoptions.irpp.org/magazines/september-2019/parliament-should-not-wait-to-act-on-assisted-dying-ruling/twitter-parliament-should-not-wait-to-act-on-assisted-dying-ruling/"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54.xml"/><Relationship Id="rId1" Type="http://schemas.openxmlformats.org/officeDocument/2006/relationships/slideLayout" Target="../slideLayouts/slideLayout411.xml"/><Relationship Id="rId4" Type="http://schemas.openxmlformats.org/officeDocument/2006/relationships/hyperlink" Target="http://leadershipfreak.wordpress.com/2013/03/07/the-top-7-ways-to-end-frustrating-wait-time"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5.xml"/><Relationship Id="rId1" Type="http://schemas.openxmlformats.org/officeDocument/2006/relationships/slideLayout" Target="../slideLayouts/slideLayout411.xml"/></Relationships>
</file>

<file path=ppt/slides/_rels/slide226.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47.png"/><Relationship Id="rId7" Type="http://schemas.openxmlformats.org/officeDocument/2006/relationships/image" Target="../media/image164.png"/><Relationship Id="rId2" Type="http://schemas.openxmlformats.org/officeDocument/2006/relationships/notesSlide" Target="../notesSlides/notesSlide156.xml"/><Relationship Id="rId1" Type="http://schemas.openxmlformats.org/officeDocument/2006/relationships/slideLayout" Target="../slideLayouts/slideLayout411.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hyperlink" Target="http://leadershipfreak.wordpress.com/2013/03/07/the-top-7-ways-to-end-frustrating-wait-time"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7.xml"/><Relationship Id="rId1" Type="http://schemas.openxmlformats.org/officeDocument/2006/relationships/slideLayout" Target="../slideLayouts/slideLayout371.xml"/></Relationships>
</file>

<file path=ppt/slides/_rels/slide2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8.xml"/><Relationship Id="rId1" Type="http://schemas.openxmlformats.org/officeDocument/2006/relationships/slideLayout" Target="../slideLayouts/slideLayout411.xml"/></Relationships>
</file>

<file path=ppt/slides/_rels/slide22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9.xml"/><Relationship Id="rId1" Type="http://schemas.openxmlformats.org/officeDocument/2006/relationships/slideLayout" Target="../slideLayouts/slideLayout4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5.xml"/></Relationships>
</file>

<file path=ppt/slides/_rels/slide2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0.xml"/><Relationship Id="rId1" Type="http://schemas.openxmlformats.org/officeDocument/2006/relationships/slideLayout" Target="../slideLayouts/slideLayout4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23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1.xml"/><Relationship Id="rId1" Type="http://schemas.openxmlformats.org/officeDocument/2006/relationships/slideLayout" Target="../slideLayouts/slideLayout411.xml"/><Relationship Id="rId4" Type="http://schemas.openxmlformats.org/officeDocument/2006/relationships/image" Target="../media/image177.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12.xml"/><Relationship Id="rId1" Type="http://schemas.openxmlformats.org/officeDocument/2006/relationships/themeOverride" Target="../theme/themeOverride46.xml"/></Relationships>
</file>

<file path=ppt/slides/_rels/slide234.xml.rels><?xml version="1.0" encoding="UTF-8" standalone="yes"?>
<Relationships xmlns="http://schemas.openxmlformats.org/package/2006/relationships"><Relationship Id="rId3" Type="http://schemas.openxmlformats.org/officeDocument/2006/relationships/image" Target="../media/image178.gif"/><Relationship Id="rId2" Type="http://schemas.openxmlformats.org/officeDocument/2006/relationships/notesSlide" Target="../notesSlides/notesSlide163.xml"/><Relationship Id="rId1" Type="http://schemas.openxmlformats.org/officeDocument/2006/relationships/slideLayout" Target="../slideLayouts/slideLayout173.xml"/></Relationships>
</file>

<file path=ppt/slides/_rels/slide2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4.xml"/><Relationship Id="rId1" Type="http://schemas.openxmlformats.org/officeDocument/2006/relationships/slideLayout" Target="../slideLayouts/slideLayout17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08.xml"/></Relationships>
</file>

<file path=ppt/slides/_rels/slide2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73.xml"/><Relationship Id="rId1" Type="http://schemas.openxmlformats.org/officeDocument/2006/relationships/themeOverride" Target="../theme/themeOverride47.xml"/><Relationship Id="rId4" Type="http://schemas.openxmlformats.org/officeDocument/2006/relationships/image" Target="../media/image180.jpeg"/></Relationships>
</file>

<file path=ppt/slides/_rels/slide2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7.xml"/><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8.xml"/><Relationship Id="rId1" Type="http://schemas.openxmlformats.org/officeDocument/2006/relationships/slideLayout" Target="../slideLayouts/slideLayout173.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9.xml"/><Relationship Id="rId1" Type="http://schemas.openxmlformats.org/officeDocument/2006/relationships/slideLayout" Target="../slideLayouts/slideLayout173.xml"/></Relationships>
</file>

<file path=ppt/slides/_rels/slide24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0.xml"/><Relationship Id="rId1" Type="http://schemas.openxmlformats.org/officeDocument/2006/relationships/slideLayout" Target="../slideLayouts/slideLayout173.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79.xml"/><Relationship Id="rId1" Type="http://schemas.openxmlformats.org/officeDocument/2006/relationships/tags" Target="../tags/tag1.xml"/><Relationship Id="rId5" Type="http://schemas.openxmlformats.org/officeDocument/2006/relationships/image" Target="../media/image185.jpeg"/><Relationship Id="rId4" Type="http://schemas.openxmlformats.org/officeDocument/2006/relationships/image" Target="../media/image184.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89.xml"/><Relationship Id="rId1" Type="http://schemas.openxmlformats.org/officeDocument/2006/relationships/tags" Target="../tags/tag2.xml"/><Relationship Id="rId4" Type="http://schemas.openxmlformats.org/officeDocument/2006/relationships/image" Target="../media/image186.jpeg"/></Relationships>
</file>

<file path=ppt/slides/_rels/slide24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3.xml"/><Relationship Id="rId1" Type="http://schemas.openxmlformats.org/officeDocument/2006/relationships/slideLayout" Target="../slideLayouts/slideLayout620.xml"/></Relationships>
</file>

<file path=ppt/slides/_rels/slide24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1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4.xml"/><Relationship Id="rId1" Type="http://schemas.openxmlformats.org/officeDocument/2006/relationships/slideLayout" Target="../slideLayouts/slideLayout179.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68.xml"/><Relationship Id="rId1" Type="http://schemas.openxmlformats.org/officeDocument/2006/relationships/tags" Target="../tags/tag3.xml"/><Relationship Id="rId4" Type="http://schemas.openxmlformats.org/officeDocument/2006/relationships/image" Target="../media/image190.jpeg"/></Relationships>
</file>

<file path=ppt/slides/_rels/slide2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6.xml"/><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7.xml"/><Relationship Id="rId1" Type="http://schemas.openxmlformats.org/officeDocument/2006/relationships/slideLayout" Target="../slideLayouts/slideLayout189.xml"/></Relationships>
</file>

<file path=ppt/slides/_rels/slide2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9.xml"/><Relationship Id="rId1" Type="http://schemas.openxmlformats.org/officeDocument/2006/relationships/slideLayout" Target="../slideLayouts/slideLayout483.xml"/></Relationships>
</file>

<file path=ppt/slides/_rels/slide25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0.xml"/><Relationship Id="rId1" Type="http://schemas.openxmlformats.org/officeDocument/2006/relationships/slideLayout" Target="../slideLayouts/slideLayout174.xml"/></Relationships>
</file>

<file path=ppt/slides/_rels/slide25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1.xml"/><Relationship Id="rId1" Type="http://schemas.openxmlformats.org/officeDocument/2006/relationships/slideLayout" Target="../slideLayouts/slideLayout17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2.xml"/><Relationship Id="rId1" Type="http://schemas.openxmlformats.org/officeDocument/2006/relationships/slideLayout" Target="../slideLayouts/slideLayout483.xml"/><Relationship Id="rId4" Type="http://schemas.openxmlformats.org/officeDocument/2006/relationships/image" Target="../media/image198.jpeg"/></Relationships>
</file>

<file path=ppt/slides/_rels/slide25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3.xml"/><Relationship Id="rId1" Type="http://schemas.openxmlformats.org/officeDocument/2006/relationships/slideLayout" Target="../slideLayouts/slideLayout499.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5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50.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5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50.xml"/></Relationships>
</file>

<file path=ppt/slides/_rels/slide262.xml.rels><?xml version="1.0" encoding="UTF-8" standalone="yes"?>
<Relationships xmlns="http://schemas.openxmlformats.org/package/2006/relationships"><Relationship Id="rId3" Type="http://schemas.openxmlformats.org/officeDocument/2006/relationships/hyperlink" Target="https://www.blogs.hss.ed.ac.uk/pubs-and-publications/2015/12/14/american-curse-how-many-languages-do-you-speak/" TargetMode="External"/><Relationship Id="rId2" Type="http://schemas.openxmlformats.org/officeDocument/2006/relationships/image" Target="../media/image200.jpg"/><Relationship Id="rId1" Type="http://schemas.openxmlformats.org/officeDocument/2006/relationships/slideLayout" Target="../slideLayouts/slideLayout178.xml"/><Relationship Id="rId4" Type="http://schemas.openxmlformats.org/officeDocument/2006/relationships/hyperlink" Target="https://creativecommons.org/licenses/by-nc-nd/3.0/"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9.xml"/><Relationship Id="rId1" Type="http://schemas.openxmlformats.org/officeDocument/2006/relationships/slideLayout" Target="../slideLayouts/slideLayout483.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0.xml"/><Relationship Id="rId1" Type="http://schemas.openxmlformats.org/officeDocument/2006/relationships/slideLayout" Target="../slideLayouts/slideLayout173.xml"/></Relationships>
</file>

<file path=ppt/slides/_rels/slide26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8.xml"/></Relationships>
</file>

<file path=ppt/slides/_rels/slide26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1.xml"/><Relationship Id="rId1" Type="http://schemas.openxmlformats.org/officeDocument/2006/relationships/slideLayout" Target="../slideLayouts/slideLayout505.xml"/><Relationship Id="rId5" Type="http://schemas.openxmlformats.org/officeDocument/2006/relationships/image" Target="../media/image206.jpeg"/><Relationship Id="rId4" Type="http://schemas.openxmlformats.org/officeDocument/2006/relationships/image" Target="../media/image205.jpeg"/></Relationships>
</file>

<file path=ppt/slides/_rels/slide2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2.xml"/><Relationship Id="rId1" Type="http://schemas.openxmlformats.org/officeDocument/2006/relationships/slideLayout" Target="../slideLayouts/slideLayout505.xml"/><Relationship Id="rId5" Type="http://schemas.openxmlformats.org/officeDocument/2006/relationships/image" Target="../media/image206.jpeg"/><Relationship Id="rId4" Type="http://schemas.openxmlformats.org/officeDocument/2006/relationships/image" Target="../media/image205.jpeg"/></Relationships>
</file>

<file path=ppt/slides/_rels/slide268.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207.jpg"/><Relationship Id="rId1" Type="http://schemas.openxmlformats.org/officeDocument/2006/relationships/slideLayout" Target="../slideLayouts/slideLayout178.xml"/></Relationships>
</file>

<file path=ppt/slides/_rels/slide269.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208.png"/><Relationship Id="rId1" Type="http://schemas.openxmlformats.org/officeDocument/2006/relationships/slideLayout" Target="../slideLayouts/slideLayout178.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209.jpg"/><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7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3.xml"/><Relationship Id="rId1" Type="http://schemas.openxmlformats.org/officeDocument/2006/relationships/slideLayout" Target="../slideLayouts/slideLayout517.xml"/><Relationship Id="rId4" Type="http://schemas.openxmlformats.org/officeDocument/2006/relationships/image" Target="../media/image211.jpeg"/></Relationships>
</file>

<file path=ppt/slides/_rels/slide27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4.xml"/><Relationship Id="rId1" Type="http://schemas.openxmlformats.org/officeDocument/2006/relationships/slideLayout" Target="../slideLayouts/slideLayout527.xml"/></Relationships>
</file>

<file path=ppt/slides/_rels/slide27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95.xml"/><Relationship Id="rId1" Type="http://schemas.openxmlformats.org/officeDocument/2006/relationships/slideLayout" Target="../slideLayouts/slideLayout538.xml"/></Relationships>
</file>

<file path=ppt/slides/_rels/slide27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6.xml"/><Relationship Id="rId1" Type="http://schemas.openxmlformats.org/officeDocument/2006/relationships/slideLayout" Target="../slideLayouts/slideLayout538.xml"/></Relationships>
</file>

<file path=ppt/slides/_rels/slide2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97.xml"/><Relationship Id="rId1" Type="http://schemas.openxmlformats.org/officeDocument/2006/relationships/slideLayout" Target="../slideLayouts/slideLayout173.xml"/></Relationships>
</file>

<file path=ppt/slides/_rels/slide2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98.xml"/><Relationship Id="rId1" Type="http://schemas.openxmlformats.org/officeDocument/2006/relationships/slideLayout" Target="../slideLayouts/slideLayout442.xml"/></Relationships>
</file>

<file path=ppt/slides/_rels/slide27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9.xml"/><Relationship Id="rId1" Type="http://schemas.openxmlformats.org/officeDocument/2006/relationships/slideLayout" Target="../slideLayouts/slideLayout539.xml"/><Relationship Id="rId4" Type="http://schemas.openxmlformats.org/officeDocument/2006/relationships/image" Target="../media/image216.jpeg"/></Relationships>
</file>

<file path=ppt/slides/_rels/slide27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00.xml"/><Relationship Id="rId1" Type="http://schemas.openxmlformats.org/officeDocument/2006/relationships/slideLayout" Target="../slideLayouts/slideLayout552.xml"/><Relationship Id="rId4" Type="http://schemas.openxmlformats.org/officeDocument/2006/relationships/image" Target="../media/image217.gif"/></Relationships>
</file>

<file path=ppt/slides/_rels/slide27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1.xml"/><Relationship Id="rId1" Type="http://schemas.openxmlformats.org/officeDocument/2006/relationships/slideLayout" Target="../slideLayouts/slideLayout574.xml"/></Relationships>
</file>

<file path=ppt/slides/_rels/slide27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574.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587.xml"/><Relationship Id="rId1" Type="http://schemas.openxmlformats.org/officeDocument/2006/relationships/themeOverride" Target="../theme/themeOverride48.xml"/><Relationship Id="rId4" Type="http://schemas.openxmlformats.org/officeDocument/2006/relationships/image" Target="../media/image220.png"/></Relationships>
</file>

<file path=ppt/slides/_rels/slide28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574.xml"/></Relationships>
</file>

<file path=ppt/slides/_rels/slide282.xml.rels><?xml version="1.0" encoding="UTF-8" standalone="yes"?>
<Relationships xmlns="http://schemas.openxmlformats.org/package/2006/relationships"><Relationship Id="rId3" Type="http://schemas.openxmlformats.org/officeDocument/2006/relationships/hyperlink" Target="https://tbjoshuawatch.wordpress.com/2014/04/20/far-more-can-be-mended-than-you-know/" TargetMode="External"/><Relationship Id="rId2" Type="http://schemas.openxmlformats.org/officeDocument/2006/relationships/image" Target="../media/image221.jpg"/><Relationship Id="rId1" Type="http://schemas.openxmlformats.org/officeDocument/2006/relationships/slideLayout" Target="../slideLayouts/slideLayout174.xml"/></Relationships>
</file>

<file path=ppt/slides/_rels/slide28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3.xml"/><Relationship Id="rId1" Type="http://schemas.openxmlformats.org/officeDocument/2006/relationships/slideLayout" Target="../slideLayouts/slideLayout371.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59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59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59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07.xml"/><Relationship Id="rId1" Type="http://schemas.openxmlformats.org/officeDocument/2006/relationships/slideLayout" Target="../slideLayouts/slideLayout17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290.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208.xml"/><Relationship Id="rId1" Type="http://schemas.openxmlformats.org/officeDocument/2006/relationships/slideLayout" Target="../slideLayouts/slideLayout604.xml"/></Relationships>
</file>

<file path=ppt/slides/_rels/slide29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9.xml"/><Relationship Id="rId1" Type="http://schemas.openxmlformats.org/officeDocument/2006/relationships/slideLayout" Target="../slideLayouts/slideLayout173.xml"/></Relationships>
</file>

<file path=ppt/slides/_rels/slide29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0.xml"/><Relationship Id="rId1" Type="http://schemas.openxmlformats.org/officeDocument/2006/relationships/slideLayout" Target="../slideLayouts/slideLayout17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59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594.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594.xml"/></Relationships>
</file>

<file path=ppt/slides/_rels/slide29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14.xml"/><Relationship Id="rId1" Type="http://schemas.openxmlformats.org/officeDocument/2006/relationships/slideLayout" Target="../slideLayouts/slideLayout173.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179.xml"/><Relationship Id="rId1" Type="http://schemas.openxmlformats.org/officeDocument/2006/relationships/themeOverride" Target="../theme/themeOverride49.xml"/></Relationships>
</file>

<file path=ppt/slides/_rels/slide2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6.xml"/><Relationship Id="rId1" Type="http://schemas.openxmlformats.org/officeDocument/2006/relationships/slideLayout" Target="../slideLayouts/slideLayout173.xml"/></Relationships>
</file>

<file path=ppt/slides/_rels/slide2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7.xml"/><Relationship Id="rId1" Type="http://schemas.openxmlformats.org/officeDocument/2006/relationships/slideLayout" Target="../slideLayouts/slideLayout47.xm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98.xml"/><Relationship Id="rId4" Type="http://schemas.openxmlformats.org/officeDocument/2006/relationships/image" Target="../media/image61.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73.xml"/></Relationships>
</file>

<file path=ppt/slides/_rels/slide30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9.xml"/><Relationship Id="rId1" Type="http://schemas.openxmlformats.org/officeDocument/2006/relationships/slideLayout" Target="../slideLayouts/slideLayout173.xml"/></Relationships>
</file>

<file path=ppt/slides/_rels/slide3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20.xml"/><Relationship Id="rId1" Type="http://schemas.openxmlformats.org/officeDocument/2006/relationships/slideLayout" Target="../slideLayouts/slideLayout173.xml"/><Relationship Id="rId5" Type="http://schemas.openxmlformats.org/officeDocument/2006/relationships/hyperlink" Target="https://commons.wikimedia.org/wiki/Language" TargetMode="External"/><Relationship Id="rId4" Type="http://schemas.microsoft.com/office/2007/relationships/hdphoto" Target="../media/hdphoto3.wdp"/></Relationships>
</file>

<file path=ppt/slides/_rels/slide30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1.xml"/><Relationship Id="rId1" Type="http://schemas.openxmlformats.org/officeDocument/2006/relationships/slideLayout" Target="../slideLayouts/slideLayout643.xml"/><Relationship Id="rId4" Type="http://schemas.microsoft.com/office/2007/relationships/hdphoto" Target="../media/hdphoto4.wdp"/></Relationships>
</file>

<file path=ppt/slides/_rels/slide30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22.xml"/><Relationship Id="rId1" Type="http://schemas.openxmlformats.org/officeDocument/2006/relationships/slideLayout" Target="../slideLayouts/slideLayout59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3.xml"/><Relationship Id="rId1" Type="http://schemas.openxmlformats.org/officeDocument/2006/relationships/slideLayout" Target="../slideLayouts/slideLayout173.xml"/><Relationship Id="rId4" Type="http://schemas.openxmlformats.org/officeDocument/2006/relationships/image" Target="../media/image177.png"/></Relationships>
</file>

<file path=ppt/slides/_rels/slide30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0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5.xml"/><Relationship Id="rId1" Type="http://schemas.openxmlformats.org/officeDocument/2006/relationships/slideLayout" Target="../slideLayouts/slideLayout173.xml"/><Relationship Id="rId4" Type="http://schemas.openxmlformats.org/officeDocument/2006/relationships/image" Target="../media/image177.png"/></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66.jpeg"/><Relationship Id="rId11" Type="http://schemas.openxmlformats.org/officeDocument/2006/relationships/image" Target="../media/image71.emf"/><Relationship Id="rId5" Type="http://schemas.openxmlformats.org/officeDocument/2006/relationships/image" Target="../media/image65.jpeg"/><Relationship Id="rId10" Type="http://schemas.openxmlformats.org/officeDocument/2006/relationships/image" Target="../media/image70.emf"/><Relationship Id="rId4" Type="http://schemas.openxmlformats.org/officeDocument/2006/relationships/image" Target="../media/image64.emf"/><Relationship Id="rId9" Type="http://schemas.openxmlformats.org/officeDocument/2006/relationships/image" Target="../media/image69.gif"/></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72.png"/><Relationship Id="rId5" Type="http://schemas.openxmlformats.org/officeDocument/2006/relationships/notesSlide" Target="../notesSlides/notesSlide33.xml"/><Relationship Id="rId4" Type="http://schemas.openxmlformats.org/officeDocument/2006/relationships/slideLayout" Target="../slideLayouts/slideLayout40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9.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630.xml"/><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49.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7.xml"/><Relationship Id="rId1" Type="http://schemas.openxmlformats.org/officeDocument/2006/relationships/themeOverride" Target="../theme/themeOverride3.xml"/><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49.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53.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4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47.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49.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53.xml"/><Relationship Id="rId5" Type="http://schemas.microsoft.com/office/2007/relationships/hdphoto" Target="../media/hdphoto1.wdp"/><Relationship Id="rId4" Type="http://schemas.openxmlformats.org/officeDocument/2006/relationships/image" Target="../media/image41.jpe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49.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47.xml"/><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4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53.xml"/><Relationship Id="rId4" Type="http://schemas.openxmlformats.org/officeDocument/2006/relationships/image" Target="../media/image42.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64.xml"/><Relationship Id="rId1" Type="http://schemas.openxmlformats.org/officeDocument/2006/relationships/themeOverride" Target="../theme/themeOverride4.xml"/><Relationship Id="rId4" Type="http://schemas.openxmlformats.org/officeDocument/2006/relationships/image" Target="../media/image105.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5.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6.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8.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9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53.xml"/><Relationship Id="rId4" Type="http://schemas.openxmlformats.org/officeDocument/2006/relationships/image" Target="../media/image43.jpeg"/></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92.xml"/></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9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292.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29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29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70.xml"/><Relationship Id="rId1" Type="http://schemas.openxmlformats.org/officeDocument/2006/relationships/themeOverride" Target="../theme/themeOverride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03.xml"/><Relationship Id="rId1" Type="http://schemas.openxmlformats.org/officeDocument/2006/relationships/themeOverride" Target="../theme/themeOverride11.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themeOverride" Target="../theme/themeOverr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23528" y="738488"/>
            <a:ext cx="7047018" cy="1143000"/>
          </a:xfrm>
        </p:spPr>
        <p:txBody>
          <a:bodyPr anchor="ctr"/>
          <a:lstStyle/>
          <a:p>
            <a:pPr algn="l">
              <a:defRPr/>
            </a:pPr>
            <a:r>
              <a:rPr lang="en-US" sz="8800" b="1" dirty="0">
                <a:solidFill>
                  <a:srgbClr val="FFFFFF"/>
                </a:solidFill>
                <a:effectLst>
                  <a:glow rad="228600">
                    <a:schemeClr val="bg2"/>
                  </a:glow>
                </a:effectLst>
                <a:latin typeface="Arial"/>
                <a:ea typeface="ＭＳ Ｐゴシック" charset="0"/>
                <a:cs typeface="Arial"/>
              </a:rPr>
              <a:t>Acts 1–2</a:t>
            </a:r>
          </a:p>
        </p:txBody>
      </p:sp>
      <p:sp>
        <p:nvSpPr>
          <p:cNvPr id="5" name="Title 4">
            <a:extLst>
              <a:ext uri="{FF2B5EF4-FFF2-40B4-BE49-F238E27FC236}">
                <a16:creationId xmlns:a16="http://schemas.microsoft.com/office/drawing/2014/main" id="{F6487254-5731-1441-BEEB-10C6FC11D0B1}"/>
              </a:ext>
            </a:extLst>
          </p:cNvPr>
          <p:cNvSpPr txBox="1">
            <a:spLocks/>
          </p:cNvSpPr>
          <p:nvPr/>
        </p:nvSpPr>
        <p:spPr bwMode="auto">
          <a:xfrm>
            <a:off x="4211960" y="4933360"/>
            <a:ext cx="4752528"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r">
              <a:defRPr/>
            </a:pPr>
            <a:r>
              <a:rPr lang="en-US" b="1" kern="0" dirty="0">
                <a:solidFill>
                  <a:srgbClr val="FFFFFF"/>
                </a:solidFill>
                <a:effectLst>
                  <a:glow rad="228600">
                    <a:schemeClr val="bg2"/>
                  </a:glow>
                </a:effectLst>
                <a:latin typeface="Arial"/>
                <a:ea typeface="ＭＳ Ｐゴシック" charset="0"/>
                <a:cs typeface="Arial"/>
              </a:rPr>
              <a:t>The Start of Church History</a:t>
            </a:r>
          </a:p>
        </p:txBody>
      </p:sp>
      <p:sp>
        <p:nvSpPr>
          <p:cNvPr id="6" name="Rectangle 5">
            <a:extLst>
              <a:ext uri="{FF2B5EF4-FFF2-40B4-BE49-F238E27FC236}">
                <a16:creationId xmlns:a16="http://schemas.microsoft.com/office/drawing/2014/main" id="{2327040A-E12B-E243-988B-B14643A4144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128"/>
                <a:cs typeface="Arial"/>
              </a:rPr>
              <a:t>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4524315"/>
          </a:xfrm>
          <a:prstGeom prst="rect">
            <a:avLst/>
          </a:prstGeom>
          <a:noFill/>
        </p:spPr>
        <p:txBody>
          <a:bodyPr wrap="square" rtlCol="0">
            <a:spAutoFit/>
          </a:bodyPr>
          <a:lstStyle/>
          <a:p>
            <a:pPr marL="627063" indent="-627063" algn="l" fontAlgn="auto">
              <a:spcBef>
                <a:spcPts val="0"/>
              </a:spcBef>
              <a:spcAft>
                <a:spcPts val="0"/>
              </a:spcAft>
            </a:pPr>
            <a:r>
              <a:rPr lang="en-US" sz="3200" b="1" dirty="0">
                <a:solidFill>
                  <a:srgbClr val="FFFF00"/>
                </a:solidFill>
                <a:latin typeface="Arial"/>
                <a:ea typeface="+mn-ea"/>
                <a:cs typeface="Arial"/>
              </a:rPr>
              <a:t>Transitional Reasons:</a:t>
            </a:r>
          </a:p>
          <a:p>
            <a:pPr marL="627063" indent="-627063" algn="l" fontAlgn="auto">
              <a:spcBef>
                <a:spcPts val="0"/>
              </a:spcBef>
              <a:spcAft>
                <a:spcPts val="0"/>
              </a:spcAft>
            </a:pPr>
            <a:endParaRPr lang="en-US" sz="3200" b="1" dirty="0">
              <a:solidFill>
                <a:srgbClr val="FFFF00"/>
              </a:solidFill>
              <a:latin typeface="Arial"/>
              <a:ea typeface="+mn-ea"/>
              <a:cs typeface="Arial"/>
            </a:endParaRPr>
          </a:p>
          <a:p>
            <a:pPr marL="627063" indent="-627063" algn="l" fontAlgn="auto">
              <a:spcBef>
                <a:spcPts val="0"/>
              </a:spcBef>
              <a:spcAft>
                <a:spcPts val="0"/>
              </a:spcAft>
              <a:buFontTx/>
              <a:buAutoNum type="arabicPeriod"/>
            </a:pPr>
            <a:r>
              <a:rPr lang="en-US" sz="3200" b="1" dirty="0">
                <a:solidFill>
                  <a:prstClr val="white"/>
                </a:solidFill>
                <a:latin typeface="Arial"/>
                <a:ea typeface="+mn-ea"/>
                <a:cs typeface="Arial"/>
              </a:rPr>
              <a:t>Provide rationale for a total </a:t>
            </a:r>
            <a:r>
              <a:rPr lang="en-US" sz="3200" b="1" dirty="0">
                <a:solidFill>
                  <a:srgbClr val="FFFF00"/>
                </a:solidFill>
                <a:latin typeface="Arial"/>
                <a:ea typeface="+mn-ea"/>
                <a:cs typeface="Arial"/>
              </a:rPr>
              <a:t>move</a:t>
            </a:r>
            <a:r>
              <a:rPr lang="en-US" sz="3200" b="1" dirty="0">
                <a:solidFill>
                  <a:prstClr val="white"/>
                </a:solidFill>
                <a:latin typeface="Arial"/>
                <a:ea typeface="+mn-ea"/>
                <a:cs typeface="Arial"/>
              </a:rPr>
              <a:t> from Jewish emphasis to Gentile emphasis.</a:t>
            </a:r>
          </a:p>
          <a:p>
            <a:pPr marL="627063" indent="-627063" algn="l" fontAlgn="auto">
              <a:spcBef>
                <a:spcPts val="0"/>
              </a:spcBef>
              <a:spcAft>
                <a:spcPts val="0"/>
              </a:spcAft>
              <a:buFontTx/>
              <a:buAutoNum type="arabicPeriod"/>
            </a:pPr>
            <a:endParaRPr lang="en-US" sz="3200" b="1" dirty="0">
              <a:solidFill>
                <a:prstClr val="white"/>
              </a:solidFill>
              <a:latin typeface="Arial"/>
              <a:ea typeface="+mn-ea"/>
              <a:cs typeface="Arial"/>
            </a:endParaRPr>
          </a:p>
          <a:p>
            <a:pPr marL="627063" indent="-627063" algn="l" fontAlgn="auto">
              <a:spcBef>
                <a:spcPts val="0"/>
              </a:spcBef>
              <a:spcAft>
                <a:spcPts val="0"/>
              </a:spcAft>
            </a:pPr>
            <a:r>
              <a:rPr lang="en-US" sz="3200" b="1" dirty="0">
                <a:solidFill>
                  <a:prstClr val="white"/>
                </a:solidFill>
                <a:latin typeface="Arial"/>
                <a:ea typeface="+mn-ea"/>
                <a:cs typeface="Arial"/>
              </a:rPr>
              <a:t>2.	Explain why the Church begins with the Twelve in Jerusalem with </a:t>
            </a:r>
            <a:r>
              <a:rPr lang="en-US" sz="3200" b="1" dirty="0">
                <a:solidFill>
                  <a:srgbClr val="FFFF00"/>
                </a:solidFill>
                <a:latin typeface="Arial"/>
                <a:ea typeface="+mn-ea"/>
                <a:cs typeface="Arial"/>
              </a:rPr>
              <a:t>Peter</a:t>
            </a:r>
            <a:r>
              <a:rPr lang="en-US" sz="3200" b="1" dirty="0">
                <a:solidFill>
                  <a:prstClr val="white"/>
                </a:solidFill>
                <a:latin typeface="Arial"/>
                <a:ea typeface="+mn-ea"/>
                <a:cs typeface="Arial"/>
              </a:rPr>
              <a:t> and ends with </a:t>
            </a:r>
            <a:r>
              <a:rPr lang="en-US" sz="3200" b="1" dirty="0">
                <a:solidFill>
                  <a:srgbClr val="FFFF00"/>
                </a:solidFill>
                <a:latin typeface="Arial"/>
                <a:ea typeface="+mn-ea"/>
                <a:cs typeface="Arial"/>
              </a:rPr>
              <a:t>Paul</a:t>
            </a:r>
            <a:r>
              <a:rPr lang="en-US" sz="3200" b="1" dirty="0">
                <a:solidFill>
                  <a:prstClr val="white"/>
                </a:solidFill>
                <a:latin typeface="Arial"/>
                <a:ea typeface="+mn-ea"/>
                <a:cs typeface="Arial"/>
              </a:rPr>
              <a:t> in Rome.</a:t>
            </a:r>
          </a:p>
          <a:p>
            <a:pPr marL="627063" indent="-627063" algn="l" fontAlgn="auto">
              <a:spcBef>
                <a:spcPts val="0"/>
              </a:spcBef>
              <a:spcAft>
                <a:spcPts val="0"/>
              </a:spcAft>
            </a:pPr>
            <a:endParaRPr lang="en-US" sz="3200" b="1" dirty="0">
              <a:solidFill>
                <a:prstClr val="white"/>
              </a:solidFill>
              <a:latin typeface="Arial"/>
              <a:ea typeface="+mn-ea"/>
              <a:cs typeface="Arial"/>
            </a:endParaRPr>
          </a:p>
        </p:txBody>
      </p:sp>
    </p:spTree>
    <p:extLst>
      <p:ext uri="{BB962C8B-B14F-4D97-AF65-F5344CB8AC3E}">
        <p14:creationId xmlns:p14="http://schemas.microsoft.com/office/powerpoint/2010/main" val="899713515"/>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4031873"/>
          </a:xfrm>
          <a:prstGeom prst="rect">
            <a:avLst/>
          </a:prstGeom>
          <a:noFill/>
        </p:spPr>
        <p:txBody>
          <a:bodyPr wrap="square" rtlCol="0">
            <a:spAutoFit/>
          </a:bodyPr>
          <a:lstStyle/>
          <a:p>
            <a:pPr marL="539750" indent="-539750" algn="l" fontAlgn="auto">
              <a:spcBef>
                <a:spcPts val="0"/>
              </a:spcBef>
              <a:spcAft>
                <a:spcPts val="0"/>
              </a:spcAft>
            </a:pPr>
            <a:r>
              <a:rPr lang="en-US" sz="3200" b="1" dirty="0">
                <a:solidFill>
                  <a:srgbClr val="FFFF00"/>
                </a:solidFill>
                <a:latin typeface="Arial"/>
                <a:ea typeface="+mn-ea"/>
                <a:cs typeface="Arial"/>
              </a:rPr>
              <a:t>Practical Reasons</a:t>
            </a:r>
          </a:p>
          <a:p>
            <a:pPr marL="539750" indent="-539750" algn="l" fontAlgn="auto">
              <a:spcBef>
                <a:spcPts val="0"/>
              </a:spcBef>
              <a:spcAft>
                <a:spcPts val="0"/>
              </a:spcAft>
            </a:pPr>
            <a:endParaRPr lang="en-US" sz="3200" b="1" dirty="0">
              <a:solidFill>
                <a:srgbClr val="FFFF00"/>
              </a:solidFill>
              <a:latin typeface="Arial"/>
              <a:ea typeface="+mn-ea"/>
              <a:cs typeface="Arial"/>
            </a:endParaRPr>
          </a:p>
          <a:p>
            <a:pPr marL="539750" indent="-539750" algn="l" fontAlgn="auto">
              <a:spcBef>
                <a:spcPts val="0"/>
              </a:spcBef>
              <a:spcAft>
                <a:spcPts val="0"/>
              </a:spcAft>
              <a:buFontTx/>
              <a:buAutoNum type="arabicPeriod"/>
            </a:pPr>
            <a:r>
              <a:rPr lang="en-US" sz="3200" b="1" dirty="0">
                <a:solidFill>
                  <a:prstClr val="white"/>
                </a:solidFill>
                <a:latin typeface="Arial"/>
                <a:ea typeface="+mn-ea"/>
                <a:cs typeface="Arial"/>
              </a:rPr>
              <a:t>Show how </a:t>
            </a:r>
            <a:r>
              <a:rPr lang="en-US" sz="3200" b="1" dirty="0">
                <a:solidFill>
                  <a:srgbClr val="FFFF00"/>
                </a:solidFill>
                <a:latin typeface="Arial"/>
                <a:ea typeface="+mn-ea"/>
                <a:cs typeface="Arial"/>
              </a:rPr>
              <a:t>God worked </a:t>
            </a:r>
            <a:r>
              <a:rPr lang="en-US" sz="3200" b="1" dirty="0">
                <a:solidFill>
                  <a:prstClr val="white"/>
                </a:solidFill>
                <a:latin typeface="Arial"/>
                <a:ea typeface="+mn-ea"/>
                <a:cs typeface="Arial"/>
              </a:rPr>
              <a:t>through the lives of people in the early days of the Church. </a:t>
            </a:r>
          </a:p>
          <a:p>
            <a:pPr marL="539750" indent="-539750" algn="l" fontAlgn="auto">
              <a:spcBef>
                <a:spcPts val="0"/>
              </a:spcBef>
              <a:spcAft>
                <a:spcPts val="0"/>
              </a:spcAft>
              <a:buFontTx/>
              <a:buAutoNum type="arabicPeriod"/>
            </a:pPr>
            <a:endParaRPr lang="en-US" sz="3200" b="1" dirty="0">
              <a:solidFill>
                <a:prstClr val="white"/>
              </a:solidFill>
              <a:latin typeface="Arial"/>
              <a:ea typeface="+mn-ea"/>
              <a:cs typeface="Arial"/>
            </a:endParaRPr>
          </a:p>
          <a:p>
            <a:pPr marL="539750" indent="-539750" algn="l" fontAlgn="auto">
              <a:spcBef>
                <a:spcPts val="0"/>
              </a:spcBef>
              <a:spcAft>
                <a:spcPts val="0"/>
              </a:spcAft>
            </a:pPr>
            <a:r>
              <a:rPr lang="en-US" sz="3200" b="1" dirty="0">
                <a:solidFill>
                  <a:prstClr val="white"/>
                </a:solidFill>
                <a:latin typeface="Arial"/>
                <a:ea typeface="+mn-ea"/>
                <a:cs typeface="Arial"/>
              </a:rPr>
              <a:t>2.	Show the </a:t>
            </a:r>
            <a:r>
              <a:rPr lang="en-US" sz="3200" b="1" dirty="0">
                <a:solidFill>
                  <a:srgbClr val="FFFF00"/>
                </a:solidFill>
                <a:latin typeface="Arial"/>
                <a:ea typeface="+mn-ea"/>
                <a:cs typeface="Arial"/>
              </a:rPr>
              <a:t>victories and setbacks </a:t>
            </a:r>
            <a:r>
              <a:rPr lang="en-US" sz="3200" b="1" dirty="0">
                <a:solidFill>
                  <a:prstClr val="white"/>
                </a:solidFill>
                <a:latin typeface="Arial"/>
                <a:ea typeface="+mn-ea"/>
                <a:cs typeface="Arial"/>
              </a:rPr>
              <a:t>of the early proclamation of the gospel.</a:t>
            </a:r>
          </a:p>
        </p:txBody>
      </p:sp>
    </p:spTree>
    <p:extLst>
      <p:ext uri="{BB962C8B-B14F-4D97-AF65-F5344CB8AC3E}">
        <p14:creationId xmlns:p14="http://schemas.microsoft.com/office/powerpoint/2010/main" val="35471794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arn(inVertical)">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81000" y="685800"/>
            <a:ext cx="8686800" cy="4031873"/>
          </a:xfrm>
          <a:prstGeom prst="rect">
            <a:avLst/>
          </a:prstGeom>
          <a:noFill/>
        </p:spPr>
        <p:txBody>
          <a:bodyPr wrap="square" rtlCol="0">
            <a:spAutoFit/>
          </a:bodyPr>
          <a:lstStyle/>
          <a:p>
            <a:pPr algn="l" fontAlgn="auto">
              <a:spcBef>
                <a:spcPts val="0"/>
              </a:spcBef>
              <a:spcAft>
                <a:spcPts val="0"/>
              </a:spcAft>
            </a:pPr>
            <a:r>
              <a:rPr lang="en-US" sz="3200" b="1" dirty="0">
                <a:solidFill>
                  <a:srgbClr val="FFFF00"/>
                </a:solidFill>
                <a:latin typeface="Arial"/>
                <a:ea typeface="+mn-ea"/>
                <a:cs typeface="Arial"/>
              </a:rPr>
              <a:t>Other Possible Reasons:</a:t>
            </a:r>
          </a:p>
          <a:p>
            <a:pPr algn="l" fontAlgn="auto">
              <a:spcBef>
                <a:spcPts val="0"/>
              </a:spcBef>
              <a:spcAft>
                <a:spcPts val="0"/>
              </a:spcAft>
            </a:pPr>
            <a:endParaRPr lang="en-US" sz="3200" b="1" dirty="0">
              <a:solidFill>
                <a:srgbClr val="FFFF00"/>
              </a:solidFill>
              <a:latin typeface="Arial"/>
              <a:ea typeface="+mn-ea"/>
              <a:cs typeface="Arial"/>
            </a:endParaRPr>
          </a:p>
          <a:p>
            <a:pPr marL="742950" indent="-742950" algn="l" fontAlgn="auto">
              <a:spcBef>
                <a:spcPts val="0"/>
              </a:spcBef>
              <a:spcAft>
                <a:spcPts val="0"/>
              </a:spcAft>
              <a:buFontTx/>
              <a:buAutoNum type="arabicPeriod"/>
            </a:pPr>
            <a:r>
              <a:rPr lang="en-US" sz="3200" b="1" dirty="0">
                <a:solidFill>
                  <a:prstClr val="white"/>
                </a:solidFill>
                <a:latin typeface="Arial"/>
                <a:ea typeface="+mn-ea"/>
                <a:cs typeface="Arial"/>
              </a:rPr>
              <a:t>Principles for church growth.</a:t>
            </a:r>
          </a:p>
          <a:p>
            <a:pPr marL="742950" indent="-742950" algn="l" fontAlgn="auto">
              <a:spcBef>
                <a:spcPts val="0"/>
              </a:spcBef>
              <a:spcAft>
                <a:spcPts val="0"/>
              </a:spcAft>
              <a:buFontTx/>
              <a:buAutoNum type="arabicPeriod"/>
            </a:pPr>
            <a:r>
              <a:rPr lang="en-US" sz="3200" b="1" dirty="0">
                <a:solidFill>
                  <a:prstClr val="white"/>
                </a:solidFill>
                <a:latin typeface="Arial"/>
                <a:ea typeface="+mn-ea"/>
                <a:cs typeface="Arial"/>
              </a:rPr>
              <a:t>Guidelines for decision making.  </a:t>
            </a:r>
          </a:p>
          <a:p>
            <a:pPr algn="l" fontAlgn="auto">
              <a:spcBef>
                <a:spcPts val="0"/>
              </a:spcBef>
              <a:spcAft>
                <a:spcPts val="0"/>
              </a:spcAft>
            </a:pPr>
            <a:r>
              <a:rPr lang="en-US" sz="3200" b="1" dirty="0">
                <a:solidFill>
                  <a:prstClr val="white"/>
                </a:solidFill>
                <a:latin typeface="Arial"/>
                <a:ea typeface="+mn-ea"/>
                <a:cs typeface="Arial"/>
              </a:rPr>
              <a:t>                   {{not reliable}}</a:t>
            </a:r>
          </a:p>
          <a:p>
            <a:pPr marL="742950" indent="-742950" algn="l" fontAlgn="auto">
              <a:spcBef>
                <a:spcPts val="0"/>
              </a:spcBef>
              <a:spcAft>
                <a:spcPts val="0"/>
              </a:spcAft>
              <a:buFont typeface="+mj-lt"/>
              <a:buAutoNum type="arabicPeriod" startAt="3"/>
            </a:pPr>
            <a:r>
              <a:rPr lang="en-US" sz="3200" b="1" dirty="0">
                <a:solidFill>
                  <a:prstClr val="white"/>
                </a:solidFill>
                <a:latin typeface="Arial"/>
                <a:ea typeface="+mn-ea"/>
                <a:cs typeface="Arial"/>
              </a:rPr>
              <a:t>Instructions how to solve doctrinal differences.</a:t>
            </a:r>
          </a:p>
          <a:p>
            <a:pPr marL="742950" indent="-742950" algn="l" fontAlgn="auto">
              <a:spcBef>
                <a:spcPts val="0"/>
              </a:spcBef>
              <a:spcAft>
                <a:spcPts val="0"/>
              </a:spcAft>
              <a:buFontTx/>
              <a:buAutoNum type="arabicPeriod" startAt="3"/>
            </a:pPr>
            <a:r>
              <a:rPr lang="en-US" sz="3200" b="1" dirty="0">
                <a:solidFill>
                  <a:prstClr val="white"/>
                </a:solidFill>
                <a:latin typeface="Arial"/>
                <a:ea typeface="+mn-ea"/>
                <a:cs typeface="Arial"/>
              </a:rPr>
              <a:t>Insights as a missions manual.</a:t>
            </a:r>
          </a:p>
        </p:txBody>
      </p:sp>
      <p:sp>
        <p:nvSpPr>
          <p:cNvPr id="4" name="Rounded Rectangle 3"/>
          <p:cNvSpPr/>
          <p:nvPr/>
        </p:nvSpPr>
        <p:spPr>
          <a:xfrm>
            <a:off x="152400" y="5105400"/>
            <a:ext cx="8763000" cy="1447800"/>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prstClr val="white"/>
                </a:solidFill>
                <a:latin typeface="Arial"/>
                <a:cs typeface="Arial"/>
              </a:rPr>
              <a:t>Most preaching is done in these areas (regrettably).</a:t>
            </a:r>
          </a:p>
          <a:p>
            <a:pPr fontAlgn="auto">
              <a:spcBef>
                <a:spcPts val="0"/>
              </a:spcBef>
              <a:spcAft>
                <a:spcPts val="0"/>
              </a:spcAft>
            </a:pPr>
            <a:r>
              <a:rPr lang="en-US" sz="2800" b="1" dirty="0">
                <a:solidFill>
                  <a:prstClr val="white"/>
                </a:solidFill>
                <a:latin typeface="Arial"/>
                <a:cs typeface="Arial"/>
              </a:rPr>
              <a:t>These are applications, not purposes for Acts.</a:t>
            </a:r>
          </a:p>
        </p:txBody>
      </p:sp>
    </p:spTree>
    <p:extLst>
      <p:ext uri="{BB962C8B-B14F-4D97-AF65-F5344CB8AC3E}">
        <p14:creationId xmlns:p14="http://schemas.microsoft.com/office/powerpoint/2010/main" val="25430068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59798" y="228600"/>
            <a:ext cx="8839200" cy="1200329"/>
          </a:xfrm>
          <a:prstGeom prst="rect">
            <a:avLst/>
          </a:prstGeom>
          <a:noFill/>
        </p:spPr>
        <p:txBody>
          <a:bodyPr wrap="square" rtlCol="0">
            <a:spAutoFit/>
          </a:bodyPr>
          <a:lstStyle/>
          <a:p>
            <a:pPr fontAlgn="auto">
              <a:spcBef>
                <a:spcPts val="0"/>
              </a:spcBef>
              <a:spcAft>
                <a:spcPts val="0"/>
              </a:spcAft>
            </a:pPr>
            <a:r>
              <a:rPr lang="en-US" sz="3600" dirty="0">
                <a:solidFill>
                  <a:srgbClr val="FFFF00"/>
                </a:solidFill>
                <a:latin typeface="Constantia"/>
                <a:ea typeface="+mn-ea"/>
                <a:cs typeface="+mn-cs"/>
              </a:rPr>
              <a:t>Potential Outlines of the Book of Acts:</a:t>
            </a:r>
          </a:p>
          <a:p>
            <a:pPr algn="l" fontAlgn="auto">
              <a:spcBef>
                <a:spcPts val="0"/>
              </a:spcBef>
              <a:spcAft>
                <a:spcPts val="0"/>
              </a:spcAft>
            </a:pPr>
            <a:endParaRPr lang="en-US" sz="3600" dirty="0">
              <a:solidFill>
                <a:prstClr val="white"/>
              </a:solidFill>
              <a:latin typeface="Constantia"/>
              <a:ea typeface="+mn-ea"/>
              <a:cs typeface="+mn-cs"/>
            </a:endParaRPr>
          </a:p>
        </p:txBody>
      </p:sp>
      <p:sp>
        <p:nvSpPr>
          <p:cNvPr id="3" name="Rectangle 2"/>
          <p:cNvSpPr/>
          <p:nvPr/>
        </p:nvSpPr>
        <p:spPr>
          <a:xfrm>
            <a:off x="914400" y="828764"/>
            <a:ext cx="7391400" cy="16764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gn="l" fontAlgn="auto">
              <a:spcBef>
                <a:spcPts val="0"/>
              </a:spcBef>
              <a:spcAft>
                <a:spcPts val="0"/>
              </a:spcAft>
              <a:buFontTx/>
              <a:buAutoNum type="romanUcPeriod"/>
            </a:pPr>
            <a:r>
              <a:rPr lang="en-US" b="1" dirty="0">
                <a:solidFill>
                  <a:prstClr val="black"/>
                </a:solidFill>
                <a:latin typeface="Constantia"/>
              </a:rPr>
              <a:t>Witness in Jerusalem (1:1–6:7)</a:t>
            </a:r>
          </a:p>
          <a:p>
            <a:pPr marL="400050" indent="-400050" algn="l" fontAlgn="auto">
              <a:spcBef>
                <a:spcPts val="0"/>
              </a:spcBef>
              <a:spcAft>
                <a:spcPts val="0"/>
              </a:spcAft>
              <a:buFontTx/>
              <a:buAutoNum type="romanUcPeriod"/>
            </a:pPr>
            <a:r>
              <a:rPr lang="en-US" b="1" dirty="0">
                <a:solidFill>
                  <a:prstClr val="black"/>
                </a:solidFill>
                <a:latin typeface="Constantia"/>
              </a:rPr>
              <a:t>Witness in all Judea and Samaria (6:8–9:31)</a:t>
            </a:r>
          </a:p>
          <a:p>
            <a:pPr marL="400050" indent="-400050" algn="l" fontAlgn="auto">
              <a:spcBef>
                <a:spcPts val="0"/>
              </a:spcBef>
              <a:spcAft>
                <a:spcPts val="0"/>
              </a:spcAft>
              <a:buFontTx/>
              <a:buAutoNum type="romanUcPeriod"/>
            </a:pPr>
            <a:r>
              <a:rPr lang="en-US" b="1" dirty="0">
                <a:solidFill>
                  <a:prstClr val="black"/>
                </a:solidFill>
                <a:latin typeface="Constantia"/>
              </a:rPr>
              <a:t> Witness to the Ends of the Earth (9:32–28:31</a:t>
            </a:r>
            <a:r>
              <a:rPr lang="en-US" sz="1800" b="1" dirty="0">
                <a:solidFill>
                  <a:prstClr val="black"/>
                </a:solidFill>
                <a:latin typeface="Constantia"/>
              </a:rPr>
              <a:t>)	</a:t>
            </a:r>
            <a:r>
              <a:rPr lang="en-US" sz="1800" dirty="0">
                <a:solidFill>
                  <a:prstClr val="black"/>
                </a:solidFill>
                <a:latin typeface="Constantia"/>
              </a:rPr>
              <a:t>	            -BKC/Nelson SB/</a:t>
            </a:r>
            <a:r>
              <a:rPr lang="en-US" sz="1800" dirty="0" err="1">
                <a:solidFill>
                  <a:prstClr val="black"/>
                </a:solidFill>
                <a:latin typeface="Constantia"/>
              </a:rPr>
              <a:t>MacArthuur</a:t>
            </a:r>
            <a:r>
              <a:rPr lang="en-US" sz="1800" dirty="0">
                <a:solidFill>
                  <a:prstClr val="black"/>
                </a:solidFill>
                <a:latin typeface="Constantia"/>
              </a:rPr>
              <a:t>  SB/Ryrie SB</a:t>
            </a:r>
          </a:p>
        </p:txBody>
      </p:sp>
      <p:sp>
        <p:nvSpPr>
          <p:cNvPr id="4" name="Rectangle 3"/>
          <p:cNvSpPr/>
          <p:nvPr/>
        </p:nvSpPr>
        <p:spPr>
          <a:xfrm>
            <a:off x="609600" y="2667000"/>
            <a:ext cx="8001000" cy="19812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lgn="l" fontAlgn="auto">
              <a:spcBef>
                <a:spcPts val="0"/>
              </a:spcBef>
              <a:spcAft>
                <a:spcPts val="0"/>
              </a:spcAft>
              <a:buFontTx/>
              <a:buAutoNum type="romanUcPeriod"/>
            </a:pPr>
            <a:r>
              <a:rPr lang="en-US" b="1" dirty="0">
                <a:solidFill>
                  <a:prstClr val="black"/>
                </a:solidFill>
                <a:latin typeface="Constantia"/>
              </a:rPr>
              <a:t>Peter and the Beginnings of the Church in Palestine (1-12)</a:t>
            </a:r>
          </a:p>
          <a:p>
            <a:pPr marL="400050" indent="-400050" algn="l" fontAlgn="auto">
              <a:spcBef>
                <a:spcPts val="0"/>
              </a:spcBef>
              <a:spcAft>
                <a:spcPts val="0"/>
              </a:spcAft>
              <a:buFontTx/>
              <a:buAutoNum type="romanUcPeriod"/>
            </a:pPr>
            <a:r>
              <a:rPr lang="en-US" b="1" dirty="0">
                <a:solidFill>
                  <a:prstClr val="black"/>
                </a:solidFill>
                <a:latin typeface="Constantia"/>
              </a:rPr>
              <a:t>Paul and the Expansion of the Church from Antioch to Rome (13-28)	</a:t>
            </a:r>
            <a:r>
              <a:rPr lang="en-US" dirty="0">
                <a:solidFill>
                  <a:prstClr val="black"/>
                </a:solidFill>
                <a:latin typeface="Constantia"/>
              </a:rPr>
              <a:t>		            			</a:t>
            </a:r>
            <a:r>
              <a:rPr lang="en-US" sz="1800" dirty="0">
                <a:solidFill>
                  <a:prstClr val="black"/>
                </a:solidFill>
                <a:latin typeface="Constantia"/>
              </a:rPr>
              <a:t>-NIV SB</a:t>
            </a:r>
          </a:p>
        </p:txBody>
      </p:sp>
      <p:sp>
        <p:nvSpPr>
          <p:cNvPr id="5" name="Rectangle 4"/>
          <p:cNvSpPr/>
          <p:nvPr/>
        </p:nvSpPr>
        <p:spPr>
          <a:xfrm>
            <a:off x="304800" y="4810036"/>
            <a:ext cx="8534400" cy="18955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endParaRPr lang="en-US" sz="1800" dirty="0">
              <a:solidFill>
                <a:prstClr val="black"/>
              </a:solidFill>
              <a:latin typeface="Constantia"/>
            </a:endParaRPr>
          </a:p>
          <a:p>
            <a:pPr algn="l" fontAlgn="auto">
              <a:spcBef>
                <a:spcPts val="0"/>
              </a:spcBef>
              <a:spcAft>
                <a:spcPts val="0"/>
              </a:spcAft>
            </a:pPr>
            <a:r>
              <a:rPr lang="en-US" b="1" dirty="0">
                <a:solidFill>
                  <a:prstClr val="black"/>
                </a:solidFill>
                <a:latin typeface="Constantia"/>
              </a:rPr>
              <a:t>Intro:  Constitutive Events of the Christian Mission</a:t>
            </a:r>
          </a:p>
          <a:p>
            <a:pPr marL="400050" indent="-400050" algn="l" fontAlgn="auto">
              <a:spcBef>
                <a:spcPts val="0"/>
              </a:spcBef>
              <a:spcAft>
                <a:spcPts val="0"/>
              </a:spcAft>
              <a:buFontTx/>
              <a:buAutoNum type="romanUcPeriod"/>
            </a:pPr>
            <a:r>
              <a:rPr lang="en-US" b="1" dirty="0">
                <a:solidFill>
                  <a:prstClr val="black"/>
                </a:solidFill>
                <a:latin typeface="Constantia"/>
              </a:rPr>
              <a:t>The Christian Mission to the Jewish World (2:42-12:24)</a:t>
            </a:r>
          </a:p>
          <a:p>
            <a:pPr marL="400050" indent="-400050" algn="l" fontAlgn="auto">
              <a:spcBef>
                <a:spcPts val="0"/>
              </a:spcBef>
              <a:spcAft>
                <a:spcPts val="0"/>
              </a:spcAft>
              <a:buFontTx/>
              <a:buAutoNum type="romanUcPeriod"/>
            </a:pPr>
            <a:r>
              <a:rPr lang="en-US" b="1" dirty="0">
                <a:solidFill>
                  <a:prstClr val="black"/>
                </a:solidFill>
                <a:latin typeface="Constantia"/>
              </a:rPr>
              <a:t>The Christian Mission to the Gentile World (12:25–28:31)</a:t>
            </a:r>
            <a:r>
              <a:rPr lang="en-US" sz="1800" b="1" dirty="0">
                <a:solidFill>
                  <a:prstClr val="black"/>
                </a:solidFill>
                <a:latin typeface="Constantia"/>
              </a:rPr>
              <a:t>			</a:t>
            </a:r>
            <a:r>
              <a:rPr lang="en-US" sz="1800" dirty="0">
                <a:solidFill>
                  <a:prstClr val="black"/>
                </a:solidFill>
                <a:latin typeface="Constantia"/>
              </a:rPr>
              <a:t>       - The EBC</a:t>
            </a:r>
          </a:p>
          <a:p>
            <a:pPr marL="400050" indent="-400050" algn="l" fontAlgn="auto">
              <a:spcBef>
                <a:spcPts val="0"/>
              </a:spcBef>
              <a:spcAft>
                <a:spcPts val="0"/>
              </a:spcAft>
              <a:buFontTx/>
              <a:buAutoNum type="romanUcPeriod"/>
            </a:pPr>
            <a:endParaRPr lang="en-US" sz="1800" dirty="0">
              <a:solidFill>
                <a:prstClr val="black"/>
              </a:solidFill>
              <a:latin typeface="Constantia"/>
            </a:endParaRPr>
          </a:p>
        </p:txBody>
      </p:sp>
    </p:spTree>
    <p:extLst>
      <p:ext uri="{BB962C8B-B14F-4D97-AF65-F5344CB8AC3E}">
        <p14:creationId xmlns:p14="http://schemas.microsoft.com/office/powerpoint/2010/main" val="23324240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Suggested Outline of the Acts</a:t>
            </a:r>
          </a:p>
        </p:txBody>
      </p:sp>
      <p:sp>
        <p:nvSpPr>
          <p:cNvPr id="5" name="TextBox 4"/>
          <p:cNvSpPr txBox="1"/>
          <p:nvPr/>
        </p:nvSpPr>
        <p:spPr>
          <a:xfrm>
            <a:off x="841899" y="1524000"/>
            <a:ext cx="7543800" cy="4524315"/>
          </a:xfrm>
          <a:prstGeom prst="rect">
            <a:avLst/>
          </a:prstGeom>
          <a:noFill/>
        </p:spPr>
        <p:txBody>
          <a:bodyPr wrap="square" rtlCol="0">
            <a:spAutoFit/>
          </a:bodyPr>
          <a:lstStyle/>
          <a:p>
            <a:pPr marL="1955800" indent="-1955800" algn="l" fontAlgn="auto">
              <a:spcBef>
                <a:spcPts val="0"/>
              </a:spcBef>
              <a:spcAft>
                <a:spcPts val="0"/>
              </a:spcAft>
            </a:pPr>
            <a:r>
              <a:rPr lang="en-US" b="1" u="sng" dirty="0">
                <a:solidFill>
                  <a:srgbClr val="663300"/>
                </a:solidFill>
                <a:latin typeface="Verdana"/>
                <a:ea typeface="+mn-ea"/>
                <a:cs typeface="+mn-cs"/>
              </a:rPr>
              <a:t>Panel I</a:t>
            </a:r>
            <a:r>
              <a:rPr lang="en-US" b="1" dirty="0">
                <a:solidFill>
                  <a:srgbClr val="663300"/>
                </a:solidFill>
                <a:latin typeface="Verdana"/>
                <a:ea typeface="+mn-ea"/>
                <a:cs typeface="+mn-cs"/>
              </a:rPr>
              <a:t> –	Church founded in Jerusalem 1:1–6:7</a:t>
            </a:r>
          </a:p>
          <a:p>
            <a:pPr marL="1955800" indent="-1955800" algn="l" fontAlgn="auto">
              <a:spcBef>
                <a:spcPts val="0"/>
              </a:spcBef>
              <a:spcAft>
                <a:spcPts val="0"/>
              </a:spcAft>
            </a:pPr>
            <a:r>
              <a:rPr lang="en-US" b="1" u="sng" dirty="0">
                <a:solidFill>
                  <a:srgbClr val="663300"/>
                </a:solidFill>
                <a:latin typeface="Verdana"/>
                <a:ea typeface="+mn-ea"/>
                <a:cs typeface="+mn-cs"/>
              </a:rPr>
              <a:t>Panel II </a:t>
            </a:r>
            <a:r>
              <a:rPr lang="en-US" b="1" dirty="0">
                <a:solidFill>
                  <a:srgbClr val="663300"/>
                </a:solidFill>
                <a:latin typeface="Verdana"/>
                <a:ea typeface="+mn-ea"/>
                <a:cs typeface="+mn-cs"/>
              </a:rPr>
              <a:t>–	Church expanded from Jerusalem – 6:8–9:31</a:t>
            </a:r>
          </a:p>
          <a:p>
            <a:pPr marL="1955800" indent="-1955800" algn="l" fontAlgn="auto">
              <a:spcBef>
                <a:spcPts val="0"/>
              </a:spcBef>
              <a:spcAft>
                <a:spcPts val="0"/>
              </a:spcAft>
            </a:pPr>
            <a:r>
              <a:rPr lang="en-US" b="1" u="sng" dirty="0">
                <a:solidFill>
                  <a:srgbClr val="663300"/>
                </a:solidFill>
                <a:latin typeface="Verdana"/>
                <a:ea typeface="+mn-ea"/>
                <a:cs typeface="+mn-cs"/>
              </a:rPr>
              <a:t>Panel III</a:t>
            </a:r>
            <a:r>
              <a:rPr lang="en-US" b="1" dirty="0">
                <a:solidFill>
                  <a:srgbClr val="663300"/>
                </a:solidFill>
                <a:latin typeface="Verdana"/>
                <a:ea typeface="+mn-ea"/>
                <a:cs typeface="+mn-cs"/>
              </a:rPr>
              <a:t> –	Climax of Peter’s apostleship 9:32–12:24</a:t>
            </a:r>
          </a:p>
          <a:p>
            <a:pPr marL="1955800" indent="-1955800" algn="l" fontAlgn="auto">
              <a:spcBef>
                <a:spcPts val="0"/>
              </a:spcBef>
              <a:spcAft>
                <a:spcPts val="0"/>
              </a:spcAft>
            </a:pPr>
            <a:r>
              <a:rPr lang="en-US" b="1" u="sng" dirty="0">
                <a:solidFill>
                  <a:srgbClr val="663300"/>
                </a:solidFill>
                <a:latin typeface="Verdana"/>
                <a:ea typeface="+mn-ea"/>
                <a:cs typeface="+mn-cs"/>
              </a:rPr>
              <a:t>Panel IV</a:t>
            </a:r>
            <a:r>
              <a:rPr lang="en-US" b="1" dirty="0">
                <a:solidFill>
                  <a:srgbClr val="663300"/>
                </a:solidFill>
                <a:latin typeface="Verdana"/>
                <a:ea typeface="+mn-ea"/>
                <a:cs typeface="+mn-cs"/>
              </a:rPr>
              <a:t> –	Establishment of Paul’s apostleship – 12:25–16:5</a:t>
            </a:r>
          </a:p>
          <a:p>
            <a:pPr marL="1955800" indent="-1955800" algn="l" fontAlgn="auto">
              <a:spcBef>
                <a:spcPts val="0"/>
              </a:spcBef>
              <a:spcAft>
                <a:spcPts val="0"/>
              </a:spcAft>
            </a:pPr>
            <a:r>
              <a:rPr lang="en-US" b="1" u="sng" dirty="0">
                <a:solidFill>
                  <a:srgbClr val="663300"/>
                </a:solidFill>
                <a:latin typeface="Verdana"/>
                <a:ea typeface="+mn-ea"/>
                <a:cs typeface="+mn-cs"/>
              </a:rPr>
              <a:t>Panel V</a:t>
            </a:r>
            <a:r>
              <a:rPr lang="en-US" b="1" dirty="0">
                <a:solidFill>
                  <a:srgbClr val="663300"/>
                </a:solidFill>
                <a:latin typeface="Verdana"/>
                <a:ea typeface="+mn-ea"/>
                <a:cs typeface="+mn-cs"/>
              </a:rPr>
              <a:t> –	Jesus Christ glorified among the Gentiles – 16:6–19:20</a:t>
            </a:r>
          </a:p>
          <a:p>
            <a:pPr marL="1955800" indent="-1955800" algn="l" fontAlgn="auto">
              <a:spcBef>
                <a:spcPts val="0"/>
              </a:spcBef>
              <a:spcAft>
                <a:spcPts val="0"/>
              </a:spcAft>
            </a:pPr>
            <a:r>
              <a:rPr lang="en-US" b="1" u="sng" dirty="0">
                <a:solidFill>
                  <a:srgbClr val="663300"/>
                </a:solidFill>
                <a:latin typeface="Verdana"/>
                <a:ea typeface="+mn-ea"/>
                <a:cs typeface="+mn-cs"/>
              </a:rPr>
              <a:t>Panel IV</a:t>
            </a:r>
            <a:r>
              <a:rPr lang="en-US" b="1" dirty="0">
                <a:solidFill>
                  <a:srgbClr val="663300"/>
                </a:solidFill>
                <a:latin typeface="Verdana"/>
                <a:ea typeface="+mn-ea"/>
                <a:cs typeface="+mn-cs"/>
              </a:rPr>
              <a:t> –	Testimony of Christ carried to Rome – 19:21–28:31</a:t>
            </a:r>
          </a:p>
        </p:txBody>
      </p:sp>
    </p:spTree>
    <p:extLst>
      <p:ext uri="{BB962C8B-B14F-4D97-AF65-F5344CB8AC3E}">
        <p14:creationId xmlns:p14="http://schemas.microsoft.com/office/powerpoint/2010/main" val="36843262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Progress Reports in the Acts</a:t>
            </a:r>
          </a:p>
        </p:txBody>
      </p:sp>
      <p:sp>
        <p:nvSpPr>
          <p:cNvPr id="5" name="TextBox 4"/>
          <p:cNvSpPr txBox="1"/>
          <p:nvPr/>
        </p:nvSpPr>
        <p:spPr>
          <a:xfrm>
            <a:off x="838200" y="1066800"/>
            <a:ext cx="7543800" cy="5632311"/>
          </a:xfrm>
          <a:prstGeom prst="rect">
            <a:avLst/>
          </a:prstGeom>
          <a:noFill/>
        </p:spPr>
        <p:txBody>
          <a:bodyPr wrap="square" rtlCol="0">
            <a:spAutoFit/>
          </a:bodyPr>
          <a:lstStyle/>
          <a:p>
            <a:pPr marL="1373188" indent="-1373188" algn="l" fontAlgn="auto">
              <a:spcBef>
                <a:spcPts val="0"/>
              </a:spcBef>
              <a:spcAft>
                <a:spcPts val="0"/>
              </a:spcAft>
            </a:pPr>
            <a:r>
              <a:rPr lang="en-US" b="1" dirty="0">
                <a:solidFill>
                  <a:srgbClr val="663300"/>
                </a:solidFill>
                <a:latin typeface="Verdana"/>
                <a:ea typeface="+mn-ea"/>
                <a:cs typeface="+mn-cs"/>
              </a:rPr>
              <a:t>6:7 – </a:t>
            </a:r>
            <a:r>
              <a:rPr lang="en-US" sz="4000" dirty="0">
                <a:solidFill>
                  <a:srgbClr val="663300"/>
                </a:solidFill>
                <a:latin typeface="Brush Script MT" panose="03060802040406070304" pitchFamily="66" charset="0"/>
                <a:ea typeface="+mn-ea"/>
                <a:cs typeface="+mn-cs"/>
              </a:rPr>
              <a:t>”The word of God increased …disciples multiplied greatly…”</a:t>
            </a:r>
          </a:p>
          <a:p>
            <a:pPr marL="1373188" indent="-1373188" algn="l" fontAlgn="auto">
              <a:spcBef>
                <a:spcPts val="0"/>
              </a:spcBef>
              <a:spcAft>
                <a:spcPts val="0"/>
              </a:spcAft>
            </a:pPr>
            <a:r>
              <a:rPr lang="en-US" b="1" dirty="0">
                <a:solidFill>
                  <a:srgbClr val="663300"/>
                </a:solidFill>
                <a:latin typeface="Verdana"/>
                <a:ea typeface="+mn-ea"/>
                <a:cs typeface="+mn-cs"/>
              </a:rPr>
              <a:t>9:31 – </a:t>
            </a:r>
            <a:r>
              <a:rPr lang="en-US" sz="4000" dirty="0">
                <a:solidFill>
                  <a:srgbClr val="663300"/>
                </a:solidFill>
                <a:latin typeface="Brush Script MT" panose="03060802040406070304" pitchFamily="66" charset="0"/>
                <a:ea typeface="+mn-ea"/>
                <a:cs typeface="+mn-cs"/>
              </a:rPr>
              <a:t>“Church….was multiplied”</a:t>
            </a:r>
          </a:p>
          <a:p>
            <a:pPr marL="1373188" indent="-1373188" algn="l" fontAlgn="auto">
              <a:spcBef>
                <a:spcPts val="0"/>
              </a:spcBef>
              <a:spcAft>
                <a:spcPts val="0"/>
              </a:spcAft>
            </a:pPr>
            <a:r>
              <a:rPr lang="en-US" b="1" dirty="0">
                <a:solidFill>
                  <a:srgbClr val="663300"/>
                </a:solidFill>
                <a:latin typeface="Verdana"/>
                <a:ea typeface="+mn-ea"/>
                <a:cs typeface="+mn-cs"/>
              </a:rPr>
              <a:t>12:24 – </a:t>
            </a:r>
            <a:r>
              <a:rPr lang="en-US" sz="4000" dirty="0">
                <a:solidFill>
                  <a:srgbClr val="663300"/>
                </a:solidFill>
                <a:latin typeface="Brush Script MT" panose="03060802040406070304" pitchFamily="66" charset="0"/>
                <a:ea typeface="+mn-ea"/>
                <a:cs typeface="+mn-cs"/>
              </a:rPr>
              <a:t>“The word of God grew and multiplied”</a:t>
            </a:r>
          </a:p>
          <a:p>
            <a:pPr marL="1373188" indent="-1373188" algn="l" fontAlgn="auto">
              <a:spcBef>
                <a:spcPts val="0"/>
              </a:spcBef>
              <a:spcAft>
                <a:spcPts val="0"/>
              </a:spcAft>
            </a:pPr>
            <a:r>
              <a:rPr lang="en-US" b="1" dirty="0">
                <a:solidFill>
                  <a:srgbClr val="663300"/>
                </a:solidFill>
                <a:latin typeface="Verdana"/>
                <a:ea typeface="+mn-ea"/>
                <a:cs typeface="+mn-cs"/>
              </a:rPr>
              <a:t>16:5 – </a:t>
            </a:r>
            <a:r>
              <a:rPr lang="en-US" sz="4000" dirty="0">
                <a:solidFill>
                  <a:srgbClr val="663300"/>
                </a:solidFill>
                <a:latin typeface="Brush Script MT" panose="03060802040406070304" pitchFamily="66" charset="0"/>
                <a:ea typeface="+mn-ea"/>
                <a:cs typeface="+mn-cs"/>
              </a:rPr>
              <a:t>Churches were strengthened…and increased”</a:t>
            </a:r>
          </a:p>
          <a:p>
            <a:pPr marL="1373188" indent="-1373188" algn="l" fontAlgn="auto">
              <a:spcBef>
                <a:spcPts val="0"/>
              </a:spcBef>
              <a:spcAft>
                <a:spcPts val="0"/>
              </a:spcAft>
            </a:pPr>
            <a:r>
              <a:rPr lang="en-US" b="1" dirty="0">
                <a:solidFill>
                  <a:srgbClr val="663300"/>
                </a:solidFill>
                <a:latin typeface="Verdana"/>
                <a:ea typeface="+mn-ea"/>
                <a:cs typeface="+mn-cs"/>
              </a:rPr>
              <a:t>19:20 – </a:t>
            </a:r>
            <a:r>
              <a:rPr lang="en-US" sz="4000" dirty="0">
                <a:solidFill>
                  <a:srgbClr val="663300"/>
                </a:solidFill>
                <a:latin typeface="Brush Script MT" panose="03060802040406070304" pitchFamily="66" charset="0"/>
                <a:ea typeface="+mn-ea"/>
                <a:cs typeface="+mn-cs"/>
              </a:rPr>
              <a:t>“The word of the Lord grew and prevailed”  </a:t>
            </a:r>
          </a:p>
        </p:txBody>
      </p:sp>
    </p:spTree>
    <p:extLst>
      <p:ext uri="{BB962C8B-B14F-4D97-AF65-F5344CB8AC3E}">
        <p14:creationId xmlns:p14="http://schemas.microsoft.com/office/powerpoint/2010/main" val="300602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Progress Reports in the Acts</a:t>
            </a:r>
          </a:p>
        </p:txBody>
      </p:sp>
      <p:sp>
        <p:nvSpPr>
          <p:cNvPr id="4" name="Donut 3"/>
          <p:cNvSpPr/>
          <p:nvPr/>
        </p:nvSpPr>
        <p:spPr>
          <a:xfrm>
            <a:off x="2743201" y="1143000"/>
            <a:ext cx="990600"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p:cNvSpPr/>
          <p:nvPr/>
        </p:nvSpPr>
        <p:spPr>
          <a:xfrm>
            <a:off x="3276600" y="2971800"/>
            <a:ext cx="914400"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7" name="Donut 6"/>
          <p:cNvSpPr/>
          <p:nvPr/>
        </p:nvSpPr>
        <p:spPr>
          <a:xfrm>
            <a:off x="3190783" y="5405021"/>
            <a:ext cx="1000217"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8" name="TextBox 7">
            <a:extLst>
              <a:ext uri="{FF2B5EF4-FFF2-40B4-BE49-F238E27FC236}">
                <a16:creationId xmlns:a16="http://schemas.microsoft.com/office/drawing/2014/main" id="{130E57AC-0863-ACD4-0E2F-F456FCF7E1CD}"/>
              </a:ext>
            </a:extLst>
          </p:cNvPr>
          <p:cNvSpPr txBox="1"/>
          <p:nvPr/>
        </p:nvSpPr>
        <p:spPr>
          <a:xfrm>
            <a:off x="838200" y="1066800"/>
            <a:ext cx="7543800" cy="5632311"/>
          </a:xfrm>
          <a:prstGeom prst="rect">
            <a:avLst/>
          </a:prstGeom>
          <a:noFill/>
        </p:spPr>
        <p:txBody>
          <a:bodyPr wrap="square" rtlCol="0">
            <a:spAutoFit/>
          </a:bodyPr>
          <a:lstStyle/>
          <a:p>
            <a:pPr marL="1373188" indent="-1373188" algn="l" fontAlgn="auto">
              <a:spcBef>
                <a:spcPts val="0"/>
              </a:spcBef>
              <a:spcAft>
                <a:spcPts val="0"/>
              </a:spcAft>
            </a:pPr>
            <a:r>
              <a:rPr lang="en-US" b="1" dirty="0">
                <a:solidFill>
                  <a:srgbClr val="663300"/>
                </a:solidFill>
                <a:latin typeface="Verdana"/>
                <a:ea typeface="+mn-ea"/>
                <a:cs typeface="+mn-cs"/>
              </a:rPr>
              <a:t>6:7 – </a:t>
            </a:r>
            <a:r>
              <a:rPr lang="en-US" sz="4000" dirty="0">
                <a:solidFill>
                  <a:srgbClr val="663300"/>
                </a:solidFill>
                <a:latin typeface="Brush Script MT" panose="03060802040406070304" pitchFamily="66" charset="0"/>
                <a:ea typeface="+mn-ea"/>
                <a:cs typeface="+mn-cs"/>
              </a:rPr>
              <a:t>”The word of God increased …disciples multiplied greatly…”</a:t>
            </a:r>
          </a:p>
          <a:p>
            <a:pPr marL="1373188" indent="-1373188" algn="l" fontAlgn="auto">
              <a:spcBef>
                <a:spcPts val="0"/>
              </a:spcBef>
              <a:spcAft>
                <a:spcPts val="0"/>
              </a:spcAft>
            </a:pPr>
            <a:r>
              <a:rPr lang="en-US" b="1" dirty="0">
                <a:solidFill>
                  <a:srgbClr val="663300"/>
                </a:solidFill>
                <a:latin typeface="Verdana"/>
                <a:ea typeface="+mn-ea"/>
                <a:cs typeface="+mn-cs"/>
              </a:rPr>
              <a:t>9:31 – </a:t>
            </a:r>
            <a:r>
              <a:rPr lang="en-US" sz="4000" dirty="0">
                <a:solidFill>
                  <a:srgbClr val="663300"/>
                </a:solidFill>
                <a:latin typeface="Brush Script MT" panose="03060802040406070304" pitchFamily="66" charset="0"/>
                <a:ea typeface="+mn-ea"/>
                <a:cs typeface="+mn-cs"/>
              </a:rPr>
              <a:t>“Church….was multiplied”</a:t>
            </a:r>
          </a:p>
          <a:p>
            <a:pPr marL="1373188" indent="-1373188" algn="l" fontAlgn="auto">
              <a:spcBef>
                <a:spcPts val="0"/>
              </a:spcBef>
              <a:spcAft>
                <a:spcPts val="0"/>
              </a:spcAft>
            </a:pPr>
            <a:r>
              <a:rPr lang="en-US" b="1" dirty="0">
                <a:solidFill>
                  <a:srgbClr val="663300"/>
                </a:solidFill>
                <a:latin typeface="Verdana"/>
                <a:ea typeface="+mn-ea"/>
                <a:cs typeface="+mn-cs"/>
              </a:rPr>
              <a:t>12:24 – </a:t>
            </a:r>
            <a:r>
              <a:rPr lang="en-US" sz="4000" dirty="0">
                <a:solidFill>
                  <a:srgbClr val="663300"/>
                </a:solidFill>
                <a:latin typeface="Brush Script MT" panose="03060802040406070304" pitchFamily="66" charset="0"/>
                <a:ea typeface="+mn-ea"/>
                <a:cs typeface="+mn-cs"/>
              </a:rPr>
              <a:t>“The word of God grew and multiplied”</a:t>
            </a:r>
          </a:p>
          <a:p>
            <a:pPr marL="1373188" indent="-1373188" algn="l" fontAlgn="auto">
              <a:spcBef>
                <a:spcPts val="0"/>
              </a:spcBef>
              <a:spcAft>
                <a:spcPts val="0"/>
              </a:spcAft>
            </a:pPr>
            <a:r>
              <a:rPr lang="en-US" b="1" dirty="0">
                <a:solidFill>
                  <a:srgbClr val="663300"/>
                </a:solidFill>
                <a:latin typeface="Verdana"/>
                <a:ea typeface="+mn-ea"/>
                <a:cs typeface="+mn-cs"/>
              </a:rPr>
              <a:t>16:5 – </a:t>
            </a:r>
            <a:r>
              <a:rPr lang="en-US" sz="4000" dirty="0">
                <a:solidFill>
                  <a:srgbClr val="663300"/>
                </a:solidFill>
                <a:latin typeface="Brush Script MT" panose="03060802040406070304" pitchFamily="66" charset="0"/>
                <a:ea typeface="+mn-ea"/>
                <a:cs typeface="+mn-cs"/>
              </a:rPr>
              <a:t>Churches were strengthened…and increased”</a:t>
            </a:r>
          </a:p>
          <a:p>
            <a:pPr marL="1373188" indent="-1373188" algn="l" fontAlgn="auto">
              <a:spcBef>
                <a:spcPts val="0"/>
              </a:spcBef>
              <a:spcAft>
                <a:spcPts val="0"/>
              </a:spcAft>
            </a:pPr>
            <a:r>
              <a:rPr lang="en-US" b="1" dirty="0">
                <a:solidFill>
                  <a:srgbClr val="663300"/>
                </a:solidFill>
                <a:latin typeface="Verdana"/>
                <a:ea typeface="+mn-ea"/>
                <a:cs typeface="+mn-cs"/>
              </a:rPr>
              <a:t>19:20 – </a:t>
            </a:r>
            <a:r>
              <a:rPr lang="en-US" sz="4000" dirty="0">
                <a:solidFill>
                  <a:srgbClr val="663300"/>
                </a:solidFill>
                <a:latin typeface="Brush Script MT" panose="03060802040406070304" pitchFamily="66" charset="0"/>
                <a:ea typeface="+mn-ea"/>
                <a:cs typeface="+mn-cs"/>
              </a:rPr>
              <a:t>“The word of the Lord grew and prevailed”  </a:t>
            </a:r>
          </a:p>
        </p:txBody>
      </p:sp>
    </p:spTree>
    <p:extLst>
      <p:ext uri="{BB962C8B-B14F-4D97-AF65-F5344CB8AC3E}">
        <p14:creationId xmlns:p14="http://schemas.microsoft.com/office/powerpoint/2010/main" val="3208276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Progress Reports in the Acts</a:t>
            </a:r>
          </a:p>
        </p:txBody>
      </p:sp>
      <p:sp>
        <p:nvSpPr>
          <p:cNvPr id="4" name="Donut 3"/>
          <p:cNvSpPr/>
          <p:nvPr/>
        </p:nvSpPr>
        <p:spPr>
          <a:xfrm>
            <a:off x="2092541" y="2229633"/>
            <a:ext cx="1524000" cy="762000"/>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p:cNvSpPr/>
          <p:nvPr/>
        </p:nvSpPr>
        <p:spPr>
          <a:xfrm>
            <a:off x="1981200" y="4048516"/>
            <a:ext cx="1746682" cy="762000"/>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7" name="TextBox 6">
            <a:extLst>
              <a:ext uri="{FF2B5EF4-FFF2-40B4-BE49-F238E27FC236}">
                <a16:creationId xmlns:a16="http://schemas.microsoft.com/office/drawing/2014/main" id="{523CFBB8-C624-4375-B6DB-1D82E31FE36F}"/>
              </a:ext>
            </a:extLst>
          </p:cNvPr>
          <p:cNvSpPr txBox="1"/>
          <p:nvPr/>
        </p:nvSpPr>
        <p:spPr>
          <a:xfrm>
            <a:off x="838200" y="1066800"/>
            <a:ext cx="7543800" cy="5632311"/>
          </a:xfrm>
          <a:prstGeom prst="rect">
            <a:avLst/>
          </a:prstGeom>
          <a:noFill/>
        </p:spPr>
        <p:txBody>
          <a:bodyPr wrap="square" rtlCol="0">
            <a:spAutoFit/>
          </a:bodyPr>
          <a:lstStyle/>
          <a:p>
            <a:pPr marL="1373188" indent="-1373188" algn="l" fontAlgn="auto">
              <a:spcBef>
                <a:spcPts val="0"/>
              </a:spcBef>
              <a:spcAft>
                <a:spcPts val="0"/>
              </a:spcAft>
            </a:pPr>
            <a:r>
              <a:rPr lang="en-US" b="1" dirty="0">
                <a:solidFill>
                  <a:srgbClr val="663300"/>
                </a:solidFill>
                <a:latin typeface="Verdana"/>
                <a:ea typeface="+mn-ea"/>
                <a:cs typeface="+mn-cs"/>
              </a:rPr>
              <a:t>6:7 – </a:t>
            </a:r>
            <a:r>
              <a:rPr lang="en-US" sz="4000" dirty="0">
                <a:solidFill>
                  <a:srgbClr val="663300"/>
                </a:solidFill>
                <a:latin typeface="Brush Script MT" panose="03060802040406070304" pitchFamily="66" charset="0"/>
                <a:ea typeface="+mn-ea"/>
                <a:cs typeface="+mn-cs"/>
              </a:rPr>
              <a:t>”The word of God increased …disciples multiplied greatly…”</a:t>
            </a:r>
          </a:p>
          <a:p>
            <a:pPr marL="1373188" indent="-1373188" algn="l" fontAlgn="auto">
              <a:spcBef>
                <a:spcPts val="0"/>
              </a:spcBef>
              <a:spcAft>
                <a:spcPts val="0"/>
              </a:spcAft>
            </a:pPr>
            <a:r>
              <a:rPr lang="en-US" b="1" dirty="0">
                <a:solidFill>
                  <a:srgbClr val="663300"/>
                </a:solidFill>
                <a:latin typeface="Verdana"/>
                <a:ea typeface="+mn-ea"/>
                <a:cs typeface="+mn-cs"/>
              </a:rPr>
              <a:t>9:31 – </a:t>
            </a:r>
            <a:r>
              <a:rPr lang="en-US" sz="4000" dirty="0">
                <a:solidFill>
                  <a:srgbClr val="663300"/>
                </a:solidFill>
                <a:latin typeface="Brush Script MT" panose="03060802040406070304" pitchFamily="66" charset="0"/>
                <a:ea typeface="+mn-ea"/>
                <a:cs typeface="+mn-cs"/>
              </a:rPr>
              <a:t>“Church….was multiplied”</a:t>
            </a:r>
          </a:p>
          <a:p>
            <a:pPr marL="1373188" indent="-1373188" algn="l" fontAlgn="auto">
              <a:spcBef>
                <a:spcPts val="0"/>
              </a:spcBef>
              <a:spcAft>
                <a:spcPts val="0"/>
              </a:spcAft>
            </a:pPr>
            <a:r>
              <a:rPr lang="en-US" b="1" dirty="0">
                <a:solidFill>
                  <a:srgbClr val="663300"/>
                </a:solidFill>
                <a:latin typeface="Verdana"/>
                <a:ea typeface="+mn-ea"/>
                <a:cs typeface="+mn-cs"/>
              </a:rPr>
              <a:t>12:24 – </a:t>
            </a:r>
            <a:r>
              <a:rPr lang="en-US" sz="4000" dirty="0">
                <a:solidFill>
                  <a:srgbClr val="663300"/>
                </a:solidFill>
                <a:latin typeface="Brush Script MT" panose="03060802040406070304" pitchFamily="66" charset="0"/>
                <a:ea typeface="+mn-ea"/>
                <a:cs typeface="+mn-cs"/>
              </a:rPr>
              <a:t>“The word of God grew and multiplied”</a:t>
            </a:r>
          </a:p>
          <a:p>
            <a:pPr marL="1373188" indent="-1373188" algn="l" fontAlgn="auto">
              <a:spcBef>
                <a:spcPts val="0"/>
              </a:spcBef>
              <a:spcAft>
                <a:spcPts val="0"/>
              </a:spcAft>
            </a:pPr>
            <a:r>
              <a:rPr lang="en-US" b="1" dirty="0">
                <a:solidFill>
                  <a:srgbClr val="663300"/>
                </a:solidFill>
                <a:latin typeface="Verdana"/>
                <a:ea typeface="+mn-ea"/>
                <a:cs typeface="+mn-cs"/>
              </a:rPr>
              <a:t>16:5 – </a:t>
            </a:r>
            <a:r>
              <a:rPr lang="en-US" sz="4000" dirty="0">
                <a:solidFill>
                  <a:srgbClr val="663300"/>
                </a:solidFill>
                <a:latin typeface="Brush Script MT" panose="03060802040406070304" pitchFamily="66" charset="0"/>
                <a:ea typeface="+mn-ea"/>
                <a:cs typeface="+mn-cs"/>
              </a:rPr>
              <a:t>Churches were strengthened…and increased”</a:t>
            </a:r>
          </a:p>
          <a:p>
            <a:pPr marL="1373188" indent="-1373188" algn="l" fontAlgn="auto">
              <a:spcBef>
                <a:spcPts val="0"/>
              </a:spcBef>
              <a:spcAft>
                <a:spcPts val="0"/>
              </a:spcAft>
            </a:pPr>
            <a:r>
              <a:rPr lang="en-US" b="1" dirty="0">
                <a:solidFill>
                  <a:srgbClr val="663300"/>
                </a:solidFill>
                <a:latin typeface="Verdana"/>
                <a:ea typeface="+mn-ea"/>
                <a:cs typeface="+mn-cs"/>
              </a:rPr>
              <a:t>19:20 – </a:t>
            </a:r>
            <a:r>
              <a:rPr lang="en-US" sz="4000" dirty="0">
                <a:solidFill>
                  <a:srgbClr val="663300"/>
                </a:solidFill>
                <a:latin typeface="Brush Script MT" panose="03060802040406070304" pitchFamily="66" charset="0"/>
                <a:ea typeface="+mn-ea"/>
                <a:cs typeface="+mn-cs"/>
              </a:rPr>
              <a:t>“The word of the Lord grew and prevailed”  </a:t>
            </a:r>
          </a:p>
        </p:txBody>
      </p:sp>
    </p:spTree>
    <p:extLst>
      <p:ext uri="{BB962C8B-B14F-4D97-AF65-F5344CB8AC3E}">
        <p14:creationId xmlns:p14="http://schemas.microsoft.com/office/powerpoint/2010/main" val="12493950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Progress Reports in the Acts</a:t>
            </a:r>
          </a:p>
        </p:txBody>
      </p:sp>
      <p:sp>
        <p:nvSpPr>
          <p:cNvPr id="4" name="Donut 3"/>
          <p:cNvSpPr/>
          <p:nvPr/>
        </p:nvSpPr>
        <p:spPr>
          <a:xfrm>
            <a:off x="2743201" y="1143000"/>
            <a:ext cx="1012424"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p:cNvSpPr/>
          <p:nvPr/>
        </p:nvSpPr>
        <p:spPr>
          <a:xfrm>
            <a:off x="3200401" y="2971800"/>
            <a:ext cx="990600"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7" name="Donut 6"/>
          <p:cNvSpPr/>
          <p:nvPr/>
        </p:nvSpPr>
        <p:spPr>
          <a:xfrm>
            <a:off x="3190784" y="5405021"/>
            <a:ext cx="1000218" cy="6096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8" name="Donut 7"/>
          <p:cNvSpPr/>
          <p:nvPr/>
        </p:nvSpPr>
        <p:spPr>
          <a:xfrm>
            <a:off x="2123983" y="2209800"/>
            <a:ext cx="1622024" cy="762000"/>
          </a:xfrm>
          <a:prstGeom prst="donut">
            <a:avLst>
              <a:gd name="adj" fmla="val 881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9" name="Donut 8"/>
          <p:cNvSpPr/>
          <p:nvPr/>
        </p:nvSpPr>
        <p:spPr>
          <a:xfrm>
            <a:off x="1981200" y="3962400"/>
            <a:ext cx="1774424" cy="914400"/>
          </a:xfrm>
          <a:prstGeom prst="donut">
            <a:avLst>
              <a:gd name="adj" fmla="val 881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0" name="TextBox 9">
            <a:extLst>
              <a:ext uri="{FF2B5EF4-FFF2-40B4-BE49-F238E27FC236}">
                <a16:creationId xmlns:a16="http://schemas.microsoft.com/office/drawing/2014/main" id="{4FD6A2E7-6701-22E2-0B5D-ED184F88916E}"/>
              </a:ext>
            </a:extLst>
          </p:cNvPr>
          <p:cNvSpPr txBox="1"/>
          <p:nvPr/>
        </p:nvSpPr>
        <p:spPr>
          <a:xfrm>
            <a:off x="838200" y="1066800"/>
            <a:ext cx="7543800" cy="5632311"/>
          </a:xfrm>
          <a:prstGeom prst="rect">
            <a:avLst/>
          </a:prstGeom>
          <a:noFill/>
        </p:spPr>
        <p:txBody>
          <a:bodyPr wrap="square" rtlCol="0">
            <a:spAutoFit/>
          </a:bodyPr>
          <a:lstStyle/>
          <a:p>
            <a:pPr marL="1373188" indent="-1373188" algn="l" fontAlgn="auto">
              <a:spcBef>
                <a:spcPts val="0"/>
              </a:spcBef>
              <a:spcAft>
                <a:spcPts val="0"/>
              </a:spcAft>
            </a:pPr>
            <a:r>
              <a:rPr lang="en-US" b="1" dirty="0">
                <a:solidFill>
                  <a:srgbClr val="663300"/>
                </a:solidFill>
                <a:latin typeface="Verdana"/>
                <a:ea typeface="+mn-ea"/>
                <a:cs typeface="+mn-cs"/>
              </a:rPr>
              <a:t>6:7 – </a:t>
            </a:r>
            <a:r>
              <a:rPr lang="en-US" sz="4000" dirty="0">
                <a:solidFill>
                  <a:srgbClr val="663300"/>
                </a:solidFill>
                <a:latin typeface="Brush Script MT" panose="03060802040406070304" pitchFamily="66" charset="0"/>
                <a:ea typeface="+mn-ea"/>
                <a:cs typeface="+mn-cs"/>
              </a:rPr>
              <a:t>”The word of God increased …disciples multiplied greatly…”</a:t>
            </a:r>
          </a:p>
          <a:p>
            <a:pPr marL="1373188" indent="-1373188" algn="l" fontAlgn="auto">
              <a:spcBef>
                <a:spcPts val="0"/>
              </a:spcBef>
              <a:spcAft>
                <a:spcPts val="0"/>
              </a:spcAft>
            </a:pPr>
            <a:r>
              <a:rPr lang="en-US" b="1" dirty="0">
                <a:solidFill>
                  <a:srgbClr val="663300"/>
                </a:solidFill>
                <a:latin typeface="Verdana"/>
                <a:ea typeface="+mn-ea"/>
                <a:cs typeface="+mn-cs"/>
              </a:rPr>
              <a:t>9:31 – </a:t>
            </a:r>
            <a:r>
              <a:rPr lang="en-US" sz="4000" dirty="0">
                <a:solidFill>
                  <a:srgbClr val="663300"/>
                </a:solidFill>
                <a:latin typeface="Brush Script MT" panose="03060802040406070304" pitchFamily="66" charset="0"/>
                <a:ea typeface="+mn-ea"/>
                <a:cs typeface="+mn-cs"/>
              </a:rPr>
              <a:t>“Church….was multiplied”</a:t>
            </a:r>
          </a:p>
          <a:p>
            <a:pPr marL="1373188" indent="-1373188" algn="l" fontAlgn="auto">
              <a:spcBef>
                <a:spcPts val="0"/>
              </a:spcBef>
              <a:spcAft>
                <a:spcPts val="0"/>
              </a:spcAft>
            </a:pPr>
            <a:r>
              <a:rPr lang="en-US" b="1" dirty="0">
                <a:solidFill>
                  <a:srgbClr val="663300"/>
                </a:solidFill>
                <a:latin typeface="Verdana"/>
                <a:ea typeface="+mn-ea"/>
                <a:cs typeface="+mn-cs"/>
              </a:rPr>
              <a:t>12:24 – </a:t>
            </a:r>
            <a:r>
              <a:rPr lang="en-US" sz="4000" dirty="0">
                <a:solidFill>
                  <a:srgbClr val="663300"/>
                </a:solidFill>
                <a:latin typeface="Brush Script MT" panose="03060802040406070304" pitchFamily="66" charset="0"/>
                <a:ea typeface="+mn-ea"/>
                <a:cs typeface="+mn-cs"/>
              </a:rPr>
              <a:t>“The word of God grew and multiplied”</a:t>
            </a:r>
          </a:p>
          <a:p>
            <a:pPr marL="1373188" indent="-1373188" algn="l" fontAlgn="auto">
              <a:spcBef>
                <a:spcPts val="0"/>
              </a:spcBef>
              <a:spcAft>
                <a:spcPts val="0"/>
              </a:spcAft>
            </a:pPr>
            <a:r>
              <a:rPr lang="en-US" b="1" dirty="0">
                <a:solidFill>
                  <a:srgbClr val="663300"/>
                </a:solidFill>
                <a:latin typeface="Verdana"/>
                <a:ea typeface="+mn-ea"/>
                <a:cs typeface="+mn-cs"/>
              </a:rPr>
              <a:t>16:5 – </a:t>
            </a:r>
            <a:r>
              <a:rPr lang="en-US" sz="4000" dirty="0">
                <a:solidFill>
                  <a:srgbClr val="663300"/>
                </a:solidFill>
                <a:latin typeface="Brush Script MT" panose="03060802040406070304" pitchFamily="66" charset="0"/>
                <a:ea typeface="+mn-ea"/>
                <a:cs typeface="+mn-cs"/>
              </a:rPr>
              <a:t>Churches were strengthened…and increased”</a:t>
            </a:r>
          </a:p>
          <a:p>
            <a:pPr marL="1373188" indent="-1373188" algn="l" fontAlgn="auto">
              <a:spcBef>
                <a:spcPts val="0"/>
              </a:spcBef>
              <a:spcAft>
                <a:spcPts val="0"/>
              </a:spcAft>
            </a:pPr>
            <a:r>
              <a:rPr lang="en-US" b="1" dirty="0">
                <a:solidFill>
                  <a:srgbClr val="663300"/>
                </a:solidFill>
                <a:latin typeface="Verdana"/>
                <a:ea typeface="+mn-ea"/>
                <a:cs typeface="+mn-cs"/>
              </a:rPr>
              <a:t>19:20 – </a:t>
            </a:r>
            <a:r>
              <a:rPr lang="en-US" sz="4000" dirty="0">
                <a:solidFill>
                  <a:srgbClr val="663300"/>
                </a:solidFill>
                <a:latin typeface="Brush Script MT" panose="03060802040406070304" pitchFamily="66" charset="0"/>
                <a:ea typeface="+mn-ea"/>
                <a:cs typeface="+mn-cs"/>
              </a:rPr>
              <a:t>“The word of the Lord grew and prevailed”  </a:t>
            </a:r>
          </a:p>
        </p:txBody>
      </p:sp>
    </p:spTree>
    <p:extLst>
      <p:ext uri="{BB962C8B-B14F-4D97-AF65-F5344CB8AC3E}">
        <p14:creationId xmlns:p14="http://schemas.microsoft.com/office/powerpoint/2010/main" val="1424141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0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en-US" sz="3600" b="1" i="1" u="sng" dirty="0">
                <a:solidFill>
                  <a:prstClr val="black"/>
                </a:solidFill>
                <a:latin typeface="Times New Roman" panose="02020603050405020304" pitchFamily="18" charset="0"/>
                <a:ea typeface="+mn-ea"/>
                <a:cs typeface="Times New Roman" panose="02020603050405020304" pitchFamily="18" charset="0"/>
              </a:rPr>
              <a:t>Suggested Outline of the Acts</a:t>
            </a:r>
          </a:p>
        </p:txBody>
      </p:sp>
      <p:sp>
        <p:nvSpPr>
          <p:cNvPr id="5" name="TextBox 4"/>
          <p:cNvSpPr txBox="1"/>
          <p:nvPr/>
        </p:nvSpPr>
        <p:spPr>
          <a:xfrm>
            <a:off x="841899" y="1524000"/>
            <a:ext cx="7543800" cy="4524315"/>
          </a:xfrm>
          <a:prstGeom prst="rect">
            <a:avLst/>
          </a:prstGeom>
          <a:noFill/>
        </p:spPr>
        <p:txBody>
          <a:bodyPr wrap="square" rtlCol="0">
            <a:spAutoFit/>
          </a:bodyPr>
          <a:lstStyle/>
          <a:p>
            <a:pPr algn="l" fontAlgn="auto">
              <a:spcBef>
                <a:spcPts val="0"/>
              </a:spcBef>
              <a:spcAft>
                <a:spcPts val="0"/>
              </a:spcAft>
            </a:pPr>
            <a:r>
              <a:rPr lang="en-US" b="1" u="sng" dirty="0">
                <a:solidFill>
                  <a:srgbClr val="603000"/>
                </a:solidFill>
                <a:latin typeface="Verdana"/>
                <a:ea typeface="+mn-ea"/>
                <a:cs typeface="+mn-cs"/>
              </a:rPr>
              <a:t>Panel I</a:t>
            </a:r>
            <a:r>
              <a:rPr lang="en-US" b="1" dirty="0">
                <a:solidFill>
                  <a:srgbClr val="603000"/>
                </a:solidFill>
                <a:latin typeface="Verdana"/>
                <a:ea typeface="+mn-ea"/>
                <a:cs typeface="+mn-cs"/>
              </a:rPr>
              <a:t> –    Church founded in Jerusalem 			 1:1–6:7</a:t>
            </a:r>
          </a:p>
          <a:p>
            <a:pPr algn="l" fontAlgn="auto">
              <a:spcBef>
                <a:spcPts val="0"/>
              </a:spcBef>
              <a:spcAft>
                <a:spcPts val="0"/>
              </a:spcAft>
            </a:pPr>
            <a:r>
              <a:rPr lang="en-US" b="1" u="sng" dirty="0">
                <a:solidFill>
                  <a:srgbClr val="603000"/>
                </a:solidFill>
                <a:latin typeface="Verdana"/>
                <a:ea typeface="+mn-ea"/>
                <a:cs typeface="+mn-cs"/>
              </a:rPr>
              <a:t>Panel II </a:t>
            </a:r>
            <a:r>
              <a:rPr lang="en-US" b="1" dirty="0">
                <a:solidFill>
                  <a:srgbClr val="603000"/>
                </a:solidFill>
                <a:latin typeface="Verdana"/>
                <a:ea typeface="+mn-ea"/>
                <a:cs typeface="+mn-cs"/>
              </a:rPr>
              <a:t>–  Church expanded from 			Jerusalem – 6:8–9:31</a:t>
            </a:r>
          </a:p>
          <a:p>
            <a:pPr algn="l" fontAlgn="auto">
              <a:spcBef>
                <a:spcPts val="0"/>
              </a:spcBef>
              <a:spcAft>
                <a:spcPts val="0"/>
              </a:spcAft>
            </a:pPr>
            <a:r>
              <a:rPr lang="en-US" b="1" u="sng" dirty="0">
                <a:solidFill>
                  <a:srgbClr val="603000"/>
                </a:solidFill>
                <a:latin typeface="Verdana"/>
                <a:ea typeface="+mn-ea"/>
                <a:cs typeface="+mn-cs"/>
              </a:rPr>
              <a:t>Panel III</a:t>
            </a:r>
            <a:r>
              <a:rPr lang="en-US" b="1" dirty="0">
                <a:solidFill>
                  <a:srgbClr val="603000"/>
                </a:solidFill>
                <a:latin typeface="Verdana"/>
                <a:ea typeface="+mn-ea"/>
                <a:cs typeface="+mn-cs"/>
              </a:rPr>
              <a:t> – Climax of Peter’s apostleship 			 9:32–12:24</a:t>
            </a:r>
          </a:p>
          <a:p>
            <a:pPr algn="l" fontAlgn="auto">
              <a:spcBef>
                <a:spcPts val="0"/>
              </a:spcBef>
              <a:spcAft>
                <a:spcPts val="0"/>
              </a:spcAft>
            </a:pPr>
            <a:r>
              <a:rPr lang="en-US" b="1" u="sng" dirty="0">
                <a:solidFill>
                  <a:srgbClr val="603000"/>
                </a:solidFill>
                <a:latin typeface="Verdana"/>
                <a:ea typeface="+mn-ea"/>
                <a:cs typeface="+mn-cs"/>
              </a:rPr>
              <a:t>Panel IV</a:t>
            </a:r>
            <a:r>
              <a:rPr lang="en-US" b="1" dirty="0">
                <a:solidFill>
                  <a:srgbClr val="603000"/>
                </a:solidFill>
                <a:latin typeface="Verdana"/>
                <a:ea typeface="+mn-ea"/>
                <a:cs typeface="+mn-cs"/>
              </a:rPr>
              <a:t> –  Establishment of Paul’s 			apostleship – 12:25–16:5</a:t>
            </a:r>
          </a:p>
          <a:p>
            <a:pPr algn="l" fontAlgn="auto">
              <a:spcBef>
                <a:spcPts val="0"/>
              </a:spcBef>
              <a:spcAft>
                <a:spcPts val="0"/>
              </a:spcAft>
            </a:pPr>
            <a:r>
              <a:rPr lang="en-US" b="1" u="sng" dirty="0">
                <a:solidFill>
                  <a:srgbClr val="603000"/>
                </a:solidFill>
                <a:latin typeface="Verdana"/>
                <a:ea typeface="+mn-ea"/>
                <a:cs typeface="+mn-cs"/>
              </a:rPr>
              <a:t>Panel V</a:t>
            </a:r>
            <a:r>
              <a:rPr lang="en-US" b="1" dirty="0">
                <a:solidFill>
                  <a:srgbClr val="603000"/>
                </a:solidFill>
                <a:latin typeface="Verdana"/>
                <a:ea typeface="+mn-ea"/>
                <a:cs typeface="+mn-cs"/>
              </a:rPr>
              <a:t> –   Jesus Christ glorified among 			 the Gentiles – 16:6–19:20</a:t>
            </a:r>
          </a:p>
          <a:p>
            <a:pPr algn="l" fontAlgn="auto">
              <a:spcBef>
                <a:spcPts val="0"/>
              </a:spcBef>
              <a:spcAft>
                <a:spcPts val="0"/>
              </a:spcAft>
            </a:pPr>
            <a:r>
              <a:rPr lang="en-US" b="1" u="sng" dirty="0">
                <a:solidFill>
                  <a:srgbClr val="603000"/>
                </a:solidFill>
                <a:latin typeface="Verdana"/>
                <a:ea typeface="+mn-ea"/>
                <a:cs typeface="+mn-cs"/>
              </a:rPr>
              <a:t>Panel IV</a:t>
            </a:r>
            <a:r>
              <a:rPr lang="en-US" b="1" dirty="0">
                <a:solidFill>
                  <a:srgbClr val="603000"/>
                </a:solidFill>
                <a:latin typeface="Verdana"/>
                <a:ea typeface="+mn-ea"/>
                <a:cs typeface="+mn-cs"/>
              </a:rPr>
              <a:t> – Testimony of Christ carried to 			 Rome – 19:21–28:31</a:t>
            </a:r>
          </a:p>
        </p:txBody>
      </p:sp>
    </p:spTree>
    <p:extLst>
      <p:ext uri="{BB962C8B-B14F-4D97-AF65-F5344CB8AC3E}">
        <p14:creationId xmlns:p14="http://schemas.microsoft.com/office/powerpoint/2010/main" val="1889538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657600"/>
            <a:ext cx="7851648" cy="1828800"/>
          </a:xfrm>
        </p:spPr>
        <p:txBody>
          <a:bodyPr>
            <a:noAutofit/>
          </a:bodyPr>
          <a:lstStyle/>
          <a:p>
            <a:pPr algn="ctr"/>
            <a:r>
              <a:rPr lang="en-US" sz="5400" dirty="0">
                <a:solidFill>
                  <a:schemeClr val="tx1"/>
                </a:solidFill>
                <a:latin typeface="Arial" panose="020B0604020202020204" pitchFamily="34" charset="0"/>
                <a:cs typeface="Arial" panose="020B0604020202020204" pitchFamily="34" charset="0"/>
              </a:rPr>
              <a:t>What could be</a:t>
            </a:r>
            <a:br>
              <a:rPr lang="en-US" sz="5400" dirty="0">
                <a:solidFill>
                  <a:schemeClr val="tx1"/>
                </a:solidFill>
                <a:latin typeface="Arial" panose="020B0604020202020204" pitchFamily="34" charset="0"/>
                <a:cs typeface="Arial" panose="020B0604020202020204" pitchFamily="34" charset="0"/>
              </a:rPr>
            </a:br>
            <a:r>
              <a:rPr lang="en-US" sz="5400" dirty="0">
                <a:solidFill>
                  <a:schemeClr val="tx1"/>
                </a:solidFill>
                <a:latin typeface="Arial" panose="020B0604020202020204" pitchFamily="34" charset="0"/>
                <a:cs typeface="Arial" panose="020B0604020202020204" pitchFamily="34" charset="0"/>
              </a:rPr>
              <a:t>Luke’s </a:t>
            </a:r>
            <a:r>
              <a:rPr lang="en-US" sz="5400" i="1" dirty="0">
                <a:solidFill>
                  <a:srgbClr val="FFFF00"/>
                </a:solidFill>
                <a:latin typeface="Arial" panose="020B0604020202020204" pitchFamily="34" charset="0"/>
                <a:cs typeface="Arial" panose="020B0604020202020204" pitchFamily="34" charset="0"/>
              </a:rPr>
              <a:t>Primary</a:t>
            </a:r>
            <a:r>
              <a:rPr lang="en-US" sz="5400" dirty="0">
                <a:solidFill>
                  <a:schemeClr val="tx1"/>
                </a:solidFill>
                <a:latin typeface="Arial" panose="020B0604020202020204" pitchFamily="34" charset="0"/>
                <a:cs typeface="Arial" panose="020B0604020202020204" pitchFamily="34" charset="0"/>
              </a:rPr>
              <a:t> purpose in writing the book of the Acts under God’s guidance?</a:t>
            </a:r>
          </a:p>
        </p:txBody>
      </p:sp>
    </p:spTree>
    <p:extLst>
      <p:ext uri="{BB962C8B-B14F-4D97-AF65-F5344CB8AC3E}">
        <p14:creationId xmlns:p14="http://schemas.microsoft.com/office/powerpoint/2010/main" val="3601607204"/>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016144"/>
            <a:ext cx="8686800" cy="5509200"/>
          </a:xfrm>
          <a:prstGeom prst="rect">
            <a:avLst/>
          </a:prstGeom>
          <a:noFill/>
        </p:spPr>
        <p:txBody>
          <a:bodyPr wrap="square" rtlCol="0">
            <a:spAutoFit/>
          </a:bodyPr>
          <a:lstStyle/>
          <a:p>
            <a:pPr marL="522288" indent="-522288" algn="l" fontAlgn="auto">
              <a:spcBef>
                <a:spcPts val="0"/>
              </a:spcBef>
              <a:spcAft>
                <a:spcPts val="0"/>
              </a:spcAft>
            </a:pPr>
            <a:r>
              <a:rPr lang="en-US" sz="3200" b="1" dirty="0">
                <a:solidFill>
                  <a:srgbClr val="FFFF00"/>
                </a:solidFill>
                <a:latin typeface="Arial" panose="020B0604020202020204" pitchFamily="34" charset="0"/>
                <a:ea typeface="+mn-ea"/>
                <a:cs typeface="Arial" panose="020B0604020202020204" pitchFamily="34" charset="0"/>
              </a:rPr>
              <a:t>Apologetic Reasons:</a:t>
            </a:r>
          </a:p>
          <a:p>
            <a:pPr marL="522288" indent="-522288" algn="l"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1.	Luke explains and defends the expansion of a new movement as being the work of God.</a:t>
            </a:r>
          </a:p>
          <a:p>
            <a:pPr marL="522288" indent="-522288" algn="l"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2.	Luke, writing to Theophilus, is defending  the ministry of Paul.</a:t>
            </a:r>
          </a:p>
          <a:p>
            <a:pPr marL="522288" indent="-522288" algn="l"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3.	Luke shows that Paul’s credentials as an Apostle are in the tradition of the Twelve, especially Peter.</a:t>
            </a:r>
          </a:p>
          <a:p>
            <a:pPr marL="522288" indent="-522288" algn="l"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4.	Luke points out the strong parallel between Christ and Paul.</a:t>
            </a:r>
          </a:p>
        </p:txBody>
      </p:sp>
    </p:spTree>
    <p:extLst>
      <p:ext uri="{BB962C8B-B14F-4D97-AF65-F5344CB8AC3E}">
        <p14:creationId xmlns:p14="http://schemas.microsoft.com/office/powerpoint/2010/main" val="3318508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6552" y="1143000"/>
            <a:ext cx="7851648" cy="5029200"/>
          </a:xfrm>
        </p:spPr>
        <p:txBody>
          <a:bodyPr>
            <a:noAutofit/>
          </a:bodyPr>
          <a:lstStyle/>
          <a:p>
            <a:pPr algn="ctr"/>
            <a:r>
              <a:rPr lang="en-US" sz="4400" dirty="0">
                <a:solidFill>
                  <a:srgbClr val="FCFAAC"/>
                </a:solidFill>
                <a:latin typeface="Arial" panose="020B0604020202020204" pitchFamily="34" charset="0"/>
                <a:cs typeface="Arial" panose="020B0604020202020204" pitchFamily="34" charset="0"/>
              </a:rPr>
              <a:t>Luke seeks to show Paul’s credentials—that he is continuing the ministry of the risen Lord and that (like Peter) Paul’s ministry and writings as an Apostle </a:t>
            </a:r>
            <a:br>
              <a:rPr lang="en-US" sz="4400" dirty="0">
                <a:solidFill>
                  <a:srgbClr val="FCFAAC"/>
                </a:solidFill>
                <a:latin typeface="Arial" panose="020B0604020202020204" pitchFamily="34" charset="0"/>
                <a:cs typeface="Arial" panose="020B0604020202020204" pitchFamily="34" charset="0"/>
              </a:rPr>
            </a:br>
            <a:r>
              <a:rPr lang="en-US" sz="4400" dirty="0">
                <a:solidFill>
                  <a:srgbClr val="FCFAAC"/>
                </a:solidFill>
                <a:latin typeface="Arial" panose="020B0604020202020204" pitchFamily="34" charset="0"/>
                <a:cs typeface="Arial" panose="020B0604020202020204" pitchFamily="34" charset="0"/>
              </a:rPr>
              <a:t>can be trusted.</a:t>
            </a:r>
          </a:p>
        </p:txBody>
      </p:sp>
    </p:spTree>
    <p:extLst>
      <p:ext uri="{BB962C8B-B14F-4D97-AF65-F5344CB8AC3E}">
        <p14:creationId xmlns:p14="http://schemas.microsoft.com/office/powerpoint/2010/main" val="3937953848"/>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70029" y="33291"/>
            <a:ext cx="8839200" cy="6629400"/>
          </a:xfrm>
          <a:prstGeom prst="horizontalScroll">
            <a:avLst/>
          </a:pr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alibri"/>
            </a:endParaRPr>
          </a:p>
        </p:txBody>
      </p:sp>
      <p:sp>
        <p:nvSpPr>
          <p:cNvPr id="3" name="Rectangle 2"/>
          <p:cNvSpPr/>
          <p:nvPr/>
        </p:nvSpPr>
        <p:spPr>
          <a:xfrm>
            <a:off x="1447800" y="1524000"/>
            <a:ext cx="6858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alibri"/>
            </a:endParaRPr>
          </a:p>
        </p:txBody>
      </p:sp>
      <p:sp>
        <p:nvSpPr>
          <p:cNvPr id="5" name="TextBox 4"/>
          <p:cNvSpPr txBox="1"/>
          <p:nvPr/>
        </p:nvSpPr>
        <p:spPr>
          <a:xfrm>
            <a:off x="1219200" y="1295400"/>
            <a:ext cx="7696200" cy="3785652"/>
          </a:xfrm>
          <a:prstGeom prst="rect">
            <a:avLst/>
          </a:prstGeom>
          <a:noFill/>
        </p:spPr>
        <p:txBody>
          <a:bodyPr wrap="square" rtlCol="0">
            <a:spAutoFit/>
          </a:bodyPr>
          <a:lstStyle/>
          <a:p>
            <a:pPr algn="l" fontAlgn="auto">
              <a:spcBef>
                <a:spcPts val="0"/>
              </a:spcBef>
              <a:spcAft>
                <a:spcPts val="0"/>
              </a:spcAft>
            </a:pPr>
            <a:r>
              <a:rPr lang="en-US" sz="2800" dirty="0">
                <a:solidFill>
                  <a:prstClr val="black"/>
                </a:solidFill>
                <a:latin typeface="Times New Roman" panose="02020603050405020304" pitchFamily="18" charset="0"/>
                <a:ea typeface="+mn-ea"/>
                <a:cs typeface="Times New Roman" panose="02020603050405020304" pitchFamily="18" charset="0"/>
              </a:rPr>
              <a:t>1:1-3</a:t>
            </a:r>
            <a:r>
              <a:rPr lang="en-US" sz="4000" dirty="0">
                <a:solidFill>
                  <a:prstClr val="black"/>
                </a:solidFill>
                <a:latin typeface="Calibri"/>
                <a:ea typeface="+mn-ea"/>
                <a:cs typeface="+mn-cs"/>
              </a:rPr>
              <a:t> </a:t>
            </a:r>
            <a:r>
              <a:rPr lang="en-US" sz="4800" dirty="0">
                <a:solidFill>
                  <a:srgbClr val="663300"/>
                </a:solidFill>
                <a:latin typeface="Brush Script MT" panose="03060802040406070304" pitchFamily="66" charset="0"/>
                <a:ea typeface="+mn-ea"/>
                <a:cs typeface="+mn-cs"/>
              </a:rPr>
              <a:t>The former account I made, O </a:t>
            </a:r>
            <a:r>
              <a:rPr lang="en-US" sz="4800" dirty="0" err="1">
                <a:solidFill>
                  <a:srgbClr val="663300"/>
                </a:solidFill>
                <a:latin typeface="Brush Script MT" panose="03060802040406070304" pitchFamily="66" charset="0"/>
                <a:ea typeface="+mn-ea"/>
                <a:cs typeface="+mn-cs"/>
              </a:rPr>
              <a:t>Theophilus</a:t>
            </a:r>
            <a:r>
              <a:rPr lang="en-US" sz="4800" dirty="0">
                <a:solidFill>
                  <a:srgbClr val="663300"/>
                </a:solidFill>
                <a:latin typeface="Brush Script MT" panose="03060802040406070304" pitchFamily="66" charset="0"/>
                <a:ea typeface="+mn-ea"/>
                <a:cs typeface="+mn-cs"/>
              </a:rPr>
              <a:t> of all that Jesus began both to do and teach…He also presented Himself alive after His suffering by many unmistakable proofs… </a:t>
            </a:r>
            <a:r>
              <a:rPr lang="en-US" sz="1800" dirty="0">
                <a:solidFill>
                  <a:srgbClr val="663300"/>
                </a:solidFill>
                <a:latin typeface="Times New Roman" panose="02020603050405020304" pitchFamily="18" charset="0"/>
                <a:ea typeface="+mn-ea"/>
                <a:cs typeface="Times New Roman" panose="02020603050405020304" pitchFamily="18" charset="0"/>
              </a:rPr>
              <a:t>(NKJV)</a:t>
            </a:r>
          </a:p>
        </p:txBody>
      </p:sp>
      <p:sp>
        <p:nvSpPr>
          <p:cNvPr id="4" name="Rectangle 3"/>
          <p:cNvSpPr/>
          <p:nvPr/>
        </p:nvSpPr>
        <p:spPr>
          <a:xfrm>
            <a:off x="3429000" y="50306"/>
            <a:ext cx="2590800" cy="7878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Calibri"/>
              </a:rPr>
              <a:t>The Acts</a:t>
            </a:r>
          </a:p>
        </p:txBody>
      </p:sp>
      <p:sp>
        <p:nvSpPr>
          <p:cNvPr id="6" name="Rectangle 5"/>
          <p:cNvSpPr/>
          <p:nvPr/>
        </p:nvSpPr>
        <p:spPr>
          <a:xfrm>
            <a:off x="1219200" y="5900691"/>
            <a:ext cx="76200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C00000"/>
                </a:solidFill>
                <a:latin typeface="Calibri"/>
              </a:rPr>
              <a:t>Acts is Volume 2 of a Two-Volume set</a:t>
            </a:r>
          </a:p>
        </p:txBody>
      </p:sp>
    </p:spTree>
    <p:extLst>
      <p:ext uri="{BB962C8B-B14F-4D97-AF65-F5344CB8AC3E}">
        <p14:creationId xmlns:p14="http://schemas.microsoft.com/office/powerpoint/2010/main" val="3691879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4510226" y="3581400"/>
            <a:ext cx="4495800" cy="2895600"/>
          </a:xfrm>
          <a:prstGeom prst="verticalScroll">
            <a:avLst/>
          </a:prstGeom>
          <a:solidFill>
            <a:srgbClr val="000000"/>
          </a:solidFill>
          <a:ln w="571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6000" dirty="0">
                <a:solidFill>
                  <a:srgbClr val="FFFFFF"/>
                </a:solidFill>
                <a:latin typeface="Verdana"/>
              </a:rPr>
              <a:t>The Acts</a:t>
            </a:r>
          </a:p>
        </p:txBody>
      </p:sp>
      <p:sp>
        <p:nvSpPr>
          <p:cNvPr id="4" name="Vertical Scroll 3"/>
          <p:cNvSpPr/>
          <p:nvPr/>
        </p:nvSpPr>
        <p:spPr>
          <a:xfrm>
            <a:off x="0" y="304800"/>
            <a:ext cx="4495800" cy="2895600"/>
          </a:xfrm>
          <a:prstGeom prst="verticalScroll">
            <a:avLst/>
          </a:prstGeom>
          <a:solidFill>
            <a:srgbClr val="000000"/>
          </a:solidFill>
          <a:ln w="571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6000" dirty="0">
                <a:solidFill>
                  <a:srgbClr val="FFFFFF"/>
                </a:solidFill>
                <a:latin typeface="Verdana"/>
              </a:rPr>
              <a:t>Luke</a:t>
            </a:r>
          </a:p>
        </p:txBody>
      </p:sp>
      <p:sp>
        <p:nvSpPr>
          <p:cNvPr id="5" name="Left Arrow 4"/>
          <p:cNvSpPr/>
          <p:nvPr/>
        </p:nvSpPr>
        <p:spPr>
          <a:xfrm>
            <a:off x="4267200" y="838200"/>
            <a:ext cx="4267200" cy="1905000"/>
          </a:xfrm>
          <a:prstGeom prst="lef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800" dirty="0">
                <a:solidFill>
                  <a:srgbClr val="2F2B20"/>
                </a:solidFill>
                <a:latin typeface="Verdana"/>
              </a:rPr>
              <a:t>Volume I</a:t>
            </a:r>
          </a:p>
        </p:txBody>
      </p:sp>
      <p:sp>
        <p:nvSpPr>
          <p:cNvPr id="6" name="Right Arrow 5"/>
          <p:cNvSpPr/>
          <p:nvPr/>
        </p:nvSpPr>
        <p:spPr>
          <a:xfrm>
            <a:off x="457200" y="3962400"/>
            <a:ext cx="4053026" cy="1905000"/>
          </a:xfrm>
          <a:prstGeom prs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800" dirty="0">
                <a:solidFill>
                  <a:srgbClr val="2F2B20"/>
                </a:solidFill>
                <a:latin typeface="Verdana"/>
              </a:rPr>
              <a:t>Volume II</a:t>
            </a:r>
          </a:p>
        </p:txBody>
      </p:sp>
      <p:sp>
        <p:nvSpPr>
          <p:cNvPr id="7" name="Striped Right Arrow 6"/>
          <p:cNvSpPr/>
          <p:nvPr/>
        </p:nvSpPr>
        <p:spPr>
          <a:xfrm rot="13118680">
            <a:off x="2880077" y="2811258"/>
            <a:ext cx="3260298" cy="1020727"/>
          </a:xfrm>
          <a:prstGeom prst="stripedRightArrow">
            <a:avLst>
              <a:gd name="adj1" fmla="val 45356"/>
              <a:gd name="adj2" fmla="val 50000"/>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FFFFFF"/>
              </a:solidFill>
              <a:latin typeface="Verdana"/>
            </a:endParaRPr>
          </a:p>
        </p:txBody>
      </p:sp>
    </p:spTree>
    <p:extLst>
      <p:ext uri="{BB962C8B-B14F-4D97-AF65-F5344CB8AC3E}">
        <p14:creationId xmlns:p14="http://schemas.microsoft.com/office/powerpoint/2010/main" val="150217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70029" y="33291"/>
            <a:ext cx="8839200" cy="6629400"/>
          </a:xfrm>
          <a:prstGeom prst="horizontalScroll">
            <a:avLst/>
          </a:pr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alibri"/>
            </a:endParaRPr>
          </a:p>
        </p:txBody>
      </p:sp>
      <p:sp>
        <p:nvSpPr>
          <p:cNvPr id="3" name="Rectangle 2"/>
          <p:cNvSpPr/>
          <p:nvPr/>
        </p:nvSpPr>
        <p:spPr>
          <a:xfrm>
            <a:off x="1447800" y="1524000"/>
            <a:ext cx="6858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5" name="TextBox 4"/>
          <p:cNvSpPr txBox="1"/>
          <p:nvPr/>
        </p:nvSpPr>
        <p:spPr>
          <a:xfrm>
            <a:off x="1219200" y="1295400"/>
            <a:ext cx="7696200" cy="3046988"/>
          </a:xfrm>
          <a:prstGeom prst="rect">
            <a:avLst/>
          </a:prstGeom>
          <a:noFill/>
        </p:spPr>
        <p:txBody>
          <a:bodyPr wrap="square" rtlCol="0">
            <a:spAutoFit/>
          </a:bodyPr>
          <a:lstStyle/>
          <a:p>
            <a:pPr algn="l" fontAlgn="auto">
              <a:spcBef>
                <a:spcPts val="0"/>
              </a:spcBef>
              <a:spcAft>
                <a:spcPts val="0"/>
              </a:spcAft>
            </a:pPr>
            <a:r>
              <a:rPr lang="en-US" sz="2800" dirty="0">
                <a:solidFill>
                  <a:prstClr val="black"/>
                </a:solidFill>
                <a:latin typeface="Times New Roman" panose="02020603050405020304" pitchFamily="18" charset="0"/>
                <a:ea typeface="+mn-ea"/>
                <a:cs typeface="Times New Roman" panose="02020603050405020304" pitchFamily="18" charset="0"/>
              </a:rPr>
              <a:t>1:3-4</a:t>
            </a:r>
            <a:r>
              <a:rPr lang="en-US" sz="4000" dirty="0">
                <a:solidFill>
                  <a:prstClr val="black"/>
                </a:solidFill>
                <a:latin typeface="Calibri"/>
                <a:ea typeface="+mn-ea"/>
                <a:cs typeface="+mn-cs"/>
              </a:rPr>
              <a:t> </a:t>
            </a:r>
            <a:r>
              <a:rPr lang="en-US" sz="4800" dirty="0">
                <a:solidFill>
                  <a:srgbClr val="663300"/>
                </a:solidFill>
                <a:latin typeface="Brush Script MT" panose="03060802040406070304" pitchFamily="66" charset="0"/>
                <a:ea typeface="+mn-ea"/>
                <a:cs typeface="+mn-cs"/>
              </a:rPr>
              <a:t>…having investigated everything carefully…so that you might know the exact truth </a:t>
            </a:r>
            <a:r>
              <a:rPr lang="en-US" sz="4800" dirty="0">
                <a:solidFill>
                  <a:srgbClr val="C00000"/>
                </a:solidFill>
                <a:latin typeface="Brush Script MT" panose="03060802040406070304" pitchFamily="66" charset="0"/>
                <a:ea typeface="+mn-ea"/>
                <a:cs typeface="+mn-cs"/>
              </a:rPr>
              <a:t>(certainty) </a:t>
            </a:r>
            <a:r>
              <a:rPr lang="en-US" sz="4800" dirty="0">
                <a:solidFill>
                  <a:srgbClr val="663300"/>
                </a:solidFill>
                <a:latin typeface="Brush Script MT" panose="03060802040406070304" pitchFamily="66" charset="0"/>
                <a:ea typeface="+mn-ea"/>
                <a:cs typeface="+mn-cs"/>
              </a:rPr>
              <a:t>about the things you have been taught</a:t>
            </a:r>
            <a:r>
              <a:rPr lang="en-US" sz="1800" dirty="0">
                <a:solidFill>
                  <a:srgbClr val="663300"/>
                </a:solidFill>
                <a:latin typeface="Times New Roman" panose="02020603050405020304" pitchFamily="18" charset="0"/>
                <a:ea typeface="+mn-ea"/>
                <a:cs typeface="Times New Roman" panose="02020603050405020304" pitchFamily="18" charset="0"/>
              </a:rPr>
              <a:t>.  (NASB)</a:t>
            </a:r>
          </a:p>
        </p:txBody>
      </p:sp>
      <p:sp>
        <p:nvSpPr>
          <p:cNvPr id="4" name="Rectangle 3"/>
          <p:cNvSpPr/>
          <p:nvPr/>
        </p:nvSpPr>
        <p:spPr>
          <a:xfrm>
            <a:off x="3429000" y="50306"/>
            <a:ext cx="2590800" cy="7878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Calibri"/>
              </a:rPr>
              <a:t>Luke</a:t>
            </a:r>
          </a:p>
        </p:txBody>
      </p:sp>
      <p:sp>
        <p:nvSpPr>
          <p:cNvPr id="6" name="Rectangle 5"/>
          <p:cNvSpPr/>
          <p:nvPr/>
        </p:nvSpPr>
        <p:spPr>
          <a:xfrm>
            <a:off x="1219200" y="5900691"/>
            <a:ext cx="76200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C00000"/>
                </a:solidFill>
                <a:latin typeface="Calibri"/>
              </a:rPr>
              <a:t>Luke is volume 1 of a Two-Volume set</a:t>
            </a:r>
          </a:p>
        </p:txBody>
      </p:sp>
      <p:cxnSp>
        <p:nvCxnSpPr>
          <p:cNvPr id="8" name="Straight Connector 7"/>
          <p:cNvCxnSpPr/>
          <p:nvPr/>
        </p:nvCxnSpPr>
        <p:spPr>
          <a:xfrm>
            <a:off x="1371600" y="3429000"/>
            <a:ext cx="41148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621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676400"/>
            <a:ext cx="7162800" cy="3416320"/>
          </a:xfrm>
          <a:prstGeom prst="rect">
            <a:avLst/>
          </a:prstGeom>
          <a:noFill/>
        </p:spPr>
        <p:txBody>
          <a:bodyPr wrap="square" rtlCol="0">
            <a:spAutoFit/>
          </a:bodyPr>
          <a:lstStyle/>
          <a:p>
            <a:pPr fontAlgn="auto">
              <a:spcBef>
                <a:spcPts val="0"/>
              </a:spcBef>
              <a:spcAft>
                <a:spcPts val="0"/>
              </a:spcAft>
            </a:pPr>
            <a:r>
              <a:rPr lang="en-US" sz="3600" b="1" dirty="0">
                <a:solidFill>
                  <a:prstClr val="white"/>
                </a:solidFill>
                <a:latin typeface="Arial" panose="020B0604020202020204" pitchFamily="34" charset="0"/>
                <a:ea typeface="+mn-ea"/>
                <a:cs typeface="Arial" panose="020B0604020202020204" pitchFamily="34" charset="0"/>
              </a:rPr>
              <a:t>The writings of Luke (Luke/Acts) comprise almost 30% of the material in the New Testament, exceeding both Paul’s and John’s</a:t>
            </a:r>
          </a:p>
          <a:p>
            <a:pPr fontAlgn="auto">
              <a:spcBef>
                <a:spcPts val="0"/>
              </a:spcBef>
              <a:spcAft>
                <a:spcPts val="0"/>
              </a:spcAft>
            </a:pPr>
            <a:r>
              <a:rPr lang="en-US" sz="3600" b="1" dirty="0">
                <a:solidFill>
                  <a:prstClr val="white"/>
                </a:solidFill>
                <a:latin typeface="Arial" panose="020B0604020202020204" pitchFamily="34" charset="0"/>
                <a:ea typeface="+mn-ea"/>
                <a:cs typeface="Arial" panose="020B0604020202020204" pitchFamily="34" charset="0"/>
              </a:rPr>
              <a:t>writings in size</a:t>
            </a:r>
          </a:p>
        </p:txBody>
      </p:sp>
    </p:spTree>
    <p:extLst>
      <p:ext uri="{BB962C8B-B14F-4D97-AF65-F5344CB8AC3E}">
        <p14:creationId xmlns:p14="http://schemas.microsoft.com/office/powerpoint/2010/main" val="29033651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216763" y="1828800"/>
            <a:ext cx="8686800" cy="3124200"/>
          </a:xfrm>
          <a:prstGeom prst="horizontalScroll">
            <a:avLst/>
          </a:prstGeom>
          <a:solidFill>
            <a:srgbClr val="FFFF99"/>
          </a:solidFill>
          <a:ln w="57150">
            <a:solidFill>
              <a:srgbClr val="745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i="1" dirty="0">
                <a:solidFill>
                  <a:srgbClr val="C00000"/>
                </a:solidFill>
                <a:latin typeface="Times New Roman" panose="02020603050405020304" pitchFamily="18" charset="0"/>
                <a:cs typeface="Times New Roman" panose="02020603050405020304" pitchFamily="18" charset="0"/>
              </a:rPr>
              <a:t>Certain</a:t>
            </a:r>
            <a:r>
              <a:rPr lang="en-US" sz="4000" b="1" dirty="0">
                <a:solidFill>
                  <a:prstClr val="black"/>
                </a:solidFill>
                <a:latin typeface="Times New Roman" panose="02020603050405020304" pitchFamily="18" charset="0"/>
                <a:cs typeface="Times New Roman" panose="02020603050405020304" pitchFamily="18" charset="0"/>
              </a:rPr>
              <a:t> Acts of </a:t>
            </a:r>
            <a:r>
              <a:rPr lang="en-US" sz="4000" b="1" i="1" dirty="0">
                <a:solidFill>
                  <a:srgbClr val="C00000"/>
                </a:solidFill>
                <a:latin typeface="Times New Roman" panose="02020603050405020304" pitchFamily="18" charset="0"/>
                <a:cs typeface="Times New Roman" panose="02020603050405020304" pitchFamily="18" charset="0"/>
              </a:rPr>
              <a:t>Certain</a:t>
            </a:r>
            <a:r>
              <a:rPr lang="en-US" sz="4000" b="1" dirty="0">
                <a:solidFill>
                  <a:prstClr val="black"/>
                </a:solidFill>
                <a:latin typeface="Times New Roman" panose="02020603050405020304" pitchFamily="18" charset="0"/>
                <a:cs typeface="Times New Roman" panose="02020603050405020304" pitchFamily="18" charset="0"/>
              </a:rPr>
              <a:t> Apostles</a:t>
            </a:r>
          </a:p>
        </p:txBody>
      </p:sp>
      <p:sp>
        <p:nvSpPr>
          <p:cNvPr id="2" name="TextBox 1"/>
          <p:cNvSpPr txBox="1"/>
          <p:nvPr/>
        </p:nvSpPr>
        <p:spPr>
          <a:xfrm>
            <a:off x="609600" y="751582"/>
            <a:ext cx="7924800" cy="584776"/>
          </a:xfrm>
          <a:prstGeom prst="rect">
            <a:avLst/>
          </a:prstGeom>
          <a:noFill/>
        </p:spPr>
        <p:txBody>
          <a:bodyPr wrap="square" rtlCol="0">
            <a:spAutoFit/>
          </a:bodyPr>
          <a:lstStyle/>
          <a:p>
            <a:pPr fontAlgn="auto">
              <a:spcBef>
                <a:spcPts val="0"/>
              </a:spcBef>
              <a:spcAft>
                <a:spcPts val="0"/>
              </a:spcAft>
            </a:pPr>
            <a:r>
              <a:rPr lang="en-US" sz="3200" dirty="0">
                <a:solidFill>
                  <a:prstClr val="white"/>
                </a:solidFill>
                <a:latin typeface="Verdana"/>
                <a:ea typeface="+mn-ea"/>
                <a:cs typeface="+mn-cs"/>
              </a:rPr>
              <a:t>Possible revised title to the book:</a:t>
            </a:r>
          </a:p>
        </p:txBody>
      </p:sp>
    </p:spTree>
    <p:extLst>
      <p:ext uri="{BB962C8B-B14F-4D97-AF65-F5344CB8AC3E}">
        <p14:creationId xmlns:p14="http://schemas.microsoft.com/office/powerpoint/2010/main" val="16431524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76200"/>
            <a:ext cx="9067800" cy="6676008"/>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4" name="TextBox 3"/>
          <p:cNvSpPr txBox="1"/>
          <p:nvPr/>
        </p:nvSpPr>
        <p:spPr>
          <a:xfrm>
            <a:off x="838200" y="861296"/>
            <a:ext cx="7391400" cy="707886"/>
          </a:xfrm>
          <a:prstGeom prst="rect">
            <a:avLst/>
          </a:prstGeom>
          <a:noFill/>
        </p:spPr>
        <p:txBody>
          <a:bodyPr wrap="square" rtlCol="0">
            <a:spAutoFit/>
          </a:bodyPr>
          <a:lstStyle/>
          <a:p>
            <a:pPr fontAlgn="auto">
              <a:spcBef>
                <a:spcPts val="0"/>
              </a:spcBef>
              <a:spcAft>
                <a:spcPts val="0"/>
              </a:spcAft>
            </a:pPr>
            <a:r>
              <a:rPr lang="en-US" sz="4000" b="1" i="1" dirty="0">
                <a:solidFill>
                  <a:srgbClr val="663300"/>
                </a:solidFill>
                <a:latin typeface="Times New Roman" panose="02020603050405020304" pitchFamily="18" charset="0"/>
                <a:ea typeface="+mn-ea"/>
                <a:cs typeface="Times New Roman" panose="02020603050405020304" pitchFamily="18" charset="0"/>
              </a:rPr>
              <a:t>Certain</a:t>
            </a:r>
            <a:r>
              <a:rPr lang="en-US" sz="4000" b="1" dirty="0">
                <a:solidFill>
                  <a:srgbClr val="663300"/>
                </a:solidFill>
                <a:latin typeface="Times New Roman" panose="02020603050405020304" pitchFamily="18" charset="0"/>
                <a:ea typeface="+mn-ea"/>
                <a:cs typeface="Times New Roman" panose="02020603050405020304" pitchFamily="18" charset="0"/>
              </a:rPr>
              <a:t> Acts of C</a:t>
            </a:r>
            <a:r>
              <a:rPr lang="en-US" sz="4000" b="1" i="1" dirty="0">
                <a:solidFill>
                  <a:srgbClr val="663300"/>
                </a:solidFill>
                <a:latin typeface="Times New Roman" panose="02020603050405020304" pitchFamily="18" charset="0"/>
                <a:ea typeface="+mn-ea"/>
                <a:cs typeface="Times New Roman" panose="02020603050405020304" pitchFamily="18" charset="0"/>
              </a:rPr>
              <a:t>ertain</a:t>
            </a:r>
            <a:r>
              <a:rPr lang="en-US" sz="4000" b="1" dirty="0">
                <a:solidFill>
                  <a:srgbClr val="663300"/>
                </a:solidFill>
                <a:latin typeface="Times New Roman" panose="02020603050405020304" pitchFamily="18" charset="0"/>
                <a:ea typeface="+mn-ea"/>
                <a:cs typeface="Times New Roman" panose="02020603050405020304" pitchFamily="18" charset="0"/>
              </a:rPr>
              <a:t> Apostles</a:t>
            </a:r>
          </a:p>
        </p:txBody>
      </p:sp>
      <p:sp>
        <p:nvSpPr>
          <p:cNvPr id="3" name="Rectangle 2"/>
          <p:cNvSpPr/>
          <p:nvPr/>
        </p:nvSpPr>
        <p:spPr>
          <a:xfrm>
            <a:off x="914400" y="1447800"/>
            <a:ext cx="7239000" cy="495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dirty="0">
                <a:solidFill>
                  <a:srgbClr val="DA1C08"/>
                </a:solidFill>
                <a:latin typeface="Verdana"/>
              </a:rPr>
              <a:t>Chapter 1 - 11 are mentioned + replacement</a:t>
            </a:r>
          </a:p>
          <a:p>
            <a:pPr algn="l" fontAlgn="auto">
              <a:spcBef>
                <a:spcPts val="0"/>
              </a:spcBef>
              <a:spcAft>
                <a:spcPts val="0"/>
              </a:spcAft>
            </a:pPr>
            <a:r>
              <a:rPr lang="en-US" dirty="0">
                <a:solidFill>
                  <a:srgbClr val="DA1C08"/>
                </a:solidFill>
                <a:latin typeface="Verdana"/>
              </a:rPr>
              <a:t>Chapter 2 – Peter + 11</a:t>
            </a:r>
          </a:p>
          <a:p>
            <a:pPr algn="l" fontAlgn="auto">
              <a:spcBef>
                <a:spcPts val="0"/>
              </a:spcBef>
              <a:spcAft>
                <a:spcPts val="0"/>
              </a:spcAft>
            </a:pPr>
            <a:r>
              <a:rPr lang="en-US" dirty="0">
                <a:solidFill>
                  <a:srgbClr val="DA1C08"/>
                </a:solidFill>
                <a:latin typeface="Verdana"/>
              </a:rPr>
              <a:t>Chapter 3 – Peter &amp; John</a:t>
            </a:r>
          </a:p>
          <a:p>
            <a:pPr algn="l" fontAlgn="auto">
              <a:spcBef>
                <a:spcPts val="0"/>
              </a:spcBef>
              <a:spcAft>
                <a:spcPts val="0"/>
              </a:spcAft>
            </a:pPr>
            <a:r>
              <a:rPr lang="en-US" dirty="0">
                <a:solidFill>
                  <a:srgbClr val="DA1C08"/>
                </a:solidFill>
                <a:latin typeface="Verdana"/>
              </a:rPr>
              <a:t>Chapter 4 – Peter</a:t>
            </a:r>
          </a:p>
          <a:p>
            <a:pPr algn="l" fontAlgn="auto">
              <a:spcBef>
                <a:spcPts val="0"/>
              </a:spcBef>
              <a:spcAft>
                <a:spcPts val="0"/>
              </a:spcAft>
            </a:pPr>
            <a:r>
              <a:rPr lang="en-US" dirty="0">
                <a:solidFill>
                  <a:srgbClr val="DA1C08"/>
                </a:solidFill>
                <a:latin typeface="Verdana"/>
              </a:rPr>
              <a:t>Chapter 5 – Peter + Apostles</a:t>
            </a:r>
          </a:p>
          <a:p>
            <a:pPr algn="l" fontAlgn="auto">
              <a:spcBef>
                <a:spcPts val="0"/>
              </a:spcBef>
              <a:spcAft>
                <a:spcPts val="0"/>
              </a:spcAft>
            </a:pPr>
            <a:r>
              <a:rPr lang="en-US" dirty="0">
                <a:solidFill>
                  <a:srgbClr val="DA1C08"/>
                </a:solidFill>
                <a:latin typeface="Verdana"/>
              </a:rPr>
              <a:t>Chapter 6 – The 12 </a:t>
            </a:r>
          </a:p>
          <a:p>
            <a:pPr algn="l" fontAlgn="auto">
              <a:spcBef>
                <a:spcPts val="0"/>
              </a:spcBef>
              <a:spcAft>
                <a:spcPts val="0"/>
              </a:spcAft>
            </a:pPr>
            <a:r>
              <a:rPr lang="en-US" dirty="0">
                <a:solidFill>
                  <a:srgbClr val="DA1C08"/>
                </a:solidFill>
                <a:latin typeface="Verdana"/>
              </a:rPr>
              <a:t>Chapter 8 – Peter &amp; John + Apostles</a:t>
            </a:r>
          </a:p>
          <a:p>
            <a:pPr algn="l" fontAlgn="auto">
              <a:spcBef>
                <a:spcPts val="0"/>
              </a:spcBef>
              <a:spcAft>
                <a:spcPts val="0"/>
              </a:spcAft>
            </a:pPr>
            <a:r>
              <a:rPr lang="en-US" dirty="0">
                <a:solidFill>
                  <a:srgbClr val="DA1C08"/>
                </a:solidFill>
                <a:latin typeface="Verdana"/>
              </a:rPr>
              <a:t>Chapter 9 – Peter</a:t>
            </a:r>
          </a:p>
          <a:p>
            <a:pPr algn="l" fontAlgn="auto">
              <a:spcBef>
                <a:spcPts val="0"/>
              </a:spcBef>
              <a:spcAft>
                <a:spcPts val="0"/>
              </a:spcAft>
            </a:pPr>
            <a:r>
              <a:rPr lang="en-US" dirty="0">
                <a:solidFill>
                  <a:srgbClr val="DA1C08"/>
                </a:solidFill>
                <a:latin typeface="Verdana"/>
              </a:rPr>
              <a:t>Chapter 10 – Peter</a:t>
            </a:r>
          </a:p>
          <a:p>
            <a:pPr algn="l" fontAlgn="auto">
              <a:spcBef>
                <a:spcPts val="0"/>
              </a:spcBef>
              <a:spcAft>
                <a:spcPts val="0"/>
              </a:spcAft>
            </a:pPr>
            <a:r>
              <a:rPr lang="en-US" dirty="0">
                <a:solidFill>
                  <a:srgbClr val="DA1C08"/>
                </a:solidFill>
                <a:latin typeface="Verdana"/>
              </a:rPr>
              <a:t>Chapter 11 – Apostles + Peter</a:t>
            </a:r>
          </a:p>
          <a:p>
            <a:pPr algn="l" fontAlgn="auto">
              <a:spcBef>
                <a:spcPts val="0"/>
              </a:spcBef>
              <a:spcAft>
                <a:spcPts val="0"/>
              </a:spcAft>
            </a:pPr>
            <a:r>
              <a:rPr lang="en-US" dirty="0">
                <a:solidFill>
                  <a:srgbClr val="DA1C08"/>
                </a:solidFill>
                <a:latin typeface="Verdana"/>
              </a:rPr>
              <a:t>Chapter 12 – James &amp; Peter</a:t>
            </a:r>
          </a:p>
          <a:p>
            <a:pPr algn="l" fontAlgn="auto">
              <a:spcBef>
                <a:spcPts val="0"/>
              </a:spcBef>
              <a:spcAft>
                <a:spcPts val="0"/>
              </a:spcAft>
            </a:pPr>
            <a:r>
              <a:rPr lang="en-US" dirty="0">
                <a:solidFill>
                  <a:srgbClr val="DA1C08"/>
                </a:solidFill>
                <a:latin typeface="Verdana"/>
              </a:rPr>
              <a:t>Chapter 15 – Peter + Apostles</a:t>
            </a:r>
          </a:p>
          <a:p>
            <a:pPr algn="l" fontAlgn="auto">
              <a:spcBef>
                <a:spcPts val="0"/>
              </a:spcBef>
              <a:spcAft>
                <a:spcPts val="0"/>
              </a:spcAft>
            </a:pPr>
            <a:endParaRPr lang="en-US" dirty="0">
              <a:solidFill>
                <a:srgbClr val="DA1C08"/>
              </a:solidFill>
              <a:latin typeface="Verdana"/>
            </a:endParaRPr>
          </a:p>
        </p:txBody>
      </p:sp>
      <p:sp>
        <p:nvSpPr>
          <p:cNvPr id="5" name="Donut 4"/>
          <p:cNvSpPr/>
          <p:nvPr/>
        </p:nvSpPr>
        <p:spPr>
          <a:xfrm>
            <a:off x="2807193" y="2252587"/>
            <a:ext cx="990600" cy="457200"/>
          </a:xfrm>
          <a:prstGeom prst="donut">
            <a:avLst>
              <a:gd name="adj" fmla="val 1140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p:cNvSpPr/>
          <p:nvPr/>
        </p:nvSpPr>
        <p:spPr>
          <a:xfrm>
            <a:off x="2743200" y="2630750"/>
            <a:ext cx="1066800"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7" name="Donut 6"/>
          <p:cNvSpPr/>
          <p:nvPr/>
        </p:nvSpPr>
        <p:spPr>
          <a:xfrm>
            <a:off x="2794986" y="2964243"/>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8" name="Donut 7"/>
          <p:cNvSpPr/>
          <p:nvPr/>
        </p:nvSpPr>
        <p:spPr>
          <a:xfrm>
            <a:off x="2768828" y="3689878"/>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9" name="Donut 8"/>
          <p:cNvSpPr/>
          <p:nvPr/>
        </p:nvSpPr>
        <p:spPr>
          <a:xfrm>
            <a:off x="2781035" y="4090354"/>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0" name="Donut 9"/>
          <p:cNvSpPr/>
          <p:nvPr/>
        </p:nvSpPr>
        <p:spPr>
          <a:xfrm>
            <a:off x="2971799" y="4468517"/>
            <a:ext cx="1196371"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1" name="Donut 10"/>
          <p:cNvSpPr/>
          <p:nvPr/>
        </p:nvSpPr>
        <p:spPr>
          <a:xfrm>
            <a:off x="4641542" y="4730245"/>
            <a:ext cx="1091214" cy="524152"/>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2" name="Donut 11"/>
          <p:cNvSpPr/>
          <p:nvPr/>
        </p:nvSpPr>
        <p:spPr>
          <a:xfrm>
            <a:off x="4393707" y="5201501"/>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3" name="Donut 12"/>
          <p:cNvSpPr/>
          <p:nvPr/>
        </p:nvSpPr>
        <p:spPr>
          <a:xfrm>
            <a:off x="2997957" y="5530085"/>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5" name="Donut 14"/>
          <p:cNvSpPr/>
          <p:nvPr/>
        </p:nvSpPr>
        <p:spPr>
          <a:xfrm>
            <a:off x="2781035" y="1875385"/>
            <a:ext cx="988856" cy="463657"/>
          </a:xfrm>
          <a:prstGeom prst="donut">
            <a:avLst>
              <a:gd name="adj" fmla="val 1421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srgbClr val="002060"/>
              </a:solidFill>
              <a:latin typeface="Verdana"/>
            </a:endParaRPr>
          </a:p>
        </p:txBody>
      </p:sp>
    </p:spTree>
    <p:extLst>
      <p:ext uri="{BB962C8B-B14F-4D97-AF65-F5344CB8AC3E}">
        <p14:creationId xmlns:p14="http://schemas.microsoft.com/office/powerpoint/2010/main" val="9088962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199008"/>
            <a:ext cx="9067800" cy="6553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4" name="TextBox 3"/>
          <p:cNvSpPr txBox="1"/>
          <p:nvPr/>
        </p:nvSpPr>
        <p:spPr>
          <a:xfrm>
            <a:off x="838200" y="1066800"/>
            <a:ext cx="7391400" cy="707886"/>
          </a:xfrm>
          <a:prstGeom prst="rect">
            <a:avLst/>
          </a:prstGeom>
          <a:noFill/>
        </p:spPr>
        <p:txBody>
          <a:bodyPr wrap="square" rtlCol="0">
            <a:spAutoFit/>
          </a:bodyPr>
          <a:lstStyle/>
          <a:p>
            <a:pPr fontAlgn="auto">
              <a:spcBef>
                <a:spcPts val="0"/>
              </a:spcBef>
              <a:spcAft>
                <a:spcPts val="0"/>
              </a:spcAft>
            </a:pPr>
            <a:r>
              <a:rPr lang="en-US" sz="4000" b="1" i="1" dirty="0">
                <a:solidFill>
                  <a:srgbClr val="663300"/>
                </a:solidFill>
                <a:latin typeface="Times New Roman" panose="02020603050405020304" pitchFamily="18" charset="0"/>
                <a:ea typeface="+mn-ea"/>
                <a:cs typeface="Times New Roman" panose="02020603050405020304" pitchFamily="18" charset="0"/>
              </a:rPr>
              <a:t>Certain</a:t>
            </a:r>
            <a:r>
              <a:rPr lang="en-US" sz="4000" b="1" dirty="0">
                <a:solidFill>
                  <a:srgbClr val="663300"/>
                </a:solidFill>
                <a:latin typeface="Times New Roman" panose="02020603050405020304" pitchFamily="18" charset="0"/>
                <a:ea typeface="+mn-ea"/>
                <a:cs typeface="Times New Roman" panose="02020603050405020304" pitchFamily="18" charset="0"/>
              </a:rPr>
              <a:t> Acts of C</a:t>
            </a:r>
            <a:r>
              <a:rPr lang="en-US" sz="4000" b="1" i="1" dirty="0">
                <a:solidFill>
                  <a:srgbClr val="663300"/>
                </a:solidFill>
                <a:latin typeface="Times New Roman" panose="02020603050405020304" pitchFamily="18" charset="0"/>
                <a:ea typeface="+mn-ea"/>
                <a:cs typeface="Times New Roman" panose="02020603050405020304" pitchFamily="18" charset="0"/>
              </a:rPr>
              <a:t>ertain</a:t>
            </a:r>
            <a:r>
              <a:rPr lang="en-US" sz="4000" b="1" dirty="0">
                <a:solidFill>
                  <a:srgbClr val="663300"/>
                </a:solidFill>
                <a:latin typeface="Times New Roman" panose="02020603050405020304" pitchFamily="18" charset="0"/>
                <a:ea typeface="+mn-ea"/>
                <a:cs typeface="Times New Roman" panose="02020603050405020304" pitchFamily="18" charset="0"/>
              </a:rPr>
              <a:t> Apostles</a:t>
            </a:r>
          </a:p>
        </p:txBody>
      </p:sp>
      <p:sp>
        <p:nvSpPr>
          <p:cNvPr id="3" name="Rectangle 2"/>
          <p:cNvSpPr/>
          <p:nvPr/>
        </p:nvSpPr>
        <p:spPr>
          <a:xfrm>
            <a:off x="914400" y="1905000"/>
            <a:ext cx="7239000" cy="47244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dirty="0">
                <a:solidFill>
                  <a:srgbClr val="DA1C08"/>
                </a:solidFill>
                <a:latin typeface="Verdana"/>
              </a:rPr>
              <a:t>Chapter 1 - 11 are mentioned + replacement</a:t>
            </a:r>
          </a:p>
          <a:p>
            <a:pPr algn="l" fontAlgn="auto">
              <a:spcBef>
                <a:spcPts val="0"/>
              </a:spcBef>
              <a:spcAft>
                <a:spcPts val="0"/>
              </a:spcAft>
            </a:pPr>
            <a:r>
              <a:rPr lang="en-US" dirty="0">
                <a:solidFill>
                  <a:srgbClr val="DA1C08"/>
                </a:solidFill>
                <a:latin typeface="Verdana"/>
              </a:rPr>
              <a:t>Chapter 2 – Peter + 11</a:t>
            </a:r>
          </a:p>
          <a:p>
            <a:pPr algn="l" fontAlgn="auto">
              <a:spcBef>
                <a:spcPts val="0"/>
              </a:spcBef>
              <a:spcAft>
                <a:spcPts val="0"/>
              </a:spcAft>
            </a:pPr>
            <a:r>
              <a:rPr lang="en-US" dirty="0">
                <a:solidFill>
                  <a:srgbClr val="DA1C08"/>
                </a:solidFill>
                <a:latin typeface="Verdana"/>
              </a:rPr>
              <a:t>Chapter 3 – Peter &amp; John</a:t>
            </a:r>
          </a:p>
          <a:p>
            <a:pPr algn="l" fontAlgn="auto">
              <a:spcBef>
                <a:spcPts val="0"/>
              </a:spcBef>
              <a:spcAft>
                <a:spcPts val="0"/>
              </a:spcAft>
            </a:pPr>
            <a:r>
              <a:rPr lang="en-US" dirty="0">
                <a:solidFill>
                  <a:srgbClr val="DA1C08"/>
                </a:solidFill>
                <a:latin typeface="Verdana"/>
              </a:rPr>
              <a:t>Chapter 4 – Peter</a:t>
            </a:r>
          </a:p>
          <a:p>
            <a:pPr algn="l" fontAlgn="auto">
              <a:spcBef>
                <a:spcPts val="0"/>
              </a:spcBef>
              <a:spcAft>
                <a:spcPts val="0"/>
              </a:spcAft>
            </a:pPr>
            <a:r>
              <a:rPr lang="en-US" dirty="0">
                <a:solidFill>
                  <a:srgbClr val="DA1C08"/>
                </a:solidFill>
                <a:latin typeface="Verdana"/>
              </a:rPr>
              <a:t>Chapter 5 – Peter + Apostles</a:t>
            </a:r>
          </a:p>
          <a:p>
            <a:pPr algn="l" fontAlgn="auto">
              <a:spcBef>
                <a:spcPts val="0"/>
              </a:spcBef>
              <a:spcAft>
                <a:spcPts val="0"/>
              </a:spcAft>
            </a:pPr>
            <a:r>
              <a:rPr lang="en-US" dirty="0">
                <a:solidFill>
                  <a:srgbClr val="DA1C08"/>
                </a:solidFill>
                <a:latin typeface="Verdana"/>
              </a:rPr>
              <a:t>Chapter 6 – The 12</a:t>
            </a:r>
          </a:p>
          <a:p>
            <a:pPr algn="l" fontAlgn="auto">
              <a:spcBef>
                <a:spcPts val="0"/>
              </a:spcBef>
              <a:spcAft>
                <a:spcPts val="0"/>
              </a:spcAft>
            </a:pPr>
            <a:r>
              <a:rPr lang="en-US" dirty="0">
                <a:solidFill>
                  <a:srgbClr val="DA1C08"/>
                </a:solidFill>
                <a:latin typeface="Verdana"/>
              </a:rPr>
              <a:t>Chapter 9 – Peter</a:t>
            </a:r>
          </a:p>
          <a:p>
            <a:pPr algn="l" fontAlgn="auto">
              <a:spcBef>
                <a:spcPts val="0"/>
              </a:spcBef>
              <a:spcAft>
                <a:spcPts val="0"/>
              </a:spcAft>
            </a:pPr>
            <a:r>
              <a:rPr lang="en-US" dirty="0">
                <a:solidFill>
                  <a:srgbClr val="DA1C08"/>
                </a:solidFill>
                <a:latin typeface="Verdana"/>
              </a:rPr>
              <a:t>Chapter 10 – Peter</a:t>
            </a:r>
          </a:p>
          <a:p>
            <a:pPr algn="l" fontAlgn="auto">
              <a:spcBef>
                <a:spcPts val="0"/>
              </a:spcBef>
              <a:spcAft>
                <a:spcPts val="0"/>
              </a:spcAft>
            </a:pPr>
            <a:r>
              <a:rPr lang="en-US" dirty="0">
                <a:solidFill>
                  <a:srgbClr val="DA1C08"/>
                </a:solidFill>
                <a:latin typeface="Verdana"/>
              </a:rPr>
              <a:t>Chapter 11 – Apostles + Peter</a:t>
            </a:r>
          </a:p>
          <a:p>
            <a:pPr algn="l" fontAlgn="auto">
              <a:spcBef>
                <a:spcPts val="0"/>
              </a:spcBef>
              <a:spcAft>
                <a:spcPts val="0"/>
              </a:spcAft>
            </a:pPr>
            <a:r>
              <a:rPr lang="en-US" dirty="0">
                <a:solidFill>
                  <a:srgbClr val="DA1C08"/>
                </a:solidFill>
                <a:latin typeface="Verdana"/>
              </a:rPr>
              <a:t>Chapter 12 – James &amp; Peter </a:t>
            </a:r>
          </a:p>
          <a:p>
            <a:pPr algn="l" fontAlgn="auto">
              <a:spcBef>
                <a:spcPts val="0"/>
              </a:spcBef>
              <a:spcAft>
                <a:spcPts val="0"/>
              </a:spcAft>
            </a:pPr>
            <a:r>
              <a:rPr lang="en-US" sz="3200" dirty="0">
                <a:solidFill>
                  <a:srgbClr val="000066"/>
                </a:solidFill>
                <a:latin typeface="Brush Script MT" panose="03060802040406070304" pitchFamily="66" charset="0"/>
              </a:rPr>
              <a:t> “And he departed and went to another place” 12:17</a:t>
            </a:r>
          </a:p>
          <a:p>
            <a:pPr algn="l" fontAlgn="auto">
              <a:spcBef>
                <a:spcPts val="0"/>
              </a:spcBef>
              <a:spcAft>
                <a:spcPts val="0"/>
              </a:spcAft>
            </a:pPr>
            <a:r>
              <a:rPr lang="en-US" dirty="0">
                <a:solidFill>
                  <a:srgbClr val="DA1C08"/>
                </a:solidFill>
                <a:latin typeface="Verdana"/>
              </a:rPr>
              <a:t>Chapter 15 – Peter + Apostles</a:t>
            </a:r>
          </a:p>
        </p:txBody>
      </p:sp>
    </p:spTree>
    <p:extLst>
      <p:ext uri="{BB962C8B-B14F-4D97-AF65-F5344CB8AC3E}">
        <p14:creationId xmlns:p14="http://schemas.microsoft.com/office/powerpoint/2010/main" val="237830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bibleteacher.com/sites/default/files/images/1/Blank%20Maps%20of%20Israel%201024.JPG?13081052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0"/>
            <a:ext cx="9829800" cy="679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rved Left Arrow 4"/>
          <p:cNvSpPr/>
          <p:nvPr/>
        </p:nvSpPr>
        <p:spPr>
          <a:xfrm rot="7166729">
            <a:off x="2139097" y="3370039"/>
            <a:ext cx="696085" cy="2120206"/>
          </a:xfrm>
          <a:prstGeom prst="curvedLeftArrow">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6" name="TextBox 5"/>
          <p:cNvSpPr txBox="1"/>
          <p:nvPr/>
        </p:nvSpPr>
        <p:spPr>
          <a:xfrm>
            <a:off x="5486400" y="1803167"/>
            <a:ext cx="3477827" cy="3785652"/>
          </a:xfrm>
          <a:prstGeom prst="rect">
            <a:avLst/>
          </a:prstGeom>
          <a:noFill/>
        </p:spPr>
        <p:txBody>
          <a:bodyPr wrap="square" rtlCol="0">
            <a:spAutoFit/>
          </a:bodyPr>
          <a:lstStyle/>
          <a:p>
            <a:pPr fontAlgn="auto">
              <a:spcBef>
                <a:spcPts val="0"/>
              </a:spcBef>
              <a:spcAft>
                <a:spcPts val="0"/>
              </a:spcAft>
            </a:pPr>
            <a:r>
              <a:rPr lang="en-US" sz="4000" b="1" i="1" u="sng" dirty="0">
                <a:solidFill>
                  <a:prstClr val="white"/>
                </a:solidFill>
                <a:latin typeface="Calibri"/>
                <a:ea typeface="+mn-ea"/>
                <a:cs typeface="+mn-cs"/>
              </a:rPr>
              <a:t>Significance of Peter:</a:t>
            </a:r>
          </a:p>
          <a:p>
            <a:pPr fontAlgn="auto">
              <a:spcBef>
                <a:spcPts val="0"/>
              </a:spcBef>
              <a:spcAft>
                <a:spcPts val="0"/>
              </a:spcAft>
            </a:pPr>
            <a:r>
              <a:rPr lang="en-US" sz="4000" b="1" dirty="0">
                <a:solidFill>
                  <a:srgbClr val="FFFF00"/>
                </a:solidFill>
                <a:latin typeface="Calibri"/>
                <a:ea typeface="+mn-ea"/>
                <a:cs typeface="+mn-cs"/>
              </a:rPr>
              <a:t>He breaks through the Gentile barrier</a:t>
            </a:r>
          </a:p>
        </p:txBody>
      </p:sp>
    </p:spTree>
    <p:extLst>
      <p:ext uri="{BB962C8B-B14F-4D97-AF65-F5344CB8AC3E}">
        <p14:creationId xmlns:p14="http://schemas.microsoft.com/office/powerpoint/2010/main" val="4918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228600"/>
            <a:ext cx="9067800" cy="6553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4" name="TextBox 3"/>
          <p:cNvSpPr txBox="1"/>
          <p:nvPr/>
        </p:nvSpPr>
        <p:spPr>
          <a:xfrm>
            <a:off x="838200" y="1066800"/>
            <a:ext cx="7391400" cy="707886"/>
          </a:xfrm>
          <a:prstGeom prst="rect">
            <a:avLst/>
          </a:prstGeom>
          <a:noFill/>
        </p:spPr>
        <p:txBody>
          <a:bodyPr wrap="square" rtlCol="0">
            <a:spAutoFit/>
          </a:bodyPr>
          <a:lstStyle/>
          <a:p>
            <a:pPr fontAlgn="auto">
              <a:spcBef>
                <a:spcPts val="0"/>
              </a:spcBef>
              <a:spcAft>
                <a:spcPts val="0"/>
              </a:spcAft>
            </a:pPr>
            <a:r>
              <a:rPr lang="en-US" sz="4000" b="1" i="1" dirty="0">
                <a:solidFill>
                  <a:srgbClr val="663300"/>
                </a:solidFill>
                <a:latin typeface="Times New Roman" panose="02020603050405020304" pitchFamily="18" charset="0"/>
                <a:ea typeface="+mn-ea"/>
                <a:cs typeface="Times New Roman" panose="02020603050405020304" pitchFamily="18" charset="0"/>
              </a:rPr>
              <a:t>Certain</a:t>
            </a:r>
            <a:r>
              <a:rPr lang="en-US" sz="4000" b="1" dirty="0">
                <a:solidFill>
                  <a:srgbClr val="663300"/>
                </a:solidFill>
                <a:latin typeface="Times New Roman" panose="02020603050405020304" pitchFamily="18" charset="0"/>
                <a:ea typeface="+mn-ea"/>
                <a:cs typeface="Times New Roman" panose="02020603050405020304" pitchFamily="18" charset="0"/>
              </a:rPr>
              <a:t> Acts of C</a:t>
            </a:r>
            <a:r>
              <a:rPr lang="en-US" sz="4000" b="1" i="1" dirty="0">
                <a:solidFill>
                  <a:srgbClr val="663300"/>
                </a:solidFill>
                <a:latin typeface="Times New Roman" panose="02020603050405020304" pitchFamily="18" charset="0"/>
                <a:ea typeface="+mn-ea"/>
                <a:cs typeface="Times New Roman" panose="02020603050405020304" pitchFamily="18" charset="0"/>
              </a:rPr>
              <a:t>ertain</a:t>
            </a:r>
            <a:r>
              <a:rPr lang="en-US" sz="4000" b="1" dirty="0">
                <a:solidFill>
                  <a:srgbClr val="663300"/>
                </a:solidFill>
                <a:latin typeface="Times New Roman" panose="02020603050405020304" pitchFamily="18" charset="0"/>
                <a:ea typeface="+mn-ea"/>
                <a:cs typeface="Times New Roman" panose="02020603050405020304" pitchFamily="18" charset="0"/>
              </a:rPr>
              <a:t> Apostles</a:t>
            </a:r>
          </a:p>
        </p:txBody>
      </p:sp>
      <p:sp>
        <p:nvSpPr>
          <p:cNvPr id="3" name="Rectangle 2"/>
          <p:cNvSpPr/>
          <p:nvPr/>
        </p:nvSpPr>
        <p:spPr>
          <a:xfrm>
            <a:off x="914400" y="1774469"/>
            <a:ext cx="7239000" cy="234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en-US" sz="1800" dirty="0">
                <a:solidFill>
                  <a:srgbClr val="C00000"/>
                </a:solidFill>
                <a:latin typeface="Verdana"/>
              </a:rPr>
              <a:t>Chapter 8 – Saul </a:t>
            </a:r>
          </a:p>
          <a:p>
            <a:pPr algn="l" fontAlgn="auto">
              <a:spcBef>
                <a:spcPts val="0"/>
              </a:spcBef>
              <a:spcAft>
                <a:spcPts val="0"/>
              </a:spcAft>
            </a:pPr>
            <a:r>
              <a:rPr lang="en-US" sz="1800" dirty="0">
                <a:solidFill>
                  <a:srgbClr val="C00000"/>
                </a:solidFill>
                <a:latin typeface="Verdana"/>
              </a:rPr>
              <a:t>Chapter 9 – Saul</a:t>
            </a:r>
          </a:p>
          <a:p>
            <a:pPr algn="l" fontAlgn="auto">
              <a:spcBef>
                <a:spcPts val="0"/>
              </a:spcBef>
              <a:spcAft>
                <a:spcPts val="0"/>
              </a:spcAft>
            </a:pPr>
            <a:r>
              <a:rPr lang="en-US" sz="1800" dirty="0">
                <a:solidFill>
                  <a:srgbClr val="C00000"/>
                </a:solidFill>
                <a:latin typeface="Verdana"/>
              </a:rPr>
              <a:t>Chapter 11 - Saul</a:t>
            </a:r>
          </a:p>
          <a:p>
            <a:pPr algn="l" fontAlgn="auto">
              <a:spcBef>
                <a:spcPts val="0"/>
              </a:spcBef>
              <a:spcAft>
                <a:spcPts val="0"/>
              </a:spcAft>
            </a:pPr>
            <a:r>
              <a:rPr lang="en-US" sz="1800" dirty="0">
                <a:solidFill>
                  <a:srgbClr val="C00000"/>
                </a:solidFill>
                <a:latin typeface="Verdana"/>
              </a:rPr>
              <a:t>Chapter 12 – Saul</a:t>
            </a:r>
          </a:p>
          <a:p>
            <a:pPr algn="l" fontAlgn="auto">
              <a:spcBef>
                <a:spcPts val="0"/>
              </a:spcBef>
              <a:spcAft>
                <a:spcPts val="0"/>
              </a:spcAft>
            </a:pPr>
            <a:r>
              <a:rPr lang="en-US" dirty="0">
                <a:solidFill>
                  <a:srgbClr val="C00000"/>
                </a:solidFill>
                <a:latin typeface="Verdana"/>
              </a:rPr>
              <a:t>Chapter 13–28 – Paul and his activities are 			mentioned in every chapter</a:t>
            </a:r>
          </a:p>
          <a:p>
            <a:pPr algn="l" fontAlgn="auto">
              <a:spcBef>
                <a:spcPts val="0"/>
              </a:spcBef>
              <a:spcAft>
                <a:spcPts val="0"/>
              </a:spcAft>
            </a:pPr>
            <a:r>
              <a:rPr lang="en-US" dirty="0">
                <a:solidFill>
                  <a:srgbClr val="C00000"/>
                </a:solidFill>
                <a:latin typeface="Verdana"/>
              </a:rPr>
              <a:t>			in great detail.</a:t>
            </a:r>
          </a:p>
        </p:txBody>
      </p:sp>
      <p:sp>
        <p:nvSpPr>
          <p:cNvPr id="5" name="TextBox 4"/>
          <p:cNvSpPr txBox="1"/>
          <p:nvPr/>
        </p:nvSpPr>
        <p:spPr>
          <a:xfrm>
            <a:off x="1447800" y="4487614"/>
            <a:ext cx="6172200" cy="1692771"/>
          </a:xfrm>
          <a:prstGeom prst="rect">
            <a:avLst/>
          </a:prstGeom>
          <a:noFill/>
        </p:spPr>
        <p:txBody>
          <a:bodyPr wrap="square" rtlCol="0">
            <a:spAutoFit/>
          </a:bodyPr>
          <a:lstStyle/>
          <a:p>
            <a:pPr algn="l" fontAlgn="auto">
              <a:spcBef>
                <a:spcPts val="0"/>
              </a:spcBef>
              <a:spcAft>
                <a:spcPts val="0"/>
              </a:spcAft>
            </a:pPr>
            <a:r>
              <a:rPr lang="en-US" sz="4000" dirty="0">
                <a:solidFill>
                  <a:srgbClr val="002060"/>
                </a:solidFill>
                <a:latin typeface="Brush Script MT" panose="03060802040406070304" pitchFamily="66" charset="0"/>
                <a:ea typeface="+mn-ea"/>
                <a:cs typeface="+mn-cs"/>
              </a:rPr>
              <a:t>“</a:t>
            </a:r>
            <a:r>
              <a:rPr lang="en-US" sz="3200" b="1" dirty="0">
                <a:solidFill>
                  <a:srgbClr val="002060"/>
                </a:solidFill>
                <a:latin typeface="Brush Script MT" panose="03060802040406070304" pitchFamily="66" charset="0"/>
                <a:ea typeface="+mn-ea"/>
                <a:cs typeface="+mn-cs"/>
              </a:rPr>
              <a:t>Then Paul…received all who came to him…preaching …and teaching…no one forbidding him” 28:30-31 </a:t>
            </a:r>
          </a:p>
        </p:txBody>
      </p:sp>
      <p:sp>
        <p:nvSpPr>
          <p:cNvPr id="7" name="Frame 6"/>
          <p:cNvSpPr/>
          <p:nvPr/>
        </p:nvSpPr>
        <p:spPr>
          <a:xfrm>
            <a:off x="1333500" y="4343400"/>
            <a:ext cx="6400800" cy="1981200"/>
          </a:xfrm>
          <a:prstGeom prst="frame">
            <a:avLst>
              <a:gd name="adj1" fmla="val 39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Tree>
    <p:extLst>
      <p:ext uri="{BB962C8B-B14F-4D97-AF65-F5344CB8AC3E}">
        <p14:creationId xmlns:p14="http://schemas.microsoft.com/office/powerpoint/2010/main" val="16275835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extBox 3"/>
          <p:cNvSpPr txBox="1"/>
          <p:nvPr/>
        </p:nvSpPr>
        <p:spPr>
          <a:xfrm rot="20978763">
            <a:off x="604495" y="2894219"/>
            <a:ext cx="7440553" cy="707886"/>
          </a:xfrm>
          <a:prstGeom prst="rect">
            <a:avLst/>
          </a:prstGeom>
          <a:noFill/>
        </p:spPr>
        <p:txBody>
          <a:bodyPr wrap="square" rtlCol="0">
            <a:spAutoFit/>
          </a:bodyPr>
          <a:lstStyle/>
          <a:p>
            <a:pPr fontAlgn="auto">
              <a:spcBef>
                <a:spcPts val="0"/>
              </a:spcBef>
              <a:spcAft>
                <a:spcPts val="0"/>
              </a:spcAft>
            </a:pPr>
            <a:r>
              <a:rPr lang="en-US" sz="4000" b="1" i="1" dirty="0">
                <a:solidFill>
                  <a:prstClr val="white"/>
                </a:solidFill>
                <a:latin typeface="Times New Roman" panose="02020603050405020304" pitchFamily="18" charset="0"/>
                <a:ea typeface="+mn-ea"/>
                <a:cs typeface="Times New Roman" panose="02020603050405020304" pitchFamily="18" charset="0"/>
              </a:rPr>
              <a:t>Certain</a:t>
            </a:r>
            <a:r>
              <a:rPr lang="en-US" sz="4000" b="1" dirty="0">
                <a:solidFill>
                  <a:prstClr val="white"/>
                </a:solidFill>
                <a:latin typeface="Times New Roman" panose="02020603050405020304" pitchFamily="18" charset="0"/>
                <a:ea typeface="+mn-ea"/>
                <a:cs typeface="Times New Roman" panose="02020603050405020304" pitchFamily="18" charset="0"/>
              </a:rPr>
              <a:t> Acts of C</a:t>
            </a:r>
            <a:r>
              <a:rPr lang="en-US" sz="4000" b="1" i="1" dirty="0">
                <a:solidFill>
                  <a:prstClr val="white"/>
                </a:solidFill>
                <a:latin typeface="Times New Roman" panose="02020603050405020304" pitchFamily="18" charset="0"/>
                <a:ea typeface="+mn-ea"/>
                <a:cs typeface="Times New Roman" panose="02020603050405020304" pitchFamily="18" charset="0"/>
              </a:rPr>
              <a:t>ertain</a:t>
            </a:r>
            <a:r>
              <a:rPr lang="en-US" sz="4000" b="1" dirty="0">
                <a:solidFill>
                  <a:prstClr val="white"/>
                </a:solidFill>
                <a:latin typeface="Times New Roman" panose="02020603050405020304" pitchFamily="18" charset="0"/>
                <a:ea typeface="+mn-ea"/>
                <a:cs typeface="Times New Roman" panose="02020603050405020304" pitchFamily="18" charset="0"/>
              </a:rPr>
              <a:t> Apostles</a:t>
            </a:r>
          </a:p>
        </p:txBody>
      </p:sp>
      <p:sp>
        <p:nvSpPr>
          <p:cNvPr id="3" name="Isosceles Triangle 2"/>
          <p:cNvSpPr/>
          <p:nvPr/>
        </p:nvSpPr>
        <p:spPr>
          <a:xfrm rot="5400000">
            <a:off x="1981200" y="0"/>
            <a:ext cx="1981200" cy="4724400"/>
          </a:xfrm>
          <a:prstGeom prst="triangle">
            <a:avLst>
              <a:gd name="adj" fmla="val 54692"/>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5" name="Isosceles Triangle 4"/>
          <p:cNvSpPr/>
          <p:nvPr/>
        </p:nvSpPr>
        <p:spPr>
          <a:xfrm rot="16200000">
            <a:off x="4764349" y="1799208"/>
            <a:ext cx="1981200" cy="4783584"/>
          </a:xfrm>
          <a:prstGeom prst="triangle">
            <a:avLst>
              <a:gd name="adj" fmla="val 55140"/>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TextBox 5"/>
          <p:cNvSpPr txBox="1"/>
          <p:nvPr/>
        </p:nvSpPr>
        <p:spPr>
          <a:xfrm>
            <a:off x="990600" y="2057400"/>
            <a:ext cx="2362200" cy="830997"/>
          </a:xfrm>
          <a:prstGeom prst="rect">
            <a:avLst/>
          </a:prstGeom>
          <a:noFill/>
        </p:spPr>
        <p:txBody>
          <a:bodyPr wrap="square" rtlCol="0">
            <a:spAutoFit/>
          </a:bodyPr>
          <a:lstStyle/>
          <a:p>
            <a:pPr fontAlgn="auto">
              <a:spcBef>
                <a:spcPts val="0"/>
              </a:spcBef>
              <a:spcAft>
                <a:spcPts val="0"/>
              </a:spcAft>
            </a:pPr>
            <a:r>
              <a:rPr lang="en-US" sz="4800" dirty="0">
                <a:solidFill>
                  <a:prstClr val="black"/>
                </a:solidFill>
                <a:latin typeface="Verdana"/>
                <a:ea typeface="+mn-ea"/>
                <a:cs typeface="+mn-cs"/>
              </a:rPr>
              <a:t>Peter</a:t>
            </a:r>
          </a:p>
        </p:txBody>
      </p:sp>
      <p:sp>
        <p:nvSpPr>
          <p:cNvPr id="7" name="TextBox 6"/>
          <p:cNvSpPr txBox="1"/>
          <p:nvPr/>
        </p:nvSpPr>
        <p:spPr>
          <a:xfrm>
            <a:off x="5410200" y="3581400"/>
            <a:ext cx="2362200" cy="830997"/>
          </a:xfrm>
          <a:prstGeom prst="rect">
            <a:avLst/>
          </a:prstGeom>
          <a:noFill/>
        </p:spPr>
        <p:txBody>
          <a:bodyPr wrap="square" rtlCol="0">
            <a:spAutoFit/>
          </a:bodyPr>
          <a:lstStyle/>
          <a:p>
            <a:pPr fontAlgn="auto">
              <a:spcBef>
                <a:spcPts val="0"/>
              </a:spcBef>
              <a:spcAft>
                <a:spcPts val="0"/>
              </a:spcAft>
            </a:pPr>
            <a:r>
              <a:rPr lang="en-US" sz="4800" dirty="0">
                <a:solidFill>
                  <a:prstClr val="black"/>
                </a:solidFill>
                <a:latin typeface="Verdana"/>
                <a:ea typeface="+mn-ea"/>
                <a:cs typeface="+mn-cs"/>
              </a:rPr>
              <a:t>Paul</a:t>
            </a:r>
          </a:p>
        </p:txBody>
      </p:sp>
      <p:sp>
        <p:nvSpPr>
          <p:cNvPr id="8" name="Frame 7"/>
          <p:cNvSpPr/>
          <p:nvPr/>
        </p:nvSpPr>
        <p:spPr>
          <a:xfrm rot="20987175">
            <a:off x="471206" y="2801593"/>
            <a:ext cx="7666969" cy="940445"/>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9" name="TextBox 8"/>
          <p:cNvSpPr txBox="1"/>
          <p:nvPr/>
        </p:nvSpPr>
        <p:spPr>
          <a:xfrm>
            <a:off x="446861" y="605879"/>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a:t>
            </a:r>
          </a:p>
        </p:txBody>
      </p:sp>
      <p:sp>
        <p:nvSpPr>
          <p:cNvPr id="10" name="TextBox 9"/>
          <p:cNvSpPr txBox="1"/>
          <p:nvPr/>
        </p:nvSpPr>
        <p:spPr>
          <a:xfrm>
            <a:off x="4882594" y="1603814"/>
            <a:ext cx="748923"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15</a:t>
            </a:r>
          </a:p>
        </p:txBody>
      </p:sp>
      <p:sp>
        <p:nvSpPr>
          <p:cNvPr id="11" name="TextBox 10"/>
          <p:cNvSpPr txBox="1"/>
          <p:nvPr/>
        </p:nvSpPr>
        <p:spPr>
          <a:xfrm>
            <a:off x="3119403" y="4267200"/>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8</a:t>
            </a:r>
          </a:p>
        </p:txBody>
      </p:sp>
      <p:sp>
        <p:nvSpPr>
          <p:cNvPr id="12" name="TextBox 11"/>
          <p:cNvSpPr txBox="1"/>
          <p:nvPr/>
        </p:nvSpPr>
        <p:spPr>
          <a:xfrm>
            <a:off x="1356212" y="6930586"/>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8</a:t>
            </a:r>
          </a:p>
        </p:txBody>
      </p:sp>
      <p:sp>
        <p:nvSpPr>
          <p:cNvPr id="13" name="TextBox 12"/>
          <p:cNvSpPr txBox="1"/>
          <p:nvPr/>
        </p:nvSpPr>
        <p:spPr>
          <a:xfrm>
            <a:off x="7806973" y="5189041"/>
            <a:ext cx="748923" cy="769441"/>
          </a:xfrm>
          <a:prstGeom prst="rect">
            <a:avLst/>
          </a:prstGeom>
          <a:noFill/>
        </p:spPr>
        <p:txBody>
          <a:bodyPr wrap="none" rtlCol="0">
            <a:spAutoFit/>
          </a:bodyPr>
          <a:lstStyle/>
          <a:p>
            <a:pPr algn="l" fontAlgn="auto">
              <a:spcBef>
                <a:spcPts val="0"/>
              </a:spcBef>
              <a:spcAft>
                <a:spcPts val="0"/>
              </a:spcAft>
            </a:pPr>
            <a:r>
              <a:rPr lang="en-US" sz="4400" b="1" i="1">
                <a:solidFill>
                  <a:srgbClr val="FFC000"/>
                </a:solidFill>
                <a:latin typeface="Times New Roman" panose="02020603050405020304" pitchFamily="18" charset="0"/>
                <a:ea typeface="+mn-ea"/>
                <a:cs typeface="Times New Roman" panose="02020603050405020304" pitchFamily="18" charset="0"/>
              </a:rPr>
              <a:t>28</a:t>
            </a:r>
            <a:endParaRPr lang="en-US" sz="4400" b="1" i="1" dirty="0">
              <a:solidFill>
                <a:srgbClr val="FFC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4661013"/>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067800" cy="6172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Verdana"/>
            </a:endParaRPr>
          </a:p>
        </p:txBody>
      </p:sp>
      <p:sp>
        <p:nvSpPr>
          <p:cNvPr id="3" name="Rectangle 2"/>
          <p:cNvSpPr/>
          <p:nvPr/>
        </p:nvSpPr>
        <p:spPr>
          <a:xfrm>
            <a:off x="1219200" y="1219200"/>
            <a:ext cx="6629400" cy="510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800" b="1" u="sng" dirty="0">
              <a:solidFill>
                <a:srgbClr val="C00000"/>
              </a:solidFill>
              <a:latin typeface="Verdana"/>
            </a:endParaRPr>
          </a:p>
          <a:p>
            <a:pPr fontAlgn="auto">
              <a:spcBef>
                <a:spcPts val="0"/>
              </a:spcBef>
              <a:spcAft>
                <a:spcPts val="0"/>
              </a:spcAft>
            </a:pPr>
            <a:r>
              <a:rPr lang="en-US" sz="2800" b="1" u="sng" dirty="0">
                <a:solidFill>
                  <a:srgbClr val="C00000"/>
                </a:solidFill>
                <a:latin typeface="Verdana"/>
              </a:rPr>
              <a:t>The “</a:t>
            </a:r>
            <a:r>
              <a:rPr lang="en-US" sz="2800" b="1" i="1" u="sng" dirty="0">
                <a:solidFill>
                  <a:srgbClr val="C00000"/>
                </a:solidFill>
                <a:latin typeface="Times New Roman" panose="02020603050405020304" pitchFamily="18" charset="0"/>
                <a:cs typeface="Times New Roman" panose="02020603050405020304" pitchFamily="18" charset="0"/>
              </a:rPr>
              <a:t>we/us</a:t>
            </a:r>
            <a:r>
              <a:rPr lang="en-US" sz="2800" b="1" u="sng" dirty="0">
                <a:solidFill>
                  <a:srgbClr val="C00000"/>
                </a:solidFill>
                <a:latin typeface="Verdana"/>
              </a:rPr>
              <a:t>” sections of the book</a:t>
            </a:r>
          </a:p>
          <a:p>
            <a:pPr algn="l" fontAlgn="auto">
              <a:spcBef>
                <a:spcPts val="0"/>
              </a:spcBef>
              <a:spcAft>
                <a:spcPts val="0"/>
              </a:spcAft>
            </a:pPr>
            <a:endParaRPr lang="en-US" sz="2800" b="1" u="sng" dirty="0">
              <a:solidFill>
                <a:srgbClr val="C00000"/>
              </a:solidFill>
              <a:latin typeface="Verdana"/>
            </a:endParaRPr>
          </a:p>
          <a:p>
            <a:pPr algn="l" fontAlgn="auto">
              <a:spcBef>
                <a:spcPts val="0"/>
              </a:spcBef>
              <a:spcAft>
                <a:spcPts val="0"/>
              </a:spcAft>
            </a:pPr>
            <a:r>
              <a:rPr lang="en-US" sz="2800" b="1" dirty="0">
                <a:solidFill>
                  <a:srgbClr val="C00000"/>
                </a:solidFill>
                <a:latin typeface="Verdana"/>
              </a:rPr>
              <a:t>16:10-12 – Troas &amp; Philippi</a:t>
            </a:r>
          </a:p>
          <a:p>
            <a:pPr algn="l" fontAlgn="auto">
              <a:spcBef>
                <a:spcPts val="0"/>
              </a:spcBef>
              <a:spcAft>
                <a:spcPts val="0"/>
              </a:spcAft>
            </a:pPr>
            <a:r>
              <a:rPr lang="en-US" sz="2800" b="1" dirty="0">
                <a:solidFill>
                  <a:srgbClr val="C00000"/>
                </a:solidFill>
                <a:latin typeface="Verdana"/>
              </a:rPr>
              <a:t>20:5–28:16 – Philippi – Rome</a:t>
            </a:r>
          </a:p>
          <a:p>
            <a:pPr algn="l" fontAlgn="auto">
              <a:spcBef>
                <a:spcPts val="0"/>
              </a:spcBef>
              <a:spcAft>
                <a:spcPts val="0"/>
              </a:spcAft>
            </a:pPr>
            <a:endParaRPr lang="en-US" sz="2800" b="1" dirty="0">
              <a:solidFill>
                <a:srgbClr val="002060"/>
              </a:solidFill>
              <a:latin typeface="Verdana"/>
            </a:endParaRPr>
          </a:p>
          <a:p>
            <a:pPr fontAlgn="auto">
              <a:spcBef>
                <a:spcPts val="0"/>
              </a:spcBef>
              <a:spcAft>
                <a:spcPts val="0"/>
              </a:spcAft>
            </a:pPr>
            <a:r>
              <a:rPr lang="en-US" sz="2800" b="1" dirty="0">
                <a:solidFill>
                  <a:srgbClr val="002060"/>
                </a:solidFill>
                <a:latin typeface="Verdana"/>
              </a:rPr>
              <a:t>Luke has direct contact with Paul on the first part of his 2</a:t>
            </a:r>
            <a:r>
              <a:rPr lang="en-US" sz="2800" b="1" baseline="30000" dirty="0">
                <a:solidFill>
                  <a:srgbClr val="002060"/>
                </a:solidFill>
                <a:latin typeface="Verdana"/>
              </a:rPr>
              <a:t>nd</a:t>
            </a:r>
            <a:r>
              <a:rPr lang="en-US" sz="2800" b="1" dirty="0">
                <a:solidFill>
                  <a:srgbClr val="002060"/>
                </a:solidFill>
                <a:latin typeface="Verdana"/>
              </a:rPr>
              <a:t> MJ and from end of his 3</a:t>
            </a:r>
            <a:r>
              <a:rPr lang="en-US" sz="2800" b="1" baseline="30000" dirty="0">
                <a:solidFill>
                  <a:srgbClr val="002060"/>
                </a:solidFill>
                <a:latin typeface="Verdana"/>
              </a:rPr>
              <a:t>rd</a:t>
            </a:r>
            <a:r>
              <a:rPr lang="en-US" sz="2800" b="1" dirty="0">
                <a:solidFill>
                  <a:srgbClr val="002060"/>
                </a:solidFill>
                <a:latin typeface="Verdana"/>
              </a:rPr>
              <a:t> MJ until he arrives in Rome</a:t>
            </a:r>
          </a:p>
          <a:p>
            <a:pPr fontAlgn="auto">
              <a:spcBef>
                <a:spcPts val="0"/>
              </a:spcBef>
              <a:spcAft>
                <a:spcPts val="0"/>
              </a:spcAft>
            </a:pPr>
            <a:br>
              <a:rPr lang="en-US" sz="2800" b="1" dirty="0">
                <a:solidFill>
                  <a:srgbClr val="C00000"/>
                </a:solidFill>
                <a:latin typeface="Verdana"/>
              </a:rPr>
            </a:br>
            <a:r>
              <a:rPr lang="en-US" sz="2800" b="1" dirty="0">
                <a:solidFill>
                  <a:srgbClr val="C00000"/>
                </a:solidFill>
                <a:latin typeface="Verdana"/>
              </a:rPr>
              <a:t>Luke is Paul’s most loyal companion </a:t>
            </a:r>
          </a:p>
          <a:p>
            <a:pPr algn="l" fontAlgn="auto">
              <a:spcBef>
                <a:spcPts val="0"/>
              </a:spcBef>
              <a:spcAft>
                <a:spcPts val="0"/>
              </a:spcAft>
            </a:pPr>
            <a:r>
              <a:rPr lang="en-US" sz="2800" b="1" dirty="0">
                <a:solidFill>
                  <a:srgbClr val="C00000"/>
                </a:solidFill>
                <a:latin typeface="Verdana"/>
              </a:rPr>
              <a:t>     </a:t>
            </a:r>
          </a:p>
        </p:txBody>
      </p:sp>
      <p:sp>
        <p:nvSpPr>
          <p:cNvPr id="5" name="Frame 4"/>
          <p:cNvSpPr/>
          <p:nvPr/>
        </p:nvSpPr>
        <p:spPr>
          <a:xfrm>
            <a:off x="1411918" y="3167608"/>
            <a:ext cx="6256425" cy="2133600"/>
          </a:xfrm>
          <a:prstGeom prst="frame">
            <a:avLst>
              <a:gd name="adj1" fmla="val 2337"/>
            </a:avLst>
          </a:prstGeom>
          <a:solidFill>
            <a:srgbClr val="FFFF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Verdana"/>
            </a:endParaRPr>
          </a:p>
        </p:txBody>
      </p:sp>
    </p:spTree>
    <p:extLst>
      <p:ext uri="{BB962C8B-B14F-4D97-AF65-F5344CB8AC3E}">
        <p14:creationId xmlns:p14="http://schemas.microsoft.com/office/powerpoint/2010/main" val="502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arn(inVertical)">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circle(in)">
                                      <p:cBhvr>
                                        <p:cTn id="1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Rectangle 1"/>
          <p:cNvSpPr/>
          <p:nvPr/>
        </p:nvSpPr>
        <p:spPr>
          <a:xfrm>
            <a:off x="539552" y="914400"/>
            <a:ext cx="7848872" cy="2133600"/>
          </a:xfrm>
          <a:prstGeom prst="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white"/>
                </a:solidFill>
                <a:latin typeface="Arial" panose="020B0604020202020204" pitchFamily="34" charset="0"/>
                <a:cs typeface="Arial" panose="020B0604020202020204" pitchFamily="34" charset="0"/>
              </a:rPr>
              <a:t>Paul’s Mission Trips</a:t>
            </a:r>
          </a:p>
          <a:p>
            <a:pPr fontAlgn="auto">
              <a:spcBef>
                <a:spcPts val="0"/>
              </a:spcBef>
              <a:spcAft>
                <a:spcPts val="0"/>
              </a:spcAft>
            </a:pPr>
            <a:r>
              <a:rPr lang="en-US" sz="4000" b="1" dirty="0">
                <a:solidFill>
                  <a:prstClr val="white"/>
                </a:solidFill>
                <a:latin typeface="Arial" panose="020B0604020202020204" pitchFamily="34" charset="0"/>
                <a:cs typeface="Arial" panose="020B0604020202020204" pitchFamily="34" charset="0"/>
              </a:rPr>
              <a:t>Chapters 13–20</a:t>
            </a:r>
          </a:p>
          <a:p>
            <a:pPr fontAlgn="auto">
              <a:spcBef>
                <a:spcPts val="0"/>
              </a:spcBef>
              <a:spcAft>
                <a:spcPts val="0"/>
              </a:spcAft>
            </a:pPr>
            <a:r>
              <a:rPr lang="en-US" sz="4000" b="1" dirty="0">
                <a:solidFill>
                  <a:prstClr val="white"/>
                </a:solidFill>
                <a:latin typeface="Arial" panose="020B0604020202020204" pitchFamily="34" charset="0"/>
                <a:cs typeface="Arial" panose="020B0604020202020204" pitchFamily="34" charset="0"/>
              </a:rPr>
              <a:t>10 years</a:t>
            </a:r>
          </a:p>
        </p:txBody>
      </p:sp>
      <p:sp>
        <p:nvSpPr>
          <p:cNvPr id="3" name="Rectangle 2"/>
          <p:cNvSpPr/>
          <p:nvPr/>
        </p:nvSpPr>
        <p:spPr>
          <a:xfrm>
            <a:off x="539552" y="3352800"/>
            <a:ext cx="7848872" cy="2133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Arial" panose="020B0604020202020204" pitchFamily="34" charset="0"/>
                <a:cs typeface="Arial" panose="020B0604020202020204" pitchFamily="34" charset="0"/>
              </a:rPr>
              <a:t>Paul’s Arrest &amp; Imprisonment</a:t>
            </a:r>
          </a:p>
          <a:p>
            <a:pPr fontAlgn="auto">
              <a:spcBef>
                <a:spcPts val="0"/>
              </a:spcBef>
              <a:spcAft>
                <a:spcPts val="0"/>
              </a:spcAft>
            </a:pPr>
            <a:r>
              <a:rPr lang="en-US" sz="4000" b="1" dirty="0">
                <a:solidFill>
                  <a:prstClr val="black"/>
                </a:solidFill>
                <a:latin typeface="Arial" panose="020B0604020202020204" pitchFamily="34" charset="0"/>
                <a:cs typeface="Arial" panose="020B0604020202020204" pitchFamily="34" charset="0"/>
              </a:rPr>
              <a:t>Chapters 13–20</a:t>
            </a:r>
          </a:p>
          <a:p>
            <a:pPr fontAlgn="auto">
              <a:spcBef>
                <a:spcPts val="0"/>
              </a:spcBef>
              <a:spcAft>
                <a:spcPts val="0"/>
              </a:spcAft>
            </a:pPr>
            <a:r>
              <a:rPr lang="en-US" sz="4000" b="1" dirty="0">
                <a:solidFill>
                  <a:prstClr val="black"/>
                </a:solidFill>
                <a:latin typeface="Arial" panose="020B0604020202020204" pitchFamily="34" charset="0"/>
                <a:cs typeface="Arial" panose="020B0604020202020204" pitchFamily="34" charset="0"/>
              </a:rPr>
              <a:t>5 years</a:t>
            </a:r>
          </a:p>
        </p:txBody>
      </p:sp>
    </p:spTree>
    <p:extLst>
      <p:ext uri="{BB962C8B-B14F-4D97-AF65-F5344CB8AC3E}">
        <p14:creationId xmlns:p14="http://schemas.microsoft.com/office/powerpoint/2010/main" val="3205383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84784"/>
            <a:ext cx="7851648" cy="4154016"/>
          </a:xfrm>
        </p:spPr>
        <p:txBody>
          <a:bodyPr>
            <a:noAutofit/>
          </a:bodyPr>
          <a:lstStyle/>
          <a:p>
            <a:pPr algn="ctr"/>
            <a:r>
              <a:rPr lang="en-US" sz="4400" dirty="0">
                <a:solidFill>
                  <a:srgbClr val="FCFAAC"/>
                </a:solidFill>
                <a:latin typeface="Arial" panose="020B0604020202020204" pitchFamily="34" charset="0"/>
                <a:cs typeface="Arial" panose="020B0604020202020204" pitchFamily="34" charset="0"/>
              </a:rPr>
              <a:t>Luke seeks to show Paul’s credentials—that he is continuing the ministry of the risen Lord and that his ministry and writings as an Apostle can be trusted.</a:t>
            </a:r>
          </a:p>
        </p:txBody>
      </p:sp>
    </p:spTree>
    <p:extLst>
      <p:ext uri="{BB962C8B-B14F-4D97-AF65-F5344CB8AC3E}">
        <p14:creationId xmlns:p14="http://schemas.microsoft.com/office/powerpoint/2010/main" val="165026753"/>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85800" y="1371600"/>
            <a:ext cx="7924800" cy="2286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400" b="1" dirty="0">
                <a:solidFill>
                  <a:prstClr val="black"/>
                </a:solidFill>
                <a:latin typeface="Arial" panose="020B0604020202020204" pitchFamily="34" charset="0"/>
                <a:cs typeface="Arial" panose="020B0604020202020204" pitchFamily="34" charset="0"/>
              </a:rPr>
              <a:t>How does Luke demonstrate the legitimacy of Paul’s apostleship?</a:t>
            </a:r>
          </a:p>
        </p:txBody>
      </p:sp>
      <p:sp>
        <p:nvSpPr>
          <p:cNvPr id="3" name="TextBox 2"/>
          <p:cNvSpPr txBox="1"/>
          <p:nvPr/>
        </p:nvSpPr>
        <p:spPr>
          <a:xfrm>
            <a:off x="1143000" y="4724400"/>
            <a:ext cx="6477000" cy="1754326"/>
          </a:xfrm>
          <a:prstGeom prst="rect">
            <a:avLst/>
          </a:prstGeom>
          <a:noFill/>
        </p:spPr>
        <p:txBody>
          <a:bodyPr wrap="square" rtlCol="0">
            <a:spAutoFit/>
          </a:bodyPr>
          <a:lstStyle/>
          <a:p>
            <a:pPr fontAlgn="auto">
              <a:spcBef>
                <a:spcPts val="0"/>
              </a:spcBef>
              <a:spcAft>
                <a:spcPts val="0"/>
              </a:spcAft>
            </a:pPr>
            <a:r>
              <a:rPr lang="en-US" sz="5400" b="1" dirty="0">
                <a:solidFill>
                  <a:srgbClr val="FFFF00"/>
                </a:solidFill>
                <a:latin typeface="Arial" panose="020B0604020202020204" pitchFamily="34" charset="0"/>
                <a:ea typeface="+mn-ea"/>
                <a:cs typeface="Arial" panose="020B0604020202020204" pitchFamily="34" charset="0"/>
              </a:rPr>
              <a:t>18 parallels to Peter</a:t>
            </a:r>
          </a:p>
        </p:txBody>
      </p:sp>
    </p:spTree>
    <p:extLst>
      <p:ext uri="{BB962C8B-B14F-4D97-AF65-F5344CB8AC3E}">
        <p14:creationId xmlns:p14="http://schemas.microsoft.com/office/powerpoint/2010/main" val="39408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895600" y="1524000"/>
            <a:ext cx="3352800" cy="1676400"/>
          </a:xfrm>
          <a:prstGeom prst="leftRightArrow">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Filled with the Spirit</a:t>
            </a:r>
          </a:p>
        </p:txBody>
      </p:sp>
      <p:sp>
        <p:nvSpPr>
          <p:cNvPr id="9" name="Left-Right Arrow 8"/>
          <p:cNvSpPr/>
          <p:nvPr/>
        </p:nvSpPr>
        <p:spPr>
          <a:xfrm>
            <a:off x="2897819" y="3218895"/>
            <a:ext cx="3352800" cy="1676400"/>
          </a:xfrm>
          <a:prstGeom prst="lef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Conferred the HS</a:t>
            </a:r>
          </a:p>
        </p:txBody>
      </p:sp>
      <p:sp>
        <p:nvSpPr>
          <p:cNvPr id="10" name="Left-Right Arrow 9"/>
          <p:cNvSpPr/>
          <p:nvPr/>
        </p:nvSpPr>
        <p:spPr>
          <a:xfrm>
            <a:off x="2897819" y="4953000"/>
            <a:ext cx="3352800" cy="1676400"/>
          </a:xfrm>
          <a:prstGeom prst="leftRightArrow">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Refused worship</a:t>
            </a:r>
          </a:p>
        </p:txBody>
      </p:sp>
      <p:sp>
        <p:nvSpPr>
          <p:cNvPr id="11" name="TextBox 10"/>
          <p:cNvSpPr txBox="1"/>
          <p:nvPr/>
        </p:nvSpPr>
        <p:spPr>
          <a:xfrm>
            <a:off x="762000" y="2069812"/>
            <a:ext cx="78486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4:8							13:9</a:t>
            </a:r>
          </a:p>
        </p:txBody>
      </p:sp>
      <p:sp>
        <p:nvSpPr>
          <p:cNvPr id="12" name="TextBox 11"/>
          <p:cNvSpPr txBox="1"/>
          <p:nvPr/>
        </p:nvSpPr>
        <p:spPr>
          <a:xfrm>
            <a:off x="762000" y="3764707"/>
            <a:ext cx="78486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8:14-17						19:6</a:t>
            </a:r>
          </a:p>
        </p:txBody>
      </p:sp>
      <p:sp>
        <p:nvSpPr>
          <p:cNvPr id="14" name="TextBox 13"/>
          <p:cNvSpPr txBox="1"/>
          <p:nvPr/>
        </p:nvSpPr>
        <p:spPr>
          <a:xfrm>
            <a:off x="304800" y="5498811"/>
            <a:ext cx="85344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10:25-26				     14:11-15</a:t>
            </a:r>
          </a:p>
        </p:txBody>
      </p:sp>
    </p:spTree>
    <p:extLst>
      <p:ext uri="{BB962C8B-B14F-4D97-AF65-F5344CB8AC3E}">
        <p14:creationId xmlns:p14="http://schemas.microsoft.com/office/powerpoint/2010/main" val="53890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895600" y="1524000"/>
            <a:ext cx="3352800" cy="1676400"/>
          </a:xfrm>
          <a:prstGeom prst="leftRightArrow">
            <a:avLst/>
          </a:prstGeom>
          <a:ln w="57150">
            <a:solidFill>
              <a:srgbClr val="FFD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Jailed frequently</a:t>
            </a:r>
          </a:p>
        </p:txBody>
      </p:sp>
      <p:sp>
        <p:nvSpPr>
          <p:cNvPr id="9" name="Left-Right Arrow 8"/>
          <p:cNvSpPr/>
          <p:nvPr/>
        </p:nvSpPr>
        <p:spPr>
          <a:xfrm>
            <a:off x="2897819" y="3276600"/>
            <a:ext cx="3352800"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Delivered from prison</a:t>
            </a:r>
          </a:p>
        </p:txBody>
      </p:sp>
      <p:sp>
        <p:nvSpPr>
          <p:cNvPr id="10" name="Left-Right Arrow 9"/>
          <p:cNvSpPr/>
          <p:nvPr/>
        </p:nvSpPr>
        <p:spPr>
          <a:xfrm>
            <a:off x="2897819" y="4953000"/>
            <a:ext cx="3352800" cy="1676400"/>
          </a:xfrm>
          <a:prstGeom prst="leftRightArrow">
            <a:avLst/>
          </a:prstGeom>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Experienced Visions</a:t>
            </a:r>
          </a:p>
        </p:txBody>
      </p:sp>
      <p:sp>
        <p:nvSpPr>
          <p:cNvPr id="2" name="TextBox 1"/>
          <p:cNvSpPr txBox="1"/>
          <p:nvPr/>
        </p:nvSpPr>
        <p:spPr>
          <a:xfrm>
            <a:off x="0" y="2055181"/>
            <a:ext cx="9372600" cy="523220"/>
          </a:xfrm>
          <a:prstGeom prst="rect">
            <a:avLst/>
          </a:prstGeom>
          <a:noFill/>
        </p:spPr>
        <p:txBody>
          <a:bodyPr wrap="square" rtlCol="0">
            <a:spAutoFit/>
          </a:bodyPr>
          <a:lstStyle/>
          <a:p>
            <a:pPr algn="l" fontAlgn="auto">
              <a:spcBef>
                <a:spcPts val="0"/>
              </a:spcBef>
              <a:spcAft>
                <a:spcPts val="0"/>
              </a:spcAft>
            </a:pPr>
            <a:r>
              <a:rPr lang="en-US" sz="2800" dirty="0">
                <a:solidFill>
                  <a:prstClr val="white"/>
                </a:solidFill>
                <a:latin typeface="Verdana"/>
                <a:ea typeface="+mn-ea"/>
                <a:cs typeface="+mn-cs"/>
              </a:rPr>
              <a:t> 4:3,5:18,12:3				       16:23,21:27</a:t>
            </a:r>
          </a:p>
        </p:txBody>
      </p:sp>
      <p:sp>
        <p:nvSpPr>
          <p:cNvPr id="3" name="TextBox 2"/>
          <p:cNvSpPr txBox="1"/>
          <p:nvPr/>
        </p:nvSpPr>
        <p:spPr>
          <a:xfrm>
            <a:off x="152400" y="3822411"/>
            <a:ext cx="87630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12:6-11						16:25-34</a:t>
            </a:r>
          </a:p>
        </p:txBody>
      </p:sp>
      <p:sp>
        <p:nvSpPr>
          <p:cNvPr id="7" name="TextBox 6"/>
          <p:cNvSpPr txBox="1"/>
          <p:nvPr/>
        </p:nvSpPr>
        <p:spPr>
          <a:xfrm>
            <a:off x="457200" y="5606534"/>
            <a:ext cx="85344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10:10-16					16:6-10</a:t>
            </a:r>
          </a:p>
        </p:txBody>
      </p:sp>
    </p:spTree>
    <p:extLst>
      <p:ext uri="{BB962C8B-B14F-4D97-AF65-F5344CB8AC3E}">
        <p14:creationId xmlns:p14="http://schemas.microsoft.com/office/powerpoint/2010/main" val="16225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anim calcmode="lin" valueType="num">
                                      <p:cBhvr>
                                        <p:cTn id="51" dur="2000" fill="hold"/>
                                        <p:tgtEl>
                                          <p:spTgt spid="7"/>
                                        </p:tgtEl>
                                        <p:attrNameLst>
                                          <p:attrName>ppt_w</p:attrName>
                                        </p:attrNameLst>
                                      </p:cBhvr>
                                      <p:tavLst>
                                        <p:tav tm="0" fmla="#ppt_w*sin(2.5*pi*$)">
                                          <p:val>
                                            <p:fltVal val="0"/>
                                          </p:val>
                                        </p:tav>
                                        <p:tav tm="100000">
                                          <p:val>
                                            <p:fltVal val="1"/>
                                          </p:val>
                                        </p:tav>
                                      </p:tavLst>
                                    </p:anim>
                                    <p:anim calcmode="lin" valueType="num">
                                      <p:cBhvr>
                                        <p:cTn id="5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895600" y="1524000"/>
            <a:ext cx="33528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Cast out demons</a:t>
            </a:r>
          </a:p>
        </p:txBody>
      </p:sp>
      <p:sp>
        <p:nvSpPr>
          <p:cNvPr id="9" name="Left-Right Arrow 8"/>
          <p:cNvSpPr/>
          <p:nvPr/>
        </p:nvSpPr>
        <p:spPr>
          <a:xfrm>
            <a:off x="2897819" y="3276600"/>
            <a:ext cx="3352800" cy="1676400"/>
          </a:xfrm>
          <a:prstGeom prst="leftRightArrow">
            <a:avLst/>
          </a:prstGeom>
          <a:ln w="76200">
            <a:solidFill>
              <a:srgbClr val="A3D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Name changed</a:t>
            </a:r>
          </a:p>
        </p:txBody>
      </p:sp>
      <p:sp>
        <p:nvSpPr>
          <p:cNvPr id="10" name="Left-Right Arrow 9"/>
          <p:cNvSpPr/>
          <p:nvPr/>
        </p:nvSpPr>
        <p:spPr>
          <a:xfrm>
            <a:off x="2658029" y="4961138"/>
            <a:ext cx="3980341"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Defense before religious leaders</a:t>
            </a:r>
          </a:p>
        </p:txBody>
      </p:sp>
      <p:sp>
        <p:nvSpPr>
          <p:cNvPr id="2" name="TextBox 1"/>
          <p:cNvSpPr txBox="1"/>
          <p:nvPr/>
        </p:nvSpPr>
        <p:spPr>
          <a:xfrm>
            <a:off x="152400" y="2082225"/>
            <a:ext cx="89916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5:15-16				    16:18,19:12</a:t>
            </a:r>
          </a:p>
        </p:txBody>
      </p:sp>
      <p:sp>
        <p:nvSpPr>
          <p:cNvPr id="3" name="TextBox 2"/>
          <p:cNvSpPr txBox="1"/>
          <p:nvPr/>
        </p:nvSpPr>
        <p:spPr>
          <a:xfrm>
            <a:off x="20158" y="5493469"/>
            <a:ext cx="9256082"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4:5,5:29					 22:30,26:1</a:t>
            </a:r>
          </a:p>
        </p:txBody>
      </p:sp>
      <p:sp>
        <p:nvSpPr>
          <p:cNvPr id="7" name="TextBox 6"/>
          <p:cNvSpPr txBox="1"/>
          <p:nvPr/>
        </p:nvSpPr>
        <p:spPr>
          <a:xfrm>
            <a:off x="381000" y="3822412"/>
            <a:ext cx="85344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Gospels						13:9</a:t>
            </a:r>
          </a:p>
        </p:txBody>
      </p:sp>
    </p:spTree>
    <p:extLst>
      <p:ext uri="{BB962C8B-B14F-4D97-AF65-F5344CB8AC3E}">
        <p14:creationId xmlns:p14="http://schemas.microsoft.com/office/powerpoint/2010/main" val="16934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895600" y="1524000"/>
            <a:ext cx="3352800" cy="1676400"/>
          </a:xfrm>
          <a:prstGeom prst="leftRightArrow">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Healed lame man</a:t>
            </a:r>
          </a:p>
        </p:txBody>
      </p:sp>
      <p:sp>
        <p:nvSpPr>
          <p:cNvPr id="9" name="Left-Right Arrow 8"/>
          <p:cNvSpPr/>
          <p:nvPr/>
        </p:nvSpPr>
        <p:spPr>
          <a:xfrm>
            <a:off x="2743200" y="3276600"/>
            <a:ext cx="3657600" cy="1676400"/>
          </a:xfrm>
          <a:prstGeom prst="leftRightArrow">
            <a:avLst/>
          </a:prstGeom>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err="1">
                <a:solidFill>
                  <a:srgbClr val="C00000"/>
                </a:solidFill>
                <a:effectLst>
                  <a:outerShdw blurRad="38100" dist="38100" dir="2700000" algn="tl">
                    <a:srgbClr val="000000">
                      <a:alpha val="43137"/>
                    </a:srgbClr>
                  </a:outerShdw>
                </a:effectLst>
                <a:latin typeface="Verdana"/>
              </a:rPr>
              <a:t>Extraordinarymiracles</a:t>
            </a:r>
            <a:endParaRPr lang="en-US" sz="2800" dirty="0">
              <a:solidFill>
                <a:srgbClr val="C00000"/>
              </a:solidFill>
              <a:effectLst>
                <a:outerShdw blurRad="38100" dist="38100" dir="2700000" algn="tl">
                  <a:srgbClr val="000000">
                    <a:alpha val="43137"/>
                  </a:srgbClr>
                </a:outerShdw>
              </a:effectLst>
              <a:latin typeface="Verdana"/>
            </a:endParaRPr>
          </a:p>
        </p:txBody>
      </p:sp>
      <p:sp>
        <p:nvSpPr>
          <p:cNvPr id="10" name="Left-Right Arrow 9"/>
          <p:cNvSpPr/>
          <p:nvPr/>
        </p:nvSpPr>
        <p:spPr>
          <a:xfrm>
            <a:off x="2514600" y="4953000"/>
            <a:ext cx="42672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Spoke at the Jerusalem Council</a:t>
            </a:r>
          </a:p>
        </p:txBody>
      </p:sp>
      <p:sp>
        <p:nvSpPr>
          <p:cNvPr id="2" name="TextBox 1"/>
          <p:cNvSpPr txBox="1"/>
          <p:nvPr/>
        </p:nvSpPr>
        <p:spPr>
          <a:xfrm>
            <a:off x="419100" y="2069812"/>
            <a:ext cx="83058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3:1-10						14:8-10</a:t>
            </a:r>
          </a:p>
        </p:txBody>
      </p:sp>
      <p:sp>
        <p:nvSpPr>
          <p:cNvPr id="3" name="TextBox 2"/>
          <p:cNvSpPr txBox="1"/>
          <p:nvPr/>
        </p:nvSpPr>
        <p:spPr>
          <a:xfrm>
            <a:off x="361950" y="3822411"/>
            <a:ext cx="84201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5:15-16					     19:11-12</a:t>
            </a:r>
          </a:p>
        </p:txBody>
      </p:sp>
      <p:sp>
        <p:nvSpPr>
          <p:cNvPr id="7" name="TextBox 6"/>
          <p:cNvSpPr txBox="1"/>
          <p:nvPr/>
        </p:nvSpPr>
        <p:spPr>
          <a:xfrm>
            <a:off x="402824" y="5606534"/>
            <a:ext cx="84201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15:7-11						  15:12</a:t>
            </a:r>
          </a:p>
        </p:txBody>
      </p:sp>
    </p:spTree>
    <p:extLst>
      <p:ext uri="{BB962C8B-B14F-4D97-AF65-F5344CB8AC3E}">
        <p14:creationId xmlns:p14="http://schemas.microsoft.com/office/powerpoint/2010/main" val="34355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895600" y="1524000"/>
            <a:ext cx="3352800" cy="1676400"/>
          </a:xfrm>
          <a:prstGeom prst="leftRightArrow">
            <a:avLst/>
          </a:prstGeom>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Confronted Sorcerer</a:t>
            </a:r>
          </a:p>
        </p:txBody>
      </p:sp>
      <p:sp>
        <p:nvSpPr>
          <p:cNvPr id="9" name="Left-Right Arrow 8"/>
          <p:cNvSpPr/>
          <p:nvPr/>
        </p:nvSpPr>
        <p:spPr>
          <a:xfrm>
            <a:off x="2895600" y="3276600"/>
            <a:ext cx="3352800" cy="1676400"/>
          </a:xfrm>
          <a:prstGeom prst="leftRightArrow">
            <a:avLst/>
          </a:prstGeom>
          <a:ln w="57150">
            <a:solidFill>
              <a:srgbClr val="FFD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Raised a dead person</a:t>
            </a:r>
          </a:p>
        </p:txBody>
      </p:sp>
      <p:sp>
        <p:nvSpPr>
          <p:cNvPr id="10" name="Left-Right Arrow 9"/>
          <p:cNvSpPr/>
          <p:nvPr/>
        </p:nvSpPr>
        <p:spPr>
          <a:xfrm>
            <a:off x="2514600" y="4953000"/>
            <a:ext cx="4267200" cy="1676400"/>
          </a:xfrm>
          <a:prstGeom prst="leftRightArrow">
            <a:avLst/>
          </a:prstGeom>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Inaugural sermons recorded</a:t>
            </a:r>
          </a:p>
        </p:txBody>
      </p:sp>
      <p:sp>
        <p:nvSpPr>
          <p:cNvPr id="2" name="TextBox 1"/>
          <p:cNvSpPr txBox="1"/>
          <p:nvPr/>
        </p:nvSpPr>
        <p:spPr>
          <a:xfrm>
            <a:off x="533400" y="2057400"/>
            <a:ext cx="83820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8:9-24						13:6-11</a:t>
            </a:r>
          </a:p>
        </p:txBody>
      </p:sp>
      <p:sp>
        <p:nvSpPr>
          <p:cNvPr id="3" name="TextBox 2"/>
          <p:cNvSpPr txBox="1"/>
          <p:nvPr/>
        </p:nvSpPr>
        <p:spPr>
          <a:xfrm>
            <a:off x="495300" y="3822411"/>
            <a:ext cx="81534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9:36-41					     20:9-12</a:t>
            </a:r>
          </a:p>
        </p:txBody>
      </p:sp>
      <p:sp>
        <p:nvSpPr>
          <p:cNvPr id="7" name="TextBox 6"/>
          <p:cNvSpPr txBox="1"/>
          <p:nvPr/>
        </p:nvSpPr>
        <p:spPr>
          <a:xfrm>
            <a:off x="209550" y="5498812"/>
            <a:ext cx="87249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2:14-41						 13:16-41</a:t>
            </a:r>
          </a:p>
        </p:txBody>
      </p:sp>
    </p:spTree>
    <p:extLst>
      <p:ext uri="{BB962C8B-B14F-4D97-AF65-F5344CB8AC3E}">
        <p14:creationId xmlns:p14="http://schemas.microsoft.com/office/powerpoint/2010/main" val="3775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ppt_w</p:attrName>
                                        </p:attrNameLst>
                                      </p:cBhvr>
                                      <p:tavLst>
                                        <p:tav tm="0" fmla="#ppt_w*sin(2.5*pi*$)">
                                          <p:val>
                                            <p:fltVal val="0"/>
                                          </p:val>
                                        </p:tav>
                                        <p:tav tm="100000">
                                          <p:val>
                                            <p:fltVal val="1"/>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i="1" dirty="0">
                <a:solidFill>
                  <a:srgbClr val="C00000"/>
                </a:solidFill>
                <a:effectLst>
                  <a:outerShdw blurRad="38100" dist="38100" dir="2700000" algn="tl">
                    <a:srgbClr val="000000">
                      <a:alpha val="43137"/>
                    </a:srgbClr>
                  </a:outerShdw>
                </a:effectLst>
                <a:latin typeface="Verdana"/>
              </a:rPr>
              <a:t>Parallels between Peter and Paul</a:t>
            </a: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Peter</a:t>
            </a: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rgbClr val="7030A0"/>
                </a:solidFill>
                <a:effectLst>
                  <a:outerShdw blurRad="38100" dist="38100" dir="2700000" algn="tl">
                    <a:srgbClr val="000000">
                      <a:alpha val="43137"/>
                    </a:srgbClr>
                  </a:outerShdw>
                </a:effectLst>
                <a:latin typeface="Verdana"/>
              </a:rPr>
              <a:t>Paul</a:t>
            </a:r>
          </a:p>
        </p:txBody>
      </p:sp>
      <p:sp>
        <p:nvSpPr>
          <p:cNvPr id="8" name="Left-Right Arrow 7"/>
          <p:cNvSpPr/>
          <p:nvPr/>
        </p:nvSpPr>
        <p:spPr>
          <a:xfrm>
            <a:off x="2694279" y="1610557"/>
            <a:ext cx="33528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Plots to kill them</a:t>
            </a:r>
          </a:p>
        </p:txBody>
      </p:sp>
      <p:sp>
        <p:nvSpPr>
          <p:cNvPr id="10" name="Left-Right Arrow 9"/>
          <p:cNvSpPr/>
          <p:nvPr/>
        </p:nvSpPr>
        <p:spPr>
          <a:xfrm>
            <a:off x="2380508" y="5092987"/>
            <a:ext cx="3980341"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Success caused Jewish jealousy</a:t>
            </a:r>
          </a:p>
        </p:txBody>
      </p:sp>
      <p:sp>
        <p:nvSpPr>
          <p:cNvPr id="2" name="TextBox 1"/>
          <p:cNvSpPr txBox="1"/>
          <p:nvPr/>
        </p:nvSpPr>
        <p:spPr>
          <a:xfrm>
            <a:off x="153880" y="2156369"/>
            <a:ext cx="89916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5:33				    	     9:23, 23:11</a:t>
            </a:r>
          </a:p>
        </p:txBody>
      </p:sp>
      <p:sp>
        <p:nvSpPr>
          <p:cNvPr id="3" name="TextBox 2"/>
          <p:cNvSpPr txBox="1"/>
          <p:nvPr/>
        </p:nvSpPr>
        <p:spPr>
          <a:xfrm>
            <a:off x="119849" y="5638800"/>
            <a:ext cx="9256082"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5:17							13:45</a:t>
            </a:r>
          </a:p>
        </p:txBody>
      </p:sp>
      <p:sp>
        <p:nvSpPr>
          <p:cNvPr id="11" name="Left-Right Arrow 10"/>
          <p:cNvSpPr/>
          <p:nvPr/>
        </p:nvSpPr>
        <p:spPr>
          <a:xfrm>
            <a:off x="2694279" y="3416587"/>
            <a:ext cx="3352800" cy="1676400"/>
          </a:xfrm>
          <a:prstGeom prst="leftRightArrow">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srgbClr val="C00000"/>
                </a:solidFill>
                <a:effectLst>
                  <a:outerShdw blurRad="38100" dist="38100" dir="2700000" algn="tl">
                    <a:srgbClr val="000000">
                      <a:alpha val="43137"/>
                    </a:srgbClr>
                  </a:outerShdw>
                </a:effectLst>
                <a:latin typeface="Verdana"/>
              </a:rPr>
              <a:t>Beaten and Rejoiced</a:t>
            </a:r>
          </a:p>
        </p:txBody>
      </p:sp>
      <p:sp>
        <p:nvSpPr>
          <p:cNvPr id="12" name="TextBox 11"/>
          <p:cNvSpPr txBox="1"/>
          <p:nvPr/>
        </p:nvSpPr>
        <p:spPr>
          <a:xfrm>
            <a:off x="76200" y="3818548"/>
            <a:ext cx="8991600" cy="584775"/>
          </a:xfrm>
          <a:prstGeom prst="rect">
            <a:avLst/>
          </a:prstGeom>
          <a:noFill/>
        </p:spPr>
        <p:txBody>
          <a:bodyPr wrap="square" rtlCol="0">
            <a:spAutoFit/>
          </a:bodyPr>
          <a:lstStyle/>
          <a:p>
            <a:pPr algn="l" fontAlgn="auto">
              <a:spcBef>
                <a:spcPts val="0"/>
              </a:spcBef>
              <a:spcAft>
                <a:spcPts val="0"/>
              </a:spcAft>
            </a:pPr>
            <a:r>
              <a:rPr lang="en-US" sz="3200" dirty="0">
                <a:solidFill>
                  <a:prstClr val="white"/>
                </a:solidFill>
                <a:latin typeface="Verdana"/>
                <a:ea typeface="+mn-ea"/>
                <a:cs typeface="+mn-cs"/>
              </a:rPr>
              <a:t>  5:40-41					16:23-25</a:t>
            </a:r>
          </a:p>
        </p:txBody>
      </p:sp>
    </p:spTree>
    <p:extLst>
      <p:ext uri="{BB962C8B-B14F-4D97-AF65-F5344CB8AC3E}">
        <p14:creationId xmlns:p14="http://schemas.microsoft.com/office/powerpoint/2010/main" val="32182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P spid="3" grpId="0"/>
      <p:bldP spid="11" grpId="0" animBg="1"/>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extBox 3"/>
          <p:cNvSpPr txBox="1"/>
          <p:nvPr/>
        </p:nvSpPr>
        <p:spPr>
          <a:xfrm rot="20978763">
            <a:off x="604495" y="2894219"/>
            <a:ext cx="7440553" cy="707886"/>
          </a:xfrm>
          <a:prstGeom prst="rect">
            <a:avLst/>
          </a:prstGeom>
          <a:noFill/>
        </p:spPr>
        <p:txBody>
          <a:bodyPr wrap="square" rtlCol="0">
            <a:spAutoFit/>
          </a:bodyPr>
          <a:lstStyle/>
          <a:p>
            <a:pPr fontAlgn="auto">
              <a:spcBef>
                <a:spcPts val="0"/>
              </a:spcBef>
              <a:spcAft>
                <a:spcPts val="0"/>
              </a:spcAft>
            </a:pPr>
            <a:r>
              <a:rPr lang="en-US" sz="4000" b="1" i="1" dirty="0">
                <a:solidFill>
                  <a:prstClr val="white"/>
                </a:solidFill>
                <a:latin typeface="Times New Roman" panose="02020603050405020304" pitchFamily="18" charset="0"/>
                <a:ea typeface="+mn-ea"/>
                <a:cs typeface="Times New Roman" panose="02020603050405020304" pitchFamily="18" charset="0"/>
              </a:rPr>
              <a:t>Certain</a:t>
            </a:r>
            <a:r>
              <a:rPr lang="en-US" sz="4000" b="1" dirty="0">
                <a:solidFill>
                  <a:prstClr val="white"/>
                </a:solidFill>
                <a:latin typeface="Times New Roman" panose="02020603050405020304" pitchFamily="18" charset="0"/>
                <a:ea typeface="+mn-ea"/>
                <a:cs typeface="Times New Roman" panose="02020603050405020304" pitchFamily="18" charset="0"/>
              </a:rPr>
              <a:t> Acts of C</a:t>
            </a:r>
            <a:r>
              <a:rPr lang="en-US" sz="4000" b="1" i="1" dirty="0">
                <a:solidFill>
                  <a:prstClr val="white"/>
                </a:solidFill>
                <a:latin typeface="Times New Roman" panose="02020603050405020304" pitchFamily="18" charset="0"/>
                <a:ea typeface="+mn-ea"/>
                <a:cs typeface="Times New Roman" panose="02020603050405020304" pitchFamily="18" charset="0"/>
              </a:rPr>
              <a:t>ertain</a:t>
            </a:r>
            <a:r>
              <a:rPr lang="en-US" sz="4000" b="1" dirty="0">
                <a:solidFill>
                  <a:prstClr val="white"/>
                </a:solidFill>
                <a:latin typeface="Times New Roman" panose="02020603050405020304" pitchFamily="18" charset="0"/>
                <a:ea typeface="+mn-ea"/>
                <a:cs typeface="Times New Roman" panose="02020603050405020304" pitchFamily="18" charset="0"/>
              </a:rPr>
              <a:t> Apostles</a:t>
            </a:r>
          </a:p>
        </p:txBody>
      </p:sp>
      <p:sp>
        <p:nvSpPr>
          <p:cNvPr id="3" name="Isosceles Triangle 2"/>
          <p:cNvSpPr/>
          <p:nvPr/>
        </p:nvSpPr>
        <p:spPr>
          <a:xfrm rot="5400000">
            <a:off x="1981200" y="0"/>
            <a:ext cx="1981200" cy="4724400"/>
          </a:xfrm>
          <a:prstGeom prst="triangle">
            <a:avLst>
              <a:gd name="adj" fmla="val 54692"/>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5" name="Isosceles Triangle 4"/>
          <p:cNvSpPr/>
          <p:nvPr/>
        </p:nvSpPr>
        <p:spPr>
          <a:xfrm rot="16200000">
            <a:off x="4764349" y="1799208"/>
            <a:ext cx="1981200" cy="4783584"/>
          </a:xfrm>
          <a:prstGeom prst="triangle">
            <a:avLst>
              <a:gd name="adj" fmla="val 55140"/>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TextBox 5"/>
          <p:cNvSpPr txBox="1"/>
          <p:nvPr/>
        </p:nvSpPr>
        <p:spPr>
          <a:xfrm>
            <a:off x="990600" y="2057400"/>
            <a:ext cx="2362200" cy="830997"/>
          </a:xfrm>
          <a:prstGeom prst="rect">
            <a:avLst/>
          </a:prstGeom>
          <a:noFill/>
        </p:spPr>
        <p:txBody>
          <a:bodyPr wrap="square" rtlCol="0">
            <a:spAutoFit/>
          </a:bodyPr>
          <a:lstStyle/>
          <a:p>
            <a:pPr fontAlgn="auto">
              <a:spcBef>
                <a:spcPts val="0"/>
              </a:spcBef>
              <a:spcAft>
                <a:spcPts val="0"/>
              </a:spcAft>
            </a:pPr>
            <a:r>
              <a:rPr lang="en-US" sz="4800" dirty="0">
                <a:solidFill>
                  <a:prstClr val="black"/>
                </a:solidFill>
                <a:latin typeface="Verdana"/>
                <a:ea typeface="+mn-ea"/>
                <a:cs typeface="+mn-cs"/>
              </a:rPr>
              <a:t>Peter</a:t>
            </a:r>
          </a:p>
        </p:txBody>
      </p:sp>
      <p:sp>
        <p:nvSpPr>
          <p:cNvPr id="7" name="TextBox 6"/>
          <p:cNvSpPr txBox="1"/>
          <p:nvPr/>
        </p:nvSpPr>
        <p:spPr>
          <a:xfrm>
            <a:off x="5410200" y="3581400"/>
            <a:ext cx="2362200" cy="830997"/>
          </a:xfrm>
          <a:prstGeom prst="rect">
            <a:avLst/>
          </a:prstGeom>
          <a:noFill/>
        </p:spPr>
        <p:txBody>
          <a:bodyPr wrap="square" rtlCol="0">
            <a:spAutoFit/>
          </a:bodyPr>
          <a:lstStyle/>
          <a:p>
            <a:pPr fontAlgn="auto">
              <a:spcBef>
                <a:spcPts val="0"/>
              </a:spcBef>
              <a:spcAft>
                <a:spcPts val="0"/>
              </a:spcAft>
            </a:pPr>
            <a:r>
              <a:rPr lang="en-US" sz="4800" dirty="0">
                <a:solidFill>
                  <a:prstClr val="black"/>
                </a:solidFill>
                <a:latin typeface="Verdana"/>
                <a:ea typeface="+mn-ea"/>
                <a:cs typeface="+mn-cs"/>
              </a:rPr>
              <a:t>Paul</a:t>
            </a:r>
          </a:p>
        </p:txBody>
      </p:sp>
      <p:sp>
        <p:nvSpPr>
          <p:cNvPr id="8" name="Frame 7"/>
          <p:cNvSpPr/>
          <p:nvPr/>
        </p:nvSpPr>
        <p:spPr>
          <a:xfrm rot="20987175">
            <a:off x="471206" y="2801593"/>
            <a:ext cx="7666969" cy="940445"/>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9" name="TextBox 8"/>
          <p:cNvSpPr txBox="1"/>
          <p:nvPr/>
        </p:nvSpPr>
        <p:spPr>
          <a:xfrm>
            <a:off x="446861" y="605879"/>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a:t>
            </a:r>
          </a:p>
        </p:txBody>
      </p:sp>
      <p:sp>
        <p:nvSpPr>
          <p:cNvPr id="10" name="TextBox 9"/>
          <p:cNvSpPr txBox="1"/>
          <p:nvPr/>
        </p:nvSpPr>
        <p:spPr>
          <a:xfrm>
            <a:off x="4882594" y="1603814"/>
            <a:ext cx="748923"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15</a:t>
            </a:r>
          </a:p>
        </p:txBody>
      </p:sp>
      <p:sp>
        <p:nvSpPr>
          <p:cNvPr id="11" name="TextBox 10"/>
          <p:cNvSpPr txBox="1"/>
          <p:nvPr/>
        </p:nvSpPr>
        <p:spPr>
          <a:xfrm>
            <a:off x="3119403" y="4267200"/>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8</a:t>
            </a:r>
          </a:p>
        </p:txBody>
      </p:sp>
      <p:sp>
        <p:nvSpPr>
          <p:cNvPr id="12" name="TextBox 11"/>
          <p:cNvSpPr txBox="1"/>
          <p:nvPr/>
        </p:nvSpPr>
        <p:spPr>
          <a:xfrm>
            <a:off x="1356212" y="6930586"/>
            <a:ext cx="466794" cy="769441"/>
          </a:xfrm>
          <a:prstGeom prst="rect">
            <a:avLst/>
          </a:prstGeom>
          <a:noFill/>
        </p:spPr>
        <p:txBody>
          <a:bodyPr wrap="none" rtlCol="0">
            <a:spAutoFit/>
          </a:bodyPr>
          <a:lstStyle/>
          <a:p>
            <a:pPr algn="l" fontAlgn="auto">
              <a:spcBef>
                <a:spcPts val="0"/>
              </a:spcBef>
              <a:spcAft>
                <a:spcPts val="0"/>
              </a:spcAft>
            </a:pPr>
            <a:r>
              <a:rPr lang="en-US" sz="4400" b="1" i="1" dirty="0">
                <a:solidFill>
                  <a:srgbClr val="FFC000"/>
                </a:solidFill>
                <a:latin typeface="Times New Roman" panose="02020603050405020304" pitchFamily="18" charset="0"/>
                <a:ea typeface="+mn-ea"/>
                <a:cs typeface="Times New Roman" panose="02020603050405020304" pitchFamily="18" charset="0"/>
              </a:rPr>
              <a:t>8</a:t>
            </a:r>
          </a:p>
        </p:txBody>
      </p:sp>
      <p:sp>
        <p:nvSpPr>
          <p:cNvPr id="13" name="TextBox 12"/>
          <p:cNvSpPr txBox="1"/>
          <p:nvPr/>
        </p:nvSpPr>
        <p:spPr>
          <a:xfrm>
            <a:off x="7806973" y="5189041"/>
            <a:ext cx="748923" cy="769441"/>
          </a:xfrm>
          <a:prstGeom prst="rect">
            <a:avLst/>
          </a:prstGeom>
          <a:noFill/>
        </p:spPr>
        <p:txBody>
          <a:bodyPr wrap="none" rtlCol="0">
            <a:spAutoFit/>
          </a:bodyPr>
          <a:lstStyle/>
          <a:p>
            <a:pPr algn="l" fontAlgn="auto">
              <a:spcBef>
                <a:spcPts val="0"/>
              </a:spcBef>
              <a:spcAft>
                <a:spcPts val="0"/>
              </a:spcAft>
            </a:pPr>
            <a:r>
              <a:rPr lang="en-US" sz="4400" b="1" i="1">
                <a:solidFill>
                  <a:srgbClr val="FFC000"/>
                </a:solidFill>
                <a:latin typeface="Times New Roman" panose="02020603050405020304" pitchFamily="18" charset="0"/>
                <a:ea typeface="+mn-ea"/>
                <a:cs typeface="Times New Roman" panose="02020603050405020304" pitchFamily="18" charset="0"/>
              </a:rPr>
              <a:t>28</a:t>
            </a:r>
            <a:endParaRPr lang="en-US" sz="4400" b="1" i="1" dirty="0">
              <a:solidFill>
                <a:srgbClr val="FFC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3331"/>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52399" y="457200"/>
            <a:ext cx="8897275" cy="707886"/>
          </a:xfrm>
          <a:prstGeom prst="rect">
            <a:avLst/>
          </a:prstGeom>
          <a:noFill/>
        </p:spPr>
        <p:txBody>
          <a:bodyPr wrap="square" rtlCol="0">
            <a:spAutoFit/>
          </a:bodyPr>
          <a:lstStyle/>
          <a:p>
            <a:pPr fontAlgn="auto">
              <a:spcBef>
                <a:spcPts val="0"/>
              </a:spcBef>
              <a:spcAft>
                <a:spcPts val="0"/>
              </a:spcAft>
            </a:pPr>
            <a:r>
              <a:rPr lang="en-US" sz="4000" b="1" dirty="0">
                <a:solidFill>
                  <a:prstClr val="white"/>
                </a:solidFill>
                <a:latin typeface="Arial Narrow"/>
                <a:ea typeface="+mn-ea"/>
                <a:cs typeface="+mn-cs"/>
              </a:rPr>
              <a:t>Life &amp; Letters of the Apostle Paul</a:t>
            </a:r>
          </a:p>
        </p:txBody>
      </p:sp>
      <p:sp>
        <p:nvSpPr>
          <p:cNvPr id="3" name="Rectangle 2"/>
          <p:cNvSpPr/>
          <p:nvPr/>
        </p:nvSpPr>
        <p:spPr>
          <a:xfrm>
            <a:off x="304800" y="3604334"/>
            <a:ext cx="8382000" cy="11200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4800" dirty="0">
              <a:solidFill>
                <a:prstClr val="black"/>
              </a:solidFill>
              <a:latin typeface="Arial Narrow"/>
            </a:endParaRPr>
          </a:p>
        </p:txBody>
      </p:sp>
      <p:sp>
        <p:nvSpPr>
          <p:cNvPr id="4" name="TextBox 3"/>
          <p:cNvSpPr txBox="1"/>
          <p:nvPr/>
        </p:nvSpPr>
        <p:spPr>
          <a:xfrm>
            <a:off x="2646100" y="3966709"/>
            <a:ext cx="3547000" cy="923330"/>
          </a:xfrm>
          <a:prstGeom prst="rect">
            <a:avLst/>
          </a:prstGeom>
          <a:noFill/>
        </p:spPr>
        <p:txBody>
          <a:bodyPr wrap="square" rtlCol="0">
            <a:spAutoFit/>
          </a:bodyPr>
          <a:lstStyle/>
          <a:p>
            <a:pPr fontAlgn="auto">
              <a:spcBef>
                <a:spcPts val="0"/>
              </a:spcBef>
              <a:spcAft>
                <a:spcPts val="0"/>
              </a:spcAft>
            </a:pPr>
            <a:r>
              <a:rPr lang="en-US" sz="5400" b="1" spc="600" dirty="0">
                <a:solidFill>
                  <a:srgbClr val="663300"/>
                </a:solidFill>
                <a:latin typeface="Algerian" panose="04020705040A02060702" pitchFamily="82" charset="0"/>
                <a:ea typeface="+mn-ea"/>
                <a:cs typeface="+mn-cs"/>
              </a:rPr>
              <a:t>Acts</a:t>
            </a:r>
          </a:p>
        </p:txBody>
      </p:sp>
      <p:sp>
        <p:nvSpPr>
          <p:cNvPr id="5" name="Down Arrow Callout 4"/>
          <p:cNvSpPr/>
          <p:nvPr/>
        </p:nvSpPr>
        <p:spPr>
          <a:xfrm>
            <a:off x="152400" y="1683797"/>
            <a:ext cx="2097350"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srgbClr val="C00000"/>
                </a:solidFill>
                <a:latin typeface="Arial Narrow"/>
              </a:rPr>
              <a:t>Paul’s </a:t>
            </a:r>
          </a:p>
          <a:p>
            <a:pPr fontAlgn="auto">
              <a:spcBef>
                <a:spcPts val="0"/>
              </a:spcBef>
              <a:spcAft>
                <a:spcPts val="0"/>
              </a:spcAft>
            </a:pPr>
            <a:r>
              <a:rPr lang="en-US" sz="2800" b="1" dirty="0">
                <a:solidFill>
                  <a:srgbClr val="C00000"/>
                </a:solidFill>
                <a:latin typeface="Arial Narrow"/>
              </a:rPr>
              <a:t>Conversion</a:t>
            </a:r>
          </a:p>
          <a:p>
            <a:pPr fontAlgn="auto">
              <a:spcBef>
                <a:spcPts val="0"/>
              </a:spcBef>
              <a:spcAft>
                <a:spcPts val="0"/>
              </a:spcAft>
            </a:pPr>
            <a:r>
              <a:rPr lang="en-US" sz="2800" b="1" dirty="0">
                <a:solidFill>
                  <a:srgbClr val="C00000"/>
                </a:solidFill>
                <a:latin typeface="Arial Narrow"/>
              </a:rPr>
              <a:t>c. AD 34-35</a:t>
            </a:r>
          </a:p>
        </p:txBody>
      </p:sp>
      <p:sp>
        <p:nvSpPr>
          <p:cNvPr id="6" name="Down Arrow Callout 5"/>
          <p:cNvSpPr/>
          <p:nvPr/>
        </p:nvSpPr>
        <p:spPr>
          <a:xfrm>
            <a:off x="2971800" y="1676399"/>
            <a:ext cx="2895600"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srgbClr val="C00000"/>
                </a:solidFill>
                <a:latin typeface="Arial Narrow"/>
              </a:rPr>
              <a:t>Paul’s </a:t>
            </a:r>
          </a:p>
          <a:p>
            <a:pPr fontAlgn="auto">
              <a:spcBef>
                <a:spcPts val="0"/>
              </a:spcBef>
              <a:spcAft>
                <a:spcPts val="0"/>
              </a:spcAft>
            </a:pPr>
            <a:r>
              <a:rPr lang="en-US" sz="2800" b="1" dirty="0">
                <a:solidFill>
                  <a:srgbClr val="C00000"/>
                </a:solidFill>
                <a:latin typeface="Arial Narrow"/>
              </a:rPr>
              <a:t>Mission Trips</a:t>
            </a:r>
          </a:p>
          <a:p>
            <a:pPr fontAlgn="auto">
              <a:spcBef>
                <a:spcPts val="0"/>
              </a:spcBef>
              <a:spcAft>
                <a:spcPts val="0"/>
              </a:spcAft>
            </a:pPr>
            <a:r>
              <a:rPr lang="en-US" sz="2800" b="1" dirty="0">
                <a:solidFill>
                  <a:srgbClr val="C00000"/>
                </a:solidFill>
                <a:latin typeface="Arial Narrow"/>
              </a:rPr>
              <a:t>c. AD 47-57</a:t>
            </a:r>
          </a:p>
        </p:txBody>
      </p:sp>
      <p:sp>
        <p:nvSpPr>
          <p:cNvPr id="7" name="Down Arrow Callout 6"/>
          <p:cNvSpPr/>
          <p:nvPr/>
        </p:nvSpPr>
        <p:spPr>
          <a:xfrm>
            <a:off x="6400800" y="1657165"/>
            <a:ext cx="2648875"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srgbClr val="C00000"/>
                </a:solidFill>
                <a:latin typeface="Arial Narrow"/>
              </a:rPr>
              <a:t>Paul’s Arrest &amp; Imprisonment</a:t>
            </a:r>
          </a:p>
          <a:p>
            <a:pPr fontAlgn="auto">
              <a:spcBef>
                <a:spcPts val="0"/>
              </a:spcBef>
              <a:spcAft>
                <a:spcPts val="0"/>
              </a:spcAft>
            </a:pPr>
            <a:r>
              <a:rPr lang="en-US" sz="2800" b="1" dirty="0">
                <a:solidFill>
                  <a:srgbClr val="C00000"/>
                </a:solidFill>
                <a:latin typeface="Arial Narrow"/>
              </a:rPr>
              <a:t>c. AD 58-61</a:t>
            </a:r>
          </a:p>
        </p:txBody>
      </p:sp>
      <p:sp>
        <p:nvSpPr>
          <p:cNvPr id="8" name="TextBox 7"/>
          <p:cNvSpPr txBox="1"/>
          <p:nvPr/>
        </p:nvSpPr>
        <p:spPr>
          <a:xfrm>
            <a:off x="781975" y="3574757"/>
            <a:ext cx="838200" cy="646331"/>
          </a:xfrm>
          <a:prstGeom prst="rect">
            <a:avLst/>
          </a:prstGeom>
          <a:noFill/>
        </p:spPr>
        <p:txBody>
          <a:bodyPr wrap="square" rtlCol="0">
            <a:spAutoFit/>
          </a:bodyPr>
          <a:lstStyle/>
          <a:p>
            <a:pPr fontAlgn="auto">
              <a:spcBef>
                <a:spcPts val="0"/>
              </a:spcBef>
              <a:spcAft>
                <a:spcPts val="0"/>
              </a:spcAft>
            </a:pPr>
            <a:r>
              <a:rPr lang="en-US" sz="3600" b="1" dirty="0">
                <a:solidFill>
                  <a:prstClr val="black"/>
                </a:solidFill>
                <a:latin typeface="Arial Narrow"/>
                <a:ea typeface="+mn-ea"/>
                <a:cs typeface="+mn-cs"/>
              </a:rPr>
              <a:t>9</a:t>
            </a:r>
          </a:p>
        </p:txBody>
      </p:sp>
      <p:sp>
        <p:nvSpPr>
          <p:cNvPr id="9" name="TextBox 8"/>
          <p:cNvSpPr txBox="1"/>
          <p:nvPr/>
        </p:nvSpPr>
        <p:spPr>
          <a:xfrm>
            <a:off x="3562350" y="3574757"/>
            <a:ext cx="1714500" cy="646331"/>
          </a:xfrm>
          <a:prstGeom prst="rect">
            <a:avLst/>
          </a:prstGeom>
          <a:noFill/>
        </p:spPr>
        <p:txBody>
          <a:bodyPr wrap="square" rtlCol="0">
            <a:spAutoFit/>
          </a:bodyPr>
          <a:lstStyle/>
          <a:p>
            <a:pPr fontAlgn="auto">
              <a:spcBef>
                <a:spcPts val="0"/>
              </a:spcBef>
              <a:spcAft>
                <a:spcPts val="0"/>
              </a:spcAft>
            </a:pPr>
            <a:r>
              <a:rPr lang="en-US" sz="3600" b="1" dirty="0">
                <a:solidFill>
                  <a:prstClr val="black"/>
                </a:solidFill>
                <a:latin typeface="Arial Narrow"/>
                <a:ea typeface="+mn-ea"/>
                <a:cs typeface="+mn-cs"/>
              </a:rPr>
              <a:t>13–20</a:t>
            </a:r>
          </a:p>
        </p:txBody>
      </p:sp>
      <p:sp>
        <p:nvSpPr>
          <p:cNvPr id="10" name="TextBox 9"/>
          <p:cNvSpPr txBox="1"/>
          <p:nvPr/>
        </p:nvSpPr>
        <p:spPr>
          <a:xfrm>
            <a:off x="6867987" y="3574757"/>
            <a:ext cx="1714500" cy="646331"/>
          </a:xfrm>
          <a:prstGeom prst="rect">
            <a:avLst/>
          </a:prstGeom>
          <a:noFill/>
        </p:spPr>
        <p:txBody>
          <a:bodyPr wrap="square" rtlCol="0">
            <a:spAutoFit/>
          </a:bodyPr>
          <a:lstStyle/>
          <a:p>
            <a:pPr fontAlgn="auto">
              <a:spcBef>
                <a:spcPts val="0"/>
              </a:spcBef>
              <a:spcAft>
                <a:spcPts val="0"/>
              </a:spcAft>
            </a:pPr>
            <a:r>
              <a:rPr lang="en-US" sz="3600" b="1" dirty="0">
                <a:solidFill>
                  <a:prstClr val="black"/>
                </a:solidFill>
                <a:latin typeface="Arial Narrow"/>
                <a:ea typeface="+mn-ea"/>
                <a:cs typeface="+mn-cs"/>
              </a:rPr>
              <a:t>21–28</a:t>
            </a:r>
          </a:p>
        </p:txBody>
      </p:sp>
      <p:sp>
        <p:nvSpPr>
          <p:cNvPr id="11" name="Up Arrow Callout 10"/>
          <p:cNvSpPr/>
          <p:nvPr/>
        </p:nvSpPr>
        <p:spPr>
          <a:xfrm>
            <a:off x="2971800" y="4724400"/>
            <a:ext cx="2895600" cy="1969450"/>
          </a:xfrm>
          <a:prstGeom prst="upArrowCallout">
            <a:avLst>
              <a:gd name="adj1" fmla="val 19591"/>
              <a:gd name="adj2" fmla="val 25000"/>
              <a:gd name="adj3" fmla="val 25000"/>
              <a:gd name="adj4" fmla="val 6688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a:solidFill>
                  <a:prstClr val="black"/>
                </a:solidFill>
                <a:latin typeface="Arial Narrow"/>
              </a:rPr>
              <a:t>Galatians</a:t>
            </a:r>
          </a:p>
          <a:p>
            <a:pPr fontAlgn="auto">
              <a:spcBef>
                <a:spcPts val="0"/>
              </a:spcBef>
              <a:spcAft>
                <a:spcPts val="0"/>
              </a:spcAft>
            </a:pPr>
            <a:r>
              <a:rPr lang="en-US" sz="2000" b="1" dirty="0">
                <a:solidFill>
                  <a:prstClr val="black"/>
                </a:solidFill>
                <a:latin typeface="Arial Narrow"/>
              </a:rPr>
              <a:t>1 &amp; 2 Thessalonians </a:t>
            </a:r>
          </a:p>
          <a:p>
            <a:pPr fontAlgn="auto">
              <a:spcBef>
                <a:spcPts val="0"/>
              </a:spcBef>
              <a:spcAft>
                <a:spcPts val="0"/>
              </a:spcAft>
            </a:pPr>
            <a:r>
              <a:rPr lang="en-US" sz="2000" b="1" dirty="0">
                <a:solidFill>
                  <a:prstClr val="black"/>
                </a:solidFill>
                <a:latin typeface="Arial Narrow"/>
              </a:rPr>
              <a:t>1 &amp; 2 Corinthians</a:t>
            </a:r>
          </a:p>
          <a:p>
            <a:pPr fontAlgn="auto">
              <a:spcBef>
                <a:spcPts val="0"/>
              </a:spcBef>
              <a:spcAft>
                <a:spcPts val="0"/>
              </a:spcAft>
            </a:pPr>
            <a:r>
              <a:rPr lang="en-US" sz="2000" b="1" dirty="0">
                <a:solidFill>
                  <a:prstClr val="black"/>
                </a:solidFill>
                <a:latin typeface="Arial Narrow"/>
              </a:rPr>
              <a:t>Romans</a:t>
            </a:r>
          </a:p>
        </p:txBody>
      </p:sp>
      <p:sp>
        <p:nvSpPr>
          <p:cNvPr id="12" name="Up Arrow Callout 11"/>
          <p:cNvSpPr/>
          <p:nvPr/>
        </p:nvSpPr>
        <p:spPr>
          <a:xfrm>
            <a:off x="6193100" y="4750206"/>
            <a:ext cx="2895600" cy="1969450"/>
          </a:xfrm>
          <a:prstGeom prst="upArrowCallout">
            <a:avLst>
              <a:gd name="adj1" fmla="val 19591"/>
              <a:gd name="adj2" fmla="val 25000"/>
              <a:gd name="adj3" fmla="val 25000"/>
              <a:gd name="adj4" fmla="val 6688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a:solidFill>
                  <a:prstClr val="black"/>
                </a:solidFill>
                <a:latin typeface="Arial Narrow"/>
              </a:rPr>
              <a:t>Ephesians</a:t>
            </a:r>
          </a:p>
          <a:p>
            <a:pPr fontAlgn="auto">
              <a:spcBef>
                <a:spcPts val="0"/>
              </a:spcBef>
              <a:spcAft>
                <a:spcPts val="0"/>
              </a:spcAft>
            </a:pPr>
            <a:r>
              <a:rPr lang="en-US" sz="2000" b="1" dirty="0">
                <a:solidFill>
                  <a:prstClr val="black"/>
                </a:solidFill>
                <a:latin typeface="Arial Narrow"/>
              </a:rPr>
              <a:t>Colossians</a:t>
            </a:r>
          </a:p>
          <a:p>
            <a:pPr fontAlgn="auto">
              <a:spcBef>
                <a:spcPts val="0"/>
              </a:spcBef>
              <a:spcAft>
                <a:spcPts val="0"/>
              </a:spcAft>
            </a:pPr>
            <a:r>
              <a:rPr lang="en-US" sz="2000" b="1" dirty="0">
                <a:solidFill>
                  <a:prstClr val="black"/>
                </a:solidFill>
                <a:latin typeface="Arial Narrow"/>
              </a:rPr>
              <a:t>Philemon</a:t>
            </a:r>
          </a:p>
          <a:p>
            <a:pPr fontAlgn="auto">
              <a:spcBef>
                <a:spcPts val="0"/>
              </a:spcBef>
              <a:spcAft>
                <a:spcPts val="0"/>
              </a:spcAft>
            </a:pPr>
            <a:r>
              <a:rPr lang="en-US" sz="2000" b="1" dirty="0">
                <a:solidFill>
                  <a:prstClr val="black"/>
                </a:solidFill>
                <a:latin typeface="Arial Narrow"/>
              </a:rPr>
              <a:t>Philippians</a:t>
            </a:r>
          </a:p>
        </p:txBody>
      </p:sp>
    </p:spTree>
    <p:extLst>
      <p:ext uri="{BB962C8B-B14F-4D97-AF65-F5344CB8AC3E}">
        <p14:creationId xmlns:p14="http://schemas.microsoft.com/office/powerpoint/2010/main" val="7551981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28600" y="838200"/>
            <a:ext cx="8686800" cy="5257800"/>
          </a:xfrm>
          <a:prstGeom prst="flowChartPunchedTape">
            <a:avLst/>
          </a:prstGeom>
          <a:solidFill>
            <a:srgbClr val="FFFF99"/>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Arial Narrow"/>
              </a:rPr>
              <a:t>By the time the events of Acts conclude, the Apostle will have written a total of 10 letters that will be collected as inspired Scripture.</a:t>
            </a:r>
          </a:p>
        </p:txBody>
      </p:sp>
    </p:spTree>
    <p:extLst>
      <p:ext uri="{BB962C8B-B14F-4D97-AF65-F5344CB8AC3E}">
        <p14:creationId xmlns:p14="http://schemas.microsoft.com/office/powerpoint/2010/main" val="33599680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5800" y="838200"/>
            <a:ext cx="7848600" cy="3810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dirty="0">
                <a:solidFill>
                  <a:srgbClr val="000000"/>
                </a:solidFill>
                <a:latin typeface="Arial Narrow"/>
              </a:rPr>
              <a:t> </a:t>
            </a:r>
            <a:r>
              <a:rPr lang="en-US" sz="3600" b="1" i="1" dirty="0">
                <a:solidFill>
                  <a:srgbClr val="920000"/>
                </a:solidFill>
                <a:latin typeface="Times New Roman" panose="02020603050405020304" pitchFamily="18" charset="0"/>
                <a:cs typeface="Times New Roman" panose="02020603050405020304" pitchFamily="18" charset="0"/>
              </a:rPr>
              <a:t>Luke and Paul are responsible for between 55-60% of the New Testament literature. During the time they spent together, one wonders if they talked about what it was like to write Scripture?  </a:t>
            </a:r>
          </a:p>
        </p:txBody>
      </p:sp>
    </p:spTree>
    <p:extLst>
      <p:ext uri="{BB962C8B-B14F-4D97-AF65-F5344CB8AC3E}">
        <p14:creationId xmlns:p14="http://schemas.microsoft.com/office/powerpoint/2010/main" val="13231861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8" y="152400"/>
            <a:ext cx="9144000" cy="646331"/>
          </a:xfrm>
          <a:prstGeom prst="rect">
            <a:avLst/>
          </a:prstGeom>
          <a:noFill/>
        </p:spPr>
        <p:txBody>
          <a:bodyPr wrap="square" rtlCol="0">
            <a:spAutoFit/>
          </a:bodyPr>
          <a:lstStyle/>
          <a:p>
            <a:pPr fontAlgn="auto">
              <a:spcBef>
                <a:spcPts val="0"/>
              </a:spcBef>
              <a:spcAft>
                <a:spcPts val="0"/>
              </a:spcAft>
            </a:pPr>
            <a:r>
              <a:rPr lang="en-US" sz="3600" b="1" dirty="0">
                <a:solidFill>
                  <a:srgbClr val="FFFF00"/>
                </a:solidFill>
                <a:latin typeface="Arial Narrow"/>
                <a:ea typeface="+mn-ea"/>
                <a:cs typeface="+mn-cs"/>
              </a:rPr>
              <a:t>Paul is Christ-like following the same path</a:t>
            </a:r>
          </a:p>
        </p:txBody>
      </p:sp>
      <p:sp>
        <p:nvSpPr>
          <p:cNvPr id="3" name="Rectangle 2"/>
          <p:cNvSpPr/>
          <p:nvPr/>
        </p:nvSpPr>
        <p:spPr>
          <a:xfrm>
            <a:off x="533400" y="2692893"/>
            <a:ext cx="8229600" cy="914400"/>
          </a:xfrm>
          <a:prstGeom prst="rect">
            <a:avLst/>
          </a:prstGeom>
          <a:solidFill>
            <a:srgbClr val="FFD243"/>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i="1" dirty="0">
                <a:solidFill>
                  <a:prstClr val="black"/>
                </a:solidFill>
                <a:latin typeface="Arial Narrow"/>
              </a:rPr>
              <a:t>Christ in Luke’s Gospel</a:t>
            </a:r>
          </a:p>
        </p:txBody>
      </p:sp>
      <p:sp>
        <p:nvSpPr>
          <p:cNvPr id="4" name="Rectangle 3"/>
          <p:cNvSpPr/>
          <p:nvPr/>
        </p:nvSpPr>
        <p:spPr>
          <a:xfrm>
            <a:off x="533400" y="3962400"/>
            <a:ext cx="8229600" cy="914400"/>
          </a:xfrm>
          <a:prstGeom prst="rect">
            <a:avLst/>
          </a:prstGeom>
          <a:solidFill>
            <a:srgbClr val="FFE389"/>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i="1" dirty="0">
                <a:solidFill>
                  <a:prstClr val="black"/>
                </a:solidFill>
                <a:latin typeface="Arial Narrow"/>
              </a:rPr>
              <a:t>Paul in the Acts</a:t>
            </a:r>
          </a:p>
        </p:txBody>
      </p:sp>
      <p:sp>
        <p:nvSpPr>
          <p:cNvPr id="5" name="Down Arrow Callout 4"/>
          <p:cNvSpPr/>
          <p:nvPr/>
        </p:nvSpPr>
        <p:spPr>
          <a:xfrm>
            <a:off x="2057400" y="1066800"/>
            <a:ext cx="2743200" cy="1626093"/>
          </a:xfrm>
          <a:prstGeom prst="downArrowCallout">
            <a:avLst>
              <a:gd name="adj1" fmla="val 14803"/>
              <a:gd name="adj2" fmla="val 25000"/>
              <a:gd name="adj3" fmla="val 21188"/>
              <a:gd name="adj4" fmla="val 64977"/>
            </a:avLst>
          </a:prstGeom>
          <a:solidFill>
            <a:schemeClr val="tx1"/>
          </a:solidFill>
          <a:ln w="5715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b="1" dirty="0">
                <a:solidFill>
                  <a:srgbClr val="C00000"/>
                </a:solidFill>
                <a:latin typeface="Arial Narrow"/>
              </a:rPr>
              <a:t>He steadfastly set His face to go to Jerusalem  9:51</a:t>
            </a:r>
          </a:p>
        </p:txBody>
      </p:sp>
      <p:sp>
        <p:nvSpPr>
          <p:cNvPr id="6" name="Down Arrow Callout 5"/>
          <p:cNvSpPr/>
          <p:nvPr/>
        </p:nvSpPr>
        <p:spPr>
          <a:xfrm>
            <a:off x="5105400" y="1066800"/>
            <a:ext cx="3429000" cy="1626093"/>
          </a:xfrm>
          <a:prstGeom prst="downArrowCallout">
            <a:avLst>
              <a:gd name="adj1" fmla="val 14803"/>
              <a:gd name="adj2" fmla="val 25000"/>
              <a:gd name="adj3" fmla="val 21188"/>
              <a:gd name="adj4" fmla="val 64977"/>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b="1" dirty="0">
                <a:solidFill>
                  <a:srgbClr val="C00000"/>
                </a:solidFill>
                <a:latin typeface="Arial Narrow"/>
              </a:rPr>
              <a:t>They cried out…</a:t>
            </a:r>
          </a:p>
          <a:p>
            <a:pPr fontAlgn="auto">
              <a:spcBef>
                <a:spcPts val="0"/>
              </a:spcBef>
              <a:spcAft>
                <a:spcPts val="0"/>
              </a:spcAft>
            </a:pPr>
            <a:r>
              <a:rPr lang="en-US" b="1" dirty="0">
                <a:solidFill>
                  <a:srgbClr val="C00000"/>
                </a:solidFill>
                <a:latin typeface="Arial Narrow"/>
              </a:rPr>
              <a:t>“Away with this man”</a:t>
            </a:r>
          </a:p>
          <a:p>
            <a:pPr fontAlgn="auto">
              <a:spcBef>
                <a:spcPts val="0"/>
              </a:spcBef>
              <a:spcAft>
                <a:spcPts val="0"/>
              </a:spcAft>
            </a:pPr>
            <a:r>
              <a:rPr lang="en-US" b="1" dirty="0">
                <a:solidFill>
                  <a:srgbClr val="C00000"/>
                </a:solidFill>
                <a:latin typeface="Arial Narrow"/>
              </a:rPr>
              <a:t>23:18</a:t>
            </a:r>
          </a:p>
        </p:txBody>
      </p:sp>
      <p:sp>
        <p:nvSpPr>
          <p:cNvPr id="7" name="Up Arrow Callout 6"/>
          <p:cNvSpPr/>
          <p:nvPr/>
        </p:nvSpPr>
        <p:spPr>
          <a:xfrm>
            <a:off x="1870969" y="4876800"/>
            <a:ext cx="2971800" cy="1828800"/>
          </a:xfrm>
          <a:prstGeom prst="upArrowCallout">
            <a:avLst>
              <a:gd name="adj1" fmla="val 15468"/>
              <a:gd name="adj2" fmla="val 25000"/>
              <a:gd name="adj3" fmla="val 25000"/>
              <a:gd name="adj4" fmla="val 60123"/>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b="1" dirty="0">
                <a:solidFill>
                  <a:srgbClr val="FF0000"/>
                </a:solidFill>
                <a:latin typeface="Arial Narrow"/>
              </a:rPr>
              <a:t>“I go bound in the spirit to Jerusalem”</a:t>
            </a:r>
          </a:p>
          <a:p>
            <a:pPr fontAlgn="auto">
              <a:spcBef>
                <a:spcPts val="0"/>
              </a:spcBef>
              <a:spcAft>
                <a:spcPts val="0"/>
              </a:spcAft>
            </a:pPr>
            <a:r>
              <a:rPr lang="en-US" b="1" dirty="0">
                <a:solidFill>
                  <a:srgbClr val="FF0000"/>
                </a:solidFill>
                <a:latin typeface="Arial Narrow"/>
              </a:rPr>
              <a:t>20:22</a:t>
            </a:r>
          </a:p>
        </p:txBody>
      </p:sp>
      <p:sp>
        <p:nvSpPr>
          <p:cNvPr id="8" name="Up Arrow Callout 7"/>
          <p:cNvSpPr/>
          <p:nvPr/>
        </p:nvSpPr>
        <p:spPr>
          <a:xfrm>
            <a:off x="5410200" y="4883458"/>
            <a:ext cx="2971800" cy="1828800"/>
          </a:xfrm>
          <a:prstGeom prst="upArrowCallout">
            <a:avLst>
              <a:gd name="adj1" fmla="val 15468"/>
              <a:gd name="adj2" fmla="val 25000"/>
              <a:gd name="adj3" fmla="val 25000"/>
              <a:gd name="adj4" fmla="val 60123"/>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b="1" dirty="0">
                <a:solidFill>
                  <a:srgbClr val="FF0000"/>
                </a:solidFill>
                <a:latin typeface="Arial Narrow"/>
              </a:rPr>
              <a:t>Multitude cried out “Away with Him” </a:t>
            </a:r>
          </a:p>
          <a:p>
            <a:pPr fontAlgn="auto">
              <a:spcBef>
                <a:spcPts val="0"/>
              </a:spcBef>
              <a:spcAft>
                <a:spcPts val="0"/>
              </a:spcAft>
            </a:pPr>
            <a:r>
              <a:rPr lang="en-US" b="1" dirty="0">
                <a:solidFill>
                  <a:srgbClr val="FF0000"/>
                </a:solidFill>
                <a:latin typeface="Arial Narrow"/>
              </a:rPr>
              <a:t>21:35</a:t>
            </a:r>
          </a:p>
        </p:txBody>
      </p:sp>
    </p:spTree>
    <p:extLst>
      <p:ext uri="{BB962C8B-B14F-4D97-AF65-F5344CB8AC3E}">
        <p14:creationId xmlns:p14="http://schemas.microsoft.com/office/powerpoint/2010/main" val="3911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Rectangle 1"/>
          <p:cNvSpPr/>
          <p:nvPr/>
        </p:nvSpPr>
        <p:spPr>
          <a:xfrm>
            <a:off x="990600" y="1066800"/>
            <a:ext cx="7162800" cy="1295400"/>
          </a:xfrm>
          <a:prstGeom prst="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Calibri"/>
              </a:rPr>
              <a:t>Paul’s Mission Trips</a:t>
            </a:r>
          </a:p>
          <a:p>
            <a:pPr fontAlgn="auto">
              <a:spcBef>
                <a:spcPts val="0"/>
              </a:spcBef>
              <a:spcAft>
                <a:spcPts val="0"/>
              </a:spcAft>
            </a:pPr>
            <a:r>
              <a:rPr lang="en-US" sz="4000" dirty="0">
                <a:solidFill>
                  <a:prstClr val="white"/>
                </a:solidFill>
                <a:latin typeface="Calibri"/>
              </a:rPr>
              <a:t>Chapters 13–20</a:t>
            </a:r>
          </a:p>
        </p:txBody>
      </p:sp>
      <p:sp>
        <p:nvSpPr>
          <p:cNvPr id="3" name="Rectangle 2"/>
          <p:cNvSpPr/>
          <p:nvPr/>
        </p:nvSpPr>
        <p:spPr>
          <a:xfrm>
            <a:off x="990600" y="3657600"/>
            <a:ext cx="7162800" cy="152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srgbClr val="FFFF00"/>
                </a:solidFill>
                <a:latin typeface="Calibri"/>
              </a:rPr>
              <a:t>Paul’s Confinement &amp; Defense</a:t>
            </a:r>
          </a:p>
          <a:p>
            <a:pPr fontAlgn="auto">
              <a:spcBef>
                <a:spcPts val="0"/>
              </a:spcBef>
              <a:spcAft>
                <a:spcPts val="0"/>
              </a:spcAft>
            </a:pPr>
            <a:r>
              <a:rPr lang="en-US" sz="4000" dirty="0">
                <a:solidFill>
                  <a:srgbClr val="FFFF00"/>
                </a:solidFill>
                <a:latin typeface="Calibri"/>
              </a:rPr>
              <a:t>Chapters 21–28</a:t>
            </a:r>
          </a:p>
        </p:txBody>
      </p:sp>
    </p:spTree>
    <p:extLst>
      <p:ext uri="{BB962C8B-B14F-4D97-AF65-F5344CB8AC3E}">
        <p14:creationId xmlns:p14="http://schemas.microsoft.com/office/powerpoint/2010/main" val="2742225207"/>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01000" cy="646331"/>
          </a:xfrm>
          <a:prstGeom prst="rect">
            <a:avLst/>
          </a:prstGeom>
          <a:noFill/>
        </p:spPr>
        <p:txBody>
          <a:bodyPr wrap="square" rtlCol="0">
            <a:spAutoFit/>
          </a:bodyPr>
          <a:lstStyle/>
          <a:p>
            <a:pPr fontAlgn="auto">
              <a:spcBef>
                <a:spcPts val="0"/>
              </a:spcBef>
              <a:spcAft>
                <a:spcPts val="0"/>
              </a:spcAft>
            </a:pPr>
            <a:r>
              <a:rPr lang="en-US" sz="3600" dirty="0">
                <a:solidFill>
                  <a:srgbClr val="FFFF00"/>
                </a:solidFill>
                <a:latin typeface="Arial Narrow"/>
                <a:ea typeface="+mn-ea"/>
                <a:cs typeface="+mn-cs"/>
              </a:rPr>
              <a:t>Paul is Christ-like following the same path</a:t>
            </a:r>
          </a:p>
        </p:txBody>
      </p:sp>
      <p:sp>
        <p:nvSpPr>
          <p:cNvPr id="3" name="Right Arrow 2"/>
          <p:cNvSpPr/>
          <p:nvPr/>
        </p:nvSpPr>
        <p:spPr>
          <a:xfrm>
            <a:off x="93260" y="1243175"/>
            <a:ext cx="2964976" cy="2273476"/>
          </a:xfrm>
          <a:prstGeom prst="rightArrow">
            <a:avLst/>
          </a:prstGeom>
          <a:solidFill>
            <a:srgbClr val="FCFAAC"/>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400" dirty="0">
                <a:solidFill>
                  <a:srgbClr val="920000"/>
                </a:solidFill>
                <a:latin typeface="Arial Narrow"/>
              </a:rPr>
              <a:t>Christ’s Arrest</a:t>
            </a:r>
          </a:p>
        </p:txBody>
      </p:sp>
      <p:sp>
        <p:nvSpPr>
          <p:cNvPr id="7" name="Rounded Rectangle 6"/>
          <p:cNvSpPr/>
          <p:nvPr/>
        </p:nvSpPr>
        <p:spPr>
          <a:xfrm>
            <a:off x="3134778" y="1550327"/>
            <a:ext cx="2895600" cy="1659172"/>
          </a:xfrm>
          <a:prstGeom prst="roundRect">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000000"/>
                </a:solidFill>
                <a:latin typeface="Arial Narrow"/>
              </a:rPr>
              <a:t>Before religious leaders</a:t>
            </a:r>
            <a:endParaRPr lang="en-US" sz="3200" dirty="0">
              <a:solidFill>
                <a:srgbClr val="000000"/>
              </a:solidFill>
              <a:latin typeface="Arial Narrow"/>
            </a:endParaRPr>
          </a:p>
        </p:txBody>
      </p:sp>
      <p:sp>
        <p:nvSpPr>
          <p:cNvPr id="9" name="Rounded Rectangle 8"/>
          <p:cNvSpPr/>
          <p:nvPr/>
        </p:nvSpPr>
        <p:spPr>
          <a:xfrm>
            <a:off x="6218376" y="1599400"/>
            <a:ext cx="2773224" cy="1659172"/>
          </a:xfrm>
          <a:prstGeom prst="roundRect">
            <a:avLst/>
          </a:prstGeom>
          <a:solidFill>
            <a:srgbClr val="FFFF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000000"/>
                </a:solidFill>
                <a:latin typeface="Arial Narrow"/>
              </a:rPr>
              <a:t>Before Political </a:t>
            </a:r>
          </a:p>
          <a:p>
            <a:pPr fontAlgn="auto">
              <a:spcBef>
                <a:spcPts val="0"/>
              </a:spcBef>
              <a:spcAft>
                <a:spcPts val="0"/>
              </a:spcAft>
            </a:pPr>
            <a:r>
              <a:rPr lang="en-US" sz="3200" b="1" dirty="0">
                <a:solidFill>
                  <a:srgbClr val="000000"/>
                </a:solidFill>
                <a:latin typeface="Arial Narrow"/>
              </a:rPr>
              <a:t>Leaders</a:t>
            </a:r>
          </a:p>
          <a:p>
            <a:pPr fontAlgn="auto">
              <a:spcBef>
                <a:spcPts val="0"/>
              </a:spcBef>
              <a:spcAft>
                <a:spcPts val="0"/>
              </a:spcAft>
            </a:pPr>
            <a:r>
              <a:rPr lang="en-US" sz="3200" b="1" i="1" dirty="0">
                <a:solidFill>
                  <a:srgbClr val="C00000"/>
                </a:solidFill>
                <a:latin typeface="Times New Roman" panose="02020603050405020304" pitchFamily="18" charset="0"/>
                <a:cs typeface="Times New Roman" panose="02020603050405020304" pitchFamily="18" charset="0"/>
              </a:rPr>
              <a:t>Herod/Pilate</a:t>
            </a:r>
          </a:p>
        </p:txBody>
      </p:sp>
      <p:sp>
        <p:nvSpPr>
          <p:cNvPr id="10" name="TextBox 9"/>
          <p:cNvSpPr txBox="1"/>
          <p:nvPr/>
        </p:nvSpPr>
        <p:spPr>
          <a:xfrm>
            <a:off x="2286000" y="3429000"/>
            <a:ext cx="6934200" cy="584775"/>
          </a:xfrm>
          <a:prstGeom prst="rect">
            <a:avLst/>
          </a:prstGeom>
          <a:noFill/>
        </p:spPr>
        <p:txBody>
          <a:bodyPr wrap="square" rtlCol="0">
            <a:spAutoFit/>
          </a:bodyPr>
          <a:lstStyle/>
          <a:p>
            <a:pPr algn="l" fontAlgn="auto">
              <a:spcBef>
                <a:spcPts val="0"/>
              </a:spcBef>
              <a:spcAft>
                <a:spcPts val="0"/>
              </a:spcAft>
            </a:pPr>
            <a:r>
              <a:rPr lang="en-US" sz="3200" b="1" dirty="0">
                <a:solidFill>
                  <a:srgbClr val="FFFFFF"/>
                </a:solidFill>
                <a:latin typeface="Arial Narrow"/>
                <a:ea typeface="+mn-ea"/>
                <a:cs typeface="+mn-cs"/>
              </a:rPr>
              <a:t>             Luke 22:63-71              23:1-25</a:t>
            </a:r>
          </a:p>
        </p:txBody>
      </p:sp>
      <p:sp>
        <p:nvSpPr>
          <p:cNvPr id="12" name="Right Arrow 11"/>
          <p:cNvSpPr/>
          <p:nvPr/>
        </p:nvSpPr>
        <p:spPr>
          <a:xfrm>
            <a:off x="93260" y="3898724"/>
            <a:ext cx="2743200" cy="2328276"/>
          </a:xfrm>
          <a:prstGeom prst="rightArrow">
            <a:avLst/>
          </a:prstGeom>
          <a:solidFill>
            <a:srgbClr val="FCFAAC"/>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400" dirty="0">
                <a:solidFill>
                  <a:srgbClr val="920000"/>
                </a:solidFill>
                <a:latin typeface="Arial Narrow"/>
              </a:rPr>
              <a:t>Paul’s Arrest</a:t>
            </a:r>
          </a:p>
        </p:txBody>
      </p:sp>
      <p:sp>
        <p:nvSpPr>
          <p:cNvPr id="13" name="Rounded Rectangle 12"/>
          <p:cNvSpPr/>
          <p:nvPr/>
        </p:nvSpPr>
        <p:spPr>
          <a:xfrm>
            <a:off x="2950191" y="4233276"/>
            <a:ext cx="2895600" cy="1659172"/>
          </a:xfrm>
          <a:prstGeom prst="roundRect">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000000"/>
                </a:solidFill>
                <a:latin typeface="Arial Narrow"/>
              </a:rPr>
              <a:t>Before religious leaders</a:t>
            </a:r>
            <a:endParaRPr lang="en-US" sz="3200" dirty="0">
              <a:solidFill>
                <a:srgbClr val="000000"/>
              </a:solidFill>
              <a:latin typeface="Arial Narrow"/>
            </a:endParaRPr>
          </a:p>
        </p:txBody>
      </p:sp>
      <p:sp>
        <p:nvSpPr>
          <p:cNvPr id="14" name="Rounded Rectangle 13"/>
          <p:cNvSpPr/>
          <p:nvPr/>
        </p:nvSpPr>
        <p:spPr>
          <a:xfrm>
            <a:off x="6019800" y="4233276"/>
            <a:ext cx="3124200" cy="1659172"/>
          </a:xfrm>
          <a:prstGeom prst="roundRect">
            <a:avLst/>
          </a:prstGeom>
          <a:solidFill>
            <a:srgbClr val="FFFF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srgbClr val="000000"/>
                </a:solidFill>
                <a:latin typeface="Arial Narrow"/>
              </a:rPr>
              <a:t>Before Political </a:t>
            </a:r>
          </a:p>
          <a:p>
            <a:pPr fontAlgn="auto">
              <a:spcBef>
                <a:spcPts val="0"/>
              </a:spcBef>
              <a:spcAft>
                <a:spcPts val="0"/>
              </a:spcAft>
            </a:pPr>
            <a:r>
              <a:rPr lang="en-US" sz="3200" b="1" dirty="0">
                <a:solidFill>
                  <a:srgbClr val="000000"/>
                </a:solidFill>
                <a:latin typeface="Arial Narrow"/>
              </a:rPr>
              <a:t>Leaders</a:t>
            </a:r>
          </a:p>
          <a:p>
            <a:pPr fontAlgn="auto">
              <a:spcBef>
                <a:spcPts val="0"/>
              </a:spcBef>
              <a:spcAft>
                <a:spcPts val="0"/>
              </a:spcAft>
            </a:pPr>
            <a:r>
              <a:rPr lang="en-US" b="1" i="1" dirty="0">
                <a:solidFill>
                  <a:srgbClr val="860000"/>
                </a:solidFill>
                <a:latin typeface="Times New Roman" panose="02020603050405020304" pitchFamily="18" charset="0"/>
                <a:cs typeface="Times New Roman" panose="02020603050405020304" pitchFamily="18" charset="0"/>
              </a:rPr>
              <a:t>Felix/Festus/Agrippa</a:t>
            </a:r>
          </a:p>
        </p:txBody>
      </p:sp>
      <p:sp>
        <p:nvSpPr>
          <p:cNvPr id="15" name="TextBox 14"/>
          <p:cNvSpPr txBox="1"/>
          <p:nvPr/>
        </p:nvSpPr>
        <p:spPr>
          <a:xfrm>
            <a:off x="1943100" y="6111949"/>
            <a:ext cx="6934200" cy="584775"/>
          </a:xfrm>
          <a:prstGeom prst="rect">
            <a:avLst/>
          </a:prstGeom>
          <a:noFill/>
        </p:spPr>
        <p:txBody>
          <a:bodyPr wrap="square" rtlCol="0">
            <a:spAutoFit/>
          </a:bodyPr>
          <a:lstStyle/>
          <a:p>
            <a:pPr algn="l" fontAlgn="auto">
              <a:spcBef>
                <a:spcPts val="0"/>
              </a:spcBef>
              <a:spcAft>
                <a:spcPts val="0"/>
              </a:spcAft>
            </a:pPr>
            <a:r>
              <a:rPr lang="en-US" sz="3200" b="1" dirty="0">
                <a:solidFill>
                  <a:srgbClr val="FFFFFF"/>
                </a:solidFill>
                <a:latin typeface="Arial Narrow"/>
                <a:ea typeface="+mn-ea"/>
                <a:cs typeface="+mn-cs"/>
              </a:rPr>
              <a:t>             Acts 22:1-23:10             24:1-26:32</a:t>
            </a:r>
          </a:p>
        </p:txBody>
      </p:sp>
    </p:spTree>
    <p:extLst>
      <p:ext uri="{BB962C8B-B14F-4D97-AF65-F5344CB8AC3E}">
        <p14:creationId xmlns:p14="http://schemas.microsoft.com/office/powerpoint/2010/main" val="19367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47095" y="0"/>
            <a:ext cx="8686800" cy="5867400"/>
          </a:xfrm>
          <a:prstGeom prst="flowChartPunchedTape">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dirty="0">
                <a:solidFill>
                  <a:prstClr val="black"/>
                </a:solidFill>
                <a:latin typeface="Arial Narrow"/>
              </a:rPr>
              <a:t>Luke seeks to show that Paul’s </a:t>
            </a:r>
          </a:p>
          <a:p>
            <a:pPr fontAlgn="auto">
              <a:spcBef>
                <a:spcPts val="0"/>
              </a:spcBef>
              <a:spcAft>
                <a:spcPts val="0"/>
              </a:spcAft>
            </a:pPr>
            <a:r>
              <a:rPr lang="en-US" sz="3200" b="1" dirty="0">
                <a:solidFill>
                  <a:prstClr val="black"/>
                </a:solidFill>
                <a:latin typeface="Arial Narrow"/>
              </a:rPr>
              <a:t>determination to fulfill the will of God by testifying in Jerusalem</a:t>
            </a:r>
          </a:p>
          <a:p>
            <a:pPr fontAlgn="auto">
              <a:spcBef>
                <a:spcPts val="0"/>
              </a:spcBef>
              <a:spcAft>
                <a:spcPts val="0"/>
              </a:spcAft>
            </a:pPr>
            <a:r>
              <a:rPr lang="en-US" sz="3200" b="1" dirty="0">
                <a:solidFill>
                  <a:prstClr val="black"/>
                </a:solidFill>
                <a:latin typeface="Arial Narrow"/>
              </a:rPr>
              <a:t>parallels that of Christ in fulfilling </a:t>
            </a:r>
          </a:p>
          <a:p>
            <a:pPr fontAlgn="auto">
              <a:spcBef>
                <a:spcPts val="0"/>
              </a:spcBef>
              <a:spcAft>
                <a:spcPts val="0"/>
              </a:spcAft>
            </a:pPr>
            <a:r>
              <a:rPr lang="en-US" sz="3200" b="1" dirty="0">
                <a:solidFill>
                  <a:prstClr val="black"/>
                </a:solidFill>
                <a:latin typeface="Arial Narrow"/>
              </a:rPr>
              <a:t>the will of God as a </a:t>
            </a:r>
          </a:p>
          <a:p>
            <a:pPr fontAlgn="auto">
              <a:spcBef>
                <a:spcPts val="0"/>
              </a:spcBef>
              <a:spcAft>
                <a:spcPts val="0"/>
              </a:spcAft>
            </a:pPr>
            <a:r>
              <a:rPr lang="en-US" sz="3200" b="1" dirty="0">
                <a:solidFill>
                  <a:prstClr val="black"/>
                </a:solidFill>
                <a:latin typeface="Arial Narrow"/>
              </a:rPr>
              <a:t>Sacrifice for sin in Jerusalem.</a:t>
            </a:r>
          </a:p>
        </p:txBody>
      </p:sp>
      <p:sp>
        <p:nvSpPr>
          <p:cNvPr id="3" name="Rectangle 2"/>
          <p:cNvSpPr/>
          <p:nvPr/>
        </p:nvSpPr>
        <p:spPr>
          <a:xfrm>
            <a:off x="0" y="5857783"/>
            <a:ext cx="9124395" cy="838200"/>
          </a:xfrm>
          <a:prstGeom prst="rect">
            <a:avLst/>
          </a:prstGeom>
          <a:solidFill>
            <a:srgbClr val="CDF4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b="1" i="1" dirty="0">
                <a:solidFill>
                  <a:srgbClr val="C00000"/>
                </a:solidFill>
                <a:latin typeface="Arial Narrow"/>
              </a:rPr>
              <a:t>In both cases they are rejected by the Jews</a:t>
            </a:r>
          </a:p>
        </p:txBody>
      </p:sp>
    </p:spTree>
    <p:extLst>
      <p:ext uri="{BB962C8B-B14F-4D97-AF65-F5344CB8AC3E}">
        <p14:creationId xmlns:p14="http://schemas.microsoft.com/office/powerpoint/2010/main" val="1060954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6800" y="1524000"/>
            <a:ext cx="6934200" cy="2895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en-US" sz="4000" b="1" dirty="0">
                <a:solidFill>
                  <a:srgbClr val="000066"/>
                </a:solidFill>
                <a:latin typeface="Arial Narrow"/>
              </a:rPr>
              <a:t>Luke stops short of making a full comparison of Christ </a:t>
            </a:r>
          </a:p>
          <a:p>
            <a:pPr fontAlgn="auto">
              <a:spcBef>
                <a:spcPts val="0"/>
              </a:spcBef>
              <a:spcAft>
                <a:spcPts val="0"/>
              </a:spcAft>
            </a:pPr>
            <a:r>
              <a:rPr lang="en-US" sz="4000" b="1" dirty="0">
                <a:solidFill>
                  <a:srgbClr val="000066"/>
                </a:solidFill>
                <a:latin typeface="Arial Narrow"/>
              </a:rPr>
              <a:t>and Paul by not recording </a:t>
            </a:r>
          </a:p>
          <a:p>
            <a:pPr fontAlgn="auto">
              <a:spcBef>
                <a:spcPts val="0"/>
              </a:spcBef>
              <a:spcAft>
                <a:spcPts val="0"/>
              </a:spcAft>
            </a:pPr>
            <a:r>
              <a:rPr lang="en-US" sz="4000" b="1" dirty="0">
                <a:solidFill>
                  <a:srgbClr val="000066"/>
                </a:solidFill>
                <a:latin typeface="Arial Narrow"/>
              </a:rPr>
              <a:t>Paul’s death</a:t>
            </a:r>
          </a:p>
        </p:txBody>
      </p:sp>
    </p:spTree>
    <p:extLst>
      <p:ext uri="{BB962C8B-B14F-4D97-AF65-F5344CB8AC3E}">
        <p14:creationId xmlns:p14="http://schemas.microsoft.com/office/powerpoint/2010/main" val="20657260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373" y="0"/>
            <a:ext cx="900533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09600" y="805576"/>
            <a:ext cx="4800600" cy="2862322"/>
          </a:xfrm>
          <a:prstGeom prst="rect">
            <a:avLst/>
          </a:prstGeom>
          <a:noFill/>
        </p:spPr>
        <p:txBody>
          <a:bodyPr wrap="square" rtlCol="0">
            <a:spAutoFit/>
          </a:bodyPr>
          <a:lstStyle/>
          <a:p>
            <a:pPr algn="l" fontAlgn="auto">
              <a:spcBef>
                <a:spcPts val="0"/>
              </a:spcBef>
              <a:spcAft>
                <a:spcPts val="0"/>
              </a:spcAft>
            </a:pPr>
            <a:r>
              <a:rPr lang="en-US" sz="6000" b="1" i="1" dirty="0">
                <a:solidFill>
                  <a:srgbClr val="C00000"/>
                </a:solidFill>
                <a:latin typeface="Times New Roman" panose="02020603050405020304" pitchFamily="18" charset="0"/>
                <a:ea typeface="+mn-ea"/>
                <a:cs typeface="Times New Roman" panose="02020603050405020304" pitchFamily="18" charset="0"/>
              </a:rPr>
              <a:t>What is the </a:t>
            </a:r>
          </a:p>
          <a:p>
            <a:pPr algn="l" fontAlgn="auto">
              <a:spcBef>
                <a:spcPts val="0"/>
              </a:spcBef>
              <a:spcAft>
                <a:spcPts val="0"/>
              </a:spcAft>
            </a:pPr>
            <a:r>
              <a:rPr lang="en-US" sz="6000" b="1" i="1" dirty="0">
                <a:solidFill>
                  <a:srgbClr val="C00000"/>
                </a:solidFill>
                <a:latin typeface="Times New Roman" panose="02020603050405020304" pitchFamily="18" charset="0"/>
                <a:ea typeface="+mn-ea"/>
                <a:cs typeface="Times New Roman" panose="02020603050405020304" pitchFamily="18" charset="0"/>
              </a:rPr>
              <a:t>purpose of </a:t>
            </a:r>
          </a:p>
          <a:p>
            <a:pPr algn="l" fontAlgn="auto">
              <a:spcBef>
                <a:spcPts val="0"/>
              </a:spcBef>
              <a:spcAft>
                <a:spcPts val="0"/>
              </a:spcAft>
            </a:pPr>
            <a:r>
              <a:rPr lang="en-US" sz="6000" b="1" i="1" dirty="0">
                <a:solidFill>
                  <a:srgbClr val="C00000"/>
                </a:solidFill>
                <a:latin typeface="Times New Roman" panose="02020603050405020304" pitchFamily="18" charset="0"/>
                <a:ea typeface="+mn-ea"/>
                <a:cs typeface="Times New Roman" panose="02020603050405020304" pitchFamily="18" charset="0"/>
              </a:rPr>
              <a:t>Acts 27?</a:t>
            </a:r>
          </a:p>
        </p:txBody>
      </p:sp>
      <p:sp>
        <p:nvSpPr>
          <p:cNvPr id="4" name="Rounded Rectangle 3"/>
          <p:cNvSpPr/>
          <p:nvPr/>
        </p:nvSpPr>
        <p:spPr>
          <a:xfrm>
            <a:off x="4211960" y="5661248"/>
            <a:ext cx="4668416" cy="931168"/>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dirty="0">
                <a:solidFill>
                  <a:prstClr val="white"/>
                </a:solidFill>
                <a:latin typeface="Constantia"/>
              </a:rPr>
              <a:t>Ken Hornok, </a:t>
            </a:r>
            <a:r>
              <a:rPr lang="en-US" sz="1800" dirty="0" err="1">
                <a:solidFill>
                  <a:prstClr val="white"/>
                </a:solidFill>
                <a:latin typeface="Constantia"/>
              </a:rPr>
              <a:t>ThM</a:t>
            </a:r>
            <a:endParaRPr lang="en-US" sz="1800" dirty="0">
              <a:solidFill>
                <a:prstClr val="white"/>
              </a:solidFill>
              <a:latin typeface="Constantia"/>
            </a:endParaRPr>
          </a:p>
          <a:p>
            <a:pPr fontAlgn="auto">
              <a:spcBef>
                <a:spcPts val="0"/>
              </a:spcBef>
              <a:spcAft>
                <a:spcPts val="0"/>
              </a:spcAft>
            </a:pPr>
            <a:r>
              <a:rPr lang="en-US" sz="1800" dirty="0">
                <a:solidFill>
                  <a:prstClr val="white"/>
                </a:solidFill>
                <a:latin typeface="Constantia"/>
              </a:rPr>
              <a:t>©2016</a:t>
            </a:r>
          </a:p>
        </p:txBody>
      </p:sp>
    </p:spTree>
    <p:extLst>
      <p:ext uri="{BB962C8B-B14F-4D97-AF65-F5344CB8AC3E}">
        <p14:creationId xmlns:p14="http://schemas.microsoft.com/office/powerpoint/2010/main" val="5654956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rm.org/images/mappaulsjourneytorome.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26" y="762000"/>
            <a:ext cx="9113113" cy="5549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55870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38" y="0"/>
            <a:ext cx="8763000" cy="571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3600" dirty="0">
              <a:solidFill>
                <a:srgbClr val="FFFF00"/>
              </a:solidFill>
              <a:latin typeface="Arial Narrow"/>
            </a:endParaRPr>
          </a:p>
          <a:p>
            <a:pPr fontAlgn="auto">
              <a:spcBef>
                <a:spcPts val="0"/>
              </a:spcBef>
              <a:spcAft>
                <a:spcPts val="0"/>
              </a:spcAft>
            </a:pPr>
            <a:r>
              <a:rPr lang="en-US" sz="3600" dirty="0">
                <a:solidFill>
                  <a:srgbClr val="FFFF00"/>
                </a:solidFill>
                <a:latin typeface="Arial Narrow"/>
              </a:rPr>
              <a:t>This is one of the longest chapters in the book.</a:t>
            </a:r>
          </a:p>
          <a:p>
            <a:pPr fontAlgn="auto">
              <a:spcBef>
                <a:spcPts val="0"/>
              </a:spcBef>
              <a:spcAft>
                <a:spcPts val="0"/>
              </a:spcAft>
            </a:pPr>
            <a:endParaRPr lang="en-US" sz="3600" dirty="0">
              <a:solidFill>
                <a:srgbClr val="FFFF00"/>
              </a:solidFill>
              <a:latin typeface="Arial Narrow"/>
            </a:endParaRPr>
          </a:p>
          <a:p>
            <a:pPr fontAlgn="auto">
              <a:spcBef>
                <a:spcPts val="0"/>
              </a:spcBef>
              <a:spcAft>
                <a:spcPts val="0"/>
              </a:spcAft>
            </a:pPr>
            <a:r>
              <a:rPr lang="en-US" sz="3600" dirty="0">
                <a:solidFill>
                  <a:srgbClr val="FFC000"/>
                </a:solidFill>
                <a:latin typeface="Arial Narrow"/>
              </a:rPr>
              <a:t>From start to finish this chapter is the story</a:t>
            </a:r>
          </a:p>
          <a:p>
            <a:pPr fontAlgn="auto">
              <a:spcBef>
                <a:spcPts val="0"/>
              </a:spcBef>
              <a:spcAft>
                <a:spcPts val="0"/>
              </a:spcAft>
            </a:pPr>
            <a:r>
              <a:rPr lang="en-US" sz="3600" dirty="0">
                <a:solidFill>
                  <a:srgbClr val="FFC000"/>
                </a:solidFill>
                <a:latin typeface="Arial Narrow"/>
              </a:rPr>
              <a:t>of a voyage gone bad; it has nothing </a:t>
            </a:r>
          </a:p>
          <a:p>
            <a:pPr fontAlgn="auto">
              <a:spcBef>
                <a:spcPts val="0"/>
              </a:spcBef>
              <a:spcAft>
                <a:spcPts val="0"/>
              </a:spcAft>
            </a:pPr>
            <a:r>
              <a:rPr lang="en-US" sz="3600" dirty="0">
                <a:solidFill>
                  <a:srgbClr val="FFC000"/>
                </a:solidFill>
                <a:latin typeface="Arial Narrow"/>
              </a:rPr>
              <a:t>to do with mission work or church planting, </a:t>
            </a:r>
          </a:p>
          <a:p>
            <a:pPr fontAlgn="auto">
              <a:spcBef>
                <a:spcPts val="0"/>
              </a:spcBef>
              <a:spcAft>
                <a:spcPts val="0"/>
              </a:spcAft>
            </a:pPr>
            <a:r>
              <a:rPr lang="en-US" sz="3600" dirty="0">
                <a:solidFill>
                  <a:srgbClr val="FFC000"/>
                </a:solidFill>
                <a:latin typeface="Arial Narrow"/>
              </a:rPr>
              <a:t>as previously mentioned.</a:t>
            </a:r>
          </a:p>
          <a:p>
            <a:pPr fontAlgn="auto">
              <a:spcBef>
                <a:spcPts val="0"/>
              </a:spcBef>
              <a:spcAft>
                <a:spcPts val="0"/>
              </a:spcAft>
            </a:pPr>
            <a:endParaRPr lang="en-US" sz="3600" dirty="0">
              <a:solidFill>
                <a:srgbClr val="FFC000"/>
              </a:solidFill>
              <a:latin typeface="Arial Narrow"/>
            </a:endParaRPr>
          </a:p>
          <a:p>
            <a:pPr fontAlgn="auto">
              <a:spcBef>
                <a:spcPts val="0"/>
              </a:spcBef>
              <a:spcAft>
                <a:spcPts val="0"/>
              </a:spcAft>
            </a:pPr>
            <a:r>
              <a:rPr lang="en-US" sz="4400" b="1" i="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then is the purpose of </a:t>
            </a:r>
          </a:p>
          <a:p>
            <a:pPr fontAlgn="auto">
              <a:spcBef>
                <a:spcPts val="0"/>
              </a:spcBef>
              <a:spcAft>
                <a:spcPts val="0"/>
              </a:spcAft>
            </a:pPr>
            <a:r>
              <a:rPr lang="en-US" sz="4400" b="1" i="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chapter?</a:t>
            </a:r>
          </a:p>
          <a:p>
            <a:pPr fontAlgn="auto">
              <a:spcBef>
                <a:spcPts val="0"/>
              </a:spcBef>
              <a:spcAft>
                <a:spcPts val="0"/>
              </a:spcAft>
            </a:pPr>
            <a:r>
              <a:rPr lang="en-US" sz="3600" dirty="0">
                <a:solidFill>
                  <a:srgbClr val="FFFFFF"/>
                </a:solidFill>
                <a:latin typeface="Arial Narrow"/>
              </a:rPr>
              <a:t> </a:t>
            </a:r>
          </a:p>
        </p:txBody>
      </p:sp>
    </p:spTree>
    <p:extLst>
      <p:ext uri="{BB962C8B-B14F-4D97-AF65-F5344CB8AC3E}">
        <p14:creationId xmlns:p14="http://schemas.microsoft.com/office/powerpoint/2010/main" val="19148924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658"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56183" y="304800"/>
            <a:ext cx="8763000"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srgbClr val="C00000"/>
                </a:solidFill>
                <a:latin typeface="Arial"/>
                <a:ea typeface="+mn-ea"/>
                <a:cs typeface="Arial"/>
              </a:rPr>
              <a:t>—	</a:t>
            </a:r>
            <a:r>
              <a:rPr lang="en-US" sz="3200" b="1" dirty="0">
                <a:solidFill>
                  <a:srgbClr val="C00000"/>
                </a:solidFill>
                <a:effectLst>
                  <a:outerShdw blurRad="38100" dist="38100" dir="2700000" algn="tl">
                    <a:srgbClr val="000000">
                      <a:alpha val="43137"/>
                    </a:srgbClr>
                  </a:outerShdw>
                </a:effectLst>
                <a:latin typeface="Arial"/>
                <a:ea typeface="+mn-ea"/>
                <a:cs typeface="Arial"/>
              </a:rPr>
              <a:t>It shows that natural forces cannot prevent Paul from fulfilling God’s will of testifying in Rome.</a:t>
            </a:r>
          </a:p>
        </p:txBody>
      </p:sp>
      <p:sp>
        <p:nvSpPr>
          <p:cNvPr id="4" name="TextBox 3"/>
          <p:cNvSpPr txBox="1"/>
          <p:nvPr/>
        </p:nvSpPr>
        <p:spPr>
          <a:xfrm>
            <a:off x="156183" y="2399437"/>
            <a:ext cx="8880313"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prstClr val="black"/>
                </a:solidFill>
                <a:latin typeface="Arial"/>
                <a:ea typeface="+mn-ea"/>
                <a:cs typeface="Arial"/>
              </a:rPr>
              <a:t>—	It shows that God sovereignly protects His servants to the completion of their God-given tasks.</a:t>
            </a:r>
          </a:p>
        </p:txBody>
      </p:sp>
    </p:spTree>
    <p:extLst>
      <p:ext uri="{BB962C8B-B14F-4D97-AF65-F5344CB8AC3E}">
        <p14:creationId xmlns:p14="http://schemas.microsoft.com/office/powerpoint/2010/main" val="2008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93743" y="304800"/>
            <a:ext cx="8763000"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srgbClr val="C00000"/>
                </a:solidFill>
                <a:latin typeface="Arial"/>
                <a:cs typeface="Arial"/>
              </a:rPr>
              <a:t>—	</a:t>
            </a:r>
            <a:r>
              <a:rPr lang="en-US" sz="3200" b="1" dirty="0">
                <a:solidFill>
                  <a:srgbClr val="C00000"/>
                </a:solidFill>
                <a:effectLst>
                  <a:outerShdw blurRad="38100" dist="38100" dir="2700000" algn="tl">
                    <a:srgbClr val="000000">
                      <a:alpha val="43137"/>
                    </a:srgbClr>
                  </a:outerShdw>
                </a:effectLst>
                <a:latin typeface="Arial"/>
                <a:cs typeface="Arial"/>
              </a:rPr>
              <a:t>It shows </a:t>
            </a:r>
            <a:r>
              <a:rPr lang="en-US" sz="3200" b="1" dirty="0">
                <a:solidFill>
                  <a:srgbClr val="C00000"/>
                </a:solidFill>
                <a:effectLst>
                  <a:outerShdw blurRad="38100" dist="38100" dir="2700000" algn="tl">
                    <a:srgbClr val="000000">
                      <a:alpha val="43137"/>
                    </a:srgbClr>
                  </a:outerShdw>
                </a:effectLst>
                <a:latin typeface="Arial"/>
                <a:ea typeface="+mn-ea"/>
                <a:cs typeface="Arial"/>
              </a:rPr>
              <a:t>Paul’s wisdom in practical matters of life as well as his faith and confidence in God’s protection.</a:t>
            </a:r>
          </a:p>
        </p:txBody>
      </p:sp>
      <p:sp>
        <p:nvSpPr>
          <p:cNvPr id="4" name="TextBox 3"/>
          <p:cNvSpPr txBox="1"/>
          <p:nvPr/>
        </p:nvSpPr>
        <p:spPr>
          <a:xfrm>
            <a:off x="93743" y="2209800"/>
            <a:ext cx="8880313"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prstClr val="black"/>
                </a:solidFill>
                <a:latin typeface="Arial"/>
                <a:ea typeface="+mn-ea"/>
                <a:cs typeface="Arial"/>
              </a:rPr>
              <a:t>—	It shows that when Paul’s counsel is disregarded, both the cargo and the ship are lost.</a:t>
            </a:r>
          </a:p>
        </p:txBody>
      </p:sp>
    </p:spTree>
    <p:extLst>
      <p:ext uri="{BB962C8B-B14F-4D97-AF65-F5344CB8AC3E}">
        <p14:creationId xmlns:p14="http://schemas.microsoft.com/office/powerpoint/2010/main" val="35138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1524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116632"/>
            <a:ext cx="8880313" cy="4031873"/>
          </a:xfrm>
          <a:prstGeom prst="rect">
            <a:avLst/>
          </a:prstGeom>
          <a:noFill/>
        </p:spPr>
        <p:txBody>
          <a:bodyPr wrap="square" rtlCol="0">
            <a:spAutoFit/>
          </a:bodyPr>
          <a:lstStyle/>
          <a:p>
            <a:pPr marL="628650" indent="-628650" algn="l" fontAlgn="auto">
              <a:spcBef>
                <a:spcPts val="0"/>
              </a:spcBef>
              <a:spcAft>
                <a:spcPts val="0"/>
              </a:spcAft>
            </a:pPr>
            <a:r>
              <a:rPr lang="en-US" sz="3200" b="1" dirty="0">
                <a:solidFill>
                  <a:srgbClr val="462300"/>
                </a:solidFill>
                <a:latin typeface="Arial"/>
                <a:ea typeface="+mn-ea"/>
                <a:cs typeface="Arial"/>
              </a:rPr>
              <a:t>—	Paul is Luke’s hero, and he presents Paul</a:t>
            </a:r>
          </a:p>
          <a:p>
            <a:pPr marL="628650" indent="-628650" algn="l" fontAlgn="auto">
              <a:spcBef>
                <a:spcPts val="0"/>
              </a:spcBef>
              <a:spcAft>
                <a:spcPts val="0"/>
              </a:spcAft>
            </a:pPr>
            <a:r>
              <a:rPr lang="en-US" sz="3200" b="1" dirty="0">
                <a:solidFill>
                  <a:srgbClr val="462300"/>
                </a:solidFill>
                <a:latin typeface="Arial"/>
                <a:ea typeface="+mn-ea"/>
                <a:cs typeface="Arial"/>
              </a:rPr>
              <a:t>        as an Apostle (like Peter) whom God is 	using and who can be trusted.</a:t>
            </a:r>
          </a:p>
          <a:p>
            <a:pPr marL="628650" indent="-628650" fontAlgn="auto">
              <a:spcBef>
                <a:spcPts val="0"/>
              </a:spcBef>
              <a:spcAft>
                <a:spcPts val="0"/>
              </a:spcAft>
            </a:pPr>
            <a:r>
              <a:rPr lang="en-US" sz="3200" b="1" dirty="0">
                <a:solidFill>
                  <a:srgbClr val="462300"/>
                </a:solidFill>
                <a:latin typeface="Arial"/>
                <a:ea typeface="+mn-ea"/>
                <a:cs typeface="Arial"/>
              </a:rPr>
              <a:t>Luke’s intended conclusion</a:t>
            </a:r>
            <a:r>
              <a:rPr lang="en-US" sz="3200" b="1" dirty="0">
                <a:solidFill>
                  <a:srgbClr val="462300"/>
                </a:solidFill>
                <a:latin typeface="Arial"/>
                <a:ea typeface="+mn-ea"/>
                <a:cs typeface="Arial"/>
                <a:sym typeface="Wingdings" panose="05000000000000000000" pitchFamily="2" charset="2"/>
              </a:rPr>
              <a:t>:</a:t>
            </a:r>
            <a:endParaRPr lang="en-US" sz="3200" b="1" dirty="0">
              <a:solidFill>
                <a:srgbClr val="462300"/>
              </a:solidFill>
              <a:latin typeface="Arial"/>
              <a:ea typeface="+mn-ea"/>
              <a:cs typeface="Arial"/>
            </a:endParaRP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ea typeface="+mn-ea"/>
                <a:cs typeface="Arial"/>
              </a:rPr>
              <a:t>—	One does well to follow Paul’s</a:t>
            </a: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ea typeface="+mn-ea"/>
                <a:cs typeface="Arial"/>
              </a:rPr>
              <a:t>      example because he is Christ-like.</a:t>
            </a: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ea typeface="+mn-ea"/>
                <a:cs typeface="Arial"/>
              </a:rPr>
              <a:t>—	One does well to heed and study Paul’s</a:t>
            </a: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ea typeface="+mn-ea"/>
                <a:cs typeface="Arial"/>
              </a:rPr>
              <a:t>      letters because they are from God.</a:t>
            </a:r>
          </a:p>
        </p:txBody>
      </p:sp>
    </p:spTree>
    <p:extLst>
      <p:ext uri="{BB962C8B-B14F-4D97-AF65-F5344CB8AC3E}">
        <p14:creationId xmlns:p14="http://schemas.microsoft.com/office/powerpoint/2010/main" val="31695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down)">
                                      <p:cBhvr>
                                        <p:cTn id="24" dur="580">
                                          <p:stCondLst>
                                            <p:cond delay="0"/>
                                          </p:stCondLst>
                                        </p:cTn>
                                        <p:tgtEl>
                                          <p:spTgt spid="4">
                                            <p:txEl>
                                              <p:pRg st="3" end="3"/>
                                            </p:txEl>
                                          </p:spTgt>
                                        </p:tgtEl>
                                      </p:cBhvr>
                                    </p:animEffect>
                                    <p:anim calcmode="lin" valueType="num">
                                      <p:cBhvr>
                                        <p:cTn id="25"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xEl>
                                              <p:pRg st="3" end="3"/>
                                            </p:txEl>
                                          </p:spTgt>
                                        </p:tgtEl>
                                      </p:cBhvr>
                                      <p:to x="100000" y="60000"/>
                                    </p:animScale>
                                    <p:animScale>
                                      <p:cBhvr>
                                        <p:cTn id="31" dur="166" decel="50000">
                                          <p:stCondLst>
                                            <p:cond delay="676"/>
                                          </p:stCondLst>
                                        </p:cTn>
                                        <p:tgtEl>
                                          <p:spTgt spid="4">
                                            <p:txEl>
                                              <p:pRg st="3" end="3"/>
                                            </p:txEl>
                                          </p:spTgt>
                                        </p:tgtEl>
                                      </p:cBhvr>
                                      <p:to x="100000" y="100000"/>
                                    </p:animScale>
                                    <p:animScale>
                                      <p:cBhvr>
                                        <p:cTn id="32" dur="26">
                                          <p:stCondLst>
                                            <p:cond delay="1312"/>
                                          </p:stCondLst>
                                        </p:cTn>
                                        <p:tgtEl>
                                          <p:spTgt spid="4">
                                            <p:txEl>
                                              <p:pRg st="3" end="3"/>
                                            </p:txEl>
                                          </p:spTgt>
                                        </p:tgtEl>
                                      </p:cBhvr>
                                      <p:to x="100000" y="80000"/>
                                    </p:animScale>
                                    <p:animScale>
                                      <p:cBhvr>
                                        <p:cTn id="33" dur="166" decel="50000">
                                          <p:stCondLst>
                                            <p:cond delay="1338"/>
                                          </p:stCondLst>
                                        </p:cTn>
                                        <p:tgtEl>
                                          <p:spTgt spid="4">
                                            <p:txEl>
                                              <p:pRg st="3" end="3"/>
                                            </p:txEl>
                                          </p:spTgt>
                                        </p:tgtEl>
                                      </p:cBhvr>
                                      <p:to x="100000" y="100000"/>
                                    </p:animScale>
                                    <p:animScale>
                                      <p:cBhvr>
                                        <p:cTn id="34" dur="26">
                                          <p:stCondLst>
                                            <p:cond delay="1642"/>
                                          </p:stCondLst>
                                        </p:cTn>
                                        <p:tgtEl>
                                          <p:spTgt spid="4">
                                            <p:txEl>
                                              <p:pRg st="3" end="3"/>
                                            </p:txEl>
                                          </p:spTgt>
                                        </p:tgtEl>
                                      </p:cBhvr>
                                      <p:to x="100000" y="90000"/>
                                    </p:animScale>
                                    <p:animScale>
                                      <p:cBhvr>
                                        <p:cTn id="35" dur="166" decel="50000">
                                          <p:stCondLst>
                                            <p:cond delay="1668"/>
                                          </p:stCondLst>
                                        </p:cTn>
                                        <p:tgtEl>
                                          <p:spTgt spid="4">
                                            <p:txEl>
                                              <p:pRg st="3" end="3"/>
                                            </p:txEl>
                                          </p:spTgt>
                                        </p:tgtEl>
                                      </p:cBhvr>
                                      <p:to x="100000" y="100000"/>
                                    </p:animScale>
                                    <p:animScale>
                                      <p:cBhvr>
                                        <p:cTn id="36" dur="26">
                                          <p:stCondLst>
                                            <p:cond delay="1808"/>
                                          </p:stCondLst>
                                        </p:cTn>
                                        <p:tgtEl>
                                          <p:spTgt spid="4">
                                            <p:txEl>
                                              <p:pRg st="3" end="3"/>
                                            </p:txEl>
                                          </p:spTgt>
                                        </p:tgtEl>
                                      </p:cBhvr>
                                      <p:to x="100000" y="95000"/>
                                    </p:animScale>
                                    <p:animScale>
                                      <p:cBhvr>
                                        <p:cTn id="37" dur="166" decel="50000">
                                          <p:stCondLst>
                                            <p:cond delay="1834"/>
                                          </p:stCondLst>
                                        </p:cTn>
                                        <p:tgtEl>
                                          <p:spTgt spid="4">
                                            <p:txEl>
                                              <p:pRg st="3" end="3"/>
                                            </p:txEl>
                                          </p:spTgt>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down)">
                                      <p:cBhvr>
                                        <p:cTn id="42" dur="580">
                                          <p:stCondLst>
                                            <p:cond delay="0"/>
                                          </p:stCondLst>
                                        </p:cTn>
                                        <p:tgtEl>
                                          <p:spTgt spid="4">
                                            <p:txEl>
                                              <p:pRg st="4" end="4"/>
                                            </p:txEl>
                                          </p:spTgt>
                                        </p:tgtEl>
                                      </p:cBhvr>
                                    </p:animEffect>
                                    <p:anim calcmode="lin" valueType="num">
                                      <p:cBhvr>
                                        <p:cTn id="4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4">
                                            <p:txEl>
                                              <p:pRg st="4" end="4"/>
                                            </p:txEl>
                                          </p:spTgt>
                                        </p:tgtEl>
                                      </p:cBhvr>
                                      <p:to x="100000" y="60000"/>
                                    </p:animScale>
                                    <p:animScale>
                                      <p:cBhvr>
                                        <p:cTn id="49" dur="166" decel="50000">
                                          <p:stCondLst>
                                            <p:cond delay="676"/>
                                          </p:stCondLst>
                                        </p:cTn>
                                        <p:tgtEl>
                                          <p:spTgt spid="4">
                                            <p:txEl>
                                              <p:pRg st="4" end="4"/>
                                            </p:txEl>
                                          </p:spTgt>
                                        </p:tgtEl>
                                      </p:cBhvr>
                                      <p:to x="100000" y="100000"/>
                                    </p:animScale>
                                    <p:animScale>
                                      <p:cBhvr>
                                        <p:cTn id="50" dur="26">
                                          <p:stCondLst>
                                            <p:cond delay="1312"/>
                                          </p:stCondLst>
                                        </p:cTn>
                                        <p:tgtEl>
                                          <p:spTgt spid="4">
                                            <p:txEl>
                                              <p:pRg st="4" end="4"/>
                                            </p:txEl>
                                          </p:spTgt>
                                        </p:tgtEl>
                                      </p:cBhvr>
                                      <p:to x="100000" y="80000"/>
                                    </p:animScale>
                                    <p:animScale>
                                      <p:cBhvr>
                                        <p:cTn id="51" dur="166" decel="50000">
                                          <p:stCondLst>
                                            <p:cond delay="1338"/>
                                          </p:stCondLst>
                                        </p:cTn>
                                        <p:tgtEl>
                                          <p:spTgt spid="4">
                                            <p:txEl>
                                              <p:pRg st="4" end="4"/>
                                            </p:txEl>
                                          </p:spTgt>
                                        </p:tgtEl>
                                      </p:cBhvr>
                                      <p:to x="100000" y="100000"/>
                                    </p:animScale>
                                    <p:animScale>
                                      <p:cBhvr>
                                        <p:cTn id="52" dur="26">
                                          <p:stCondLst>
                                            <p:cond delay="1642"/>
                                          </p:stCondLst>
                                        </p:cTn>
                                        <p:tgtEl>
                                          <p:spTgt spid="4">
                                            <p:txEl>
                                              <p:pRg st="4" end="4"/>
                                            </p:txEl>
                                          </p:spTgt>
                                        </p:tgtEl>
                                      </p:cBhvr>
                                      <p:to x="100000" y="90000"/>
                                    </p:animScale>
                                    <p:animScale>
                                      <p:cBhvr>
                                        <p:cTn id="53" dur="166" decel="50000">
                                          <p:stCondLst>
                                            <p:cond delay="1668"/>
                                          </p:stCondLst>
                                        </p:cTn>
                                        <p:tgtEl>
                                          <p:spTgt spid="4">
                                            <p:txEl>
                                              <p:pRg st="4" end="4"/>
                                            </p:txEl>
                                          </p:spTgt>
                                        </p:tgtEl>
                                      </p:cBhvr>
                                      <p:to x="100000" y="100000"/>
                                    </p:animScale>
                                    <p:animScale>
                                      <p:cBhvr>
                                        <p:cTn id="54" dur="26">
                                          <p:stCondLst>
                                            <p:cond delay="1808"/>
                                          </p:stCondLst>
                                        </p:cTn>
                                        <p:tgtEl>
                                          <p:spTgt spid="4">
                                            <p:txEl>
                                              <p:pRg st="4" end="4"/>
                                            </p:txEl>
                                          </p:spTgt>
                                        </p:tgtEl>
                                      </p:cBhvr>
                                      <p:to x="100000" y="95000"/>
                                    </p:animScale>
                                    <p:animScale>
                                      <p:cBhvr>
                                        <p:cTn id="55" dur="166" decel="50000">
                                          <p:stCondLst>
                                            <p:cond delay="1834"/>
                                          </p:stCondLst>
                                        </p:cTn>
                                        <p:tgtEl>
                                          <p:spTgt spid="4">
                                            <p:txEl>
                                              <p:pRg st="4" end="4"/>
                                            </p:txEl>
                                          </p:spTgt>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4">
                                            <p:txEl>
                                              <p:pRg st="5" end="5"/>
                                            </p:txEl>
                                          </p:spTgt>
                                        </p:tgtEl>
                                        <p:attrNameLst>
                                          <p:attrName>style.visibility</p:attrName>
                                        </p:attrNameLst>
                                      </p:cBhvr>
                                      <p:to>
                                        <p:strVal val="visible"/>
                                      </p:to>
                                    </p:set>
                                    <p:animEffect transition="in" filter="wipe(down)">
                                      <p:cBhvr>
                                        <p:cTn id="58" dur="580">
                                          <p:stCondLst>
                                            <p:cond delay="0"/>
                                          </p:stCondLst>
                                        </p:cTn>
                                        <p:tgtEl>
                                          <p:spTgt spid="4">
                                            <p:txEl>
                                              <p:pRg st="5" end="5"/>
                                            </p:txEl>
                                          </p:spTgt>
                                        </p:tgtEl>
                                      </p:cBhvr>
                                    </p:animEffect>
                                    <p:anim calcmode="lin" valueType="num">
                                      <p:cBhvr>
                                        <p:cTn id="59"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4">
                                            <p:txEl>
                                              <p:pRg st="5" end="5"/>
                                            </p:txEl>
                                          </p:spTgt>
                                        </p:tgtEl>
                                      </p:cBhvr>
                                      <p:to x="100000" y="60000"/>
                                    </p:animScale>
                                    <p:animScale>
                                      <p:cBhvr>
                                        <p:cTn id="65" dur="166" decel="50000">
                                          <p:stCondLst>
                                            <p:cond delay="676"/>
                                          </p:stCondLst>
                                        </p:cTn>
                                        <p:tgtEl>
                                          <p:spTgt spid="4">
                                            <p:txEl>
                                              <p:pRg st="5" end="5"/>
                                            </p:txEl>
                                          </p:spTgt>
                                        </p:tgtEl>
                                      </p:cBhvr>
                                      <p:to x="100000" y="100000"/>
                                    </p:animScale>
                                    <p:animScale>
                                      <p:cBhvr>
                                        <p:cTn id="66" dur="26">
                                          <p:stCondLst>
                                            <p:cond delay="1312"/>
                                          </p:stCondLst>
                                        </p:cTn>
                                        <p:tgtEl>
                                          <p:spTgt spid="4">
                                            <p:txEl>
                                              <p:pRg st="5" end="5"/>
                                            </p:txEl>
                                          </p:spTgt>
                                        </p:tgtEl>
                                      </p:cBhvr>
                                      <p:to x="100000" y="80000"/>
                                    </p:animScale>
                                    <p:animScale>
                                      <p:cBhvr>
                                        <p:cTn id="67" dur="166" decel="50000">
                                          <p:stCondLst>
                                            <p:cond delay="1338"/>
                                          </p:stCondLst>
                                        </p:cTn>
                                        <p:tgtEl>
                                          <p:spTgt spid="4">
                                            <p:txEl>
                                              <p:pRg st="5" end="5"/>
                                            </p:txEl>
                                          </p:spTgt>
                                        </p:tgtEl>
                                      </p:cBhvr>
                                      <p:to x="100000" y="100000"/>
                                    </p:animScale>
                                    <p:animScale>
                                      <p:cBhvr>
                                        <p:cTn id="68" dur="26">
                                          <p:stCondLst>
                                            <p:cond delay="1642"/>
                                          </p:stCondLst>
                                        </p:cTn>
                                        <p:tgtEl>
                                          <p:spTgt spid="4">
                                            <p:txEl>
                                              <p:pRg st="5" end="5"/>
                                            </p:txEl>
                                          </p:spTgt>
                                        </p:tgtEl>
                                      </p:cBhvr>
                                      <p:to x="100000" y="90000"/>
                                    </p:animScale>
                                    <p:animScale>
                                      <p:cBhvr>
                                        <p:cTn id="69" dur="166" decel="50000">
                                          <p:stCondLst>
                                            <p:cond delay="1668"/>
                                          </p:stCondLst>
                                        </p:cTn>
                                        <p:tgtEl>
                                          <p:spTgt spid="4">
                                            <p:txEl>
                                              <p:pRg st="5" end="5"/>
                                            </p:txEl>
                                          </p:spTgt>
                                        </p:tgtEl>
                                      </p:cBhvr>
                                      <p:to x="100000" y="100000"/>
                                    </p:animScale>
                                    <p:animScale>
                                      <p:cBhvr>
                                        <p:cTn id="70" dur="26">
                                          <p:stCondLst>
                                            <p:cond delay="1808"/>
                                          </p:stCondLst>
                                        </p:cTn>
                                        <p:tgtEl>
                                          <p:spTgt spid="4">
                                            <p:txEl>
                                              <p:pRg st="5" end="5"/>
                                            </p:txEl>
                                          </p:spTgt>
                                        </p:tgtEl>
                                      </p:cBhvr>
                                      <p:to x="100000" y="95000"/>
                                    </p:animScale>
                                    <p:animScale>
                                      <p:cBhvr>
                                        <p:cTn id="71" dur="166" decel="50000">
                                          <p:stCondLst>
                                            <p:cond delay="1834"/>
                                          </p:stCondLst>
                                        </p:cTn>
                                        <p:tgtEl>
                                          <p:spTgt spid="4">
                                            <p:txEl>
                                              <p:pRg st="5" end="5"/>
                                            </p:txEl>
                                          </p:spTgt>
                                        </p:tgtEl>
                                      </p:cBhvr>
                                      <p:to x="100000" y="100000"/>
                                    </p:animScale>
                                  </p:childTnLst>
                                </p:cTn>
                              </p:par>
                              <p:par>
                                <p:cTn id="72" presetID="26" presetClass="entr" presetSubtype="0" fill="hold" nodeType="withEffect">
                                  <p:stCondLst>
                                    <p:cond delay="0"/>
                                  </p:stCondLst>
                                  <p:childTnLst>
                                    <p:set>
                                      <p:cBhvr>
                                        <p:cTn id="73" dur="1" fill="hold">
                                          <p:stCondLst>
                                            <p:cond delay="0"/>
                                          </p:stCondLst>
                                        </p:cTn>
                                        <p:tgtEl>
                                          <p:spTgt spid="4">
                                            <p:txEl>
                                              <p:pRg st="6" end="6"/>
                                            </p:txEl>
                                          </p:spTgt>
                                        </p:tgtEl>
                                        <p:attrNameLst>
                                          <p:attrName>style.visibility</p:attrName>
                                        </p:attrNameLst>
                                      </p:cBhvr>
                                      <p:to>
                                        <p:strVal val="visible"/>
                                      </p:to>
                                    </p:set>
                                    <p:animEffect transition="in" filter="wipe(down)">
                                      <p:cBhvr>
                                        <p:cTn id="74" dur="580">
                                          <p:stCondLst>
                                            <p:cond delay="0"/>
                                          </p:stCondLst>
                                        </p:cTn>
                                        <p:tgtEl>
                                          <p:spTgt spid="4">
                                            <p:txEl>
                                              <p:pRg st="6" end="6"/>
                                            </p:txEl>
                                          </p:spTgt>
                                        </p:tgtEl>
                                      </p:cBhvr>
                                    </p:animEffect>
                                    <p:anim calcmode="lin" valueType="num">
                                      <p:cBhvr>
                                        <p:cTn id="75"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80" dur="26">
                                          <p:stCondLst>
                                            <p:cond delay="650"/>
                                          </p:stCondLst>
                                        </p:cTn>
                                        <p:tgtEl>
                                          <p:spTgt spid="4">
                                            <p:txEl>
                                              <p:pRg st="6" end="6"/>
                                            </p:txEl>
                                          </p:spTgt>
                                        </p:tgtEl>
                                      </p:cBhvr>
                                      <p:to x="100000" y="60000"/>
                                    </p:animScale>
                                    <p:animScale>
                                      <p:cBhvr>
                                        <p:cTn id="81" dur="166" decel="50000">
                                          <p:stCondLst>
                                            <p:cond delay="676"/>
                                          </p:stCondLst>
                                        </p:cTn>
                                        <p:tgtEl>
                                          <p:spTgt spid="4">
                                            <p:txEl>
                                              <p:pRg st="6" end="6"/>
                                            </p:txEl>
                                          </p:spTgt>
                                        </p:tgtEl>
                                      </p:cBhvr>
                                      <p:to x="100000" y="100000"/>
                                    </p:animScale>
                                    <p:animScale>
                                      <p:cBhvr>
                                        <p:cTn id="82" dur="26">
                                          <p:stCondLst>
                                            <p:cond delay="1312"/>
                                          </p:stCondLst>
                                        </p:cTn>
                                        <p:tgtEl>
                                          <p:spTgt spid="4">
                                            <p:txEl>
                                              <p:pRg st="6" end="6"/>
                                            </p:txEl>
                                          </p:spTgt>
                                        </p:tgtEl>
                                      </p:cBhvr>
                                      <p:to x="100000" y="80000"/>
                                    </p:animScale>
                                    <p:animScale>
                                      <p:cBhvr>
                                        <p:cTn id="83" dur="166" decel="50000">
                                          <p:stCondLst>
                                            <p:cond delay="1338"/>
                                          </p:stCondLst>
                                        </p:cTn>
                                        <p:tgtEl>
                                          <p:spTgt spid="4">
                                            <p:txEl>
                                              <p:pRg st="6" end="6"/>
                                            </p:txEl>
                                          </p:spTgt>
                                        </p:tgtEl>
                                      </p:cBhvr>
                                      <p:to x="100000" y="100000"/>
                                    </p:animScale>
                                    <p:animScale>
                                      <p:cBhvr>
                                        <p:cTn id="84" dur="26">
                                          <p:stCondLst>
                                            <p:cond delay="1642"/>
                                          </p:stCondLst>
                                        </p:cTn>
                                        <p:tgtEl>
                                          <p:spTgt spid="4">
                                            <p:txEl>
                                              <p:pRg st="6" end="6"/>
                                            </p:txEl>
                                          </p:spTgt>
                                        </p:tgtEl>
                                      </p:cBhvr>
                                      <p:to x="100000" y="90000"/>
                                    </p:animScale>
                                    <p:animScale>
                                      <p:cBhvr>
                                        <p:cTn id="85" dur="166" decel="50000">
                                          <p:stCondLst>
                                            <p:cond delay="1668"/>
                                          </p:stCondLst>
                                        </p:cTn>
                                        <p:tgtEl>
                                          <p:spTgt spid="4">
                                            <p:txEl>
                                              <p:pRg st="6" end="6"/>
                                            </p:txEl>
                                          </p:spTgt>
                                        </p:tgtEl>
                                      </p:cBhvr>
                                      <p:to x="100000" y="100000"/>
                                    </p:animScale>
                                    <p:animScale>
                                      <p:cBhvr>
                                        <p:cTn id="86" dur="26">
                                          <p:stCondLst>
                                            <p:cond delay="1808"/>
                                          </p:stCondLst>
                                        </p:cTn>
                                        <p:tgtEl>
                                          <p:spTgt spid="4">
                                            <p:txEl>
                                              <p:pRg st="6" end="6"/>
                                            </p:txEl>
                                          </p:spTgt>
                                        </p:tgtEl>
                                      </p:cBhvr>
                                      <p:to x="100000" y="95000"/>
                                    </p:animScale>
                                    <p:animScale>
                                      <p:cBhvr>
                                        <p:cTn id="87" dur="166" decel="50000">
                                          <p:stCondLst>
                                            <p:cond delay="1834"/>
                                          </p:stCondLst>
                                        </p:cTn>
                                        <p:tgtEl>
                                          <p:spTgt spid="4">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95600"/>
            <a:ext cx="7851648" cy="1828800"/>
          </a:xfrm>
        </p:spPr>
        <p:txBody>
          <a:bodyPr>
            <a:noAutofit/>
          </a:bodyPr>
          <a:lstStyle/>
          <a:p>
            <a:pPr algn="ctr"/>
            <a:r>
              <a:rPr lang="en-US" sz="5400" dirty="0">
                <a:solidFill>
                  <a:schemeClr val="tx1"/>
                </a:solidFill>
              </a:rPr>
              <a:t>What is Luke’s purpose in writing the book of </a:t>
            </a:r>
            <a:br>
              <a:rPr lang="en-US" sz="5400" dirty="0">
                <a:solidFill>
                  <a:schemeClr val="tx1"/>
                </a:solidFill>
              </a:rPr>
            </a:br>
            <a:r>
              <a:rPr lang="en-US" sz="5400" dirty="0">
                <a:solidFill>
                  <a:schemeClr val="tx1"/>
                </a:solidFill>
              </a:rPr>
              <a:t>the Acts?</a:t>
            </a:r>
          </a:p>
        </p:txBody>
      </p:sp>
    </p:spTree>
    <p:extLst>
      <p:ext uri="{BB962C8B-B14F-4D97-AF65-F5344CB8AC3E}">
        <p14:creationId xmlns:p14="http://schemas.microsoft.com/office/powerpoint/2010/main" val="1376000671"/>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05200"/>
            <a:ext cx="7851648" cy="1828800"/>
          </a:xfrm>
        </p:spPr>
        <p:txBody>
          <a:bodyPr>
            <a:noAutofit/>
          </a:bodyPr>
          <a:lstStyle/>
          <a:p>
            <a:pPr algn="ctr"/>
            <a:r>
              <a:rPr lang="en-US" sz="6600" u="sng" dirty="0">
                <a:solidFill>
                  <a:schemeClr val="tx1"/>
                </a:solidFill>
                <a:effectLst/>
              </a:rPr>
              <a:t>Transitional:</a:t>
            </a:r>
            <a:br>
              <a:rPr lang="en-US" sz="6600" dirty="0">
                <a:solidFill>
                  <a:schemeClr val="tx1"/>
                </a:solidFill>
              </a:rPr>
            </a:br>
            <a:r>
              <a:rPr lang="en-US" sz="4400" dirty="0">
                <a:solidFill>
                  <a:srgbClr val="FFFF00"/>
                </a:solidFill>
              </a:rPr>
              <a:t>— From Jerusalem to Rome</a:t>
            </a:r>
            <a:br>
              <a:rPr lang="en-US" sz="4400" dirty="0">
                <a:solidFill>
                  <a:srgbClr val="FFFF00"/>
                </a:solidFill>
              </a:rPr>
            </a:br>
            <a:r>
              <a:rPr lang="en-US" sz="4400" dirty="0">
                <a:solidFill>
                  <a:srgbClr val="FFFF00"/>
                </a:solidFill>
              </a:rPr>
              <a:t>— From Jew to Gentile</a:t>
            </a:r>
            <a:br>
              <a:rPr lang="en-US" sz="4400" dirty="0">
                <a:solidFill>
                  <a:srgbClr val="FFFF00"/>
                </a:solidFill>
              </a:rPr>
            </a:br>
            <a:r>
              <a:rPr lang="en-US" sz="4400" dirty="0">
                <a:solidFill>
                  <a:srgbClr val="FFFF00"/>
                </a:solidFill>
              </a:rPr>
              <a:t>{establishment of the Church}</a:t>
            </a:r>
            <a:br>
              <a:rPr lang="en-US" sz="4400" dirty="0">
                <a:solidFill>
                  <a:srgbClr val="FFFF00"/>
                </a:solidFill>
              </a:rPr>
            </a:br>
            <a:endParaRPr lang="en-US" sz="4400" dirty="0">
              <a:solidFill>
                <a:srgbClr val="FFFF00"/>
              </a:solidFill>
            </a:endParaRPr>
          </a:p>
        </p:txBody>
      </p:sp>
    </p:spTree>
    <p:extLst>
      <p:ext uri="{BB962C8B-B14F-4D97-AF65-F5344CB8AC3E}">
        <p14:creationId xmlns:p14="http://schemas.microsoft.com/office/powerpoint/2010/main" val="316690813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58475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05200"/>
            <a:ext cx="7851648" cy="1828800"/>
          </a:xfrm>
        </p:spPr>
        <p:txBody>
          <a:bodyPr>
            <a:noAutofit/>
          </a:bodyPr>
          <a:lstStyle/>
          <a:p>
            <a:pPr algn="ctr"/>
            <a:r>
              <a:rPr lang="en-US" sz="5400" u="sng" dirty="0">
                <a:solidFill>
                  <a:schemeClr val="tx1"/>
                </a:solidFill>
                <a:effectLst/>
              </a:rPr>
              <a:t>Transitional/Apologetic</a:t>
            </a:r>
            <a:br>
              <a:rPr lang="en-US" sz="6600" u="sng" dirty="0">
                <a:solidFill>
                  <a:schemeClr val="tx1"/>
                </a:solidFill>
                <a:effectLst/>
              </a:rPr>
            </a:br>
            <a:r>
              <a:rPr lang="en-US" sz="4400" dirty="0">
                <a:solidFill>
                  <a:srgbClr val="FFFF00"/>
                </a:solidFill>
              </a:rPr>
              <a:t>— From Jerusalem to Rome</a:t>
            </a:r>
            <a:br>
              <a:rPr lang="en-US" sz="4400" dirty="0">
                <a:solidFill>
                  <a:srgbClr val="FFFF00"/>
                </a:solidFill>
              </a:rPr>
            </a:br>
            <a:r>
              <a:rPr lang="en-US" sz="4400" dirty="0">
                <a:solidFill>
                  <a:srgbClr val="FFFF00"/>
                </a:solidFill>
              </a:rPr>
              <a:t>— From Jew to Gentile</a:t>
            </a:r>
            <a:br>
              <a:rPr lang="en-US" sz="4400" dirty="0">
                <a:solidFill>
                  <a:srgbClr val="FFFF00"/>
                </a:solidFill>
              </a:rPr>
            </a:br>
            <a:r>
              <a:rPr lang="en-US" sz="4400" dirty="0">
                <a:solidFill>
                  <a:srgbClr val="FFFF00"/>
                </a:solidFill>
              </a:rPr>
              <a:t>— From Peter to Paul</a:t>
            </a:r>
            <a:br>
              <a:rPr lang="en-US" sz="4400" dirty="0">
                <a:solidFill>
                  <a:srgbClr val="FFFF00"/>
                </a:solidFill>
              </a:rPr>
            </a:br>
            <a:endParaRPr lang="en-US" sz="4400" dirty="0">
              <a:solidFill>
                <a:srgbClr val="FFFF00"/>
              </a:solidFill>
            </a:endParaRPr>
          </a:p>
        </p:txBody>
      </p:sp>
      <p:sp>
        <p:nvSpPr>
          <p:cNvPr id="3" name="Donut 2"/>
          <p:cNvSpPr/>
          <p:nvPr/>
        </p:nvSpPr>
        <p:spPr>
          <a:xfrm>
            <a:off x="1752600" y="3886200"/>
            <a:ext cx="5410200" cy="914400"/>
          </a:xfrm>
          <a:prstGeom prst="donut">
            <a:avLst>
              <a:gd name="adj" fmla="val 699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onstantia"/>
            </a:endParaRPr>
          </a:p>
        </p:txBody>
      </p:sp>
    </p:spTree>
    <p:extLst>
      <p:ext uri="{BB962C8B-B14F-4D97-AF65-F5344CB8AC3E}">
        <p14:creationId xmlns:p14="http://schemas.microsoft.com/office/powerpoint/2010/main" val="383440577"/>
      </p:ext>
    </p:extLst>
  </p:cSld>
  <p:clrMapOvr>
    <a:overrideClrMapping bg1="dk1" tx1="lt1" bg2="dk2"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56792"/>
            <a:ext cx="7851648" cy="4217640"/>
          </a:xfrm>
        </p:spPr>
        <p:txBody>
          <a:bodyPr anchor="t">
            <a:noAutofit/>
          </a:bodyPr>
          <a:lstStyle/>
          <a:p>
            <a:pPr algn="ctr"/>
            <a:r>
              <a:rPr lang="en-US" sz="4000" dirty="0">
                <a:solidFill>
                  <a:schemeClr val="tx1"/>
                </a:solidFill>
                <a:latin typeface="Arial"/>
                <a:cs typeface="Arial"/>
              </a:rPr>
              <a:t>Luke shows Paul’s credentials—that he is continuing the ministry of the risen Lord and that his ministry and writings as an Apostle can be trusted.</a:t>
            </a:r>
          </a:p>
        </p:txBody>
      </p:sp>
    </p:spTree>
    <p:extLst>
      <p:ext uri="{BB962C8B-B14F-4D97-AF65-F5344CB8AC3E}">
        <p14:creationId xmlns:p14="http://schemas.microsoft.com/office/powerpoint/2010/main" val="3506483635"/>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6548498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3472163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8541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you?</a:t>
            </a:r>
          </a:p>
        </p:txBody>
      </p:sp>
      <p:pic>
        <p:nvPicPr>
          <p:cNvPr id="262146" name="Picture 2" descr="Related image">
            <a:extLst>
              <a:ext uri="{FF2B5EF4-FFF2-40B4-BE49-F238E27FC236}">
                <a16:creationId xmlns:a16="http://schemas.microsoft.com/office/drawing/2014/main" id="{323F7EC4-4A78-6F47-A134-285BC580F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1566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332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en-US" dirty="0">
                <a:latin typeface="Arial" charset="0"/>
              </a:rPr>
              <a:t>Many Fear Evangelism!</a:t>
            </a:r>
          </a:p>
        </p:txBody>
      </p:sp>
      <p:sp>
        <p:nvSpPr>
          <p:cNvPr id="368643" name="Text Box 8"/>
          <p:cNvSpPr txBox="1">
            <a:spLocks noChangeArrowheads="1"/>
          </p:cNvSpPr>
          <p:nvPr/>
        </p:nvSpPr>
        <p:spPr bwMode="auto">
          <a:xfrm>
            <a:off x="34925" y="4751388"/>
            <a:ext cx="8569325" cy="20621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When I was a kid, I would go up to someone</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s porch, ring the doorbell, and run like the dickens.  I still do it, except now our church calls it </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1" u="none" strike="noStrike" kern="1200" cap="none" spc="0" normalizeH="0" baseline="0" noProof="0" dirty="0">
                <a:ln>
                  <a:noFill/>
                </a:ln>
                <a:solidFill>
                  <a:srgbClr val="000000"/>
                </a:solidFill>
                <a:effectLst/>
                <a:uLnTx/>
                <a:uFillTx/>
                <a:latin typeface="Arial" charset="0"/>
                <a:ea typeface="ＭＳ Ｐゴシック" charset="0"/>
              </a:rPr>
              <a:t>outreach training.</a:t>
            </a:r>
            <a:r>
              <a:rPr kumimoji="0" lang="uk-UA" sz="3200" b="1" i="1" u="none" strike="noStrike" kern="1200" cap="none" spc="0" normalizeH="0" baseline="0" noProof="0" dirty="0">
                <a:ln>
                  <a:noFill/>
                </a:ln>
                <a:solidFill>
                  <a:srgbClr val="000000"/>
                </a:solidFill>
                <a:effectLst/>
                <a:uLnTx/>
                <a:uFillTx/>
                <a:latin typeface="Arial" charset="0"/>
                <a:ea typeface="ＭＳ Ｐゴシック" charset="0"/>
              </a:rPr>
              <a:t>'</a:t>
            </a:r>
            <a:r>
              <a:rPr kumimoji="0" lang="ru-RU" sz="3200" b="1" i="1"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Q83</a:t>
            </a:r>
          </a:p>
        </p:txBody>
      </p:sp>
    </p:spTree>
    <p:extLst>
      <p:ext uri="{BB962C8B-B14F-4D97-AF65-F5344CB8AC3E}">
        <p14:creationId xmlns:p14="http://schemas.microsoft.com/office/powerpoint/2010/main" val="5180154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37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Billy Graham</a:t>
            </a:r>
          </a:p>
        </p:txBody>
      </p:sp>
      <p:pic>
        <p:nvPicPr>
          <p:cNvPr id="260098" name="Picture 2" descr="https://media.swncdn.com/cms/BST/51174-Evangelist_Billy_Graham_speaking_at_Doak_Campbell_Stadium_in_Tallahassee,_Florida_(11928157394).800w.tn.jpg">
            <a:extLst>
              <a:ext uri="{FF2B5EF4-FFF2-40B4-BE49-F238E27FC236}">
                <a16:creationId xmlns:a16="http://schemas.microsoft.com/office/drawing/2014/main" id="{331D033D-51EB-9D49-AF67-232A0BEE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565"/>
            <a:ext cx="9144000" cy="586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010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s://i1.wp.com/redeeminggod.com/wp-content/uploads/2011/12/bullhorn-evangelism-570x384.jpg?resize=570%2C384&amp;ssl=1">
            <a:extLst>
              <a:ext uri="{FF2B5EF4-FFF2-40B4-BE49-F238E27FC236}">
                <a16:creationId xmlns:a16="http://schemas.microsoft.com/office/drawing/2014/main" id="{74304327-7E8E-3B4B-B8FA-7777A3F3C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 y="0"/>
            <a:ext cx="9151623"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144" y="4365104"/>
            <a:ext cx="9144000" cy="16780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There are ineffective ways to witness.</a:t>
            </a:r>
          </a:p>
        </p:txBody>
      </p:sp>
    </p:spTree>
    <p:extLst>
      <p:ext uri="{BB962C8B-B14F-4D97-AF65-F5344CB8AC3E}">
        <p14:creationId xmlns:p14="http://schemas.microsoft.com/office/powerpoint/2010/main" val="2593612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987ADF-1A11-3144-8563-52B1A58A59FA}"/>
              </a:ext>
            </a:extLst>
          </p:cNvPr>
          <p:cNvGrpSpPr/>
          <p:nvPr/>
        </p:nvGrpSpPr>
        <p:grpSpPr>
          <a:xfrm>
            <a:off x="1873250" y="1460500"/>
            <a:ext cx="5397500" cy="5397500"/>
            <a:chOff x="1873250" y="1460500"/>
            <a:chExt cx="5397500" cy="5397500"/>
          </a:xfrm>
        </p:grpSpPr>
        <p:pic>
          <p:nvPicPr>
            <p:cNvPr id="252930" name="Picture 2" descr="https://images-na.ssl-images-amazon.com/images/I/51YAZOdu3wL._SX425_.jpg">
              <a:extLst>
                <a:ext uri="{FF2B5EF4-FFF2-40B4-BE49-F238E27FC236}">
                  <a16:creationId xmlns:a16="http://schemas.microsoft.com/office/drawing/2014/main" id="{3102DF08-CC8D-6A4F-8432-8F9BD0247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460500"/>
              <a:ext cx="53975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rapezoid 1">
              <a:extLst>
                <a:ext uri="{FF2B5EF4-FFF2-40B4-BE49-F238E27FC236}">
                  <a16:creationId xmlns:a16="http://schemas.microsoft.com/office/drawing/2014/main" id="{3DE42589-40C5-7C4F-A15D-DE61FAF2DF46}"/>
                </a:ext>
              </a:extLst>
            </p:cNvPr>
            <p:cNvSpPr/>
            <p:nvPr/>
          </p:nvSpPr>
          <p:spPr bwMode="auto">
            <a:xfrm rot="10800000">
              <a:off x="2915816" y="2517180"/>
              <a:ext cx="3528392" cy="2880320"/>
            </a:xfrm>
            <a:prstGeom prst="trapezoid">
              <a:avLst>
                <a:gd name="adj" fmla="val 13410"/>
              </a:avLst>
            </a:prstGeom>
            <a:solidFill>
              <a:srgbClr val="CCCBC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SimSun" pitchFamily="2" charset="-122"/>
                <a:cs typeface="+mn-cs"/>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your cup?</a:t>
            </a:r>
          </a:p>
        </p:txBody>
      </p:sp>
      <p:sp>
        <p:nvSpPr>
          <p:cNvPr id="4" name="Rectangle 2">
            <a:extLst>
              <a:ext uri="{FF2B5EF4-FFF2-40B4-BE49-F238E27FC236}">
                <a16:creationId xmlns:a16="http://schemas.microsoft.com/office/drawing/2014/main" id="{8289B02F-CBCA-534B-9811-03FFBCD029EB}"/>
              </a:ext>
            </a:extLst>
          </p:cNvPr>
          <p:cNvSpPr txBox="1">
            <a:spLocks noChangeArrowheads="1"/>
          </p:cNvSpPr>
          <p:nvPr/>
        </p:nvSpPr>
        <p:spPr bwMode="auto">
          <a:xfrm>
            <a:off x="2915815" y="3101869"/>
            <a:ext cx="3384377" cy="10573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I’D RATHER BE </a:t>
            </a:r>
            <a:br>
              <a:rPr kumimoji="0" lang="en-US" sz="2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WITNESSING</a:t>
            </a:r>
          </a:p>
        </p:txBody>
      </p:sp>
    </p:spTree>
    <p:extLst>
      <p:ext uri="{BB962C8B-B14F-4D97-AF65-F5344CB8AC3E}">
        <p14:creationId xmlns:p14="http://schemas.microsoft.com/office/powerpoint/2010/main" val="741668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69445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831451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For us…</a:t>
            </a:r>
          </a:p>
        </p:txBody>
      </p:sp>
      <p:pic>
        <p:nvPicPr>
          <p:cNvPr id="258050" name="Picture 2" descr="http://www.orchardbaptist.net/hp_wordpress/wp-content/uploads/2018/10/Intentional-Evangelism.jpg">
            <a:extLst>
              <a:ext uri="{FF2B5EF4-FFF2-40B4-BE49-F238E27FC236}">
                <a16:creationId xmlns:a16="http://schemas.microsoft.com/office/drawing/2014/main" id="{FD47F224-1960-7745-8BA3-43B7FBBF4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60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8391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064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57026" name="Picture 2" descr="https://levaire.com/wp-content/uploads/2018/05/digital-evangelism-696x465.jpg">
            <a:extLst>
              <a:ext uri="{FF2B5EF4-FFF2-40B4-BE49-F238E27FC236}">
                <a16:creationId xmlns:a16="http://schemas.microsoft.com/office/drawing/2014/main" id="{0FE50FA7-F6C2-214B-8F22-8ED7E9570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268760"/>
            <a:ext cx="77216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741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Dr.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34" tIns="45667" rIns="91334" bIns="45667"/>
          <a:lstStyle/>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Medical doctor</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Traveling companion of Paul</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Articulate historian &amp; writer</a:t>
            </a:r>
          </a:p>
        </p:txBody>
      </p:sp>
    </p:spTree>
    <p:extLst>
      <p:ext uri="{BB962C8B-B14F-4D97-AF65-F5344CB8AC3E}">
        <p14:creationId xmlns:p14="http://schemas.microsoft.com/office/powerpoint/2010/main" val="31815234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50000" t="50000" r="50000" b="50000"/>
            </a:path>
            <a:tileRect/>
          </a:gra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50000" t="50000" r="50000" b="50000"/>
            </a:path>
            <a:tileRect/>
          </a:gra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239054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mn-ea"/>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mn-ea"/>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mn-ea"/>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mn-ea"/>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933837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1526597366"/>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a:t>
            </a:r>
          </a:p>
        </p:txBody>
      </p:sp>
    </p:spTree>
    <p:extLst>
      <p:ext uri="{BB962C8B-B14F-4D97-AF65-F5344CB8AC3E}">
        <p14:creationId xmlns:p14="http://schemas.microsoft.com/office/powerpoint/2010/main" val="30665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099483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noFill/>
          <a:ln>
            <a:noFill/>
          </a:ln>
          <a:effectLst/>
        </p:spPr>
        <p:txBody>
          <a:bodyPr vert="horz" wrap="square" lIns="91389" tIns="45695" rIns="91389" bIns="45695" numCol="1" anchor="ctr" anchorCtr="0" compatLnSpc="1">
            <a:prstTxWarp prst="textNoShape">
              <a:avLst/>
            </a:prstTxWarp>
          </a:bodyPr>
          <a:lstStyle/>
          <a:p>
            <a:r>
              <a:rPr lang="en-US" dirty="0">
                <a:effectLst>
                  <a:glow rad="127000">
                    <a:schemeClr val="bg1"/>
                  </a:glow>
                </a:effectLst>
                <a:latin typeface="Arial" charset="0"/>
                <a:ea typeface="ＭＳ Ｐゴシック" charset="0"/>
              </a:rPr>
              <a:t>Upper Room Prayer</a:t>
            </a:r>
          </a:p>
        </p:txBody>
      </p:sp>
      <p:pic>
        <p:nvPicPr>
          <p:cNvPr id="10242" name="Picture 2" descr="Image result for power of the holy spirit">
            <a:extLst>
              <a:ext uri="{FF2B5EF4-FFF2-40B4-BE49-F238E27FC236}">
                <a16:creationId xmlns:a16="http://schemas.microsoft.com/office/drawing/2014/main" id="{CB6EBDA4-473F-7943-B1A7-8334FFDF6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620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Gait Cycle">
            <a:extLst>
              <a:ext uri="{FF2B5EF4-FFF2-40B4-BE49-F238E27FC236}">
                <a16:creationId xmlns:a16="http://schemas.microsoft.com/office/drawing/2014/main" id="{67FCDE85-0D08-B24B-BE1C-C2B5E91674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 y="2593734"/>
            <a:ext cx="9144000" cy="3398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1149536"/>
            <a:ext cx="9144000" cy="6436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a:t>
            </a:r>
          </a:p>
        </p:txBody>
      </p:sp>
      <p:sp>
        <p:nvSpPr>
          <p:cNvPr id="900098" name="Rectangle 2"/>
          <p:cNvSpPr>
            <a:spLocks noGrp="1" noChangeArrowheads="1"/>
          </p:cNvSpPr>
          <p:nvPr>
            <p:ph type="ctrTitle"/>
          </p:nvPr>
        </p:nvSpPr>
        <p:spPr>
          <a:xfrm>
            <a:off x="-23813" y="24696"/>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Put Wait in Your Gait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572570048"/>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 spend so much time waiting for things to be over. | by BoucheBée | The  Startup | Medium">
            <a:extLst>
              <a:ext uri="{FF2B5EF4-FFF2-40B4-BE49-F238E27FC236}">
                <a16:creationId xmlns:a16="http://schemas.microsoft.com/office/drawing/2014/main" id="{2FCE5A35-F279-F34F-B576-CD89CCDA3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1"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Waiting</a:t>
            </a:r>
          </a:p>
        </p:txBody>
      </p:sp>
    </p:spTree>
    <p:extLst>
      <p:ext uri="{BB962C8B-B14F-4D97-AF65-F5344CB8AC3E}">
        <p14:creationId xmlns:p14="http://schemas.microsoft.com/office/powerpoint/2010/main" val="109540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ar of Waiting « Stretches of Tedium">
            <a:extLst>
              <a:ext uri="{FF2B5EF4-FFF2-40B4-BE49-F238E27FC236}">
                <a16:creationId xmlns:a16="http://schemas.microsoft.com/office/drawing/2014/main" id="{F947377D-8807-738F-7024-903E8D7CFBB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755" b="7140"/>
          <a:stretch/>
        </p:blipFill>
        <p:spPr>
          <a:xfrm>
            <a:off x="-60516" y="1"/>
            <a:ext cx="9204516" cy="6021288"/>
          </a:xfrm>
          <a:prstGeom prst="rect">
            <a:avLst/>
          </a:prstGeom>
        </p:spPr>
      </p:pic>
      <p:sp>
        <p:nvSpPr>
          <p:cNvPr id="900098" name="Rectangle 2"/>
          <p:cNvSpPr>
            <a:spLocks noGrp="1" noChangeArrowheads="1"/>
          </p:cNvSpPr>
          <p:nvPr>
            <p:ph type="ctrTitle"/>
          </p:nvPr>
        </p:nvSpPr>
        <p:spPr>
          <a:xfrm>
            <a:off x="0" y="65155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Waiting in the Spirit?</a:t>
            </a:r>
          </a:p>
        </p:txBody>
      </p:sp>
    </p:spTree>
    <p:extLst>
      <p:ext uri="{BB962C8B-B14F-4D97-AF65-F5344CB8AC3E}">
        <p14:creationId xmlns:p14="http://schemas.microsoft.com/office/powerpoint/2010/main" val="42325309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85EDE-5AC0-1048-A4E4-959653714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3"/>
            <a:ext cx="9144000" cy="6854653"/>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Flu Bug</a:t>
            </a:r>
          </a:p>
        </p:txBody>
      </p:sp>
    </p:spTree>
    <p:extLst>
      <p:ext uri="{BB962C8B-B14F-4D97-AF65-F5344CB8AC3E}">
        <p14:creationId xmlns:p14="http://schemas.microsoft.com/office/powerpoint/2010/main" val="34812911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8644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are you waiting for?</a:t>
            </a:r>
          </a:p>
        </p:txBody>
      </p:sp>
      <p:pic>
        <p:nvPicPr>
          <p:cNvPr id="3" name="Picture 2" descr="Waiting for Love by FilipR8 on DeviantArt">
            <a:extLst>
              <a:ext uri="{FF2B5EF4-FFF2-40B4-BE49-F238E27FC236}">
                <a16:creationId xmlns:a16="http://schemas.microsoft.com/office/drawing/2014/main" id="{D0FF059E-BC0C-8E4A-BD4D-E2171788739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016250" y="2260600"/>
            <a:ext cx="3111500" cy="2336800"/>
          </a:xfrm>
          <a:prstGeom prst="rect">
            <a:avLst/>
          </a:prstGeom>
        </p:spPr>
      </p:pic>
      <p:sp>
        <p:nvSpPr>
          <p:cNvPr id="4" name="TextBox 3">
            <a:extLst>
              <a:ext uri="{FF2B5EF4-FFF2-40B4-BE49-F238E27FC236}">
                <a16:creationId xmlns:a16="http://schemas.microsoft.com/office/drawing/2014/main" id="{B5CD9A78-CDD5-E34A-A0DB-CBBB930A3EA0}"/>
              </a:ext>
            </a:extLst>
          </p:cNvPr>
          <p:cNvSpPr txBox="1"/>
          <p:nvPr/>
        </p:nvSpPr>
        <p:spPr>
          <a:xfrm>
            <a:off x="3016250" y="4597400"/>
            <a:ext cx="3111500"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4" tooltip="http://filipr8.deviantart.com/art/Waiting-for-Love-178180475"/>
              </a:rPr>
              <a:t>This Photo</a:t>
            </a:r>
            <a:r>
              <a:rPr kumimoji="0" lang="en-US" sz="900" b="0" i="0" u="none" strike="noStrike" kern="1200" cap="none" spc="0" normalizeH="0" baseline="0" noProof="0">
                <a:ln>
                  <a:noFill/>
                </a:ln>
                <a:solidFill>
                  <a:srgbClr val="000000"/>
                </a:solidFill>
                <a:effectLst/>
                <a:uLnTx/>
                <a:uFillTx/>
                <a:latin typeface="Times New Roman"/>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6" name="Picture 5" descr="Aerial Photo of People on Waiting Shed · Free Stock Photo">
            <a:extLst>
              <a:ext uri="{FF2B5EF4-FFF2-40B4-BE49-F238E27FC236}">
                <a16:creationId xmlns:a16="http://schemas.microsoft.com/office/drawing/2014/main" id="{E90940B7-D836-0F49-A85C-7215A7B3E00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864488"/>
            <a:ext cx="9144000" cy="6096000"/>
          </a:xfrm>
          <a:prstGeom prst="rect">
            <a:avLst/>
          </a:prstGeom>
        </p:spPr>
      </p:pic>
    </p:spTree>
    <p:extLst>
      <p:ext uri="{BB962C8B-B14F-4D97-AF65-F5344CB8AC3E}">
        <p14:creationId xmlns:p14="http://schemas.microsoft.com/office/powerpoint/2010/main" val="27269342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Gait Cycle">
            <a:extLst>
              <a:ext uri="{FF2B5EF4-FFF2-40B4-BE49-F238E27FC236}">
                <a16:creationId xmlns:a16="http://schemas.microsoft.com/office/drawing/2014/main" id="{67FCDE85-0D08-B24B-BE1C-C2B5E91674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 y="2593734"/>
            <a:ext cx="9144000" cy="3398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1149536"/>
            <a:ext cx="9144000" cy="6436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a:t>
            </a:r>
          </a:p>
        </p:txBody>
      </p:sp>
      <p:sp>
        <p:nvSpPr>
          <p:cNvPr id="900098" name="Rectangle 2"/>
          <p:cNvSpPr>
            <a:spLocks noGrp="1" noChangeArrowheads="1"/>
          </p:cNvSpPr>
          <p:nvPr>
            <p:ph type="ctrTitle"/>
          </p:nvPr>
        </p:nvSpPr>
        <p:spPr>
          <a:xfrm>
            <a:off x="-23813" y="24696"/>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Put Wait in Your Gait</a:t>
            </a:r>
          </a:p>
        </p:txBody>
      </p:sp>
    </p:spTree>
    <p:extLst>
      <p:ext uri="{BB962C8B-B14F-4D97-AF65-F5344CB8AC3E}">
        <p14:creationId xmlns:p14="http://schemas.microsoft.com/office/powerpoint/2010/main" val="185442916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spTree>
    <p:extLst>
      <p:ext uri="{BB962C8B-B14F-4D97-AF65-F5344CB8AC3E}">
        <p14:creationId xmlns:p14="http://schemas.microsoft.com/office/powerpoint/2010/main" val="16198288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22051400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34" tIns="45667" rIns="91334" bIns="45667"/>
          <a:lstStyle/>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Medical doctor</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Traveling companion of Paul</a:t>
            </a:r>
          </a:p>
          <a:p>
            <a:pPr marL="0" marR="0" lvl="0" indent="10148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mn-cs"/>
              </a:rPr>
              <a:t>Articulate historian &amp; writer</a:t>
            </a:r>
          </a:p>
        </p:txBody>
      </p:sp>
    </p:spTree>
    <p:extLst>
      <p:ext uri="{BB962C8B-B14F-4D97-AF65-F5344CB8AC3E}">
        <p14:creationId xmlns:p14="http://schemas.microsoft.com/office/powerpoint/2010/main" val="270156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0587" y="4915582"/>
            <a:ext cx="8826825" cy="741528"/>
          </a:xfrm>
          <a:prstGeom prst="rect">
            <a:avLst/>
          </a:prstGeom>
          <a:noFill/>
        </p:spPr>
        <p:txBody>
          <a:bodyPr wrap="square" lIns="91261" tIns="45631" rIns="91261" bIns="45631">
            <a:spAutoFit/>
          </a:bodyPr>
          <a:lstStyle/>
          <a:p>
            <a:pPr marL="0" marR="0" lvl="0" indent="0" algn="l" defTabSz="913095"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JESUS ASCENDS TO HEAVEN</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0576" y="4409193"/>
            <a:ext cx="5284995" cy="676596"/>
          </a:xfrm>
          <a:prstGeom prst="rect">
            <a:avLst/>
          </a:prstGeom>
          <a:noFill/>
        </p:spPr>
        <p:txBody>
          <a:bodyPr wrap="square" lIns="91261" tIns="45631" rIns="91261" bIns="45631">
            <a:spAutoFit/>
          </a:bodyPr>
          <a:lstStyle/>
          <a:p>
            <a:pPr marL="0" marR="0" lvl="0" indent="0" algn="l" defTabSz="91309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Acts 1:1-14</a:t>
            </a:r>
          </a:p>
        </p:txBody>
      </p:sp>
      <p:grpSp>
        <p:nvGrpSpPr>
          <p:cNvPr id="18" name="Group 17"/>
          <p:cNvGrpSpPr/>
          <p:nvPr/>
        </p:nvGrpSpPr>
        <p:grpSpPr>
          <a:xfrm>
            <a:off x="6299680" y="188640"/>
            <a:ext cx="3456896" cy="1440159"/>
            <a:chOff x="5508104" y="620689"/>
            <a:chExt cx="3456896" cy="1440159"/>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20" name="TextBox 1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59615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my first book I told you, Theophilus, about everything Jesus began to do and teach </a:t>
            </a:r>
            <a:r>
              <a:rPr lang="en-US" sz="3200" b="1" baseline="30000" dirty="0">
                <a:effectLst>
                  <a:glow rad="127000">
                    <a:schemeClr val="tx1"/>
                  </a:glow>
                </a:effectLst>
                <a:latin typeface="Arial" charset="0"/>
                <a:ea typeface="ＭＳ Ｐゴシック" charset="0"/>
                <a:cs typeface="ＭＳ Ｐゴシック" charset="0"/>
              </a:rPr>
              <a:t>2 </a:t>
            </a:r>
            <a:r>
              <a:rPr lang="en-US" sz="3200" b="1" dirty="0">
                <a:effectLst>
                  <a:glow rad="127000">
                    <a:schemeClr val="tx1"/>
                  </a:glow>
                </a:effectLst>
                <a:latin typeface="Arial" charset="0"/>
                <a:ea typeface="ＭＳ Ｐゴシック" charset="0"/>
                <a:cs typeface="ＭＳ Ｐゴシック" charset="0"/>
              </a:rPr>
              <a:t>until the day he was taken up to heaven after giving his chosen apostles further instructions through the Holy Spirit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216973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During the forty days after he suffered and died, he appeared to the apostles from time to time, and he proved to them in many ways that he was actually alive. And he talked to them about the </a:t>
            </a:r>
            <a:r>
              <a:rPr lang="en-US" sz="3200" b="1" dirty="0">
                <a:solidFill>
                  <a:srgbClr val="FFFF00"/>
                </a:solidFill>
                <a:effectLst>
                  <a:glow rad="127000">
                    <a:schemeClr val="tx1"/>
                  </a:glow>
                </a:effectLst>
                <a:latin typeface="Arial" charset="0"/>
                <a:ea typeface="ＭＳ Ｐゴシック" charset="0"/>
                <a:cs typeface="ＭＳ Ｐゴシック" charset="0"/>
              </a:rPr>
              <a:t>Kingdom of God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222758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Look at the Future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626707" name="Text Box 4"/>
          <p:cNvSpPr txBox="1">
            <a:spLocks noChangeArrowheads="1"/>
          </p:cNvSpPr>
          <p:nvPr/>
        </p:nvSpPr>
        <p:spPr bwMode="auto">
          <a:xfrm>
            <a:off x="8101013" y="-459432"/>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473</a:t>
            </a:r>
          </a:p>
        </p:txBody>
      </p:sp>
    </p:spTree>
    <p:extLst>
      <p:ext uri="{BB962C8B-B14F-4D97-AF65-F5344CB8AC3E}">
        <p14:creationId xmlns:p14="http://schemas.microsoft.com/office/powerpoint/2010/main" val="344926178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NIV Isaiah 65:20 </a:t>
            </a:r>
            <a:r>
              <a:rPr kumimoji="0" lang="en-GB" altLang="ja-JP"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kumimoji="0" lang="en-GB"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NTS 424</a:t>
            </a:r>
          </a:p>
        </p:txBody>
      </p:sp>
    </p:spTree>
    <p:extLst>
      <p:ext uri="{BB962C8B-B14F-4D97-AF65-F5344CB8AC3E}">
        <p14:creationId xmlns:p14="http://schemas.microsoft.com/office/powerpoint/2010/main" val="31396400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To Disciples: WAIT for the Spirit!</a:t>
            </a:r>
          </a:p>
        </p:txBody>
      </p:sp>
      <p:pic>
        <p:nvPicPr>
          <p:cNvPr id="10242" name="Picture 2" descr="Felix Osborn – LEARNING TO WAIT FOR GOD">
            <a:extLst>
              <a:ext uri="{FF2B5EF4-FFF2-40B4-BE49-F238E27FC236}">
                <a16:creationId xmlns:a16="http://schemas.microsoft.com/office/drawing/2014/main" id="{EA900285-6B36-0B46-9532-5BC982B063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7113" y="1136384"/>
            <a:ext cx="7435957" cy="4881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7EC84EC-5250-F743-BF3A-C5C08909D8A9}"/>
              </a:ext>
            </a:extLst>
          </p:cNvPr>
          <p:cNvSpPr txBox="1">
            <a:spLocks noChangeArrowheads="1"/>
          </p:cNvSpPr>
          <p:nvPr/>
        </p:nvSpPr>
        <p:spPr bwMode="auto">
          <a:xfrm>
            <a:off x="0" y="5950227"/>
            <a:ext cx="9144000" cy="85476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1:4-5</a:t>
            </a:r>
          </a:p>
        </p:txBody>
      </p:sp>
    </p:spTree>
    <p:extLst>
      <p:ext uri="{BB962C8B-B14F-4D97-AF65-F5344CB8AC3E}">
        <p14:creationId xmlns:p14="http://schemas.microsoft.com/office/powerpoint/2010/main" val="5848302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To Us: DON’T WAIT for the Spirit!</a:t>
            </a:r>
          </a:p>
        </p:txBody>
      </p:sp>
      <p:pic>
        <p:nvPicPr>
          <p:cNvPr id="8196" name="Picture 4" descr="John Stott quote: We do not need to wait for the Holy Spirit...">
            <a:extLst>
              <a:ext uri="{FF2B5EF4-FFF2-40B4-BE49-F238E27FC236}">
                <a16:creationId xmlns:a16="http://schemas.microsoft.com/office/drawing/2014/main" id="{159B47BF-1963-3A49-9C91-1C5AA9C7FD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957A855-CBDB-FF46-8775-EB5925D472C6}"/>
              </a:ext>
            </a:extLst>
          </p:cNvPr>
          <p:cNvSpPr txBox="1">
            <a:spLocks noChangeArrowheads="1"/>
          </p:cNvSpPr>
          <p:nvPr/>
        </p:nvSpPr>
        <p:spPr bwMode="auto">
          <a:xfrm>
            <a:off x="2789694" y="1342759"/>
            <a:ext cx="6199321" cy="415025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We do not need to wait for the Holy Spirit to come: he came on the day of Pentecost. He has never left the church.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John Stott—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4284820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sp>
        <p:nvSpPr>
          <p:cNvPr id="4" name="Rectangle 2">
            <a:extLst>
              <a:ext uri="{FF2B5EF4-FFF2-40B4-BE49-F238E27FC236}">
                <a16:creationId xmlns:a16="http://schemas.microsoft.com/office/drawing/2014/main" id="{85CE806B-1FD5-414A-8C05-BF4DE6C26268}"/>
              </a:ext>
            </a:extLst>
          </p:cNvPr>
          <p:cNvSpPr txBox="1">
            <a:spLocks noChangeArrowheads="1"/>
          </p:cNvSpPr>
          <p:nvPr/>
        </p:nvSpPr>
        <p:spPr bwMode="auto">
          <a:xfrm>
            <a:off x="0" y="5950227"/>
            <a:ext cx="9144000" cy="85476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26821269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grpSp>
        <p:nvGrpSpPr>
          <p:cNvPr id="16" name="Group 15">
            <a:extLst>
              <a:ext uri="{FF2B5EF4-FFF2-40B4-BE49-F238E27FC236}">
                <a16:creationId xmlns:a16="http://schemas.microsoft.com/office/drawing/2014/main" id="{7ACCF13E-5B37-3542-8CC0-2BC991429F67}"/>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0E22E3A8-C2A7-794B-A235-AF60FC473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53C8E3D2-0EFA-D54F-A0EA-44303A693201}"/>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Witness</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1:6-11)</a:t>
              </a:r>
            </a:p>
          </p:txBody>
        </p:sp>
      </p:grpSp>
    </p:spTree>
    <p:extLst>
      <p:ext uri="{BB962C8B-B14F-4D97-AF65-F5344CB8AC3E}">
        <p14:creationId xmlns:p14="http://schemas.microsoft.com/office/powerpoint/2010/main" val="31533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8" repeatCount="indefinite" restart="whenNotActive" fill="hold" evtFilter="cancelBubble" nodeType="interactiveSeq">
                <p:stCondLst>
                  <p:cond delay="indefinite"/>
                  <p:cond evt="onBegin" delay="0">
                    <p:tn val="1"/>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11248 -0.17207" pathEditMode="relative" ptsTypes="AA">
                                      <p:cBhvr>
                                        <p:cTn id="12" dur="30000" fill="hold"/>
                                        <p:tgtEl>
                                          <p:spTgt spid="3"/>
                                        </p:tgtEl>
                                        <p:attrNameLst>
                                          <p:attrName>ppt_x</p:attrName>
                                          <p:attrName>ppt_y</p:attrName>
                                        </p:attrNameLst>
                                      </p:cBhvr>
                                    </p:animMotion>
                                  </p:childTnLst>
                                </p:cTn>
                              </p:par>
                              <p:par>
                                <p:cTn id="13" presetID="6" presetClass="emph" presetSubtype="0" accel="50000" decel="50000" fill="hold" nodeType="withEffect">
                                  <p:stCondLst>
                                    <p:cond delay="0"/>
                                  </p:stCondLst>
                                  <p:childTnLst>
                                    <p:animScale>
                                      <p:cBhvr>
                                        <p:cTn id="14" dur="30000" fill="hold"/>
                                        <p:tgtEl>
                                          <p:spTgt spid="3"/>
                                        </p:tgtEl>
                                      </p:cBhvr>
                                      <p:by x="150000" y="150000"/>
                                    </p:animScale>
                                  </p:childTnLst>
                                </p:cTn>
                              </p:par>
                            </p:childTnLst>
                          </p:cTn>
                        </p:par>
                        <p:par>
                          <p:cTn id="15" fill="hold">
                            <p:stCondLst>
                              <p:cond delay="30000"/>
                            </p:stCondLst>
                            <p:childTnLst>
                              <p:par>
                                <p:cTn id="16" presetID="0" presetClass="path" presetSubtype="0" accel="50000" decel="50000" fill="hold" nodeType="afterEffect">
                                  <p:stCondLst>
                                    <p:cond delay="5000"/>
                                  </p:stCondLst>
                                  <p:childTnLst>
                                    <p:animMotion origin="layout" path="M -0.11248 -0.17207 L 0 0"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3"/>
                                        </p:tgtEl>
                                      </p:cBhvr>
                                      <p:by x="150000" y="150000"/>
                                      <p:to x="100000" y="100000"/>
                                    </p:animScale>
                                  </p:childTnLst>
                                </p:cTn>
                              </p:par>
                            </p:childTnLst>
                          </p:cTn>
                        </p:par>
                        <p:par>
                          <p:cTn id="20" fill="hold">
                            <p:stCondLst>
                              <p:cond delay="6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Start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So when the apostles were with Jesus, they kept asking him, </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Lord, has the time come for you to free Israel and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restore our kingdom</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b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b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(Acts 1:6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End</a:t>
            </a:r>
            <a:endPar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For the next two years, Paul lived in Rome at his own expense. He welcomed all who visited him,  </a:t>
            </a:r>
            <a:r>
              <a:rPr kumimoji="0" lang="en-US" altLang="zh-CN" sz="2400" b="1" i="0" u="none" strike="noStrike" kern="1200" cap="none" spc="0" normalizeH="0" baseline="30000" noProof="0" dirty="0">
                <a:ln>
                  <a:noFill/>
                </a:ln>
                <a:solidFill>
                  <a:srgbClr val="000000"/>
                </a:solidFill>
                <a:effectLst/>
                <a:uLnTx/>
                <a:uFillTx/>
                <a:latin typeface="Arail" charset="0"/>
                <a:ea typeface="ＭＳ Ｐゴシック" charset="0"/>
                <a:cs typeface="Arail" charset="0"/>
              </a:rPr>
              <a:t>31</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boldly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proclaiming the Kingdom of God</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and teaching about the Lord Jesus Christ. And no one tried to stop him</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(Acts 28:30-31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55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96752"/>
            <a:ext cx="9144000" cy="3312368"/>
          </a:xfrm>
          <a:effectLst/>
        </p:spPr>
        <p:txBody>
          <a:bodyPr anchor="ctr"/>
          <a:lstStyle/>
          <a:p>
            <a:pPr>
              <a:defRPr/>
            </a:pPr>
            <a:r>
              <a:rPr lang="en-US" sz="4800" b="1" dirty="0">
                <a:solidFill>
                  <a:srgbClr val="000099"/>
                </a:solidFill>
                <a:effectLst/>
                <a:latin typeface="Arial" charset="0"/>
                <a:ea typeface="ＭＳ Ｐゴシック" charset="0"/>
                <a:cs typeface="ＭＳ Ｐゴシック" charset="0"/>
              </a:rPr>
              <a:t>Will you at this time restore the kingdom to yourself?</a:t>
            </a:r>
          </a:p>
        </p:txBody>
      </p:sp>
      <p:sp>
        <p:nvSpPr>
          <p:cNvPr id="3" name="Rectangle 2">
            <a:extLst>
              <a:ext uri="{FF2B5EF4-FFF2-40B4-BE49-F238E27FC236}">
                <a16:creationId xmlns:a16="http://schemas.microsoft.com/office/drawing/2014/main" id="{51F934D5-9722-5983-7770-FDEEF707BCB3}"/>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en-US" sz="4800" b="1" dirty="0"/>
              <a:t>Acts 1:6</a:t>
            </a:r>
            <a:endParaRPr lang="ar-SA" sz="4800" b="1" dirty="0"/>
          </a:p>
        </p:txBody>
      </p:sp>
    </p:spTree>
    <p:extLst>
      <p:ext uri="{BB962C8B-B14F-4D97-AF65-F5344CB8AC3E}">
        <p14:creationId xmlns:p14="http://schemas.microsoft.com/office/powerpoint/2010/main" val="422032037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shall be my witnesses”</a:t>
            </a: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474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ED4C7FE-1D95-D021-6EA3-EBB6243F1651}"/>
              </a:ext>
            </a:extLst>
          </p:cNvPr>
          <p:cNvSpPr txBox="1">
            <a:spLocks noChangeArrowheads="1"/>
          </p:cNvSpPr>
          <p:nvPr/>
        </p:nvSpPr>
        <p:spPr bwMode="auto">
          <a:xfrm>
            <a:off x="179388" y="980728"/>
            <a:ext cx="2808436" cy="563220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a:t>
            </a:r>
            <a:r>
              <a:rPr kumimoji="0" lang="en-US" altLang="ja-JP" b="1" i="0" u="none" strike="noStrike" kern="1200" cap="none" spc="0" normalizeH="0" baseline="0" noProof="0" dirty="0">
                <a:ln>
                  <a:noFill/>
                </a:ln>
                <a:solidFill>
                  <a:srgbClr val="FFFF00"/>
                </a:solidFill>
                <a:effectLst/>
                <a:uLnTx/>
                <a:uFillTx/>
                <a:latin typeface="Arial" charset="0"/>
                <a:ea typeface="ＭＳ Ｐゴシック" charset="0"/>
              </a:rPr>
              <a:t>you shall be My witnesses </a:t>
            </a:r>
            <a:r>
              <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rPr>
              <a:t>both in Jerusalem, and in all Judea and Samaria, and even to the remotest part of the earth.</a:t>
            </a:r>
            <a:r>
              <a:rPr kumimoji="0" lang="ru-RU" altLang="ja-JP"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srgbClr val="FFFFFF"/>
                </a:solidFill>
                <a:latin typeface="Arial" charset="0"/>
              </a:rPr>
              <a:t>—Acts 1:8—</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832681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333399">
                    <a:lumMod val="40000"/>
                    <a:lumOff val="60000"/>
                  </a:srgbClr>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even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remotest part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of the earth.</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The Roman Empire</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32333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20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2000" b="1" i="0" u="none" strike="noStrike" kern="1200" cap="none" spc="0" normalizeH="0" baseline="0" noProof="0" dirty="0">
                <a:ln>
                  <a:noFill/>
                </a:ln>
                <a:solidFill>
                  <a:srgbClr val="AAE2CA"/>
                </a:solidFill>
                <a:effectLst/>
                <a:uLnTx/>
                <a:uFillTx/>
                <a:latin typeface="Arial" charset="0"/>
                <a:ea typeface="ＭＳ Ｐゴシック" charset="0"/>
              </a:rPr>
              <a:t>Judea and Samaria</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altLang="ja-JP" sz="2000" b="1" i="1" u="none" strike="noStrike" kern="1200" cap="none" spc="0" normalizeH="0" baseline="0" noProof="0" dirty="0">
                <a:ln>
                  <a:noFill/>
                </a:ln>
                <a:solidFill>
                  <a:srgbClr val="FFFF00"/>
                </a:solidFill>
                <a:effectLst/>
                <a:uLnTx/>
                <a:uFillTx/>
                <a:latin typeface="Arial" charset="0"/>
                <a:ea typeface="ＭＳ Ｐゴシック" charset="0"/>
              </a:rPr>
              <a:t>even to the remotest part of the earth</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 (Acts 1:8 </a:t>
            </a:r>
            <a:r>
              <a:rPr kumimoji="0" lang="en-US" altLang="ja-JP" sz="1800" b="1" i="0" u="none" strike="noStrike" kern="1200" cap="none" spc="0" normalizeH="0" baseline="0" noProof="0" dirty="0">
                <a:ln>
                  <a:noFill/>
                </a:ln>
                <a:solidFill>
                  <a:srgbClr val="FFFFFF"/>
                </a:solidFill>
                <a:effectLst/>
                <a:uLnTx/>
                <a:uFillTx/>
                <a:latin typeface="Arial" charset="0"/>
                <a:ea typeface="ＭＳ Ｐゴシック" charset="0"/>
              </a:rPr>
              <a:t>NAU</a:t>
            </a:r>
            <a:r>
              <a:rPr kumimoji="0" lang="en-US" altLang="ja-JP" sz="20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Judea</a:t>
            </a: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804862" y="2009698"/>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AE2CA"/>
                </a:solidFill>
                <a:effectLst>
                  <a:glow rad="101600">
                    <a:srgbClr val="000000">
                      <a:alpha val="75000"/>
                    </a:srgbClr>
                  </a:glow>
                </a:effectLst>
                <a:uLnTx/>
                <a:uFillTx/>
                <a:latin typeface="Arial" pitchFamily="-112" charset="0"/>
                <a:ea typeface="ＭＳ Ｐゴシック"/>
                <a:cs typeface="+mn-cs"/>
              </a:rPr>
              <a:t>Samaria</a:t>
            </a: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 typeface="Arial" charset="0"/>
              <a:buAutoNum type="arabicPeriod"/>
            </a:pPr>
            <a:r>
              <a:rPr lang="en-US" sz="3600" b="1" dirty="0">
                <a:latin typeface="Arial" charset="0"/>
                <a:cs typeface="Arial" charset="0"/>
              </a:rPr>
              <a:t>Which practices in Acts and the rest of the NT should we do today?  Please take the quiz.</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ail" charset="0"/>
                <a:cs typeface="Arail" charset="0"/>
              </a:rPr>
              <a:t>131e</a:t>
            </a:r>
          </a:p>
        </p:txBody>
      </p:sp>
    </p:spTree>
    <p:extLst>
      <p:ext uri="{BB962C8B-B14F-4D97-AF65-F5344CB8AC3E}">
        <p14:creationId xmlns:p14="http://schemas.microsoft.com/office/powerpoint/2010/main" val="39743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ctrTitle"/>
          </p:nvPr>
        </p:nvSpPr>
        <p:spPr>
          <a:xfrm>
            <a:off x="0" y="-65068"/>
            <a:ext cx="9144000" cy="623823"/>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43" tIns="32883" rIns="63243" bIns="32883" numCol="1" anchor="ctr" anchorCtr="0" compatLnSpc="1">
            <a:prstTxWarp prst="textNoShape">
              <a:avLst/>
            </a:prstTxWarp>
          </a:bodyPr>
          <a:lstStyle/>
          <a:p>
            <a:pPr defTabSz="321263"/>
            <a:r>
              <a:rPr lang="en-US" sz="3200" b="1">
                <a:ea typeface="ＭＳ Ｐゴシック"/>
                <a:cs typeface="DejaVu Sans"/>
              </a:rPr>
              <a:t>Used with permission</a:t>
            </a:r>
          </a:p>
        </p:txBody>
      </p:sp>
    </p:spTree>
    <p:extLst>
      <p:ext uri="{BB962C8B-B14F-4D97-AF65-F5344CB8AC3E}">
        <p14:creationId xmlns:p14="http://schemas.microsoft.com/office/powerpoint/2010/main" val="296586236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p:txBody>
          <a:bodyPr anchor="ctr"/>
          <a:lstStyle/>
          <a:p>
            <a:pPr>
              <a:defRPr/>
            </a:pPr>
            <a:r>
              <a:rPr lang="en-US" sz="4000" b="1" dirty="0">
                <a:solidFill>
                  <a:srgbClr val="FFFFFF"/>
                </a:solidFill>
                <a:effectLst>
                  <a:outerShdw blurRad="50800" dist="38100" dir="2700000" algn="tl" rotWithShape="0">
                    <a:srgbClr val="000000"/>
                  </a:outerShdw>
                </a:effectLst>
                <a:latin typeface="Arial"/>
                <a:ea typeface="ＭＳ Ｐゴシック" charset="0"/>
                <a:cs typeface="Arial"/>
              </a:rPr>
              <a:t>Two Angels (Acts 1:11)</a:t>
            </a:r>
          </a:p>
        </p:txBody>
      </p:sp>
    </p:spTree>
    <p:extLst>
      <p:ext uri="{BB962C8B-B14F-4D97-AF65-F5344CB8AC3E}">
        <p14:creationId xmlns:p14="http://schemas.microsoft.com/office/powerpoint/2010/main" val="257941382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grpSp>
        <p:nvGrpSpPr>
          <p:cNvPr id="16" name="Group 15">
            <a:extLst>
              <a:ext uri="{FF2B5EF4-FFF2-40B4-BE49-F238E27FC236}">
                <a16:creationId xmlns:a16="http://schemas.microsoft.com/office/drawing/2014/main" id="{7ACCF13E-5B37-3542-8CC0-2BC991429F67}"/>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0E22E3A8-C2A7-794B-A235-AF60FC473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53C8E3D2-0EFA-D54F-A0EA-44303A693201}"/>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Witness</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1:6-11)</a:t>
              </a:r>
            </a:p>
          </p:txBody>
        </p:sp>
      </p:grpSp>
      <p:grpSp>
        <p:nvGrpSpPr>
          <p:cNvPr id="17" name="Group 16">
            <a:extLst>
              <a:ext uri="{FF2B5EF4-FFF2-40B4-BE49-F238E27FC236}">
                <a16:creationId xmlns:a16="http://schemas.microsoft.com/office/drawing/2014/main" id="{E3BD894A-BC6C-7F46-BDFA-742C881F162C}"/>
              </a:ext>
            </a:extLst>
          </p:cNvPr>
          <p:cNvGrpSpPr/>
          <p:nvPr/>
        </p:nvGrpSpPr>
        <p:grpSpPr>
          <a:xfrm>
            <a:off x="4565265" y="1724849"/>
            <a:ext cx="4757639" cy="4181167"/>
            <a:chOff x="4565265" y="1724849"/>
            <a:chExt cx="4757639" cy="4181167"/>
          </a:xfrm>
        </p:grpSpPr>
        <p:pic>
          <p:nvPicPr>
            <p:cNvPr id="15" name="Graphic 14" descr="Sign Language">
              <a:extLst>
                <a:ext uri="{FF2B5EF4-FFF2-40B4-BE49-F238E27FC236}">
                  <a16:creationId xmlns:a16="http://schemas.microsoft.com/office/drawing/2014/main" id="{56C453E4-E86D-144A-A17C-7F60ACCEAF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5461" y="1724849"/>
              <a:ext cx="4181167" cy="4181167"/>
            </a:xfrm>
            <a:prstGeom prst="rect">
              <a:avLst/>
            </a:prstGeom>
          </p:spPr>
        </p:pic>
        <p:sp>
          <p:nvSpPr>
            <p:cNvPr id="20" name="Rectangle 2">
              <a:extLst>
                <a:ext uri="{FF2B5EF4-FFF2-40B4-BE49-F238E27FC236}">
                  <a16:creationId xmlns:a16="http://schemas.microsoft.com/office/drawing/2014/main" id="{11D627A6-B71C-DE40-911D-288CC7E7144A}"/>
                </a:ext>
              </a:extLst>
            </p:cNvPr>
            <p:cNvSpPr txBox="1">
              <a:spLocks noChangeArrowheads="1"/>
            </p:cNvSpPr>
            <p:nvPr/>
          </p:nvSpPr>
          <p:spPr bwMode="auto">
            <a:xfrm>
              <a:off x="4565265" y="3047997"/>
              <a:ext cx="4757639" cy="1808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Pray</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1:12-26)</a:t>
              </a:r>
            </a:p>
          </p:txBody>
        </p:sp>
      </p:grpSp>
    </p:spTree>
    <p:extLst>
      <p:ext uri="{BB962C8B-B14F-4D97-AF65-F5344CB8AC3E}">
        <p14:creationId xmlns:p14="http://schemas.microsoft.com/office/powerpoint/2010/main" val="2335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13" repeatCount="indefinite" restart="whenNotActive" fill="hold" evtFilter="cancelBubble" nodeType="interactiveSeq">
                <p:stCondLst>
                  <p:cond delay="indefinite"/>
                  <p:cond evt="onBegin" delay="0">
                    <p:tn val="1"/>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11248 -0.17207"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0"/>
                                  </p:stCondLst>
                                  <p:childTnLst>
                                    <p:animScale>
                                      <p:cBhvr>
                                        <p:cTn id="19" dur="30000" fill="hold"/>
                                        <p:tgtEl>
                                          <p:spTgt spid="3"/>
                                        </p:tgtEl>
                                      </p:cBhvr>
                                      <p:by x="150000" y="150000"/>
                                    </p:animScale>
                                  </p:childTnLst>
                                </p:cTn>
                              </p:par>
                            </p:childTnLst>
                          </p:cTn>
                        </p:par>
                        <p:par>
                          <p:cTn id="20" fill="hold">
                            <p:stCondLst>
                              <p:cond delay="30000"/>
                            </p:stCondLst>
                            <p:childTnLst>
                              <p:par>
                                <p:cTn id="21" presetID="0" presetClass="path" presetSubtype="0" accel="50000" decel="50000" fill="hold" nodeType="afterEffect">
                                  <p:stCondLst>
                                    <p:cond delay="5000"/>
                                  </p:stCondLst>
                                  <p:childTnLst>
                                    <p:animMotion origin="layout" path="M -0.11248 -0.17207 L 0 0" pathEditMode="relative" ptsTypes="AA">
                                      <p:cBhvr>
                                        <p:cTn id="22" dur="30000" fill="hold"/>
                                        <p:tgtEl>
                                          <p:spTgt spid="3"/>
                                        </p:tgtEl>
                                        <p:attrNameLst>
                                          <p:attrName>ppt_x</p:attrName>
                                          <p:attrName>ppt_y</p:attrName>
                                        </p:attrNameLst>
                                      </p:cBhvr>
                                    </p:animMotion>
                                  </p:childTnLst>
                                </p:cTn>
                              </p:par>
                              <p:par>
                                <p:cTn id="23" presetID="6" presetClass="emph" presetSubtype="0" accel="50000" decel="50000" fill="hold" nodeType="withEffect">
                                  <p:stCondLst>
                                    <p:cond delay="5000"/>
                                  </p:stCondLst>
                                  <p:childTnLst>
                                    <p:animScale>
                                      <p:cBhvr>
                                        <p:cTn id="24" dur="30000" fill="hold"/>
                                        <p:tgtEl>
                                          <p:spTgt spid="3"/>
                                        </p:tgtEl>
                                      </p:cBhvr>
                                      <p:by x="150000" y="150000"/>
                                      <p:to x="100000" y="100000"/>
                                    </p:animScale>
                                  </p:childTnLst>
                                </p:cTn>
                              </p:par>
                            </p:childTnLst>
                          </p:cTn>
                        </p:par>
                        <p:par>
                          <p:cTn id="25" fill="hold">
                            <p:stCondLst>
                              <p:cond delay="65000"/>
                            </p:stCondLst>
                            <p:childTnLst>
                              <p:par>
                                <p:cTn id="26" presetID="0" presetClass="path" presetSubtype="0" accel="50000" decel="50000" fill="hold" nodeType="afterEffect">
                                  <p:stCondLst>
                                    <p:cond delay="0"/>
                                  </p:stCondLst>
                                  <p:childTnLst>
                                    <p:animMotion origin="layout" path="M 0 0 L 0 0" pathEditMode="relative" ptsTypes="AA">
                                      <p:cBhvr>
                                        <p:cTn id="27"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Upper Room Prayer</a:t>
            </a:r>
          </a:p>
        </p:txBody>
      </p:sp>
      <p:pic>
        <p:nvPicPr>
          <p:cNvPr id="17410" name="Picture 2" descr="Acts 1:12 – Archaeology and the Upper Room | Reading Acts">
            <a:extLst>
              <a:ext uri="{FF2B5EF4-FFF2-40B4-BE49-F238E27FC236}">
                <a16:creationId xmlns:a16="http://schemas.microsoft.com/office/drawing/2014/main" id="{4941DD5E-3BB1-2F46-8B36-2FDF2FC35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6513"/>
            <a:ext cx="9144000"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542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SCIPLES IN UPPER ROOM – GOD'S HOTSPOT">
            <a:extLst>
              <a:ext uri="{FF2B5EF4-FFF2-40B4-BE49-F238E27FC236}">
                <a16:creationId xmlns:a16="http://schemas.microsoft.com/office/drawing/2014/main" id="{116DB8C5-12B4-E145-8FC1-F71B2F9F3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75481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Upper Room Prayer</a:t>
            </a:r>
          </a:p>
        </p:txBody>
      </p:sp>
      <p:sp>
        <p:nvSpPr>
          <p:cNvPr id="6" name="Rectangle 2">
            <a:extLst>
              <a:ext uri="{FF2B5EF4-FFF2-40B4-BE49-F238E27FC236}">
                <a16:creationId xmlns:a16="http://schemas.microsoft.com/office/drawing/2014/main" id="{8383672B-D6F2-6C4B-BBE4-06423906FFA0}"/>
              </a:ext>
            </a:extLst>
          </p:cNvPr>
          <p:cNvSpPr txBox="1">
            <a:spLocks noChangeArrowheads="1"/>
          </p:cNvSpPr>
          <p:nvPr/>
        </p:nvSpPr>
        <p:spPr bwMode="auto">
          <a:xfrm>
            <a:off x="6152826" y="5806817"/>
            <a:ext cx="2650211" cy="82972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1:14</a:t>
            </a:r>
          </a:p>
        </p:txBody>
      </p:sp>
    </p:spTree>
    <p:extLst>
      <p:ext uri="{BB962C8B-B14F-4D97-AF65-F5344CB8AC3E}">
        <p14:creationId xmlns:p14="http://schemas.microsoft.com/office/powerpoint/2010/main" val="56635240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Revival historian J. Edwin Orr</a:t>
            </a:r>
          </a:p>
        </p:txBody>
      </p:sp>
      <p:sp>
        <p:nvSpPr>
          <p:cNvPr id="5" name="Rectangle 2">
            <a:extLst>
              <a:ext uri="{FF2B5EF4-FFF2-40B4-BE49-F238E27FC236}">
                <a16:creationId xmlns:a16="http://schemas.microsoft.com/office/drawing/2014/main" id="{D4DF1CA1-6B35-424A-A83C-5C869EAF127D}"/>
              </a:ext>
            </a:extLst>
          </p:cNvPr>
          <p:cNvSpPr txBox="1">
            <a:spLocks noChangeArrowheads="1"/>
          </p:cNvSpPr>
          <p:nvPr/>
        </p:nvSpPr>
        <p:spPr bwMode="auto">
          <a:xfrm>
            <a:off x="4572000" y="1317356"/>
            <a:ext cx="4571999" cy="45410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great spiritual awakening has begun anywhere in the world apart from united prayer—Christians persistently praying for revival.”</a:t>
            </a:r>
          </a:p>
        </p:txBody>
      </p:sp>
      <p:pic>
        <p:nvPicPr>
          <p:cNvPr id="23554" name="Picture 2" descr="206) Student Awakenings by J. Edwin Orr | Campus Christians Ministry |  campuschristians.info">
            <a:extLst>
              <a:ext uri="{FF2B5EF4-FFF2-40B4-BE49-F238E27FC236}">
                <a16:creationId xmlns:a16="http://schemas.microsoft.com/office/drawing/2014/main" id="{CAB456E9-212D-E343-9A16-4ED3D5449F5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6584" y="1117739"/>
            <a:ext cx="3898832" cy="509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334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latin typeface="Arail" charset="0"/>
                <a:cs typeface="Arail" charset="0"/>
              </a:rPr>
              <a:t>131e</a:t>
            </a: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FFFFFF"/>
                  </a:solidFill>
                  <a:latin typeface="Arail"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3370"/>
              <a:endParaRPr lang="en-US">
                <a:latin typeface="Times New Roman" pitchFamily="-110"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Scripture for Today: Acts 1:1-14 ~ with One">
            <a:extLst>
              <a:ext uri="{FF2B5EF4-FFF2-40B4-BE49-F238E27FC236}">
                <a16:creationId xmlns:a16="http://schemas.microsoft.com/office/drawing/2014/main" id="{8DEC298B-3FD9-B14C-A1BF-72E460D46A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Matthias Chosen</a:t>
            </a:r>
          </a:p>
        </p:txBody>
      </p:sp>
      <p:sp>
        <p:nvSpPr>
          <p:cNvPr id="6" name="Rectangle 2">
            <a:extLst>
              <a:ext uri="{FF2B5EF4-FFF2-40B4-BE49-F238E27FC236}">
                <a16:creationId xmlns:a16="http://schemas.microsoft.com/office/drawing/2014/main" id="{8383672B-D6F2-6C4B-BBE4-06423906FFA0}"/>
              </a:ext>
            </a:extLst>
          </p:cNvPr>
          <p:cNvSpPr txBox="1">
            <a:spLocks noChangeArrowheads="1"/>
          </p:cNvSpPr>
          <p:nvPr/>
        </p:nvSpPr>
        <p:spPr bwMode="auto">
          <a:xfrm>
            <a:off x="5424408" y="6056781"/>
            <a:ext cx="3595606" cy="82972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1:15-26</a:t>
            </a:r>
          </a:p>
        </p:txBody>
      </p:sp>
    </p:spTree>
    <p:extLst>
      <p:ext uri="{BB962C8B-B14F-4D97-AF65-F5344CB8AC3E}">
        <p14:creationId xmlns:p14="http://schemas.microsoft.com/office/powerpoint/2010/main" val="337717968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They cast lots (Acts 1:26)</a:t>
            </a:r>
          </a:p>
        </p:txBody>
      </p:sp>
      <p:pic>
        <p:nvPicPr>
          <p:cNvPr id="21506" name="Picture 2" descr="Acts 1:26 Casting lots – Arise Ambassadors Ministries">
            <a:extLst>
              <a:ext uri="{FF2B5EF4-FFF2-40B4-BE49-F238E27FC236}">
                <a16:creationId xmlns:a16="http://schemas.microsoft.com/office/drawing/2014/main" id="{6BA6B8F7-CA60-4045-A37A-3D5B38FB5C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9900"/>
            <a:ext cx="91440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65129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Casting Lots Today?</a:t>
            </a:r>
          </a:p>
        </p:txBody>
      </p:sp>
      <p:pic>
        <p:nvPicPr>
          <p:cNvPr id="16386" name="Picture 2" descr="Acts 1:12-26, Matthias Chosen to Replace Judas — Clergy Stuff">
            <a:extLst>
              <a:ext uri="{FF2B5EF4-FFF2-40B4-BE49-F238E27FC236}">
                <a16:creationId xmlns:a16="http://schemas.microsoft.com/office/drawing/2014/main" id="{10DDB9C5-2BDB-EF47-94A6-36252C2A41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78256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in Prayer</a:t>
            </a:r>
          </a:p>
        </p:txBody>
      </p:sp>
      <p:pic>
        <p:nvPicPr>
          <p:cNvPr id="8" name="Picture 7" descr="Twitter Parliament should not wait to act on assisted ...">
            <a:extLst>
              <a:ext uri="{FF2B5EF4-FFF2-40B4-BE49-F238E27FC236}">
                <a16:creationId xmlns:a16="http://schemas.microsoft.com/office/drawing/2014/main" id="{A6AC0E95-75B4-554B-A12E-ACAD943247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511710"/>
            <a:ext cx="9144000" cy="4572000"/>
          </a:xfrm>
          <a:prstGeom prst="rect">
            <a:avLst/>
          </a:prstGeom>
        </p:spPr>
      </p:pic>
    </p:spTree>
    <p:extLst>
      <p:ext uri="{BB962C8B-B14F-4D97-AF65-F5344CB8AC3E}">
        <p14:creationId xmlns:p14="http://schemas.microsoft.com/office/powerpoint/2010/main" val="6551035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spTree>
    <p:extLst>
      <p:ext uri="{BB962C8B-B14F-4D97-AF65-F5344CB8AC3E}">
        <p14:creationId xmlns:p14="http://schemas.microsoft.com/office/powerpoint/2010/main" val="419440347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lix Osborn – LEARNING TO WAIT FOR GOD">
            <a:extLst>
              <a:ext uri="{FF2B5EF4-FFF2-40B4-BE49-F238E27FC236}">
                <a16:creationId xmlns:a16="http://schemas.microsoft.com/office/drawing/2014/main" id="{4634AAF3-5EC6-F14D-8037-C29B38FB7E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3988"/>
            <a:ext cx="9144000" cy="6548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Acts 1</a:t>
            </a:r>
          </a:p>
        </p:txBody>
      </p:sp>
      <p:sp>
        <p:nvSpPr>
          <p:cNvPr id="3" name="Rectangle 2"/>
          <p:cNvSpPr txBox="1">
            <a:spLocks noChangeArrowheads="1"/>
          </p:cNvSpPr>
          <p:nvPr/>
        </p:nvSpPr>
        <p:spPr bwMode="auto">
          <a:xfrm>
            <a:off x="0" y="2100291"/>
            <a:ext cx="9144000" cy="19757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Prayerfully witness while you wait.</a:t>
            </a:r>
          </a:p>
        </p:txBody>
      </p:sp>
    </p:spTree>
    <p:extLst>
      <p:ext uri="{BB962C8B-B14F-4D97-AF65-F5344CB8AC3E}">
        <p14:creationId xmlns:p14="http://schemas.microsoft.com/office/powerpoint/2010/main" val="420988247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can you wait expectantly in the Spirit?</a:t>
            </a:r>
          </a:p>
        </p:txBody>
      </p:sp>
      <p:grpSp>
        <p:nvGrpSpPr>
          <p:cNvPr id="16" name="Group 15">
            <a:extLst>
              <a:ext uri="{FF2B5EF4-FFF2-40B4-BE49-F238E27FC236}">
                <a16:creationId xmlns:a16="http://schemas.microsoft.com/office/drawing/2014/main" id="{7ACCF13E-5B37-3542-8CC0-2BC991429F67}"/>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0E22E3A8-C2A7-794B-A235-AF60FC473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53C8E3D2-0EFA-D54F-A0EA-44303A693201}"/>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Witness</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1:6-11)</a:t>
              </a:r>
            </a:p>
          </p:txBody>
        </p:sp>
      </p:grpSp>
      <p:grpSp>
        <p:nvGrpSpPr>
          <p:cNvPr id="17" name="Group 16">
            <a:extLst>
              <a:ext uri="{FF2B5EF4-FFF2-40B4-BE49-F238E27FC236}">
                <a16:creationId xmlns:a16="http://schemas.microsoft.com/office/drawing/2014/main" id="{E3BD894A-BC6C-7F46-BDFA-742C881F162C}"/>
              </a:ext>
            </a:extLst>
          </p:cNvPr>
          <p:cNvGrpSpPr/>
          <p:nvPr/>
        </p:nvGrpSpPr>
        <p:grpSpPr>
          <a:xfrm>
            <a:off x="4565265" y="1724849"/>
            <a:ext cx="4757639" cy="4181167"/>
            <a:chOff x="4565265" y="1724849"/>
            <a:chExt cx="4757639" cy="4181167"/>
          </a:xfrm>
        </p:grpSpPr>
        <p:pic>
          <p:nvPicPr>
            <p:cNvPr id="15" name="Graphic 14" descr="Sign Language">
              <a:extLst>
                <a:ext uri="{FF2B5EF4-FFF2-40B4-BE49-F238E27FC236}">
                  <a16:creationId xmlns:a16="http://schemas.microsoft.com/office/drawing/2014/main" id="{56C453E4-E86D-144A-A17C-7F60ACCEAF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5461" y="1724849"/>
              <a:ext cx="4181167" cy="4181167"/>
            </a:xfrm>
            <a:prstGeom prst="rect">
              <a:avLst/>
            </a:prstGeom>
          </p:spPr>
        </p:pic>
        <p:sp>
          <p:nvSpPr>
            <p:cNvPr id="20" name="Rectangle 2">
              <a:extLst>
                <a:ext uri="{FF2B5EF4-FFF2-40B4-BE49-F238E27FC236}">
                  <a16:creationId xmlns:a16="http://schemas.microsoft.com/office/drawing/2014/main" id="{11D627A6-B71C-DE40-911D-288CC7E7144A}"/>
                </a:ext>
              </a:extLst>
            </p:cNvPr>
            <p:cNvSpPr txBox="1">
              <a:spLocks noChangeArrowheads="1"/>
            </p:cNvSpPr>
            <p:nvPr/>
          </p:nvSpPr>
          <p:spPr bwMode="auto">
            <a:xfrm>
              <a:off x="4565265" y="3047997"/>
              <a:ext cx="4757639" cy="1808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Pray</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1:12-26)</a:t>
              </a:r>
            </a:p>
          </p:txBody>
        </p:sp>
      </p:grpSp>
    </p:spTree>
    <p:extLst>
      <p:ext uri="{BB962C8B-B14F-4D97-AF65-F5344CB8AC3E}">
        <p14:creationId xmlns:p14="http://schemas.microsoft.com/office/powerpoint/2010/main" val="18522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13" repeatCount="indefinite" restart="whenNotActive" fill="hold" evtFilter="cancelBubble" nodeType="interactiveSeq">
                <p:stCondLst>
                  <p:cond delay="indefinite"/>
                  <p:cond evt="onBegin" delay="0">
                    <p:tn val="1"/>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11248 -0.17207"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0"/>
                                  </p:stCondLst>
                                  <p:childTnLst>
                                    <p:animScale>
                                      <p:cBhvr>
                                        <p:cTn id="19" dur="30000" fill="hold"/>
                                        <p:tgtEl>
                                          <p:spTgt spid="3"/>
                                        </p:tgtEl>
                                      </p:cBhvr>
                                      <p:by x="150000" y="150000"/>
                                    </p:animScale>
                                  </p:childTnLst>
                                </p:cTn>
                              </p:par>
                            </p:childTnLst>
                          </p:cTn>
                        </p:par>
                        <p:par>
                          <p:cTn id="20" fill="hold">
                            <p:stCondLst>
                              <p:cond delay="30000"/>
                            </p:stCondLst>
                            <p:childTnLst>
                              <p:par>
                                <p:cTn id="21" presetID="0" presetClass="path" presetSubtype="0" accel="50000" decel="50000" fill="hold" nodeType="afterEffect">
                                  <p:stCondLst>
                                    <p:cond delay="5000"/>
                                  </p:stCondLst>
                                  <p:childTnLst>
                                    <p:animMotion origin="layout" path="M -0.11248 -0.17207 L 0 0" pathEditMode="relative" ptsTypes="AA">
                                      <p:cBhvr>
                                        <p:cTn id="22" dur="30000" fill="hold"/>
                                        <p:tgtEl>
                                          <p:spTgt spid="3"/>
                                        </p:tgtEl>
                                        <p:attrNameLst>
                                          <p:attrName>ppt_x</p:attrName>
                                          <p:attrName>ppt_y</p:attrName>
                                        </p:attrNameLst>
                                      </p:cBhvr>
                                    </p:animMotion>
                                  </p:childTnLst>
                                </p:cTn>
                              </p:par>
                              <p:par>
                                <p:cTn id="23" presetID="6" presetClass="emph" presetSubtype="0" accel="50000" decel="50000" fill="hold" nodeType="withEffect">
                                  <p:stCondLst>
                                    <p:cond delay="5000"/>
                                  </p:stCondLst>
                                  <p:childTnLst>
                                    <p:animScale>
                                      <p:cBhvr>
                                        <p:cTn id="24" dur="30000" fill="hold"/>
                                        <p:tgtEl>
                                          <p:spTgt spid="3"/>
                                        </p:tgtEl>
                                      </p:cBhvr>
                                      <p:by x="150000" y="150000"/>
                                      <p:to x="100000" y="100000"/>
                                    </p:animScale>
                                  </p:childTnLst>
                                </p:cTn>
                              </p:par>
                            </p:childTnLst>
                          </p:cTn>
                        </p:par>
                        <p:par>
                          <p:cTn id="25" fill="hold">
                            <p:stCondLst>
                              <p:cond delay="65000"/>
                            </p:stCondLst>
                            <p:childTnLst>
                              <p:par>
                                <p:cTn id="26" presetID="0" presetClass="path" presetSubtype="0" accel="50000" decel="50000" fill="hold" nodeType="afterEffect">
                                  <p:stCondLst>
                                    <p:cond delay="0"/>
                                  </p:stCondLst>
                                  <p:childTnLst>
                                    <p:animMotion origin="layout" path="M 0 0 L 0 0" pathEditMode="relative" ptsTypes="AA">
                                      <p:cBhvr>
                                        <p:cTn id="27"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13314" name="Picture 2" descr="Power for Witness">
            <a:extLst>
              <a:ext uri="{FF2B5EF4-FFF2-40B4-BE49-F238E27FC236}">
                <a16:creationId xmlns:a16="http://schemas.microsoft.com/office/drawing/2014/main" id="{BFFDB409-4021-7447-8AE8-81AC4C0B9F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89D367-5C45-F743-A63B-CE956B944BFF}"/>
              </a:ext>
            </a:extLst>
          </p:cNvPr>
          <p:cNvSpPr txBox="1">
            <a:spLocks noChangeArrowheads="1"/>
          </p:cNvSpPr>
          <p:nvPr/>
        </p:nvSpPr>
        <p:spPr bwMode="auto">
          <a:xfrm>
            <a:off x="-30997" y="4847335"/>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prayerfully witness while you wait now?</a:t>
            </a:r>
          </a:p>
        </p:txBody>
      </p:sp>
    </p:spTree>
    <p:extLst>
      <p:ext uri="{BB962C8B-B14F-4D97-AF65-F5344CB8AC3E}">
        <p14:creationId xmlns:p14="http://schemas.microsoft.com/office/powerpoint/2010/main" val="351091770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W IN THE WORLD!!: &quot;What's in a Name?... Waiting on the Spirit (A series  introduction) Acts 1:1-26... Fire and Wind: Encountering the Holy Spirit in  the Book of Acts and in Our">
            <a:extLst>
              <a:ext uri="{FF2B5EF4-FFF2-40B4-BE49-F238E27FC236}">
                <a16:creationId xmlns:a16="http://schemas.microsoft.com/office/drawing/2014/main" id="{C52C8FFF-8CAB-5B46-B245-EAAE5D13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37748"/>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Start where you are.</a:t>
            </a:r>
          </a:p>
        </p:txBody>
      </p:sp>
    </p:spTree>
    <p:extLst>
      <p:ext uri="{BB962C8B-B14F-4D97-AF65-F5344CB8AC3E}">
        <p14:creationId xmlns:p14="http://schemas.microsoft.com/office/powerpoint/2010/main" val="227511155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1A102A8-81C8-F447-95BD-1E236EB487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Who is your “Jerusalem”?</a:t>
            </a:r>
          </a:p>
        </p:txBody>
      </p:sp>
      <p:sp>
        <p:nvSpPr>
          <p:cNvPr id="5" name="Rectangle 2">
            <a:extLst>
              <a:ext uri="{FF2B5EF4-FFF2-40B4-BE49-F238E27FC236}">
                <a16:creationId xmlns:a16="http://schemas.microsoft.com/office/drawing/2014/main" id="{6284798D-407C-8942-B8A1-5E7709A618C0}"/>
              </a:ext>
            </a:extLst>
          </p:cNvPr>
          <p:cNvSpPr txBox="1">
            <a:spLocks noChangeArrowheads="1"/>
          </p:cNvSpPr>
          <p:nvPr/>
        </p:nvSpPr>
        <p:spPr bwMode="auto">
          <a:xfrm>
            <a:off x="107372" y="3397419"/>
            <a:ext cx="8788655" cy="3388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are you praying for to trust Christ?</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should you be praying for?</a:t>
            </a:r>
          </a:p>
        </p:txBody>
      </p:sp>
    </p:spTree>
    <p:extLst>
      <p:ext uri="{BB962C8B-B14F-4D97-AF65-F5344CB8AC3E}">
        <p14:creationId xmlns:p14="http://schemas.microsoft.com/office/powerpoint/2010/main" val="35812343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1143012" y="0"/>
            <a:ext cx="8099425" cy="1143000"/>
          </a:xfrm>
        </p:spPr>
        <p:txBody>
          <a:bodyPr/>
          <a:lstStyle/>
          <a:p>
            <a:pPr eaLnBrk="1" hangingPunct="1"/>
            <a:r>
              <a:rPr lang="en-US" sz="5400" b="1" i="1" dirty="0">
                <a:solidFill>
                  <a:srgbClr val="504818"/>
                </a:solidFill>
                <a:latin typeface="Arial" charset="0"/>
                <a:ea typeface="ＭＳ Ｐゴシック" charset="0"/>
                <a:cs typeface="Arial" charset="0"/>
              </a:rPr>
              <a:t>For example…</a:t>
            </a:r>
            <a:endParaRPr lang="en-US" i="1" dirty="0">
              <a:solidFill>
                <a:srgbClr val="504818"/>
              </a:solidFill>
              <a:latin typeface="Arial" charset="0"/>
              <a:ea typeface="ＭＳ Ｐゴシック" charset="0"/>
              <a:cs typeface="Arial" charset="0"/>
            </a:endParaRPr>
          </a:p>
        </p:txBody>
      </p:sp>
      <p:sp>
        <p:nvSpPr>
          <p:cNvPr id="441346" name="Text Box 3"/>
          <p:cNvSpPr txBox="1">
            <a:spLocks noChangeArrowheads="1"/>
          </p:cNvSpPr>
          <p:nvPr/>
        </p:nvSpPr>
        <p:spPr bwMode="auto">
          <a:xfrm>
            <a:off x="1219200" y="1219200"/>
            <a:ext cx="80010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 typeface="Arial" charset="0"/>
              <a:buAutoNum type="arabicPeriod"/>
            </a:pPr>
            <a:r>
              <a:rPr lang="en-US" sz="3600" b="1">
                <a:solidFill>
                  <a:srgbClr val="000000"/>
                </a:solidFill>
                <a:latin typeface="Arial" charset="0"/>
                <a:cs typeface="Arial" charset="0"/>
              </a:rPr>
              <a:t>Which practices in Acts should we expect today?  For example…</a:t>
            </a:r>
          </a:p>
          <a:p>
            <a:pPr lvl="1" algn="l" eaLnBrk="1" hangingPunct="1">
              <a:buFont typeface="Arial" charset="0"/>
              <a:buChar char="•"/>
            </a:pPr>
            <a:r>
              <a:rPr lang="en-US" sz="3600" b="1">
                <a:solidFill>
                  <a:srgbClr val="000000"/>
                </a:solidFill>
                <a:latin typeface="Arial" charset="0"/>
                <a:cs typeface="Arial" charset="0"/>
              </a:rPr>
              <a:t>Elders?</a:t>
            </a:r>
          </a:p>
          <a:p>
            <a:pPr lvl="1" algn="l" eaLnBrk="1" hangingPunct="1">
              <a:buFont typeface="Arial" charset="0"/>
              <a:buChar char="•"/>
            </a:pPr>
            <a:r>
              <a:rPr lang="en-US" sz="3600" b="1">
                <a:solidFill>
                  <a:srgbClr val="000000"/>
                </a:solidFill>
                <a:latin typeface="Arial" charset="0"/>
                <a:cs typeface="Arial" charset="0"/>
              </a:rPr>
              <a:t>Tongues?</a:t>
            </a:r>
          </a:p>
          <a:p>
            <a:pPr lvl="1" algn="l" eaLnBrk="1" hangingPunct="1">
              <a:buFont typeface="Arial" charset="0"/>
              <a:buChar char="•"/>
            </a:pPr>
            <a:r>
              <a:rPr lang="en-US" sz="3600" b="1">
                <a:solidFill>
                  <a:srgbClr val="000000"/>
                </a:solidFill>
                <a:latin typeface="Arial" charset="0"/>
                <a:cs typeface="Arial" charset="0"/>
              </a:rPr>
              <a:t>Give property to the church?</a:t>
            </a:r>
          </a:p>
          <a:p>
            <a:pPr lvl="1" algn="l" eaLnBrk="1" hangingPunct="1">
              <a:buFont typeface="Arial" charset="0"/>
              <a:buChar char="•"/>
            </a:pPr>
            <a:endParaRPr lang="en-US" sz="3600" b="1">
              <a:solidFill>
                <a:srgbClr val="000000"/>
              </a:solidFill>
              <a:latin typeface="Arial" charset="0"/>
              <a:cs typeface="Arial" charset="0"/>
            </a:endParaRPr>
          </a:p>
          <a:p>
            <a:pPr algn="l" eaLnBrk="1" hangingPunct="1">
              <a:buFont typeface="Arial" charset="0"/>
              <a:buAutoNum type="arabicPeriod"/>
            </a:pPr>
            <a:r>
              <a:rPr lang="en-US" sz="3600" b="1">
                <a:solidFill>
                  <a:srgbClr val="000000"/>
                </a:solidFill>
                <a:latin typeface="Arial" charset="0"/>
                <a:cs typeface="Arial" charset="0"/>
              </a:rPr>
              <a:t>Why or why not do these things?</a:t>
            </a:r>
          </a:p>
        </p:txBody>
      </p:sp>
    </p:spTree>
    <p:extLst>
      <p:ext uri="{BB962C8B-B14F-4D97-AF65-F5344CB8AC3E}">
        <p14:creationId xmlns:p14="http://schemas.microsoft.com/office/powerpoint/2010/main" val="220958051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aphicFrame>
        <p:nvGraphicFramePr>
          <p:cNvPr id="56386" name="Group 66"/>
          <p:cNvGraphicFramePr>
            <a:graphicFrameLocks noGrp="1"/>
          </p:cNvGraphicFramePr>
          <p:nvPr/>
        </p:nvGraphicFramePr>
        <p:xfrm>
          <a:off x="304800" y="980728"/>
          <a:ext cx="8610600" cy="5187948"/>
        </p:xfrm>
        <a:graphic>
          <a:graphicData uri="http://schemas.openxmlformats.org/drawingml/2006/table">
            <a:tbl>
              <a:tblPr/>
              <a:tblGrid>
                <a:gridCol w="1600200">
                  <a:extLst>
                    <a:ext uri="{9D8B030D-6E8A-4147-A177-3AD203B41FA5}">
                      <a16:colId xmlns:a16="http://schemas.microsoft.com/office/drawing/2014/main" val="20000"/>
                    </a:ext>
                  </a:extLst>
                </a:gridCol>
                <a:gridCol w="7010400">
                  <a:extLst>
                    <a:ext uri="{9D8B030D-6E8A-4147-A177-3AD203B41FA5}">
                      <a16:colId xmlns:a16="http://schemas.microsoft.com/office/drawing/2014/main" val="20001"/>
                    </a:ext>
                  </a:extLst>
                </a:gridCol>
              </a:tblGrid>
              <a:tr h="7100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People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People have always been God</a:t>
                      </a:r>
                      <a:r>
                        <a:rPr kumimoji="0" lang="uk-UA" sz="20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s plan for the delivery of his</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message</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(1:2, 8, 11, 13-14, 21-26).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00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Prayer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Prayer was the first, best step in every decision of the early church</a:t>
                      </a:r>
                      <a:r>
                        <a:rPr kumimoji="0" lang="en-US" sz="2000" b="1" i="0" u="none" strike="noStrike" cap="none" normalizeH="0" baseline="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a:ln>
                            <a:noFill/>
                          </a:ln>
                          <a:solidFill>
                            <a:schemeClr val="tx1"/>
                          </a:solidFill>
                          <a:effectLst/>
                          <a:latin typeface="Arial" charset="0"/>
                          <a:ea typeface="ＭＳ Ｐゴシック" charset="0"/>
                          <a:cs typeface="Times New Roman" charset="0"/>
                        </a:rPr>
                        <a:t>(1:14, 24-26).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92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Preparation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The apostles showed a knowledge of and belief in the</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Scriptures. God</a:t>
                      </a:r>
                      <a:r>
                        <a:rPr kumimoji="0" lang="uk-UA" sz="20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s Word should be learned,</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trusted, obeyed,</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and applied to life situations (1:1-4, 7-8, 16,</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20).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00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Power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Christ</a:t>
                      </a:r>
                      <a:r>
                        <a:rPr kumimoji="0" lang="uk-UA" sz="20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s promised Holy Spirit power is the basis of the church</a:t>
                      </a:r>
                      <a:r>
                        <a:rPr kumimoji="0" lang="uk-UA" sz="20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s</a:t>
                      </a:r>
                      <a:r>
                        <a:rPr kumimoji="0" lang="en-US" sz="20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ability to accomplish great things for him (1:8).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92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Promise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The church must always live in the conscious reality of a returning</a:t>
                      </a:r>
                      <a:r>
                        <a:rPr kumimoji="0" lang="en-US" sz="2000" b="1" i="0" u="none" strike="noStrike" cap="none" normalizeH="0" baseline="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a:ln>
                            <a:noFill/>
                          </a:ln>
                          <a:solidFill>
                            <a:schemeClr val="tx1"/>
                          </a:solidFill>
                          <a:effectLst/>
                          <a:latin typeface="Arial" charset="0"/>
                          <a:ea typeface="ＭＳ Ｐゴシック" charset="0"/>
                          <a:cs typeface="Times New Roman" charset="0"/>
                        </a:rPr>
                        <a:t>Savior who will come back in the same way he departed (1:9-11).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192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charset="0"/>
                          <a:ea typeface="ＭＳ Ｐゴシック" charset="0"/>
                          <a:cs typeface="Times New Roman" charset="0"/>
                        </a:rPr>
                        <a:t>Pattern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charset="0"/>
                          <a:ea typeface="ＭＳ Ｐゴシック" charset="0"/>
                          <a:cs typeface="Times New Roman" charset="0"/>
                        </a:rPr>
                        <a:t>Our task is not so much to be preachers as it is to be witnesses. A</a:t>
                      </a:r>
                      <a:r>
                        <a:rPr kumimoji="0" lang="en-US" sz="2000" b="1" i="0" u="none" strike="noStrike" cap="none" normalizeH="0" baseline="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a:ln>
                            <a:noFill/>
                          </a:ln>
                          <a:solidFill>
                            <a:schemeClr val="tx1"/>
                          </a:solidFill>
                          <a:effectLst/>
                          <a:latin typeface="Arial" charset="0"/>
                          <a:ea typeface="ＭＳ Ｐゴシック" charset="0"/>
                          <a:cs typeface="Times New Roman" charset="0"/>
                        </a:rPr>
                        <a:t>witness tells what he or she has seen and heard. We speak the news</a:t>
                      </a:r>
                      <a:r>
                        <a:rPr kumimoji="0" lang="en-US" sz="2000" b="1" i="0" u="none" strike="noStrike" cap="none" normalizeH="0" baseline="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a:ln>
                            <a:noFill/>
                          </a:ln>
                          <a:solidFill>
                            <a:schemeClr val="tx1"/>
                          </a:solidFill>
                          <a:effectLst/>
                          <a:latin typeface="Arial" charset="0"/>
                          <a:ea typeface="ＭＳ Ｐゴシック" charset="0"/>
                          <a:cs typeface="Times New Roman" charset="0"/>
                        </a:rPr>
                        <a:t>and spread the news (1:8, 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 Box 3"/>
          <p:cNvSpPr txBox="1">
            <a:spLocks noChangeArrowheads="1"/>
          </p:cNvSpPr>
          <p:nvPr/>
        </p:nvSpPr>
        <p:spPr bwMode="auto">
          <a:xfrm>
            <a:off x="1905000" y="6477003"/>
            <a:ext cx="7162800" cy="3079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Adapted from Jeremy Chew, East Asia School of Theology, Singapore</a:t>
            </a:r>
          </a:p>
        </p:txBody>
      </p:sp>
      <p:sp>
        <p:nvSpPr>
          <p:cNvPr id="290843" name="Title 6"/>
          <p:cNvSpPr>
            <a:spLocks noGrp="1"/>
          </p:cNvSpPr>
          <p:nvPr>
            <p:ph type="title" idx="4294967295"/>
          </p:nvPr>
        </p:nvSpPr>
        <p:spPr>
          <a:xfrm>
            <a:off x="-76200" y="0"/>
            <a:ext cx="9220200" cy="838200"/>
          </a:xfrm>
        </p:spPr>
        <p:txBody>
          <a:bodyPr/>
          <a:lstStyle/>
          <a:p>
            <a:r>
              <a:rPr lang="en-US" sz="3600" b="1">
                <a:solidFill>
                  <a:srgbClr val="663300"/>
                </a:solidFill>
                <a:latin typeface="Arial" charset="0"/>
                <a:ea typeface="SimSun" charset="0"/>
                <a:cs typeface="SimSun" charset="0"/>
              </a:rPr>
              <a:t>A Recipe for Church Success (Acts 1)</a:t>
            </a:r>
            <a:endParaRPr lang="en-US" sz="4800" b="1">
              <a:latin typeface="Times New Roman" charset="0"/>
              <a:cs typeface="Times New Roman" charset="0"/>
            </a:endParaRPr>
          </a:p>
        </p:txBody>
      </p:sp>
    </p:spTree>
    <p:extLst>
      <p:ext uri="{BB962C8B-B14F-4D97-AF65-F5344CB8AC3E}">
        <p14:creationId xmlns:p14="http://schemas.microsoft.com/office/powerpoint/2010/main" val="2191675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6951276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792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a:t>
            </a:r>
          </a:p>
        </p:txBody>
      </p:sp>
    </p:spTree>
    <p:extLst>
      <p:ext uri="{BB962C8B-B14F-4D97-AF65-F5344CB8AC3E}">
        <p14:creationId xmlns:p14="http://schemas.microsoft.com/office/powerpoint/2010/main" val="1886050829"/>
      </p:ext>
    </p:extLst>
  </p:cSld>
  <p:clrMapOvr>
    <a:overrideClrMapping bg1="lt1" tx1="dk1" bg2="lt2" tx2="dk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Image result for holy spirit images">
            <a:extLst>
              <a:ext uri="{FF2B5EF4-FFF2-40B4-BE49-F238E27FC236}">
                <a16:creationId xmlns:a16="http://schemas.microsoft.com/office/drawing/2014/main" id="{989F7C43-FB86-8148-98BF-0633515163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071"/>
          <a:stretch/>
        </p:blipFill>
        <p:spPr bwMode="auto">
          <a:xfrm>
            <a:off x="-23813" y="0"/>
            <a:ext cx="9167813" cy="59801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660235"/>
            <a:ext cx="4595813"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a:t>
            </a:r>
          </a:p>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p:spPr>
        <p:txBody>
          <a:bodyPr/>
          <a:lstStyle/>
          <a:p>
            <a:pPr>
              <a:defRPr/>
            </a:pPr>
            <a:r>
              <a:rPr lang="en-US" sz="6600" b="1" dirty="0">
                <a:effectLst>
                  <a:glow rad="127000">
                    <a:schemeClr val="bg1"/>
                  </a:glow>
                </a:effectLst>
                <a:latin typeface="Arial" charset="0"/>
                <a:ea typeface="ＭＳ Ｐゴシック" charset="0"/>
                <a:cs typeface="ＭＳ Ｐゴシック" charset="0"/>
              </a:rPr>
              <a:t>The Power of the Spirit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5811173"/>
            <a:ext cx="9144000" cy="104682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727425747"/>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live in own strength">
            <a:extLst>
              <a:ext uri="{FF2B5EF4-FFF2-40B4-BE49-F238E27FC236}">
                <a16:creationId xmlns:a16="http://schemas.microsoft.com/office/drawing/2014/main" id="{72DF7951-48A3-C64E-9EDF-537B0DD01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 y="116604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Do you agree?</a:t>
            </a:r>
          </a:p>
        </p:txBody>
      </p:sp>
      <p:sp>
        <p:nvSpPr>
          <p:cNvPr id="3" name="Rectangle 2">
            <a:extLst>
              <a:ext uri="{FF2B5EF4-FFF2-40B4-BE49-F238E27FC236}">
                <a16:creationId xmlns:a16="http://schemas.microsoft.com/office/drawing/2014/main" id="{463C7415-3CD4-C747-A11B-5B5B19954CD0}"/>
              </a:ext>
            </a:extLst>
          </p:cNvPr>
          <p:cNvSpPr txBox="1">
            <a:spLocks noChangeArrowheads="1"/>
          </p:cNvSpPr>
          <p:nvPr/>
        </p:nvSpPr>
        <p:spPr bwMode="auto">
          <a:xfrm>
            <a:off x="-12192" y="1585321"/>
            <a:ext cx="9144000" cy="4876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Most of us go through life trusting in our own strength. </a:t>
            </a: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Most of us go through life without ever trusting God to do something big.</a:t>
            </a: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Most need a breakthrough past our monotony, but don’t trust God for it.</a:t>
            </a:r>
          </a:p>
        </p:txBody>
      </p:sp>
    </p:spTree>
    <p:extLst>
      <p:ext uri="{BB962C8B-B14F-4D97-AF65-F5344CB8AC3E}">
        <p14:creationId xmlns:p14="http://schemas.microsoft.com/office/powerpoint/2010/main" val="4208887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25290973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Candara"/>
                <a:ea typeface="ＭＳ Ｐゴシック"/>
                <a:cs typeface="Arial"/>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Candara"/>
                <a:ea typeface="ＭＳ Ｐゴシック"/>
                <a:cs typeface="Arial"/>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a:cs typeface="Arial"/>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a:cs typeface="Arial"/>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ndara"/>
              <a:ea typeface="ＭＳ Ｐゴシック"/>
              <a:cs typeface="Arial"/>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Candara"/>
                <a:ea typeface="ＭＳ Ｐゴシック"/>
                <a:cs typeface="Arial"/>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Candara"/>
                <a:ea typeface="ＭＳ Ｐゴシック"/>
                <a:cs typeface="Arial"/>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a:cs typeface="Arial"/>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a:cs typeface="Arial"/>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a:cs typeface="Arial"/>
            </a:endParaRPr>
          </a:p>
        </p:txBody>
      </p:sp>
    </p:spTree>
    <p:extLst>
      <p:ext uri="{BB962C8B-B14F-4D97-AF65-F5344CB8AC3E}">
        <p14:creationId xmlns:p14="http://schemas.microsoft.com/office/powerpoint/2010/main" val="45898040"/>
      </p:ext>
    </p:extLst>
  </p:cSld>
  <p:clrMapOvr>
    <a:masterClrMapping/>
  </p:clrMapOvr>
  <p:transition>
    <p:fade/>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ow Do You Say Politely I Am Waiting For Your Reply? – Everyday Courtesy">
            <a:extLst>
              <a:ext uri="{FF2B5EF4-FFF2-40B4-BE49-F238E27FC236}">
                <a16:creationId xmlns:a16="http://schemas.microsoft.com/office/drawing/2014/main" id="{42D430AB-6073-8843-BD4B-210B70E675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25"/>
            <a:ext cx="9144000" cy="625475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82650"/>
            <a:ext cx="9143999" cy="1080120"/>
          </a:xfrm>
          <a:effectLst/>
        </p:spPr>
        <p:txBody>
          <a:bodyPr/>
          <a:lstStyle/>
          <a:p>
            <a:pPr>
              <a:defRPr/>
            </a:pPr>
            <a:r>
              <a:rPr lang="en-US" b="1" dirty="0">
                <a:solidFill>
                  <a:schemeClr val="bg1"/>
                </a:solidFill>
                <a:effectLst/>
                <a:latin typeface="Arial" charset="0"/>
                <a:ea typeface="ＭＳ Ｐゴシック" charset="0"/>
                <a:cs typeface="ＭＳ Ｐゴシック" charset="0"/>
              </a:rPr>
              <a:t>Waiting for a breakthrough…</a:t>
            </a:r>
          </a:p>
        </p:txBody>
      </p:sp>
    </p:spTree>
    <p:extLst>
      <p:ext uri="{BB962C8B-B14F-4D97-AF65-F5344CB8AC3E}">
        <p14:creationId xmlns:p14="http://schemas.microsoft.com/office/powerpoint/2010/main" val="3930922999"/>
      </p:ext>
    </p:extLst>
  </p:cSld>
  <p:clrMapOvr>
    <a:overrideClrMapping bg1="dk2" tx1="lt1" bg2="dk1" tx2="lt2" accent1="accent1" accent2="accent2" accent3="accent3" accent4="accent4" accent5="accent5" accent6="accent6" hlink="hlink" folHlink="folHlink"/>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oly spirit images">
            <a:extLst>
              <a:ext uri="{FF2B5EF4-FFF2-40B4-BE49-F238E27FC236}">
                <a16:creationId xmlns:a16="http://schemas.microsoft.com/office/drawing/2014/main" id="{5D2D9C71-8123-6D4F-89A1-5A238C7F0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 y="711200"/>
            <a:ext cx="8115300" cy="5435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 Background</a:t>
            </a:r>
          </a:p>
        </p:txBody>
      </p:sp>
    </p:spTree>
    <p:extLst>
      <p:ext uri="{BB962C8B-B14F-4D97-AF65-F5344CB8AC3E}">
        <p14:creationId xmlns:p14="http://schemas.microsoft.com/office/powerpoint/2010/main" val="34317038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01"/>
            <a:ext cx="8001000" cy="4524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 typeface="Arial" charset="0"/>
              <a:buAutoNum type="arabicPeriod"/>
            </a:pPr>
            <a:r>
              <a:rPr lang="en-US" sz="3600" b="1" dirty="0">
                <a:latin typeface="Arial" charset="0"/>
                <a:cs typeface="Arial" charset="0"/>
              </a:rPr>
              <a:t>Which practices in Acts and the rest of the NT should we do today?  Please take the quiz.</a:t>
            </a:r>
          </a:p>
          <a:p>
            <a:pPr algn="l" eaLnBrk="1" hangingPunct="1">
              <a:buFont typeface="Arial" charset="0"/>
              <a:buAutoNum type="arabicPeriod"/>
            </a:pPr>
            <a:endParaRPr lang="en-US" sz="3600" b="1" dirty="0">
              <a:latin typeface="Arial" charset="0"/>
              <a:cs typeface="Arial" charset="0"/>
            </a:endParaRPr>
          </a:p>
          <a:p>
            <a:pPr algn="l" eaLnBrk="1" hangingPunct="1">
              <a:buFont typeface="Arial" charset="0"/>
              <a:buAutoNum type="arabicPeriod"/>
            </a:pPr>
            <a:r>
              <a:rPr lang="en-US" sz="3600" b="1" dirty="0">
                <a:latin typeface="Arial" charset="0"/>
                <a:cs typeface="Arial" charset="0"/>
              </a:rPr>
              <a:t>Why or why not do these things?  (In other words, what principle did you follow to make sure you are consistent in application?)</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ail" charset="0"/>
                <a:cs typeface="Arail" charset="0"/>
              </a:rPr>
              <a:t>131e</a:t>
            </a:r>
          </a:p>
        </p:txBody>
      </p:sp>
    </p:spTree>
    <p:extLst>
      <p:ext uri="{BB962C8B-B14F-4D97-AF65-F5344CB8AC3E}">
        <p14:creationId xmlns:p14="http://schemas.microsoft.com/office/powerpoint/2010/main" val="41325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2" end="2"/>
                                            </p:txEl>
                                          </p:spTgt>
                                        </p:tgtEl>
                                        <p:attrNameLst>
                                          <p:attrName>style.visibility</p:attrName>
                                        </p:attrNameLst>
                                      </p:cBhvr>
                                      <p:to>
                                        <p:strVal val="visible"/>
                                      </p:to>
                                    </p:set>
                                    <p:animEffect transition="in" filter="blinds(horizontal)">
                                      <p:cBhvr>
                                        <p:cTn id="7" dur="500"/>
                                        <p:tgtEl>
                                          <p:spTgt spid="2170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uiExpand="1"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27435"/>
          </a:xfrm>
          <a:noFill/>
          <a:ln>
            <a:noFill/>
          </a:ln>
          <a:effectLst/>
        </p:spPr>
        <p:txBody>
          <a:bodyPr vert="horz" wrap="square" lIns="91389" tIns="45695" rIns="91389" bIns="45695" numCol="1" anchor="ctr" anchorCtr="0" compatLnSpc="1">
            <a:prstTxWarp prst="textNoShape">
              <a:avLst/>
            </a:prstTxWarp>
          </a:bodyPr>
          <a:lstStyle/>
          <a:p>
            <a:r>
              <a:rPr lang="en-US" dirty="0">
                <a:effectLst>
                  <a:glow rad="127000">
                    <a:schemeClr val="bg1"/>
                  </a:glow>
                </a:effectLst>
                <a:latin typeface="Arial" charset="0"/>
                <a:ea typeface="ＭＳ Ｐゴシック" charset="0"/>
              </a:rPr>
              <a:t>Upper Room Gathering</a:t>
            </a:r>
          </a:p>
        </p:txBody>
      </p:sp>
      <p:pic>
        <p:nvPicPr>
          <p:cNvPr id="17412" name="Picture 4" descr="Peter at the Jerusalem Conference">
            <a:extLst>
              <a:ext uri="{FF2B5EF4-FFF2-40B4-BE49-F238E27FC236}">
                <a16:creationId xmlns:a16="http://schemas.microsoft.com/office/drawing/2014/main" id="{FDCB95C4-7A02-0B41-8324-6F797896D4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7288"/>
            <a:ext cx="9144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4507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lvl1pPr algn="ctr" eaLnBrk="0" fontAlgn="base" hangingPunct="0">
              <a:spcBef>
                <a:spcPct val="0"/>
              </a:spcBef>
              <a:spcAft>
                <a:spcPct val="0"/>
              </a:spcAft>
              <a:defRPr sz="4400" b="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l" defTabSz="457177"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Why submit to the Spirit?</a:t>
            </a:r>
          </a:p>
        </p:txBody>
      </p:sp>
      <p:sp>
        <p:nvSpPr>
          <p:cNvPr id="8" name="Rectangle 2">
            <a:extLst>
              <a:ext uri="{FF2B5EF4-FFF2-40B4-BE49-F238E27FC236}">
                <a16:creationId xmlns:a16="http://schemas.microsoft.com/office/drawing/2014/main" id="{CBADAD1C-DA74-FE43-9143-E94208E09358}"/>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3 reasons</a:t>
            </a:r>
          </a:p>
        </p:txBody>
      </p:sp>
    </p:spTree>
    <p:extLst>
      <p:ext uri="{BB962C8B-B14F-4D97-AF65-F5344CB8AC3E}">
        <p14:creationId xmlns:p14="http://schemas.microsoft.com/office/powerpoint/2010/main" val="2511813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Why submit to the Spirit?</a:t>
            </a:r>
            <a:endParaRPr kumimoji="0" lang="en-US" sz="48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B77CD9EF-F9A0-7C19-D38A-2C1DEC8161C7}"/>
              </a:ext>
            </a:extLst>
          </p:cNvPr>
          <p:cNvSpPr txBox="1">
            <a:spLocks noChangeArrowheads="1"/>
          </p:cNvSpPr>
          <p:nvPr/>
        </p:nvSpPr>
        <p:spPr bwMode="auto">
          <a:xfrm>
            <a:off x="197428" y="6237312"/>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a:t>
            </a:r>
            <a:endParaRPr kumimoji="0" lang="en-US"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44295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FFC000"/>
                </a:solidFill>
                <a:effectLst/>
                <a:uLnTx/>
                <a:uFillTx/>
                <a:latin typeface="Arial" charset="0"/>
                <a:ea typeface="ＭＳ Ｐゴシック" charset="0"/>
                <a:cs typeface="Arial" charset="0"/>
              </a:rPr>
              <a:t>TOWER OF BABEL</a:t>
            </a:r>
          </a:p>
        </p:txBody>
      </p:sp>
      <p:sp>
        <p:nvSpPr>
          <p:cNvPr id="456709" name="TextBox 5"/>
          <p:cNvSpPr txBox="1">
            <a:spLocks noChangeArrowheads="1"/>
          </p:cNvSpPr>
          <p:nvPr/>
        </p:nvSpPr>
        <p:spPr bwMode="auto">
          <a:xfrm>
            <a:off x="0" y="6858000"/>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C000"/>
                </a:solidFill>
                <a:effectLst/>
                <a:uLnTx/>
                <a:uFillTx/>
                <a:latin typeface="Arial" charset="0"/>
                <a:ea typeface="ＭＳ Ｐゴシック" charset="0"/>
                <a:cs typeface="Arial" charset="0"/>
              </a:rPr>
              <a:t>possible location</a:t>
            </a:r>
          </a:p>
        </p:txBody>
      </p:sp>
      <p:sp>
        <p:nvSpPr>
          <p:cNvPr id="7" name="TextBox 6"/>
          <p:cNvSpPr txBox="1">
            <a:spLocks noChangeArrowheads="1"/>
          </p:cNvSpPr>
          <p:nvPr/>
        </p:nvSpPr>
        <p:spPr bwMode="auto">
          <a:xfrm>
            <a:off x="2743200" y="4038601"/>
            <a:ext cx="4876800" cy="905429"/>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Tower </a:t>
            </a: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of Babel</a:t>
            </a:r>
          </a:p>
        </p:txBody>
      </p:sp>
      <p:sp>
        <p:nvSpPr>
          <p:cNvPr id="8" name="TextBox 7"/>
          <p:cNvSpPr txBox="1"/>
          <p:nvPr/>
        </p:nvSpPr>
        <p:spPr>
          <a:xfrm>
            <a:off x="228600" y="3962401"/>
            <a:ext cx="2286000" cy="925630"/>
          </a:xfrm>
          <a:prstGeom prst="rect">
            <a:avLst/>
          </a:prstGeom>
          <a:noFill/>
        </p:spPr>
        <p:txBody>
          <a:bodyPr lIns="91389" tIns="45695" rIns="91389" bIns="45695">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IRAQ</a:t>
            </a:r>
          </a:p>
        </p:txBody>
      </p:sp>
      <p:sp>
        <p:nvSpPr>
          <p:cNvPr id="9" name="Rectangle 2">
            <a:extLst>
              <a:ext uri="{FF2B5EF4-FFF2-40B4-BE49-F238E27FC236}">
                <a16:creationId xmlns:a16="http://schemas.microsoft.com/office/drawing/2014/main" id="{5DDB7DF1-ADDA-A342-9685-53790EE81825}"/>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a:t>
            </a:r>
          </a:p>
        </p:txBody>
      </p:sp>
    </p:spTree>
    <p:extLst>
      <p:ext uri="{BB962C8B-B14F-4D97-AF65-F5344CB8AC3E}">
        <p14:creationId xmlns:p14="http://schemas.microsoft.com/office/powerpoint/2010/main" val="1944666878"/>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026"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09027" name="Rectangle 3" hidden="1"/>
          <p:cNvSpPr>
            <a:spLocks noGrp="1" noChangeArrowheads="1"/>
          </p:cNvSpPr>
          <p:nvPr>
            <p:ph type="title"/>
          </p:nvPr>
        </p:nvSpPr>
        <p:spPr/>
        <p:txBody>
          <a:bodyPr/>
          <a:lstStyle/>
          <a:p>
            <a:pPr eaLnBrk="1" hangingPunct="1">
              <a:defRPr/>
            </a:pPr>
            <a:r>
              <a:rPr lang="en-US"/>
              <a:t>Tower of Babel 02275</a:t>
            </a:r>
          </a:p>
        </p:txBody>
      </p:sp>
      <p:sp>
        <p:nvSpPr>
          <p:cNvPr id="5" name="Rectangle 2">
            <a:extLst>
              <a:ext uri="{FF2B5EF4-FFF2-40B4-BE49-F238E27FC236}">
                <a16:creationId xmlns:a16="http://schemas.microsoft.com/office/drawing/2014/main" id="{DBBF1370-0432-A140-BA3D-AE0619AF7D42}"/>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11:2-6</a:t>
            </a:r>
          </a:p>
        </p:txBody>
      </p:sp>
    </p:spTree>
    <p:extLst>
      <p:ext uri="{BB962C8B-B14F-4D97-AF65-F5344CB8AC3E}">
        <p14:creationId xmlns:p14="http://schemas.microsoft.com/office/powerpoint/2010/main" val="2079149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7171" name="Text Box 3"/>
          <p:cNvSpPr txBox="1">
            <a:spLocks noChangeArrowheads="1"/>
          </p:cNvSpPr>
          <p:nvPr/>
        </p:nvSpPr>
        <p:spPr bwMode="auto">
          <a:xfrm>
            <a:off x="250836" y="923925"/>
            <a:ext cx="2568575"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rPr>
              <a:t>Medieval view of Ziggurats </a:t>
            </a:r>
          </a:p>
        </p:txBody>
      </p:sp>
      <p:sp>
        <p:nvSpPr>
          <p:cNvPr id="272387"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1389" tIns="45695" rIns="91389" bIns="45695"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RELIGION</a:t>
            </a:r>
          </a:p>
        </p:txBody>
      </p:sp>
      <p:sp>
        <p:nvSpPr>
          <p:cNvPr id="272388"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91389" tIns="45695" rIns="91389" bIns="45695"/>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2389" name="Text Box 6"/>
          <p:cNvSpPr txBox="1">
            <a:spLocks noChangeArrowheads="1"/>
          </p:cNvSpPr>
          <p:nvPr/>
        </p:nvSpPr>
        <p:spPr bwMode="auto">
          <a:xfrm>
            <a:off x="8424012" y="152406"/>
            <a:ext cx="646228"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Times New Roman" charset="0"/>
                <a:ea typeface="ＭＳ Ｐゴシック" charset="0"/>
              </a:rPr>
              <a:t>139</a:t>
            </a:r>
          </a:p>
        </p:txBody>
      </p:sp>
      <p:sp>
        <p:nvSpPr>
          <p:cNvPr id="272390" name="Rectangle 7"/>
          <p:cNvSpPr>
            <a:spLocks noGrp="1" noChangeArrowheads="1"/>
          </p:cNvSpPr>
          <p:nvPr>
            <p:ph type="title" idx="4294967295"/>
          </p:nvPr>
        </p:nvSpPr>
        <p:spPr>
          <a:xfrm>
            <a:off x="3562952" y="6067258"/>
            <a:ext cx="5504859" cy="638342"/>
          </a:xfrm>
          <a:solidFill>
            <a:schemeClr val="tx2"/>
          </a:solidFill>
        </p:spPr>
        <p:txBody>
          <a:bodyPr/>
          <a:lstStyle/>
          <a:p>
            <a:pPr eaLnBrk="1" hangingPunct="1"/>
            <a:r>
              <a:rPr lang="en-US" altLang="zh-CN" sz="3200" b="1" dirty="0">
                <a:solidFill>
                  <a:schemeClr val="bg1"/>
                </a:solidFill>
                <a:ea typeface="ＭＳ Ｐゴシック" charset="0"/>
                <a:cs typeface="Arial"/>
              </a:rPr>
              <a:t>Tower of Babel (Gen. 11)</a:t>
            </a:r>
          </a:p>
        </p:txBody>
      </p:sp>
    </p:spTree>
    <p:extLst>
      <p:ext uri="{BB962C8B-B14F-4D97-AF65-F5344CB8AC3E}">
        <p14:creationId xmlns:p14="http://schemas.microsoft.com/office/powerpoint/2010/main" val="1251261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7171"/>
                                        </p:tgtEl>
                                        <p:attrNameLst>
                                          <p:attrName>style.visibility</p:attrName>
                                        </p:attrNameLst>
                                      </p:cBhvr>
                                      <p:to>
                                        <p:strVal val="visible"/>
                                      </p:to>
                                    </p:set>
                                    <p:anim calcmode="lin" valueType="num">
                                      <p:cBhvr additive="base">
                                        <p:cTn id="7" dur="500" fill="hold"/>
                                        <p:tgtEl>
                                          <p:spTgt spid="2567171"/>
                                        </p:tgtEl>
                                        <p:attrNameLst>
                                          <p:attrName>ppt_x</p:attrName>
                                        </p:attrNameLst>
                                      </p:cBhvr>
                                      <p:tavLst>
                                        <p:tav tm="0">
                                          <p:val>
                                            <p:strVal val="0-#ppt_w/2"/>
                                          </p:val>
                                        </p:tav>
                                        <p:tav tm="100000">
                                          <p:val>
                                            <p:strVal val="#ppt_x"/>
                                          </p:val>
                                        </p:tav>
                                      </p:tavLst>
                                    </p:anim>
                                    <p:anim calcmode="lin" valueType="num">
                                      <p:cBhvr additive="base">
                                        <p:cTn id="8" dur="500" fill="hold"/>
                                        <p:tgtEl>
                                          <p:spTgt spid="256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7171"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Gen 11 gutians_sumer_ziggurat1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86"/>
            <a:ext cx="9144000" cy="679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4" name="Title 1"/>
          <p:cNvSpPr>
            <a:spLocks noGrp="1"/>
          </p:cNvSpPr>
          <p:nvPr>
            <p:ph type="title"/>
          </p:nvPr>
        </p:nvSpPr>
        <p:spPr>
          <a:xfrm>
            <a:off x="4214824" y="260361"/>
            <a:ext cx="4460875" cy="1235075"/>
          </a:xfrm>
        </p:spPr>
        <p:txBody>
          <a:bodyPr/>
          <a:lstStyle/>
          <a:p>
            <a:r>
              <a:rPr lang="en-US" altLang="zh-CN">
                <a:solidFill>
                  <a:schemeClr val="tx1"/>
                </a:solidFill>
                <a:latin typeface="Arial" charset="0"/>
                <a:ea typeface="ＭＳ Ｐゴシック" charset="0"/>
              </a:rPr>
              <a:t>The Tower as a Ziggurat</a:t>
            </a:r>
          </a:p>
        </p:txBody>
      </p:sp>
    </p:spTree>
    <p:extLst>
      <p:ext uri="{BB962C8B-B14F-4D97-AF65-F5344CB8AC3E}">
        <p14:creationId xmlns:p14="http://schemas.microsoft.com/office/powerpoint/2010/main" val="2730494641"/>
      </p:ext>
    </p:extLst>
  </p:cSld>
  <p:clrMapOvr>
    <a:masterClrMapping/>
  </p:clrMapOvr>
  <p:transition spd="med">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5"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02" name="Picture 6"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sz="3600">
                <a:effectLst>
                  <a:outerShdw blurRad="38100" dist="38100" dir="2700000" algn="tl">
                    <a:srgbClr val="000000"/>
                  </a:outerShdw>
                </a:effectLst>
              </a:rPr>
              <a:t>4-06 A-Tower of Babel Doomed 02276</a:t>
            </a:r>
          </a:p>
        </p:txBody>
      </p:sp>
      <p:sp>
        <p:nvSpPr>
          <p:cNvPr id="460804" name="TextBox 1"/>
          <p:cNvSpPr txBox="1">
            <a:spLocks noChangeArrowheads="1"/>
          </p:cNvSpPr>
          <p:nvPr/>
        </p:nvSpPr>
        <p:spPr bwMode="auto">
          <a:xfrm>
            <a:off x="5486400" y="1676401"/>
            <a:ext cx="1752600" cy="87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PROJECT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IS DOOMED</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460805" name="TextBox 6"/>
          <p:cNvSpPr txBox="1">
            <a:spLocks noChangeArrowheads="1"/>
          </p:cNvSpPr>
          <p:nvPr/>
        </p:nvSpPr>
        <p:spPr bwMode="auto">
          <a:xfrm rot="-1919664">
            <a:off x="2103438" y="4283076"/>
            <a:ext cx="685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60806" name="TextBox 7"/>
          <p:cNvSpPr txBox="1">
            <a:spLocks noChangeArrowheads="1"/>
          </p:cNvSpPr>
          <p:nvPr/>
        </p:nvSpPr>
        <p:spPr bwMode="auto">
          <a:xfrm rot="-1919664">
            <a:off x="2425700" y="3948113"/>
            <a:ext cx="17224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BABEL DAILY</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60807" name="TextBox 8"/>
          <p:cNvSpPr txBox="1">
            <a:spLocks noChangeArrowheads="1"/>
          </p:cNvSpPr>
          <p:nvPr/>
        </p:nvSpPr>
        <p:spPr bwMode="auto">
          <a:xfrm rot="-1919664">
            <a:off x="2174886" y="4183074"/>
            <a:ext cx="25447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rPr>
              <a:t>TOWER IN TROUBLE!</a:t>
            </a:r>
            <a:endPar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60808" name="TextBox 9"/>
          <p:cNvSpPr txBox="1">
            <a:spLocks noChangeArrowheads="1"/>
          </p:cNvSpPr>
          <p:nvPr/>
        </p:nvSpPr>
        <p:spPr bwMode="auto">
          <a:xfrm rot="-1919664">
            <a:off x="2617799" y="4535088"/>
            <a:ext cx="13684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rPr>
              <a:t>LANGUAGE</a:t>
            </a:r>
            <a:endPar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60809" name="TextBox 10"/>
          <p:cNvSpPr txBox="1">
            <a:spLocks noChangeArrowheads="1"/>
          </p:cNvSpPr>
          <p:nvPr/>
        </p:nvSpPr>
        <p:spPr bwMode="auto">
          <a:xfrm rot="-1919664">
            <a:off x="2606686" y="4691074"/>
            <a:ext cx="153511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TRANSLATORS</a:t>
            </a: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60810" name="TextBox 11"/>
          <p:cNvSpPr txBox="1">
            <a:spLocks noChangeArrowheads="1"/>
          </p:cNvSpPr>
          <p:nvPr/>
        </p:nvSpPr>
        <p:spPr bwMode="auto">
          <a:xfrm rot="-1919664">
            <a:off x="2995613" y="4649788"/>
            <a:ext cx="15351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rPr>
              <a:t>NEEDED!</a:t>
            </a:r>
            <a:endPar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57404845"/>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
        <p:nvSpPr>
          <p:cNvPr id="4" name="Rectangle 2">
            <a:extLst>
              <a:ext uri="{FF2B5EF4-FFF2-40B4-BE49-F238E27FC236}">
                <a16:creationId xmlns:a16="http://schemas.microsoft.com/office/drawing/2014/main" id="{2AA1010D-2DD5-0C4F-9D9E-70E4C3F92A71}"/>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11:7</a:t>
            </a:r>
          </a:p>
        </p:txBody>
      </p:sp>
    </p:spTree>
    <p:extLst>
      <p:ext uri="{BB962C8B-B14F-4D97-AF65-F5344CB8AC3E}">
        <p14:creationId xmlns:p14="http://schemas.microsoft.com/office/powerpoint/2010/main" val="3727796662"/>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p:txBody>
          <a:bodyPr/>
          <a:lstStyle/>
          <a:p>
            <a:pPr eaLnBrk="1" hangingPunct="1">
              <a:defRPr/>
            </a:pPr>
            <a:r>
              <a:rPr lang="en-US"/>
              <a:t>Map—post-flood dispersion</a:t>
            </a:r>
          </a:p>
        </p:txBody>
      </p:sp>
      <p:pic>
        <p:nvPicPr>
          <p:cNvPr id="1413123"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64899" name="WordArt 4"/>
          <p:cNvSpPr>
            <a:spLocks noChangeArrowheads="1" noChangeShapeType="1" noTextEdit="1"/>
          </p:cNvSpPr>
          <p:nvPr/>
        </p:nvSpPr>
        <p:spPr bwMode="auto">
          <a:xfrm>
            <a:off x="2082223" y="4800600"/>
            <a:ext cx="4302713" cy="1973016"/>
          </a:xfrm>
          <a:prstGeom prst="rect">
            <a:avLst/>
          </a:prstGeom>
        </p:spPr>
        <p:txBody>
          <a:bodyPr wrap="none" lIns="91389" tIns="45695" rIns="91389" bIns="45695"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Babel Dispersion</a:t>
            </a:r>
          </a:p>
        </p:txBody>
      </p:sp>
      <p:sp>
        <p:nvSpPr>
          <p:cNvPr id="6" name="Rectangle 2">
            <a:extLst>
              <a:ext uri="{FF2B5EF4-FFF2-40B4-BE49-F238E27FC236}">
                <a16:creationId xmlns:a16="http://schemas.microsoft.com/office/drawing/2014/main" id="{B3E79104-87AE-1149-A491-04DFB53048E9}"/>
              </a:ext>
            </a:extLst>
          </p:cNvPr>
          <p:cNvSpPr txBox="1">
            <a:spLocks noChangeArrowheads="1"/>
          </p:cNvSpPr>
          <p:nvPr/>
        </p:nvSpPr>
        <p:spPr bwMode="auto">
          <a:xfrm>
            <a:off x="702"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Genesis 11:8</a:t>
            </a:r>
          </a:p>
        </p:txBody>
      </p:sp>
    </p:spTree>
    <p:extLst>
      <p:ext uri="{BB962C8B-B14F-4D97-AF65-F5344CB8AC3E}">
        <p14:creationId xmlns:p14="http://schemas.microsoft.com/office/powerpoint/2010/main" val="3286315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251531" y="0"/>
            <a:ext cx="7360247" cy="1143000"/>
          </a:xfrm>
        </p:spPr>
        <p:txBody>
          <a:bodyPr/>
          <a:lstStyle/>
          <a:p>
            <a:pPr algn="l" eaLnBrk="1" hangingPunct="1"/>
            <a:r>
              <a:rPr lang="en-US" sz="4000" b="1" i="1" dirty="0">
                <a:solidFill>
                  <a:srgbClr val="504818"/>
                </a:solidFill>
                <a:latin typeface="Arial" charset="0"/>
                <a:ea typeface="ＭＳ Ｐゴシック" charset="0"/>
                <a:cs typeface="Arial" charset="0"/>
              </a:rPr>
              <a:t>My Interpretation Principle</a:t>
            </a:r>
            <a:endParaRPr lang="en-US" sz="32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51520" y="1219213"/>
            <a:ext cx="78924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l" eaLnBrk="1" hangingPunct="1"/>
            <a:r>
              <a:rPr lang="en-US" sz="3600" b="1" dirty="0">
                <a:latin typeface="Arial" charset="0"/>
                <a:cs typeface="Arial" charset="0"/>
              </a:rPr>
              <a:t>The practice must be:</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ail" charset="0"/>
                <a:cs typeface="Arail" charset="0"/>
              </a:rPr>
              <a:t>131e</a:t>
            </a:r>
          </a:p>
        </p:txBody>
      </p:sp>
      <p:sp>
        <p:nvSpPr>
          <p:cNvPr id="5" name="Text Box 3"/>
          <p:cNvSpPr txBox="1">
            <a:spLocks noChangeArrowheads="1"/>
          </p:cNvSpPr>
          <p:nvPr/>
        </p:nvSpPr>
        <p:spPr bwMode="auto">
          <a:xfrm>
            <a:off x="1251520" y="1916850"/>
            <a:ext cx="789248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indent="-442412" algn="l" eaLnBrk="1" hangingPunct="1">
              <a:buFont typeface="Arial"/>
              <a:buChar char="•"/>
            </a:pPr>
            <a:r>
              <a:rPr lang="en-US" sz="3600" b="1" i="1" dirty="0">
                <a:solidFill>
                  <a:srgbClr val="0000FF"/>
                </a:solidFill>
                <a:latin typeface="Arial" charset="0"/>
                <a:cs typeface="Arial" charset="0"/>
              </a:rPr>
              <a:t>universally applied to all NT churches</a:t>
            </a:r>
            <a:r>
              <a:rPr lang="en-US" sz="3600" b="1" dirty="0">
                <a:latin typeface="Arial" charset="0"/>
                <a:cs typeface="Arial" charset="0"/>
              </a:rPr>
              <a:t> the best we can tell</a:t>
            </a:r>
          </a:p>
        </p:txBody>
      </p:sp>
      <p:sp>
        <p:nvSpPr>
          <p:cNvPr id="6" name="Text Box 3"/>
          <p:cNvSpPr txBox="1">
            <a:spLocks noChangeArrowheads="1"/>
          </p:cNvSpPr>
          <p:nvPr/>
        </p:nvSpPr>
        <p:spPr bwMode="auto">
          <a:xfrm>
            <a:off x="1251520" y="3140972"/>
            <a:ext cx="789248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indent="-442412" algn="l" eaLnBrk="1" hangingPunct="1">
              <a:buFont typeface="Arial"/>
              <a:buChar char="•"/>
            </a:pPr>
            <a:r>
              <a:rPr lang="en-US" sz="3600" b="1" i="1" dirty="0">
                <a:solidFill>
                  <a:srgbClr val="0000FF"/>
                </a:solidFill>
                <a:latin typeface="Arial" charset="0"/>
                <a:cs typeface="Arial" charset="0"/>
              </a:rPr>
              <a:t>but not tied to the cultural context</a:t>
            </a:r>
            <a:r>
              <a:rPr lang="en-US" sz="3600" b="1" dirty="0">
                <a:latin typeface="Arial" charset="0"/>
                <a:cs typeface="Arial" charset="0"/>
              </a:rPr>
              <a:t> so closely that its underlying principle is lost in another culture</a:t>
            </a:r>
          </a:p>
        </p:txBody>
      </p:sp>
    </p:spTree>
    <p:extLst>
      <p:ext uri="{BB962C8B-B14F-4D97-AF65-F5344CB8AC3E}">
        <p14:creationId xmlns:p14="http://schemas.microsoft.com/office/powerpoint/2010/main" val="32025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P spid="5" grpId="0" build="p"/>
      <p:bldP spid="6"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Gen. 11:9 NAS</a:t>
            </a:r>
          </a:p>
        </p:txBody>
      </p:sp>
      <p:pic>
        <p:nvPicPr>
          <p:cNvPr id="462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1316" name="Text Box 4"/>
          <p:cNvSpPr txBox="1">
            <a:spLocks noChangeArrowheads="1"/>
          </p:cNvSpPr>
          <p:nvPr/>
        </p:nvSpPr>
        <p:spPr bwMode="auto">
          <a:xfrm>
            <a:off x="914410" y="1736726"/>
            <a:ext cx="7620381" cy="30931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389" tIns="45695" rIns="91389" bIns="45695">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Therefore its name was called Babel, because there the LORD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confused the language of the whole earth</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from there the L</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scattered them</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abroad over the face of the whole earth.</a:t>
            </a:r>
            <a:r>
              <a:rPr kumimoji="0" lang="ru-RU"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21317" name="Text Box 5"/>
          <p:cNvSpPr txBox="1">
            <a:spLocks noChangeArrowheads="1"/>
          </p:cNvSpPr>
          <p:nvPr/>
        </p:nvSpPr>
        <p:spPr bwMode="auto">
          <a:xfrm>
            <a:off x="914400" y="457200"/>
            <a:ext cx="7239000" cy="9256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89" tIns="45695" rIns="91389" bIns="45695">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Genesis 11:9</a:t>
            </a:r>
          </a:p>
        </p:txBody>
      </p:sp>
    </p:spTree>
    <p:extLst>
      <p:ext uri="{BB962C8B-B14F-4D97-AF65-F5344CB8AC3E}">
        <p14:creationId xmlns:p14="http://schemas.microsoft.com/office/powerpoint/2010/main" val="12456258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Text Box 3"/>
          <p:cNvSpPr txBox="1">
            <a:spLocks noChangeArrowheads="1"/>
          </p:cNvSpPr>
          <p:nvPr/>
        </p:nvSpPr>
        <p:spPr bwMode="auto">
          <a:xfrm>
            <a:off x="8366133" y="41281"/>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132</a:t>
            </a:r>
          </a:p>
        </p:txBody>
      </p:sp>
      <p:sp>
        <p:nvSpPr>
          <p:cNvPr id="292867" name="Rectangle 4"/>
          <p:cNvSpPr>
            <a:spLocks noGrp="1" noChangeArrowheads="1"/>
          </p:cNvSpPr>
          <p:nvPr>
            <p:ph type="title" idx="4294967295"/>
          </p:nvPr>
        </p:nvSpPr>
        <p:spPr>
          <a:xfrm>
            <a:off x="468319" y="-1587"/>
            <a:ext cx="7920037" cy="522288"/>
          </a:xfrm>
          <a:solidFill>
            <a:schemeClr val="hlink"/>
          </a:solidFill>
        </p:spPr>
        <p:txBody>
          <a:bodyPr lIns="91334" tIns="45667" rIns="91334" bIns="45667">
            <a:spAutoFit/>
          </a:bodyPr>
          <a:lstStyle/>
          <a:p>
            <a:pPr eaLnBrk="1" hangingPunct="1"/>
            <a:r>
              <a:rPr lang="en-US" sz="2800" b="1">
                <a:solidFill>
                  <a:srgbClr val="FFFFFF"/>
                </a:solidFill>
                <a:latin typeface="Arial" charset="0"/>
                <a:ea typeface="ＭＳ Ｐゴシック" charset="0"/>
                <a:cs typeface="Arial" charset="0"/>
              </a:rPr>
              <a:t>The Jewish Diaspora at Pentecost</a:t>
            </a:r>
          </a:p>
        </p:txBody>
      </p:sp>
      <p:sp>
        <p:nvSpPr>
          <p:cNvPr id="6" name="Rectangle 2">
            <a:extLst>
              <a:ext uri="{FF2B5EF4-FFF2-40B4-BE49-F238E27FC236}">
                <a16:creationId xmlns:a16="http://schemas.microsoft.com/office/drawing/2014/main" id="{2F73C0FE-3F26-1042-A1CE-8D99D7461C5A}"/>
              </a:ext>
            </a:extLst>
          </p:cNvPr>
          <p:cNvSpPr txBox="1">
            <a:spLocks noChangeArrowheads="1"/>
          </p:cNvSpPr>
          <p:nvPr/>
        </p:nvSpPr>
        <p:spPr bwMode="auto">
          <a:xfrm>
            <a:off x="-14288" y="6088060"/>
            <a:ext cx="8672513" cy="78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Acts 2</a:t>
            </a:r>
          </a:p>
        </p:txBody>
      </p:sp>
    </p:spTree>
    <p:extLst>
      <p:ext uri="{BB962C8B-B14F-4D97-AF65-F5344CB8AC3E}">
        <p14:creationId xmlns:p14="http://schemas.microsoft.com/office/powerpoint/2010/main" val="130043794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en-US" sz="3600" b="1" dirty="0">
                <a:solidFill>
                  <a:schemeClr val="tx1"/>
                </a:solidFill>
                <a:latin typeface="Arial" charset="0"/>
                <a:ea typeface="ＭＳ Ｐゴシック" charset="0"/>
                <a:cs typeface="ＭＳ Ｐゴシック" charset="0"/>
              </a:rPr>
              <a:t>The Spirit Came at Pentecost </a:t>
            </a:r>
            <a:br>
              <a:rPr lang="en-US" sz="3600" b="1" dirty="0">
                <a:solidFill>
                  <a:schemeClr val="tx1"/>
                </a:solidFill>
                <a:latin typeface="Arial" charset="0"/>
                <a:ea typeface="ＭＳ Ｐゴシック" charset="0"/>
                <a:cs typeface="ＭＳ Ｐゴシック" charset="0"/>
              </a:rPr>
            </a:br>
            <a:r>
              <a:rPr lang="en-US" sz="3600" b="1" dirty="0">
                <a:solidFill>
                  <a:schemeClr val="tx1"/>
                </a:solidFill>
                <a:latin typeface="Arial" charset="0"/>
                <a:ea typeface="ＭＳ Ｐゴシック" charset="0"/>
                <a:cs typeface="ＭＳ Ｐゴシック" charset="0"/>
              </a:rPr>
              <a:t>(Acts 2:1-13)</a:t>
            </a:r>
            <a:endParaRPr lang="en-US" sz="3600" b="1" dirty="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6607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Wind filled the place (Acts 2:2)</a:t>
            </a:r>
          </a:p>
        </p:txBody>
      </p:sp>
      <p:pic>
        <p:nvPicPr>
          <p:cNvPr id="11266" name="Picture 2" descr="Image result for power of the holy spirit">
            <a:extLst>
              <a:ext uri="{FF2B5EF4-FFF2-40B4-BE49-F238E27FC236}">
                <a16:creationId xmlns:a16="http://schemas.microsoft.com/office/drawing/2014/main" id="{89AD4D9F-F9BB-BF46-A84F-5E5FB14749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038"/>
            <a:ext cx="9144000"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745379"/>
      </p:ext>
    </p:extLst>
  </p:cSld>
  <p:clrMapOvr>
    <a:overrideClrMapping bg1="lt1" tx1="dk1" bg2="lt2" tx2="dk2" accent1="accent1" accent2="accent2" accent3="accent3" accent4="accent4" accent5="accent5" accent6="accent6" hlink="hlink" folHlink="folHlink"/>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61" name="Group 2"/>
          <p:cNvGrpSpPr>
            <a:grpSpLocks/>
          </p:cNvGrpSpPr>
          <p:nvPr/>
        </p:nvGrpSpPr>
        <p:grpSpPr bwMode="auto">
          <a:xfrm>
            <a:off x="0" y="-76200"/>
            <a:ext cx="9144000" cy="6934200"/>
            <a:chOff x="-476" y="0"/>
            <a:chExt cx="6236" cy="4441"/>
          </a:xfrm>
        </p:grpSpPr>
        <p:pic>
          <p:nvPicPr>
            <p:cNvPr id="296963"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4"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defRPr/>
            </a:pPr>
            <a:r>
              <a:rPr lang="en-US" sz="4000" dirty="0">
                <a:solidFill>
                  <a:schemeClr val="bg2"/>
                </a:solidFill>
                <a:latin typeface="Arial" charset="0"/>
                <a:ea typeface="ＭＳ Ｐゴシック" charset="0"/>
                <a:cs typeface="ＭＳ Ｐゴシック" charset="0"/>
              </a:rPr>
              <a:t>Apostles praised God in languages they had never learned (Acts 2:4)</a:t>
            </a:r>
          </a:p>
        </p:txBody>
      </p:sp>
    </p:spTree>
    <p:extLst>
      <p:ext uri="{BB962C8B-B14F-4D97-AF65-F5344CB8AC3E}">
        <p14:creationId xmlns:p14="http://schemas.microsoft.com/office/powerpoint/2010/main" val="45076660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4148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4" name="Rectangle 2"/>
          <p:cNvSpPr>
            <a:spLocks noGrp="1" noChangeArrowheads="1"/>
          </p:cNvSpPr>
          <p:nvPr>
            <p:ph type="title" idx="4294967295"/>
          </p:nvPr>
        </p:nvSpPr>
        <p:spPr>
          <a:xfrm>
            <a:off x="685800" y="457200"/>
            <a:ext cx="7772400" cy="685800"/>
          </a:xfrm>
        </p:spPr>
        <p:txBody>
          <a:bodyPr/>
          <a:lstStyle/>
          <a:p>
            <a:pPr eaLnBrk="1" hangingPunct="1"/>
            <a:r>
              <a:rPr lang="en-US">
                <a:latin typeface="Times New Roman" charset="0"/>
                <a:ea typeface="ＭＳ Ｐゴシック" charset="0"/>
                <a:cs typeface="ＭＳ Ｐゴシック" charset="0"/>
              </a:rPr>
              <a:t>Are Tongues in Acts Normative?</a:t>
            </a:r>
          </a:p>
        </p:txBody>
      </p:sp>
      <p:sp>
        <p:nvSpPr>
          <p:cNvPr id="530435" name="Text Box 3"/>
          <p:cNvSpPr txBox="1">
            <a:spLocks noChangeArrowheads="1"/>
          </p:cNvSpPr>
          <p:nvPr/>
        </p:nvSpPr>
        <p:spPr bwMode="auto">
          <a:xfrm>
            <a:off x="8380657" y="5"/>
            <a:ext cx="766295" cy="46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161l</a:t>
            </a:r>
          </a:p>
        </p:txBody>
      </p:sp>
      <p:sp>
        <p:nvSpPr>
          <p:cNvPr id="530436" name="Text Box 4"/>
          <p:cNvSpPr txBox="1">
            <a:spLocks noChangeArrowheads="1"/>
          </p:cNvSpPr>
          <p:nvPr/>
        </p:nvSpPr>
        <p:spPr bwMode="auto">
          <a:xfrm>
            <a:off x="0" y="533400"/>
            <a:ext cx="9144000" cy="59006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Are tongues in Acts a pattern for today?</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p>
        </p:txBody>
      </p:sp>
      <p:graphicFrame>
        <p:nvGraphicFramePr>
          <p:cNvPr id="203781" name="Group 5"/>
          <p:cNvGraphicFramePr>
            <a:graphicFrameLocks noGrp="1"/>
          </p:cNvGraphicFramePr>
          <p:nvPr/>
        </p:nvGraphicFramePr>
        <p:xfrm>
          <a:off x="76201" y="1371605"/>
          <a:ext cx="8991600" cy="4900082"/>
        </p:xfrm>
        <a:graphic>
          <a:graphicData uri="http://schemas.openxmlformats.org/drawingml/2006/table">
            <a:tbl>
              <a:tblPr/>
              <a:tblGrid>
                <a:gridCol w="1408113">
                  <a:extLst>
                    <a:ext uri="{9D8B030D-6E8A-4147-A177-3AD203B41FA5}">
                      <a16:colId xmlns:a16="http://schemas.microsoft.com/office/drawing/2014/main" val="20000"/>
                    </a:ext>
                  </a:extLst>
                </a:gridCol>
                <a:gridCol w="1719262">
                  <a:extLst>
                    <a:ext uri="{9D8B030D-6E8A-4147-A177-3AD203B41FA5}">
                      <a16:colId xmlns:a16="http://schemas.microsoft.com/office/drawing/2014/main" val="20001"/>
                    </a:ext>
                  </a:extLst>
                </a:gridCol>
                <a:gridCol w="1876425">
                  <a:extLst>
                    <a:ext uri="{9D8B030D-6E8A-4147-A177-3AD203B41FA5}">
                      <a16:colId xmlns:a16="http://schemas.microsoft.com/office/drawing/2014/main" val="20002"/>
                    </a:ext>
                  </a:extLst>
                </a:gridCol>
                <a:gridCol w="1720850">
                  <a:extLst>
                    <a:ext uri="{9D8B030D-6E8A-4147-A177-3AD203B41FA5}">
                      <a16:colId xmlns:a16="http://schemas.microsoft.com/office/drawing/2014/main" val="20003"/>
                    </a:ext>
                  </a:extLst>
                </a:gridCol>
                <a:gridCol w="2266950">
                  <a:extLst>
                    <a:ext uri="{9D8B030D-6E8A-4147-A177-3AD203B41FA5}">
                      <a16:colId xmlns:a16="http://schemas.microsoft.com/office/drawing/2014/main" val="20004"/>
                    </a:ext>
                  </a:extLst>
                </a:gridCol>
              </a:tblGrid>
              <a:tr h="8229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100" b="1" i="1" u="none" strike="noStrike" cap="none" normalizeH="0" baseline="0" dirty="0">
                          <a:ln>
                            <a:noFill/>
                          </a:ln>
                          <a:solidFill>
                            <a:schemeClr val="bg1"/>
                          </a:solidFill>
                          <a:effectLst/>
                          <a:latin typeface="Arial Narrow" charset="0"/>
                          <a:ea typeface="SimSun" charset="0"/>
                          <a:cs typeface="SimSun" charset="0"/>
                        </a:rPr>
                        <a:t>Passage</a:t>
                      </a:r>
                      <a:endParaRPr kumimoji="0" lang="en-US" sz="2100" b="1" i="1" u="none" strike="noStrike" cap="none" normalizeH="0" baseline="0" dirty="0">
                        <a:ln>
                          <a:noFill/>
                        </a:ln>
                        <a:solidFill>
                          <a:schemeClr val="bg1"/>
                        </a:solidFill>
                        <a:effectLst/>
                        <a:latin typeface="Arial Narrow"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bg1"/>
                          </a:solidFill>
                          <a:effectLst/>
                          <a:latin typeface="Arial Narrow" charset="0"/>
                          <a:ea typeface="SimSun" charset="0"/>
                          <a:cs typeface="SimSun" charset="0"/>
                        </a:rPr>
                        <a:t>Speakers</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bg1"/>
                          </a:solidFill>
                          <a:effectLst/>
                          <a:latin typeface="Arial Narrow" charset="0"/>
                          <a:ea typeface="SimSun" charset="0"/>
                          <a:cs typeface="SimSun" charset="0"/>
                        </a:rPr>
                        <a:t>Audience</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a:ln>
                            <a:noFill/>
                          </a:ln>
                          <a:solidFill>
                            <a:schemeClr val="bg1"/>
                          </a:solidFill>
                          <a:effectLst/>
                          <a:latin typeface="Arial Narrow" charset="0"/>
                          <a:ea typeface="SimSun" charset="0"/>
                          <a:cs typeface="SimSun" charset="0"/>
                        </a:rPr>
                        <a:t> Related to Salvation</a:t>
                      </a:r>
                      <a:endParaRPr kumimoji="0" lang="en-US" sz="3200" b="1" i="0" u="none" strike="noStrike" cap="none" normalizeH="0" baseline="0">
                        <a:ln>
                          <a:noFill/>
                        </a:ln>
                        <a:solidFill>
                          <a:schemeClr val="bg1"/>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1" u="none" strike="noStrike" cap="none" normalizeH="0" baseline="0">
                          <a:ln>
                            <a:noFill/>
                          </a:ln>
                          <a:solidFill>
                            <a:schemeClr val="bg1"/>
                          </a:solidFill>
                          <a:effectLst/>
                          <a:latin typeface="Arial Narrow" charset="0"/>
                          <a:ea typeface="SimSun" charset="0"/>
                          <a:cs typeface="SimSun" charset="0"/>
                        </a:rPr>
                        <a:t>Purpose</a:t>
                      </a:r>
                      <a:endParaRPr kumimoji="0" lang="en-US" sz="2400" b="1" i="1" u="none" strike="noStrike" cap="none" normalizeH="0" baseline="0">
                        <a:ln>
                          <a:noFill/>
                        </a:ln>
                        <a:solidFill>
                          <a:schemeClr val="bg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0192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2:1-4</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Apostles+</a:t>
                      </a:r>
                      <a:endParaRPr kumimoji="0" lang="en-US" sz="2800" b="1" i="0" u="none" strike="noStrike" cap="none" normalizeH="0" baseline="0" dirty="0">
                        <a:ln>
                          <a:noFill/>
                        </a:ln>
                        <a:solidFill>
                          <a:schemeClr val="tx1"/>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Unsaved Jews </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at Pentecost</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After salvation</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Validate for Jews the fulfillment of Joel 2</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92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8:14-17</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Samaritans</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Saved Jews doubting God</a:t>
                      </a:r>
                      <a:r>
                        <a:rPr kumimoji="0" lang="uk-UA" altLang="zh-CN" sz="2000" b="1" i="1" u="none" strike="noStrike" cap="none" normalizeH="0" baseline="0" dirty="0">
                          <a:ln>
                            <a:noFill/>
                          </a:ln>
                          <a:solidFill>
                            <a:schemeClr val="tx1"/>
                          </a:solidFill>
                          <a:effectLst/>
                          <a:latin typeface="Arial Narrow" charset="0"/>
                          <a:ea typeface="SimSun" charset="0"/>
                          <a:cs typeface="SimSun" charset="0"/>
                        </a:rPr>
                        <a:t>'</a:t>
                      </a: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 plan (Peter+)</a:t>
                      </a:r>
                      <a:endParaRPr kumimoji="0" lang="en-US" sz="2000" b="1" i="1" u="none" strike="noStrike" cap="none" normalizeH="0" baseline="0" dirty="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After salvation</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Validate for Jews God</a:t>
                      </a:r>
                      <a:r>
                        <a:rPr kumimoji="0" lang="uk-UA" altLang="zh-CN" sz="2000" b="1" i="1" u="none" strike="noStrike" cap="none" normalizeH="0" baseline="0" dirty="0">
                          <a:ln>
                            <a:noFill/>
                          </a:ln>
                          <a:solidFill>
                            <a:schemeClr val="tx1"/>
                          </a:solidFill>
                          <a:effectLst/>
                          <a:latin typeface="Arial Narrow" charset="0"/>
                          <a:ea typeface="SimSun" charset="0"/>
                          <a:cs typeface="SimSun" charset="0"/>
                        </a:rPr>
                        <a:t>'</a:t>
                      </a: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 acceptance of Samaritans</a:t>
                      </a:r>
                      <a:endParaRPr kumimoji="0" lang="en-US" sz="2000" b="1" i="1" u="none" strike="noStrike" cap="none" normalizeH="0" baseline="0" dirty="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92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10:44-47</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Gentiles (Cornelius+)</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Saved Jews doubting God</a:t>
                      </a:r>
                      <a:r>
                        <a:rPr kumimoji="0" lang="uk-UA" altLang="zh-CN" sz="2000" b="1" i="1" u="none" strike="noStrike" cap="none" normalizeH="0" baseline="0" dirty="0">
                          <a:ln>
                            <a:noFill/>
                          </a:ln>
                          <a:solidFill>
                            <a:schemeClr val="tx1"/>
                          </a:solidFill>
                          <a:effectLst/>
                          <a:latin typeface="Arial Narrow" charset="0"/>
                          <a:ea typeface="SimSun" charset="0"/>
                          <a:cs typeface="SimSun" charset="0"/>
                        </a:rPr>
                        <a:t>'</a:t>
                      </a: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 plan (Peter+)</a:t>
                      </a:r>
                      <a:endParaRPr kumimoji="0" lang="en-US" sz="2000" b="1" i="1" u="none" strike="noStrike" cap="none" normalizeH="0" baseline="0" dirty="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At salvation</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Validate for Jews God</a:t>
                      </a:r>
                      <a:r>
                        <a:rPr kumimoji="0" lang="uk-UA" altLang="zh-CN" sz="2000" b="1" i="1" u="none" strike="noStrike" cap="none" normalizeH="0" baseline="0" dirty="0">
                          <a:ln>
                            <a:noFill/>
                          </a:ln>
                          <a:solidFill>
                            <a:schemeClr val="tx1"/>
                          </a:solidFill>
                          <a:effectLst/>
                          <a:latin typeface="Arial Narrow" charset="0"/>
                          <a:ea typeface="SimSun" charset="0"/>
                          <a:cs typeface="SimSun" charset="0"/>
                        </a:rPr>
                        <a:t>'</a:t>
                      </a: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 acceptance of Gentiles</a:t>
                      </a:r>
                      <a:endParaRPr kumimoji="0" lang="en-US" sz="2000" b="1" i="1" u="none" strike="noStrike" cap="none" normalizeH="0" baseline="0" dirty="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92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19:1-7</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OT believers </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in Messiah</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Jews needing gospel message confirmed</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tx1"/>
                          </a:solidFill>
                          <a:effectLst/>
                          <a:latin typeface="Arial Narrow" charset="0"/>
                          <a:ea typeface="SimSun" charset="0"/>
                          <a:cs typeface="SimSun" charset="0"/>
                        </a:rPr>
                        <a:t>At salvation</a:t>
                      </a:r>
                      <a:endParaRPr kumimoji="0" lang="en-US" sz="2000" b="1" i="1" u="none" strike="noStrike" cap="none" normalizeH="0" baseline="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dirty="0">
                          <a:ln>
                            <a:noFill/>
                          </a:ln>
                          <a:solidFill>
                            <a:schemeClr val="tx1"/>
                          </a:solidFill>
                          <a:effectLst/>
                          <a:latin typeface="Arial Narrow" charset="0"/>
                          <a:ea typeface="SimSun" charset="0"/>
                          <a:cs typeface="SimSun" charset="0"/>
                        </a:rPr>
                        <a:t> Validate for Jews God</a:t>
                      </a:r>
                      <a:r>
                        <a:rPr kumimoji="0" lang="uk-UA" altLang="zh-CN" sz="2000" b="1" i="1" u="none" strike="noStrike" cap="none" normalizeH="0" baseline="0" dirty="0">
                          <a:ln>
                            <a:noFill/>
                          </a:ln>
                          <a:solidFill>
                            <a:schemeClr val="tx1"/>
                          </a:solidFill>
                          <a:effectLst/>
                          <a:latin typeface="Arial Narrow" charset="0"/>
                          <a:ea typeface="SimSun" charset="0"/>
                          <a:cs typeface="SimSun" charset="0"/>
                        </a:rPr>
                        <a:t>'</a:t>
                      </a:r>
                      <a:r>
                        <a:rPr kumimoji="0" lang="en-US" altLang="zh-CN" sz="2000" b="1" i="1" u="none" strike="noStrike" cap="none" normalizeH="0" baseline="0" dirty="0">
                          <a:ln>
                            <a:noFill/>
                          </a:ln>
                          <a:solidFill>
                            <a:schemeClr val="tx1"/>
                          </a:solidFill>
                          <a:effectLst/>
                          <a:latin typeface="Arial Narrow" charset="0"/>
                          <a:ea typeface="SimSun" charset="0"/>
                          <a:cs typeface="SimSun" charset="0"/>
                        </a:rPr>
                        <a:t>s message through Paul</a:t>
                      </a:r>
                      <a:endParaRPr kumimoji="0" lang="en-US" sz="2000" b="1" i="1" u="none" strike="noStrike" cap="none" normalizeH="0" baseline="0" dirty="0">
                        <a:ln>
                          <a:noFill/>
                        </a:ln>
                        <a:solidFill>
                          <a:schemeClr val="tx1"/>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30475" name="Text Box 43"/>
          <p:cNvSpPr txBox="1">
            <a:spLocks noChangeArrowheads="1"/>
          </p:cNvSpPr>
          <p:nvPr/>
        </p:nvSpPr>
        <p:spPr bwMode="auto">
          <a:xfrm>
            <a:off x="1295407" y="6320680"/>
            <a:ext cx="7712075" cy="30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Adapted from Stanley Toussaint, </a:t>
            </a:r>
            <a:r>
              <a:rPr kumimoji="0" lang="ru-RU"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Acts,</a:t>
            </a:r>
            <a:r>
              <a:rPr kumimoji="0" lang="ru-RU"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 in </a:t>
            </a:r>
            <a:r>
              <a:rPr kumimoji="0" lang="en-US" altLang="zh-CN" sz="1400" b="1" i="1" u="none" strike="noStrike" kern="1200" cap="none" spc="0" normalizeH="0" baseline="0" noProof="0" dirty="0">
                <a:ln>
                  <a:noFill/>
                </a:ln>
                <a:solidFill>
                  <a:srgbClr val="000000"/>
                </a:solidFill>
                <a:effectLst/>
                <a:uLnTx/>
                <a:uFillTx/>
                <a:latin typeface="Arial" charset="0"/>
                <a:ea typeface="SimSun" charset="0"/>
                <a:cs typeface="SimSun" charset="0"/>
              </a:rPr>
              <a:t>The Bible Knowledge Commentary</a:t>
            </a:r>
            <a:r>
              <a:rPr kumimoji="0" lang="en-US" altLang="zh-CN" sz="1400" b="1" i="0" u="none" strike="noStrike" kern="1200" cap="none" spc="0" normalizeH="0" baseline="0" noProof="0" dirty="0">
                <a:ln>
                  <a:noFill/>
                </a:ln>
                <a:solidFill>
                  <a:srgbClr val="000000"/>
                </a:solidFill>
                <a:effectLst/>
                <a:uLnTx/>
                <a:uFillTx/>
                <a:latin typeface="Arial" charset="0"/>
                <a:ea typeface="SimSun" charset="0"/>
                <a:cs typeface="SimSun" charset="0"/>
              </a:rPr>
              <a:t>, 2:408</a:t>
            </a:r>
            <a:endParaRPr kumimoji="0" lang="en-US" sz="1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3280886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en-US" sz="2800" b="1">
                <a:solidFill>
                  <a:srgbClr val="FFFFFF"/>
                </a:solidFill>
                <a:latin typeface="Arial" charset="0"/>
                <a:ea typeface="SimSun" charset="0"/>
                <a:cs typeface="SimSun" charset="0"/>
              </a:rPr>
              <a:t>Comparing Tongues in Acts &amp; 1 Corinthians</a:t>
            </a:r>
          </a:p>
        </p:txBody>
      </p:sp>
      <p:graphicFrame>
        <p:nvGraphicFramePr>
          <p:cNvPr id="55" name="Table 54"/>
          <p:cNvGraphicFramePr>
            <a:graphicFrameLocks noGrp="1"/>
          </p:cNvGraphicFramePr>
          <p:nvPr/>
        </p:nvGraphicFramePr>
        <p:xfrm>
          <a:off x="0" y="944564"/>
          <a:ext cx="9144000" cy="5120664"/>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charset="0"/>
                          <a:ea typeface="SimSun" charset="0"/>
                          <a:cs typeface="SimSun" charset="0"/>
                        </a:rPr>
                        <a:t>Comparisons</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Tongues in Acts</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Tongues in 1 Corinthians</a:t>
                      </a: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dirty="0">
                          <a:ln>
                            <a:noFill/>
                          </a:ln>
                          <a:solidFill>
                            <a:srgbClr val="000000"/>
                          </a:solidFill>
                          <a:effectLst/>
                          <a:latin typeface="Arial Narrow" charset="0"/>
                          <a:ea typeface="SimSun" charset="0"/>
                          <a:cs typeface="SimSun" charset="0"/>
                        </a:rPr>
                        <a:t>Both spoken in known foreign languages</a:t>
                      </a: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Languages of the Roman world were spoken </a:t>
                      </a:r>
                      <a:br>
                        <a:rPr kumimoji="0" lang="en-US" altLang="zh-CN" sz="2400" b="1" i="0" u="none" strike="noStrike" cap="none" normalizeH="0" baseline="0" dirty="0">
                          <a:ln>
                            <a:noFill/>
                          </a:ln>
                          <a:solidFill>
                            <a:srgbClr val="000000"/>
                          </a:solidFill>
                          <a:effectLst/>
                          <a:latin typeface="Arial Narrow" charset="0"/>
                          <a:ea typeface="SimSun" charset="0"/>
                          <a:cs typeface="SimSun" charset="0"/>
                        </a:rPr>
                      </a:b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(Acts 2:7-11)</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Since the same term (</a:t>
                      </a:r>
                      <a:r>
                        <a:rPr kumimoji="0" lang="en-US" altLang="zh-CN" sz="2400" b="1" i="1" u="none" strike="noStrike" cap="none" normalizeH="0" baseline="0">
                          <a:ln>
                            <a:noFill/>
                          </a:ln>
                          <a:solidFill>
                            <a:srgbClr val="000000"/>
                          </a:solidFill>
                          <a:effectLst/>
                          <a:latin typeface="Arial Narrow" charset="0"/>
                          <a:ea typeface="SimSun" charset="0"/>
                          <a:cs typeface="SimSun" charset="0"/>
                        </a:rPr>
                        <a:t>glossa</a:t>
                      </a:r>
                      <a:r>
                        <a:rPr kumimoji="0" lang="en-US" altLang="zh-CN" sz="2400" b="1" i="0" u="none" strike="noStrike" cap="none" normalizeH="0" baseline="0">
                          <a:ln>
                            <a:noFill/>
                          </a:ln>
                          <a:solidFill>
                            <a:srgbClr val="000000"/>
                          </a:solidFill>
                          <a:effectLst/>
                          <a:latin typeface="Arial Narrow" charset="0"/>
                          <a:ea typeface="SimSun" charset="0"/>
                          <a:cs typeface="SimSun" charset="0"/>
                        </a:rPr>
                        <a:t>) is used, we should assume the nature of the gift is the same</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dirty="0">
                          <a:ln>
                            <a:noFill/>
                          </a:ln>
                          <a:solidFill>
                            <a:srgbClr val="000000"/>
                          </a:solidFill>
                          <a:effectLst/>
                          <a:latin typeface="Arial Narrow" charset="0"/>
                          <a:ea typeface="SimSun" charset="0"/>
                          <a:cs typeface="SimSun" charset="0"/>
                        </a:rPr>
                        <a:t>Both functioned as a sign to unbelievers</a:t>
                      </a: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The listeners were exhorted to receive forgiveness </a:t>
                      </a:r>
                      <a:br>
                        <a:rPr kumimoji="0" lang="en-US" altLang="zh-CN" sz="2400" b="1" i="0" u="none" strike="noStrike" cap="none" normalizeH="0" baseline="0">
                          <a:ln>
                            <a:noFill/>
                          </a:ln>
                          <a:solidFill>
                            <a:srgbClr val="000000"/>
                          </a:solidFill>
                          <a:effectLst/>
                          <a:latin typeface="Arial Narrow" charset="0"/>
                          <a:ea typeface="SimSun" charset="0"/>
                          <a:cs typeface="SimSun" charset="0"/>
                        </a:rPr>
                      </a:br>
                      <a:r>
                        <a:rPr kumimoji="0" lang="en-US" altLang="zh-CN" sz="2400" b="1" i="0" u="none" strike="noStrike" cap="none" normalizeH="0" baseline="0">
                          <a:ln>
                            <a:noFill/>
                          </a:ln>
                          <a:solidFill>
                            <a:srgbClr val="000000"/>
                          </a:solidFill>
                          <a:effectLst/>
                          <a:latin typeface="Arial Narrow" charset="0"/>
                          <a:ea typeface="SimSun" charset="0"/>
                          <a:cs typeface="SimSun" charset="0"/>
                        </a:rPr>
                        <a:t>(Acts 2:38)</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a:ln>
                            <a:noFill/>
                          </a:ln>
                          <a:solidFill>
                            <a:srgbClr val="000000"/>
                          </a:solidFill>
                          <a:effectLst/>
                          <a:latin typeface="Arial Narrow" charset="0"/>
                          <a:ea typeface="SimSun" charset="0"/>
                          <a:cs typeface="SimSun" charset="0"/>
                        </a:rPr>
                        <a:t>Unbelievers in the assembly needed translation for blessing </a:t>
                      </a:r>
                      <a:br>
                        <a:rPr kumimoji="0" lang="en-US" altLang="zh-CN" sz="2400" b="1" i="0" u="none" strike="noStrike" cap="none" normalizeH="0" baseline="0">
                          <a:ln>
                            <a:noFill/>
                          </a:ln>
                          <a:solidFill>
                            <a:srgbClr val="000000"/>
                          </a:solidFill>
                          <a:effectLst/>
                          <a:latin typeface="Arial Narrow" charset="0"/>
                          <a:ea typeface="SimSun" charset="0"/>
                          <a:cs typeface="SimSun" charset="0"/>
                        </a:rPr>
                      </a:br>
                      <a:r>
                        <a:rPr kumimoji="0" lang="en-US" altLang="zh-CN" sz="2400" b="1" i="0" u="none" strike="noStrike" cap="none" normalizeH="0" baseline="0">
                          <a:ln>
                            <a:noFill/>
                          </a:ln>
                          <a:solidFill>
                            <a:srgbClr val="000000"/>
                          </a:solidFill>
                          <a:effectLst/>
                          <a:latin typeface="Arial Narrow" charset="0"/>
                          <a:ea typeface="SimSun" charset="0"/>
                          <a:cs typeface="SimSun" charset="0"/>
                        </a:rPr>
                        <a:t>(1 Cor.14:21-22)</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5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1" u="none" strike="noStrike" cap="none" normalizeH="0" baseline="0" dirty="0">
                          <a:ln>
                            <a:noFill/>
                          </a:ln>
                          <a:solidFill>
                            <a:srgbClr val="000000"/>
                          </a:solidFill>
                          <a:effectLst/>
                          <a:latin typeface="Arial Narrow" charset="0"/>
                          <a:ea typeface="SimSun" charset="0"/>
                          <a:cs typeface="SimSun" charset="0"/>
                        </a:rPr>
                        <a:t>Both have God as the Source rather than self</a:t>
                      </a: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The tongues speakers were not trying to get the gift </a:t>
                      </a:r>
                      <a:br>
                        <a:rPr kumimoji="0" lang="en-US" altLang="zh-CN" sz="2400" b="1" i="0" u="none" strike="noStrike" cap="none" normalizeH="0" baseline="0" dirty="0">
                          <a:ln>
                            <a:noFill/>
                          </a:ln>
                          <a:solidFill>
                            <a:srgbClr val="000000"/>
                          </a:solidFill>
                          <a:effectLst/>
                          <a:latin typeface="Arial Narrow" charset="0"/>
                          <a:ea typeface="SimSun" charset="0"/>
                          <a:cs typeface="SimSun" charset="0"/>
                        </a:rPr>
                      </a:b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(Acts 2:2)</a:t>
                      </a: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Tongues is among the gifts of the Spirit (1 Cor. 12–14)</a:t>
                      </a: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Narrow" charset="0"/>
                        <a:ea typeface="SimSun" charset="0"/>
                        <a:cs typeface="SimSun"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245837" y="-19046"/>
            <a:ext cx="897829"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161cc</a:t>
            </a:r>
          </a:p>
        </p:txBody>
      </p:sp>
    </p:spTree>
    <p:extLst>
      <p:ext uri="{BB962C8B-B14F-4D97-AF65-F5344CB8AC3E}">
        <p14:creationId xmlns:p14="http://schemas.microsoft.com/office/powerpoint/2010/main" val="272300341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en-US" sz="2800" b="1">
                <a:solidFill>
                  <a:srgbClr val="FFFFFF"/>
                </a:solidFill>
                <a:latin typeface="Arial" charset="0"/>
                <a:ea typeface="SimSun" charset="0"/>
                <a:cs typeface="SimSun" charset="0"/>
              </a:rPr>
              <a:t>Contrasting Tongues in Acts &amp; 1 Corinthians</a:t>
            </a:r>
          </a:p>
        </p:txBody>
      </p:sp>
      <p:graphicFrame>
        <p:nvGraphicFramePr>
          <p:cNvPr id="55" name="Table 54"/>
          <p:cNvGraphicFramePr>
            <a:graphicFrameLocks noGrp="1"/>
          </p:cNvGraphicFramePr>
          <p:nvPr/>
        </p:nvGraphicFramePr>
        <p:xfrm>
          <a:off x="0" y="771546"/>
          <a:ext cx="9144000" cy="5826988"/>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Tongues in Acts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Tongues in 1 Corinthians</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Narrow" charset="0"/>
                          <a:ea typeface="SimSun" charset="0"/>
                          <a:cs typeface="SimSun" charset="0"/>
                        </a:rPr>
                        <a:t>Speaker</a:t>
                      </a:r>
                      <a:r>
                        <a:rPr kumimoji="0" lang="uk-UA" altLang="zh-CN" sz="1800" b="1" i="1" u="none" strike="noStrike" cap="none" normalizeH="0" baseline="0" dirty="0">
                          <a:ln>
                            <a:noFill/>
                          </a:ln>
                          <a:solidFill>
                            <a:srgbClr val="000000"/>
                          </a:solidFill>
                          <a:effectLst/>
                          <a:latin typeface="Arial Narrow" charset="0"/>
                          <a:ea typeface="SimSun" charset="0"/>
                          <a:cs typeface="SimSun" charset="0"/>
                        </a:rPr>
                        <a:t>'</a:t>
                      </a:r>
                      <a:r>
                        <a:rPr kumimoji="0" lang="en-US" altLang="zh-CN" sz="1800" b="1" i="1" u="none" strike="noStrike" cap="none" normalizeH="0" baseline="0" dirty="0">
                          <a:ln>
                            <a:noFill/>
                          </a:ln>
                          <a:solidFill>
                            <a:srgbClr val="000000"/>
                          </a:solidFill>
                          <a:effectLst/>
                          <a:latin typeface="Arial Narrow" charset="0"/>
                          <a:ea typeface="SimSun" charset="0"/>
                          <a:cs typeface="SimSun" charset="0"/>
                        </a:rPr>
                        <a:t>s Control</a:t>
                      </a:r>
                      <a:endParaRPr kumimoji="0" lang="en-US" altLang="zh-CN" sz="18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Controlled</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Uncontrolled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Given to...</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Groups only</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Individuals who are gifted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9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Phenomenon</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Wind and fire the first time (Acts 2:2)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None</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648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Times per person</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One time</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Repeated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Those who understand</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Native speakers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Those gifted in interpretation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Interpretation</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No corollary gift</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Yes (corollary gift of interpretation)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Dates</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AD 33-53 (Acts 2–19)</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AD 56</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a:ln>
                            <a:noFill/>
                          </a:ln>
                          <a:solidFill>
                            <a:srgbClr val="000000"/>
                          </a:solidFill>
                          <a:effectLst/>
                          <a:latin typeface="Arial Narrow" charset="0"/>
                          <a:ea typeface="SimSun" charset="0"/>
                          <a:cs typeface="SimSun" charset="0"/>
                        </a:rPr>
                        <a:t>When occurred</a:t>
                      </a:r>
                      <a:endParaRPr kumimoji="0" lang="en-US" altLang="zh-CN" sz="1800" b="1" i="0" u="none" strike="noStrike" cap="none" normalizeH="0" baseline="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Generally at salvation</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Generally after salvation</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07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charset="0"/>
                          <a:ea typeface="SimSun" charset="0"/>
                          <a:cs typeface="SimSun" charset="0"/>
                        </a:rPr>
                        <a:t>Use</a:t>
                      </a: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Always used properly</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Often misused</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9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Narrow" charset="0"/>
                          <a:ea typeface="SimSun" charset="0"/>
                          <a:cs typeface="SimSun" charset="0"/>
                        </a:rPr>
                        <a:t>Restrictions</a:t>
                      </a:r>
                      <a:endParaRPr kumimoji="0" lang="en-US" altLang="zh-CN" sz="18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a:ln>
                            <a:noFill/>
                          </a:ln>
                          <a:solidFill>
                            <a:srgbClr val="000000"/>
                          </a:solidFill>
                          <a:effectLst/>
                          <a:latin typeface="Arial Narrow" charset="0"/>
                          <a:ea typeface="SimSun" charset="0"/>
                          <a:cs typeface="SimSun" charset="0"/>
                        </a:rPr>
                        <a:t>None</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Some: only 2-3 per service, each in turn, need interpreter (1 Cor. 14:27)</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8322037" y="-76195"/>
            <a:ext cx="897829"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161cc</a:t>
            </a:r>
          </a:p>
        </p:txBody>
      </p:sp>
    </p:spTree>
    <p:extLst>
      <p:ext uri="{BB962C8B-B14F-4D97-AF65-F5344CB8AC3E}">
        <p14:creationId xmlns:p14="http://schemas.microsoft.com/office/powerpoint/2010/main" val="216023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48132" name="Text Box 4"/>
          <p:cNvSpPr txBox="1">
            <a:spLocks noChangeArrowheads="1"/>
          </p:cNvSpPr>
          <p:nvPr/>
        </p:nvSpPr>
        <p:spPr bwMode="auto">
          <a:xfrm>
            <a:off x="144021" y="1524000"/>
            <a:ext cx="8964488" cy="480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Tx/>
              <a:buAutoNum type="arabicPeriod"/>
              <a:defRPr/>
            </a:pPr>
            <a:r>
              <a:rPr lang="en-US" altLang="zh-CN" b="1" u="sng" dirty="0">
                <a:solidFill>
                  <a:srgbClr val="000000"/>
                </a:solidFill>
                <a:effectLst>
                  <a:glow rad="101600">
                    <a:srgbClr val="FFFFFF">
                      <a:alpha val="93000"/>
                    </a:srgbClr>
                  </a:glow>
                </a:effectLst>
                <a:latin typeface="Arial" charset="0"/>
                <a:ea typeface="SimSun" charset="0"/>
                <a:cs typeface="SimSun" charset="0"/>
              </a:rPr>
              <a:t>Author</a:t>
            </a:r>
            <a:r>
              <a:rPr lang="uk-UA" altLang="zh-CN" b="1" u="sng" dirty="0">
                <a:solidFill>
                  <a:srgbClr val="000000"/>
                </a:solidFill>
                <a:effectLst>
                  <a:glow rad="101600">
                    <a:srgbClr val="FFFFFF">
                      <a:alpha val="93000"/>
                    </a:srgbClr>
                  </a:glow>
                </a:effectLst>
                <a:latin typeface="Arial" charset="0"/>
                <a:ea typeface="SimSun" charset="0"/>
                <a:cs typeface="SimSun" charset="0"/>
              </a:rPr>
              <a:t>'</a:t>
            </a:r>
            <a:r>
              <a:rPr lang="en-US" altLang="zh-CN" b="1" u="sng" dirty="0">
                <a:solidFill>
                  <a:srgbClr val="000000"/>
                </a:solidFill>
                <a:effectLst>
                  <a:glow rad="101600">
                    <a:srgbClr val="FFFFFF">
                      <a:alpha val="93000"/>
                    </a:srgbClr>
                  </a:glow>
                </a:effectLst>
                <a:latin typeface="Arial" charset="0"/>
                <a:ea typeface="SimSun" charset="0"/>
                <a:cs typeface="SimSun" charset="0"/>
              </a:rPr>
              <a:t>s intent</a:t>
            </a:r>
          </a:p>
          <a:p>
            <a:pPr lvl="1" algn="l" eaLnBrk="1" hangingPunct="1">
              <a:buFontTx/>
              <a:buChar char="•"/>
              <a:defRPr/>
            </a:pPr>
            <a:r>
              <a:rPr lang="en-US" altLang="zh-CN" b="1" dirty="0">
                <a:solidFill>
                  <a:srgbClr val="000000"/>
                </a:solidFill>
                <a:effectLst>
                  <a:glow rad="101600">
                    <a:srgbClr val="FFFFFF">
                      <a:alpha val="93000"/>
                    </a:srgbClr>
                  </a:glow>
                </a:effectLst>
                <a:latin typeface="Arial" charset="0"/>
                <a:ea typeface="SimSun" charset="0"/>
                <a:cs typeface="SimSun" charset="0"/>
              </a:rPr>
              <a:t>Is the author trying to teach something, or is he only describing an event (e.g., drawing lots in Acts 1)?</a:t>
            </a:r>
          </a:p>
          <a:p>
            <a:pPr algn="l" eaLnBrk="1" hangingPunct="1">
              <a:spcBef>
                <a:spcPct val="30000"/>
              </a:spcBef>
              <a:buFontTx/>
              <a:buAutoNum type="arabicPeriod"/>
              <a:defRPr/>
            </a:pPr>
            <a:r>
              <a:rPr lang="en-US" altLang="zh-CN" b="1" u="sng" dirty="0">
                <a:solidFill>
                  <a:srgbClr val="000000"/>
                </a:solidFill>
                <a:effectLst>
                  <a:glow rad="101600">
                    <a:srgbClr val="FFFFFF">
                      <a:alpha val="93000"/>
                    </a:srgbClr>
                  </a:glow>
                </a:effectLst>
                <a:latin typeface="Arial" charset="0"/>
                <a:ea typeface="SimSun" charset="0"/>
                <a:cs typeface="SimSun" charset="0"/>
              </a:rPr>
              <a:t>Support from other clearer biblical passages</a:t>
            </a:r>
          </a:p>
          <a:p>
            <a:pPr lvl="1" algn="l" eaLnBrk="1" hangingPunct="1">
              <a:buFontTx/>
              <a:buChar char="•"/>
              <a:defRPr/>
            </a:pPr>
            <a:r>
              <a:rPr lang="en-US" altLang="zh-CN" b="1" dirty="0">
                <a:solidFill>
                  <a:srgbClr val="000000"/>
                </a:solidFill>
                <a:effectLst>
                  <a:glow rad="101600">
                    <a:srgbClr val="FFFFFF">
                      <a:alpha val="93000"/>
                    </a:srgbClr>
                  </a:glow>
                </a:effectLst>
                <a:latin typeface="Arial" charset="0"/>
                <a:ea typeface="SimSun" charset="0"/>
                <a:cs typeface="SimSun" charset="0"/>
              </a:rPr>
              <a:t>Is the underlying principle clearly taught elsewhere (when the Spirit comes in Acts 2, 8, 10, and 19)?</a:t>
            </a:r>
          </a:p>
          <a:p>
            <a:pPr algn="l" eaLnBrk="1" hangingPunct="1">
              <a:spcBef>
                <a:spcPct val="30000"/>
              </a:spcBef>
              <a:buFontTx/>
              <a:buAutoNum type="arabicPeriod"/>
              <a:defRPr/>
            </a:pPr>
            <a:r>
              <a:rPr lang="en-US" altLang="zh-CN" b="1" u="sng" dirty="0">
                <a:solidFill>
                  <a:srgbClr val="000000"/>
                </a:solidFill>
                <a:effectLst>
                  <a:glow rad="101600">
                    <a:srgbClr val="FFFFFF">
                      <a:alpha val="93000"/>
                    </a:srgbClr>
                  </a:glow>
                </a:effectLst>
                <a:latin typeface="Arial" charset="0"/>
                <a:ea typeface="SimSun" charset="0"/>
                <a:cs typeface="SimSun" charset="0"/>
              </a:rPr>
              <a:t>Repeatable </a:t>
            </a:r>
            <a:r>
              <a:rPr lang="ru-RU" altLang="zh-CN" b="1" u="sng" dirty="0">
                <a:solidFill>
                  <a:srgbClr val="000000"/>
                </a:solidFill>
                <a:effectLst>
                  <a:glow rad="101600">
                    <a:srgbClr val="FFFFFF">
                      <a:alpha val="93000"/>
                    </a:srgbClr>
                  </a:glow>
                </a:effectLst>
                <a:latin typeface="Arial" charset="0"/>
                <a:ea typeface="SimSun" charset="0"/>
                <a:cs typeface="SimSun" charset="0"/>
              </a:rPr>
              <a:t>"</a:t>
            </a:r>
            <a:r>
              <a:rPr lang="en-US" altLang="zh-CN" b="1" u="sng" dirty="0">
                <a:solidFill>
                  <a:srgbClr val="000000"/>
                </a:solidFill>
                <a:effectLst>
                  <a:glow rad="101600">
                    <a:srgbClr val="FFFFFF">
                      <a:alpha val="93000"/>
                    </a:srgbClr>
                  </a:glow>
                </a:effectLst>
                <a:latin typeface="Arial" charset="0"/>
                <a:ea typeface="SimSun" charset="0"/>
                <a:cs typeface="SimSun" charset="0"/>
              </a:rPr>
              <a:t>patterns</a:t>
            </a:r>
            <a:r>
              <a:rPr lang="ru-RU" altLang="zh-CN" b="1" u="sng" dirty="0">
                <a:solidFill>
                  <a:srgbClr val="000000"/>
                </a:solidFill>
                <a:effectLst>
                  <a:glow rad="101600">
                    <a:srgbClr val="FFFFFF">
                      <a:alpha val="93000"/>
                    </a:srgbClr>
                  </a:glow>
                </a:effectLst>
                <a:latin typeface="Arial" charset="0"/>
                <a:ea typeface="SimSun" charset="0"/>
                <a:cs typeface="SimSun" charset="0"/>
              </a:rPr>
              <a:t>"</a:t>
            </a:r>
            <a:endParaRPr lang="en-US" altLang="zh-CN" b="1" u="sng" dirty="0">
              <a:solidFill>
                <a:srgbClr val="000000"/>
              </a:solidFill>
              <a:effectLst>
                <a:glow rad="101600">
                  <a:srgbClr val="FFFFFF">
                    <a:alpha val="93000"/>
                  </a:srgbClr>
                </a:glow>
              </a:effectLst>
              <a:latin typeface="Arial" charset="0"/>
              <a:ea typeface="SimSun" charset="0"/>
              <a:cs typeface="SimSun" charset="0"/>
            </a:endParaRPr>
          </a:p>
          <a:p>
            <a:pPr lvl="1" algn="l" eaLnBrk="1" hangingPunct="1">
              <a:buFontTx/>
              <a:buChar char="•"/>
              <a:defRPr/>
            </a:pPr>
            <a:r>
              <a:rPr lang="en-US" altLang="zh-CN" b="1" dirty="0">
                <a:solidFill>
                  <a:srgbClr val="000000"/>
                </a:solidFill>
                <a:effectLst>
                  <a:glow rad="101600">
                    <a:srgbClr val="FFFFFF">
                      <a:alpha val="93000"/>
                    </a:srgbClr>
                  </a:glow>
                </a:effectLst>
                <a:latin typeface="Arial" charset="0"/>
                <a:ea typeface="SimSun" charset="0"/>
                <a:cs typeface="SimSun" charset="0"/>
              </a:rPr>
              <a:t>Although it may not have been the author</a:t>
            </a:r>
            <a:r>
              <a:rPr lang="uk-UA" altLang="zh-CN" b="1" dirty="0">
                <a:solidFill>
                  <a:srgbClr val="000000"/>
                </a:solidFill>
                <a:effectLst>
                  <a:glow rad="101600">
                    <a:srgbClr val="FFFFFF">
                      <a:alpha val="93000"/>
                    </a:srgbClr>
                  </a:glow>
                </a:effectLst>
                <a:latin typeface="Arial" charset="0"/>
                <a:ea typeface="SimSun" charset="0"/>
                <a:cs typeface="SimSun" charset="0"/>
              </a:rPr>
              <a:t>'</a:t>
            </a:r>
            <a:r>
              <a:rPr lang="en-US" altLang="zh-CN" b="1" dirty="0">
                <a:solidFill>
                  <a:srgbClr val="000000"/>
                </a:solidFill>
                <a:effectLst>
                  <a:glow rad="101600">
                    <a:srgbClr val="FFFFFF">
                      <a:alpha val="93000"/>
                    </a:srgbClr>
                  </a:glow>
                </a:effectLst>
                <a:latin typeface="Arial" charset="0"/>
                <a:ea typeface="SimSun" charset="0"/>
                <a:cs typeface="SimSun" charset="0"/>
              </a:rPr>
              <a:t>s intent to teach, some things should be repeated (e.g., elders).</a:t>
            </a:r>
          </a:p>
          <a:p>
            <a:pPr lvl="1" algn="l" eaLnBrk="1" hangingPunct="1">
              <a:buFontTx/>
              <a:buChar char="•"/>
              <a:defRPr/>
            </a:pPr>
            <a:r>
              <a:rPr lang="en-US" altLang="zh-CN" b="1" dirty="0">
                <a:solidFill>
                  <a:srgbClr val="000000"/>
                </a:solidFill>
                <a:effectLst>
                  <a:glow rad="101600">
                    <a:srgbClr val="FFFFFF">
                      <a:alpha val="93000"/>
                    </a:srgbClr>
                  </a:glow>
                </a:effectLst>
                <a:latin typeface="Arial" charset="0"/>
                <a:ea typeface="SimSun" charset="0"/>
                <a:cs typeface="SimSun" charset="0"/>
              </a:rPr>
              <a:t>However, we must also consider cultural norms when trying to reproduce such </a:t>
            </a:r>
            <a:r>
              <a:rPr lang="ru-RU" altLang="zh-CN" b="1" dirty="0">
                <a:solidFill>
                  <a:srgbClr val="000000"/>
                </a:solidFill>
                <a:effectLst>
                  <a:glow rad="101600">
                    <a:srgbClr val="FFFFFF">
                      <a:alpha val="93000"/>
                    </a:srgbClr>
                  </a:glow>
                </a:effectLst>
                <a:latin typeface="Arial" charset="0"/>
                <a:ea typeface="SimSun" charset="0"/>
                <a:cs typeface="SimSun" charset="0"/>
              </a:rPr>
              <a:t>"</a:t>
            </a:r>
            <a:r>
              <a:rPr lang="en-US" altLang="zh-CN" b="1" dirty="0">
                <a:solidFill>
                  <a:srgbClr val="000000"/>
                </a:solidFill>
                <a:effectLst>
                  <a:glow rad="101600">
                    <a:srgbClr val="FFFFFF">
                      <a:alpha val="93000"/>
                    </a:srgbClr>
                  </a:glow>
                </a:effectLst>
                <a:latin typeface="Arial" charset="0"/>
                <a:ea typeface="SimSun" charset="0"/>
                <a:cs typeface="SimSun" charset="0"/>
              </a:rPr>
              <a:t>patterns.</a:t>
            </a:r>
            <a:r>
              <a:rPr lang="ru-RU" altLang="zh-CN" b="1" dirty="0">
                <a:solidFill>
                  <a:srgbClr val="000000"/>
                </a:solidFill>
                <a:effectLst>
                  <a:glow rad="101600">
                    <a:srgbClr val="FFFFFF">
                      <a:alpha val="93000"/>
                    </a:srgbClr>
                  </a:glow>
                </a:effectLst>
                <a:latin typeface="Arial" charset="0"/>
                <a:ea typeface="SimSun" charset="0"/>
                <a:cs typeface="SimSun" charset="0"/>
              </a:rPr>
              <a:t>"</a:t>
            </a:r>
            <a:endParaRPr lang="en-US" altLang="zh-CN" b="1" dirty="0">
              <a:solidFill>
                <a:srgbClr val="000000"/>
              </a:solidFill>
              <a:effectLst>
                <a:glow rad="101600">
                  <a:srgbClr val="FFFFFF">
                    <a:alpha val="93000"/>
                  </a:srgbClr>
                </a:glow>
              </a:effectLst>
              <a:latin typeface="Arial" charset="0"/>
              <a:ea typeface="SimSun" charset="0"/>
              <a:cs typeface="SimSun" charset="0"/>
            </a:endParaRPr>
          </a:p>
        </p:txBody>
      </p:sp>
      <p:sp>
        <p:nvSpPr>
          <p:cNvPr id="6"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219141" name="Title 6"/>
          <p:cNvSpPr>
            <a:spLocks noGrp="1"/>
          </p:cNvSpPr>
          <p:nvPr>
            <p:ph type="title" idx="4294967295"/>
          </p:nvPr>
        </p:nvSpPr>
        <p:spPr>
          <a:xfrm>
            <a:off x="76200" y="228600"/>
            <a:ext cx="9067800" cy="1143000"/>
          </a:xfrm>
        </p:spPr>
        <p:txBody>
          <a:bodyPr/>
          <a:lstStyle/>
          <a:p>
            <a:r>
              <a:rPr lang="en-US" sz="3200" b="1" u="sng">
                <a:solidFill>
                  <a:srgbClr val="663300"/>
                </a:solidFill>
                <a:latin typeface="Arial" charset="0"/>
                <a:ea typeface="ＭＳ Ｐゴシック" charset="0"/>
                <a:cs typeface="Times New Roman" charset="0"/>
              </a:rPr>
              <a:t>Hermeneutical Considerations:</a:t>
            </a:r>
            <a:br>
              <a:rPr lang="en-US">
                <a:latin typeface="Times New Roman" charset="0"/>
                <a:ea typeface="ＭＳ Ｐゴシック" charset="0"/>
                <a:cs typeface="ＭＳ Ｐゴシック" charset="0"/>
              </a:rPr>
            </a:br>
            <a:r>
              <a:rPr lang="en-US" sz="3200" b="1" u="sng">
                <a:solidFill>
                  <a:srgbClr val="663300"/>
                </a:solidFill>
                <a:latin typeface="Arial" charset="0"/>
                <a:ea typeface="ＭＳ Ｐゴシック" charset="0"/>
                <a:cs typeface="Times New Roman" charset="0"/>
              </a:rPr>
              <a:t>Normative or Descriptive?</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checkerboard(across)">
                                      <p:cBhvr>
                                        <p:cTn id="7" dur="500"/>
                                        <p:tgtEl>
                                          <p:spTgt spid="48132">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8132">
                                            <p:txEl>
                                              <p:pRg st="1" end="1"/>
                                            </p:txEl>
                                          </p:spTgt>
                                        </p:tgtEl>
                                        <p:attrNameLst>
                                          <p:attrName>style.visibility</p:attrName>
                                        </p:attrNameLst>
                                      </p:cBhvr>
                                      <p:to>
                                        <p:strVal val="visible"/>
                                      </p:to>
                                    </p:set>
                                    <p:animEffect transition="in" filter="checkerboard(across)">
                                      <p:cBhvr>
                                        <p:cTn id="10" dur="500"/>
                                        <p:tgtEl>
                                          <p:spTgt spid="4813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8132">
                                            <p:txEl>
                                              <p:pRg st="2" end="2"/>
                                            </p:txEl>
                                          </p:spTgt>
                                        </p:tgtEl>
                                        <p:attrNameLst>
                                          <p:attrName>style.visibility</p:attrName>
                                        </p:attrNameLst>
                                      </p:cBhvr>
                                      <p:to>
                                        <p:strVal val="visible"/>
                                      </p:to>
                                    </p:set>
                                    <p:animEffect transition="in" filter="checkerboard(across)">
                                      <p:cBhvr>
                                        <p:cTn id="15" dur="500"/>
                                        <p:tgtEl>
                                          <p:spTgt spid="48132">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8132">
                                            <p:txEl>
                                              <p:pRg st="3" end="3"/>
                                            </p:txEl>
                                          </p:spTgt>
                                        </p:tgtEl>
                                        <p:attrNameLst>
                                          <p:attrName>style.visibility</p:attrName>
                                        </p:attrNameLst>
                                      </p:cBhvr>
                                      <p:to>
                                        <p:strVal val="visible"/>
                                      </p:to>
                                    </p:set>
                                    <p:animEffect transition="in" filter="checkerboard(across)">
                                      <p:cBhvr>
                                        <p:cTn id="18" dur="500"/>
                                        <p:tgtEl>
                                          <p:spTgt spid="4813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8132">
                                            <p:txEl>
                                              <p:pRg st="4" end="4"/>
                                            </p:txEl>
                                          </p:spTgt>
                                        </p:tgtEl>
                                        <p:attrNameLst>
                                          <p:attrName>style.visibility</p:attrName>
                                        </p:attrNameLst>
                                      </p:cBhvr>
                                      <p:to>
                                        <p:strVal val="visible"/>
                                      </p:to>
                                    </p:set>
                                    <p:animEffect transition="in" filter="checkerboard(across)">
                                      <p:cBhvr>
                                        <p:cTn id="23" dur="500"/>
                                        <p:tgtEl>
                                          <p:spTgt spid="48132">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8132">
                                            <p:txEl>
                                              <p:pRg st="5" end="5"/>
                                            </p:txEl>
                                          </p:spTgt>
                                        </p:tgtEl>
                                        <p:attrNameLst>
                                          <p:attrName>style.visibility</p:attrName>
                                        </p:attrNameLst>
                                      </p:cBhvr>
                                      <p:to>
                                        <p:strVal val="visible"/>
                                      </p:to>
                                    </p:set>
                                    <p:animEffect transition="in" filter="checkerboard(across)">
                                      <p:cBhvr>
                                        <p:cTn id="26" dur="500"/>
                                        <p:tgtEl>
                                          <p:spTgt spid="48132">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8132">
                                            <p:txEl>
                                              <p:pRg st="6" end="6"/>
                                            </p:txEl>
                                          </p:spTgt>
                                        </p:tgtEl>
                                        <p:attrNameLst>
                                          <p:attrName>style.visibility</p:attrName>
                                        </p:attrNameLst>
                                      </p:cBhvr>
                                      <p:to>
                                        <p:strVal val="visible"/>
                                      </p:to>
                                    </p:set>
                                    <p:animEffect transition="in" filter="checkerboard(across)">
                                      <p:cBhvr>
                                        <p:cTn id="29" dur="500"/>
                                        <p:tgtEl>
                                          <p:spTgt spid="481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55" name="Table 54"/>
          <p:cNvGraphicFramePr>
            <a:graphicFrameLocks noGrp="1"/>
          </p:cNvGraphicFramePr>
          <p:nvPr/>
        </p:nvGraphicFramePr>
        <p:xfrm>
          <a:off x="35496" y="620691"/>
          <a:ext cx="9144000" cy="6352681"/>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Tongues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Prophecy</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7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a:ln>
                            <a:noFill/>
                          </a:ln>
                          <a:solidFill>
                            <a:srgbClr val="000000"/>
                          </a:solidFill>
                          <a:effectLst/>
                          <a:latin typeface="Arial Narrow" charset="0"/>
                          <a:ea typeface="SimSun" charset="0"/>
                          <a:cs typeface="SimSun" charset="0"/>
                        </a:rPr>
                        <a:t>Speaker</a:t>
                      </a:r>
                      <a:r>
                        <a:rPr kumimoji="0" lang="uk-UA" altLang="zh-CN" sz="1800" b="1" i="1" u="none" strike="noStrike" cap="none" normalizeH="0" baseline="0" dirty="0">
                          <a:ln>
                            <a:noFill/>
                          </a:ln>
                          <a:solidFill>
                            <a:srgbClr val="000000"/>
                          </a:solidFill>
                          <a:effectLst/>
                          <a:latin typeface="Arial Narrow" charset="0"/>
                          <a:ea typeface="SimSun" charset="0"/>
                          <a:cs typeface="SimSun" charset="0"/>
                        </a:rPr>
                        <a:t>'</a:t>
                      </a:r>
                      <a:r>
                        <a:rPr kumimoji="0" lang="en-US" altLang="zh-CN" sz="1800" b="1" i="1" u="none" strike="noStrike" cap="none" normalizeH="0" baseline="0" dirty="0">
                          <a:ln>
                            <a:noFill/>
                          </a:ln>
                          <a:solidFill>
                            <a:srgbClr val="000000"/>
                          </a:solidFill>
                          <a:effectLst/>
                          <a:latin typeface="Arial Narrow" charset="0"/>
                          <a:ea typeface="SimSun" charset="0"/>
                          <a:cs typeface="SimSun" charset="0"/>
                        </a:rPr>
                        <a:t>s Control</a:t>
                      </a:r>
                      <a:endParaRPr kumimoji="0" lang="en-US" altLang="zh-CN" sz="1800" b="1" i="0" u="none" strike="noStrike" cap="none" normalizeH="0" baseline="0" dirty="0">
                        <a:ln>
                          <a:noFill/>
                        </a:ln>
                        <a:solidFill>
                          <a:srgbClr val="000000"/>
                        </a:solidFill>
                        <a:effectLst/>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Inferior (14:5a)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Superior (14:1)</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70999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Relation to Other Gifts</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The least important gift (12:28)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The second most important gift (12:28)</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51517">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Language Used</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Foreign (14:10)</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Vernacular (14:19)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9999">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dirty="0">
                          <a:latin typeface="Arial Narrow" charset="0"/>
                          <a:ea typeface="SimSun" charset="0"/>
                          <a:cs typeface="SimSun" charset="0"/>
                        </a:rPr>
                        <a:t>Corollary Gift</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Interpretation of tongues (12:30; 14:27-28)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Discerning of spirits </a:t>
                      </a:r>
                    </a:p>
                    <a:p>
                      <a:pPr eaLnBrk="0" hangingPunct="0">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(12:10; 14:29)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32856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Speaker</a:t>
                      </a:r>
                      <a:r>
                        <a:rPr lang="uk-UA" altLang="zh-CN" sz="1800" b="1" i="1" dirty="0">
                          <a:latin typeface="Arial Narrow" charset="0"/>
                          <a:ea typeface="SimSun" charset="0"/>
                          <a:cs typeface="SimSun" charset="0"/>
                        </a:rPr>
                        <a:t>'</a:t>
                      </a:r>
                      <a:r>
                        <a:rPr lang="en-US" altLang="zh-CN" sz="1800" b="1" i="1" dirty="0">
                          <a:latin typeface="Arial Narrow" charset="0"/>
                          <a:ea typeface="SimSun" charset="0"/>
                          <a:cs typeface="SimSun" charset="0"/>
                        </a:rPr>
                        <a:t>s Knowledge of the Language Being Spoken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Unknown: </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utters mysteries with his spirit…my spirit prays but my mind is unfruitful</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 </a:t>
                      </a:r>
                      <a:br>
                        <a:rPr lang="en-US" altLang="zh-CN" sz="2000" b="1" dirty="0">
                          <a:latin typeface="Arial Narrow" charset="0"/>
                          <a:ea typeface="SimSun" charset="0"/>
                          <a:cs typeface="SimSun" charset="0"/>
                        </a:rPr>
                      </a:br>
                      <a:r>
                        <a:rPr lang="en-US" altLang="zh-CN" sz="2000" b="1" dirty="0">
                          <a:latin typeface="Arial Narrow" charset="0"/>
                          <a:ea typeface="SimSun" charset="0"/>
                          <a:cs typeface="SimSun" charset="0"/>
                        </a:rPr>
                        <a:t>(14:2b, 14)</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en-US" altLang="zh-CN" sz="2000" b="1" dirty="0">
                          <a:latin typeface="Arial Narrow" charset="0"/>
                          <a:ea typeface="SimSun" charset="0"/>
                          <a:cs typeface="SimSun" charset="0"/>
                        </a:rPr>
                        <a:t>Known: </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pray with my spirit [and] with my mind</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 (14:15, 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10192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Value (without Interpretation)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Harmful: people cannot understand and thus are not edified (14:16-17, 23, 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Great: people can understand and thus are edified (14:5b, 24-25)</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92738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Edification (without Interpretation)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Self only (14:4a; cf. 10:24; 12:7, 11)</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Entire church (14:4b)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1" y="-76195"/>
            <a:ext cx="840596"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161m</a:t>
            </a:r>
          </a:p>
        </p:txBody>
      </p:sp>
    </p:spTree>
    <p:extLst>
      <p:ext uri="{BB962C8B-B14F-4D97-AF65-F5344CB8AC3E}">
        <p14:creationId xmlns:p14="http://schemas.microsoft.com/office/powerpoint/2010/main" val="285749575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311" tIns="45657" rIns="91311" bIns="4565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4531" name="Rectangle 173"/>
          <p:cNvSpPr>
            <a:spLocks noGrp="1" noChangeArrowheads="1"/>
          </p:cNvSpPr>
          <p:nvPr>
            <p:ph type="title" idx="4294967295"/>
          </p:nvPr>
        </p:nvSpPr>
        <p:spPr>
          <a:xfrm>
            <a:off x="0" y="1"/>
            <a:ext cx="9144000" cy="525142"/>
          </a:xfrm>
          <a:gradFill flip="none" rotWithShape="1">
            <a:gsLst>
              <a:gs pos="0">
                <a:srgbClr val="FF0000"/>
              </a:gs>
              <a:gs pos="100000">
                <a:schemeClr val="tx1"/>
              </a:gs>
            </a:gsLst>
            <a:path path="rect">
              <a:fillToRect l="50000" t="50000" r="50000" b="50000"/>
            </a:path>
            <a:tileRect/>
          </a:gradFill>
        </p:spPr>
        <p:txBody>
          <a:bodyPr anchor="t">
            <a:spAutoFit/>
          </a:bodyPr>
          <a:lstStyle/>
          <a:p>
            <a:pPr algn="ctr" eaLnBrk="1" hangingPunct="1"/>
            <a:r>
              <a:rPr lang="en-US"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Tongues versus Prophecy</a:t>
            </a:r>
          </a:p>
        </p:txBody>
      </p:sp>
      <p:graphicFrame>
        <p:nvGraphicFramePr>
          <p:cNvPr id="55" name="Table 54"/>
          <p:cNvGraphicFramePr>
            <a:graphicFrameLocks noGrp="1"/>
          </p:cNvGraphicFramePr>
          <p:nvPr/>
        </p:nvGraphicFramePr>
        <p:xfrm>
          <a:off x="-36512" y="620691"/>
          <a:ext cx="9144000" cy="6912338"/>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1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bg1"/>
                          </a:solidFill>
                          <a:effectLst/>
                          <a:latin typeface="Arial Narrow" charset="0"/>
                          <a:ea typeface="SimSun" charset="0"/>
                          <a:cs typeface="SimSun" charset="0"/>
                        </a:rPr>
                        <a:t>Contrasts</a:t>
                      </a:r>
                      <a:endParaRPr kumimoji="0" lang="en-US" sz="2400" b="1" i="0" u="none" strike="noStrike" cap="none" normalizeH="0" baseline="0" dirty="0">
                        <a:ln>
                          <a:noFill/>
                        </a:ln>
                        <a:solidFill>
                          <a:srgbClr val="FFFFFF"/>
                        </a:solidFill>
                        <a:effectLst/>
                        <a:latin typeface="Times New Roman"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Tongues</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Prophecy</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737">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dirty="0">
                          <a:latin typeface="Arial Narrow" charset="0"/>
                          <a:ea typeface="SimSun" charset="0"/>
                          <a:cs typeface="SimSun" charset="0"/>
                        </a:rPr>
                        <a:t>Direction of Speech is to…</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God (14:2)</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Men (14:3)</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019282">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dirty="0">
                          <a:latin typeface="Arial Narrow" charset="0"/>
                          <a:ea typeface="SimSun" charset="0"/>
                          <a:cs typeface="SimSun" charset="0"/>
                        </a:rPr>
                        <a:t>Result in Others</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Revelation, knowledge, prophecy, word of instruction (14:6)</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Strengthening, encouragement, and comfort (14:3b)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1928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Type of Communication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Speaking (14:6), prayer (14:14), praise (14:16), singing? (14:15b)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Foretelling the future, </a:t>
                      </a:r>
                      <a:r>
                        <a:rPr lang="ru-RU" altLang="zh-CN" sz="2000" b="1" dirty="0">
                          <a:latin typeface="Arial Narrow" charset="0"/>
                          <a:ea typeface="SimSun" charset="0"/>
                          <a:cs typeface="SimSun" charset="0"/>
                        </a:rPr>
                        <a:t>"</a:t>
                      </a:r>
                      <a:r>
                        <a:rPr lang="en-US" altLang="zh-CN" sz="2000" b="1" dirty="0" err="1">
                          <a:latin typeface="Arial Narrow" charset="0"/>
                          <a:ea typeface="SimSun" charset="0"/>
                          <a:cs typeface="SimSun" charset="0"/>
                        </a:rPr>
                        <a:t>forthtelling</a:t>
                      </a:r>
                      <a:r>
                        <a:rPr lang="ru-RU" altLang="zh-CN" sz="2000" b="1" dirty="0">
                          <a:latin typeface="Arial Narrow" charset="0"/>
                          <a:ea typeface="SimSun" charset="0"/>
                          <a:cs typeface="SimSun" charset="0"/>
                        </a:rPr>
                        <a:t>"</a:t>
                      </a:r>
                      <a:r>
                        <a:rPr lang="en-US" altLang="zh-CN" sz="2000" b="1" dirty="0">
                          <a:latin typeface="Arial Narrow" charset="0"/>
                          <a:ea typeface="SimSun" charset="0"/>
                          <a:cs typeface="SimSun" charset="0"/>
                        </a:rPr>
                        <a:t> or declaring doctrinal truth (14:19)</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9999">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dirty="0">
                          <a:latin typeface="Arial Narrow" charset="0"/>
                          <a:ea typeface="SimSun" charset="0"/>
                          <a:cs typeface="SimSun" charset="0"/>
                        </a:rPr>
                        <a:t>Purpose</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Sign to unbelieving Jews (14:21-22a)</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Message to believers (14:22b)</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63784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Limitations</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Two or three tongues messages in each service (14:27a), speak in turn (14:27b), someone must interpret (14:27c-28)</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Two or three prophetic messages in each service (14:29a), speak in turn (14:30-31), weigh what is said (14:29b, 32)</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70999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1800" b="1" i="1" dirty="0">
                          <a:latin typeface="Arial Narrow" charset="0"/>
                          <a:ea typeface="SimSun" charset="0"/>
                          <a:cs typeface="SimSun" charset="0"/>
                        </a:rPr>
                        <a:t>Exhortation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Negative: Do not forbid tongues (14:39b)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Positive: Be eager to prophesy (14:39a)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09999">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1800" b="1" i="1" dirty="0">
                          <a:latin typeface="Arial Narrow" charset="0"/>
                          <a:ea typeface="SimSun" charset="0"/>
                          <a:cs typeface="SimSun" charset="0"/>
                        </a:rPr>
                        <a:t>Agent of Cessation</a:t>
                      </a:r>
                      <a:endParaRPr lang="en-US" altLang="zh-CN" sz="1800" b="1" dirty="0">
                        <a:latin typeface="Arial Narrow"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Self: middle voice (13:8b)</a:t>
                      </a: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tabLst>
                          <a:tab pos="342813" algn="l"/>
                          <a:tab pos="571355" algn="l"/>
                          <a:tab pos="799895" algn="l"/>
                          <a:tab pos="1028436" algn="l"/>
                          <a:tab pos="1256980" algn="l"/>
                          <a:tab pos="1485520" algn="l"/>
                          <a:tab pos="1714061" algn="l"/>
                          <a:tab pos="4113747" algn="l"/>
                          <a:tab pos="4856506" algn="l"/>
                        </a:tabLst>
                      </a:pPr>
                      <a:r>
                        <a:rPr lang="en-US" altLang="zh-CN" sz="2000" b="1" dirty="0">
                          <a:latin typeface="Arial Narrow" charset="0"/>
                          <a:ea typeface="SimSun" charset="0"/>
                          <a:cs typeface="SimSun" charset="0"/>
                        </a:rPr>
                        <a:t>Someone other than self: passive voice (13:8a)</a:t>
                      </a: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bl>
          </a:graphicData>
        </a:graphic>
      </p:graphicFrame>
      <p:sp>
        <p:nvSpPr>
          <p:cNvPr id="534580" name="Text Box 2"/>
          <p:cNvSpPr txBox="1">
            <a:spLocks noChangeArrowheads="1"/>
          </p:cNvSpPr>
          <p:nvPr/>
        </p:nvSpPr>
        <p:spPr bwMode="auto">
          <a:xfrm>
            <a:off x="8350641" y="-76195"/>
            <a:ext cx="840596" cy="40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161m</a:t>
            </a:r>
          </a:p>
        </p:txBody>
      </p:sp>
    </p:spTree>
    <p:extLst>
      <p:ext uri="{BB962C8B-B14F-4D97-AF65-F5344CB8AC3E}">
        <p14:creationId xmlns:p14="http://schemas.microsoft.com/office/powerpoint/2010/main" val="345414370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a:p>
        </p:txBody>
      </p:sp>
      <p:pic>
        <p:nvPicPr>
          <p:cNvPr id="4" name="Picture 3" descr="American curse: How many languages do you speak? | Pubs ...">
            <a:extLst>
              <a:ext uri="{FF2B5EF4-FFF2-40B4-BE49-F238E27FC236}">
                <a16:creationId xmlns:a16="http://schemas.microsoft.com/office/drawing/2014/main" id="{7D3F8EA4-1CDF-CC4D-852E-91E86AA8F8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3000" y="0"/>
            <a:ext cx="6858000" cy="6858000"/>
          </a:xfrm>
          <a:prstGeom prst="rect">
            <a:avLst/>
          </a:prstGeom>
        </p:spPr>
      </p:pic>
      <p:sp>
        <p:nvSpPr>
          <p:cNvPr id="5" name="TextBox 4">
            <a:extLst>
              <a:ext uri="{FF2B5EF4-FFF2-40B4-BE49-F238E27FC236}">
                <a16:creationId xmlns:a16="http://schemas.microsoft.com/office/drawing/2014/main" id="{5164C08D-7FD7-6F49-A4A5-C234951986E2}"/>
              </a:ext>
            </a:extLst>
          </p:cNvPr>
          <p:cNvSpPr txBox="1"/>
          <p:nvPr/>
        </p:nvSpPr>
        <p:spPr>
          <a:xfrm>
            <a:off x="1143000" y="6858000"/>
            <a:ext cx="6858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ＭＳ Ｐゴシック"/>
                <a:cs typeface="Arial"/>
                <a:hlinkClick r:id="rId3" tooltip="https://www.blogs.hss.ed.ac.uk/pubs-and-publications/2015/12/14/american-curse-how-many-languages-do-you-speak/"/>
              </a:rPr>
              <a:t>This Photo</a:t>
            </a:r>
            <a:r>
              <a:rPr kumimoji="0" lang="en-US" sz="900" b="0" i="0" u="none" strike="noStrike" kern="1200" cap="none" spc="0" normalizeH="0" baseline="0" noProof="0">
                <a:ln>
                  <a:noFill/>
                </a:ln>
                <a:solidFill>
                  <a:srgbClr val="000000"/>
                </a:solidFill>
                <a:effectLst/>
                <a:uLnTx/>
                <a:uFillTx/>
                <a:latin typeface="Times New Roman"/>
                <a:ea typeface="ＭＳ Ｐゴシック"/>
                <a:cs typeface="Arial"/>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ＭＳ Ｐゴシック"/>
                <a:cs typeface="Arial"/>
                <a:hlinkClick r:id="rId4"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Times New Roman"/>
              <a:ea typeface="ＭＳ Ｐゴシック"/>
              <a:cs typeface="Arial"/>
            </a:endParaRPr>
          </a:p>
        </p:txBody>
      </p:sp>
    </p:spTree>
    <p:extLst>
      <p:ext uri="{BB962C8B-B14F-4D97-AF65-F5344CB8AC3E}">
        <p14:creationId xmlns:p14="http://schemas.microsoft.com/office/powerpoint/2010/main" val="3221475325"/>
      </p:ext>
    </p:extLst>
  </p:cSld>
  <p:clrMapOvr>
    <a:masterClrMapping/>
  </p:clrMapOvr>
  <p:transition>
    <p:fad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14287" y="35726"/>
            <a:ext cx="9129713" cy="658812"/>
          </a:xfrm>
          <a:solidFill>
            <a:srgbClr val="000000"/>
          </a:solidFill>
        </p:spPr>
        <p:txBody>
          <a:bodyPr/>
          <a:lstStyle/>
          <a:p>
            <a:pPr eaLnBrk="1" hangingPunct="1">
              <a:defRPr/>
            </a:pPr>
            <a:r>
              <a:rPr lang="en-US" sz="4000" b="1" dirty="0">
                <a:solidFill>
                  <a:schemeClr val="tx1"/>
                </a:solidFill>
                <a:effectLst>
                  <a:glow rad="228600">
                    <a:srgbClr val="000000"/>
                  </a:glow>
                  <a:outerShdw blurRad="38100" dist="38100" dir="2700000" algn="tl">
                    <a:srgbClr val="000000"/>
                  </a:outerShdw>
                </a:effectLst>
                <a:latin typeface="Arial" charset="0"/>
                <a:ea typeface="ＭＳ Ｐゴシック" charset="0"/>
                <a:cs typeface="ＭＳ Ｐゴシック" charset="0"/>
              </a:rPr>
              <a:t>Pentecost Reversed Babel</a:t>
            </a:r>
            <a:endParaRPr lang="en-US" sz="4000" b="1" dirty="0">
              <a:solidFill>
                <a:schemeClr val="bg2"/>
              </a:solidFill>
              <a:effectLst>
                <a:glow rad="228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4" name="Rectangle 3">
            <a:extLst>
              <a:ext uri="{FF2B5EF4-FFF2-40B4-BE49-F238E27FC236}">
                <a16:creationId xmlns:a16="http://schemas.microsoft.com/office/drawing/2014/main" id="{CCC6258A-7C80-0D4A-8EA8-E07D3118093C}"/>
              </a:ext>
            </a:extLst>
          </p:cNvPr>
          <p:cNvSpPr txBox="1">
            <a:spLocks noChangeArrowheads="1"/>
          </p:cNvSpPr>
          <p:nvPr/>
        </p:nvSpPr>
        <p:spPr bwMode="auto">
          <a:xfrm>
            <a:off x="0" y="1522426"/>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Scattered</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5" name="Rectangle 3">
            <a:extLst>
              <a:ext uri="{FF2B5EF4-FFF2-40B4-BE49-F238E27FC236}">
                <a16:creationId xmlns:a16="http://schemas.microsoft.com/office/drawing/2014/main" id="{8389A55E-FE14-4B4A-9870-6C6E4E4BBD0A}"/>
              </a:ext>
            </a:extLst>
          </p:cNvPr>
          <p:cNvSpPr txBox="1">
            <a:spLocks noChangeArrowheads="1"/>
          </p:cNvSpPr>
          <p:nvPr/>
        </p:nvSpPr>
        <p:spPr bwMode="auto">
          <a:xfrm>
            <a:off x="4571999" y="1522426"/>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United</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2" name="Right Arrow 1">
            <a:extLst>
              <a:ext uri="{FF2B5EF4-FFF2-40B4-BE49-F238E27FC236}">
                <a16:creationId xmlns:a16="http://schemas.microsoft.com/office/drawing/2014/main" id="{0A5AC31D-8D86-CF4B-A712-1E5A389E7C74}"/>
              </a:ext>
            </a:extLst>
          </p:cNvPr>
          <p:cNvSpPr/>
          <p:nvPr/>
        </p:nvSpPr>
        <p:spPr bwMode="auto">
          <a:xfrm>
            <a:off x="4129087" y="1389076"/>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mn-ea"/>
              <a:cs typeface="+mn-cs"/>
            </a:endParaRPr>
          </a:p>
        </p:txBody>
      </p:sp>
      <p:sp>
        <p:nvSpPr>
          <p:cNvPr id="7" name="Rectangle 3">
            <a:extLst>
              <a:ext uri="{FF2B5EF4-FFF2-40B4-BE49-F238E27FC236}">
                <a16:creationId xmlns:a16="http://schemas.microsoft.com/office/drawing/2014/main" id="{0748970B-322F-0A42-8980-D8F289C57A91}"/>
              </a:ext>
            </a:extLst>
          </p:cNvPr>
          <p:cNvSpPr txBox="1">
            <a:spLocks noChangeArrowheads="1"/>
          </p:cNvSpPr>
          <p:nvPr/>
        </p:nvSpPr>
        <p:spPr bwMode="auto">
          <a:xfrm>
            <a:off x="0" y="25368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Confused</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8" name="Rectangle 3">
            <a:extLst>
              <a:ext uri="{FF2B5EF4-FFF2-40B4-BE49-F238E27FC236}">
                <a16:creationId xmlns:a16="http://schemas.microsoft.com/office/drawing/2014/main" id="{4BD28197-BF65-1345-9634-AAB74F819A7D}"/>
              </a:ext>
            </a:extLst>
          </p:cNvPr>
          <p:cNvSpPr txBox="1">
            <a:spLocks noChangeArrowheads="1"/>
          </p:cNvSpPr>
          <p:nvPr/>
        </p:nvSpPr>
        <p:spPr bwMode="auto">
          <a:xfrm>
            <a:off x="4571999" y="25368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Understand</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9" name="Right Arrow 8">
            <a:extLst>
              <a:ext uri="{FF2B5EF4-FFF2-40B4-BE49-F238E27FC236}">
                <a16:creationId xmlns:a16="http://schemas.microsoft.com/office/drawing/2014/main" id="{AB80EA14-00A2-6844-827A-5F0A8BDC0422}"/>
              </a:ext>
            </a:extLst>
          </p:cNvPr>
          <p:cNvSpPr/>
          <p:nvPr/>
        </p:nvSpPr>
        <p:spPr bwMode="auto">
          <a:xfrm>
            <a:off x="4129087" y="24034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mn-ea"/>
              <a:cs typeface="+mn-cs"/>
            </a:endParaRPr>
          </a:p>
        </p:txBody>
      </p:sp>
      <p:sp>
        <p:nvSpPr>
          <p:cNvPr id="10" name="Rectangle 3">
            <a:extLst>
              <a:ext uri="{FF2B5EF4-FFF2-40B4-BE49-F238E27FC236}">
                <a16:creationId xmlns:a16="http://schemas.microsoft.com/office/drawing/2014/main" id="{372459A7-7E69-C144-A934-D4F1BB5B4076}"/>
              </a:ext>
            </a:extLst>
          </p:cNvPr>
          <p:cNvSpPr txBox="1">
            <a:spLocks noChangeArrowheads="1"/>
          </p:cNvSpPr>
          <p:nvPr/>
        </p:nvSpPr>
        <p:spPr bwMode="auto">
          <a:xfrm>
            <a:off x="-14288" y="35655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Praised Men</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11" name="Rectangle 3">
            <a:extLst>
              <a:ext uri="{FF2B5EF4-FFF2-40B4-BE49-F238E27FC236}">
                <a16:creationId xmlns:a16="http://schemas.microsoft.com/office/drawing/2014/main" id="{38A0F33E-3F57-A14C-9CEE-0D5CADA98E85}"/>
              </a:ext>
            </a:extLst>
          </p:cNvPr>
          <p:cNvSpPr txBox="1">
            <a:spLocks noChangeArrowheads="1"/>
          </p:cNvSpPr>
          <p:nvPr/>
        </p:nvSpPr>
        <p:spPr bwMode="auto">
          <a:xfrm>
            <a:off x="4557711" y="35655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Praised God</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12" name="Right Arrow 11">
            <a:extLst>
              <a:ext uri="{FF2B5EF4-FFF2-40B4-BE49-F238E27FC236}">
                <a16:creationId xmlns:a16="http://schemas.microsoft.com/office/drawing/2014/main" id="{C9ABDF43-A1B8-D942-B68E-F674F425FCDC}"/>
              </a:ext>
            </a:extLst>
          </p:cNvPr>
          <p:cNvSpPr/>
          <p:nvPr/>
        </p:nvSpPr>
        <p:spPr bwMode="auto">
          <a:xfrm>
            <a:off x="4114799" y="34321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mn-ea"/>
              <a:cs typeface="+mn-cs"/>
            </a:endParaRPr>
          </a:p>
        </p:txBody>
      </p:sp>
      <p:sp>
        <p:nvSpPr>
          <p:cNvPr id="13" name="Rectangle 3">
            <a:extLst>
              <a:ext uri="{FF2B5EF4-FFF2-40B4-BE49-F238E27FC236}">
                <a16:creationId xmlns:a16="http://schemas.microsoft.com/office/drawing/2014/main" id="{26015C86-C19C-3043-9681-3A07768EBF25}"/>
              </a:ext>
            </a:extLst>
          </p:cNvPr>
          <p:cNvSpPr txBox="1">
            <a:spLocks noChangeArrowheads="1"/>
          </p:cNvSpPr>
          <p:nvPr/>
        </p:nvSpPr>
        <p:spPr bwMode="auto">
          <a:xfrm>
            <a:off x="-14288" y="4594238"/>
            <a:ext cx="45719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Rebellion</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14" name="Rectangle 3">
            <a:extLst>
              <a:ext uri="{FF2B5EF4-FFF2-40B4-BE49-F238E27FC236}">
                <a16:creationId xmlns:a16="http://schemas.microsoft.com/office/drawing/2014/main" id="{30C7FE8D-7B33-1746-9CA5-D968140A0B4E}"/>
              </a:ext>
            </a:extLst>
          </p:cNvPr>
          <p:cNvSpPr txBox="1">
            <a:spLocks noChangeArrowheads="1"/>
          </p:cNvSpPr>
          <p:nvPr/>
        </p:nvSpPr>
        <p:spPr bwMode="auto">
          <a:xfrm>
            <a:off x="4557711" y="4594238"/>
            <a:ext cx="44862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rPr>
              <a:t>Submission</a:t>
            </a:r>
            <a:endParaRPr kumimoji="0" lang="en-US" sz="3600" b="1" i="0"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charset="0"/>
              <a:ea typeface="ＭＳ Ｐゴシック" charset="0"/>
              <a:cs typeface="ＭＳ Ｐゴシック" charset="0"/>
            </a:endParaRPr>
          </a:p>
        </p:txBody>
      </p:sp>
      <p:sp>
        <p:nvSpPr>
          <p:cNvPr id="15" name="Right Arrow 14">
            <a:extLst>
              <a:ext uri="{FF2B5EF4-FFF2-40B4-BE49-F238E27FC236}">
                <a16:creationId xmlns:a16="http://schemas.microsoft.com/office/drawing/2014/main" id="{8425458F-602A-734A-AC9B-5F9026CEE435}"/>
              </a:ext>
            </a:extLst>
          </p:cNvPr>
          <p:cNvSpPr/>
          <p:nvPr/>
        </p:nvSpPr>
        <p:spPr bwMode="auto">
          <a:xfrm>
            <a:off x="4114799" y="44608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0" charset="0"/>
              <a:ea typeface="+mn-ea"/>
              <a:cs typeface="+mn-cs"/>
            </a:endParaRPr>
          </a:p>
        </p:txBody>
      </p:sp>
      <p:sp>
        <p:nvSpPr>
          <p:cNvPr id="17" name="Rectangle 16">
            <a:extLst>
              <a:ext uri="{FF2B5EF4-FFF2-40B4-BE49-F238E27FC236}">
                <a16:creationId xmlns:a16="http://schemas.microsoft.com/office/drawing/2014/main" id="{8D86E1D4-D0DA-BD4E-8A82-0701DB309EF0}"/>
              </a:ext>
            </a:extLst>
          </p:cNvPr>
          <p:cNvSpPr/>
          <p:nvPr/>
        </p:nvSpPr>
        <p:spPr>
          <a:xfrm>
            <a:off x="28456" y="6175948"/>
            <a:ext cx="9072797" cy="512514"/>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mn-cs"/>
              </a:rPr>
              <a:t>Warren Wiersbe, </a:t>
            </a:r>
            <a:r>
              <a:rPr kumimoji="0" lang="en-US" sz="2800" b="1" i="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mn-cs"/>
              </a:rPr>
              <a:t>Bible Exposition Commentary</a:t>
            </a:r>
            <a:endParaRPr kumimoji="0" lang="en-US"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mn-cs"/>
            </a:endParaRPr>
          </a:p>
        </p:txBody>
      </p:sp>
    </p:spTree>
    <p:extLst>
      <p:ext uri="{BB962C8B-B14F-4D97-AF65-F5344CB8AC3E}">
        <p14:creationId xmlns:p14="http://schemas.microsoft.com/office/powerpoint/2010/main" val="664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7" grpId="0"/>
      <p:bldP spid="8" grpId="0"/>
      <p:bldP spid="9" grpId="0" animBg="1"/>
      <p:bldP spid="10" grpId="0"/>
      <p:bldP spid="11" grpId="0"/>
      <p:bldP spid="12" grpId="0" animBg="1"/>
      <p:bldP spid="13" grpId="0"/>
      <p:bldP spid="14" grpId="0"/>
      <p:bldP spid="1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The Gospel is for 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Whole World</a:t>
            </a: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81588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“The Spirit of Christ is the spirit of missions, and the nearer we get to Him, the more intensely missionary we must become.” </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b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a:rPr>
              <a:t>—Henry Martyn—</a:t>
            </a:r>
            <a:endParaRPr kumimoji="0" lang="en-US" sz="2800" b="1" i="0" u="none" strike="noStrike" kern="1200" cap="none" spc="0" normalizeH="0" baseline="0" noProof="0" dirty="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2269724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50"/>
            <a:ext cx="4355976"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p>
            <a:pPr eaLnBrk="0" hangingPunct="0">
              <a:defRPr/>
            </a:pPr>
            <a:r>
              <a:rPr lang="en-US" sz="3600" b="1" dirty="0">
                <a:solidFill>
                  <a:srgbClr val="E8C567"/>
                </a:solidFill>
                <a:effectLst>
                  <a:glow rad="266700">
                    <a:srgbClr val="000000">
                      <a:alpha val="75000"/>
                    </a:srgbClr>
                  </a:glow>
                </a:effectLst>
                <a:latin typeface="Arial"/>
                <a:cs typeface="Arial"/>
              </a:rPr>
              <a:t>Pentecost (Acts 2) was a Corporate Indwelling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AutoShape 8"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12" charset="0"/>
              <a:ea typeface="ＭＳ Ｐゴシック" charset="0"/>
              <a:cs typeface="+mn-cs"/>
            </a:endParaRPr>
          </a:p>
        </p:txBody>
      </p:sp>
      <p:sp>
        <p:nvSpPr>
          <p:cNvPr id="19470" name="Rectangle 14"/>
          <p:cNvSpPr>
            <a:spLocks noGrp="1" noRot="1" noChangeArrowheads="1"/>
          </p:cNvSpPr>
          <p:nvPr>
            <p:ph type="title"/>
          </p:nvPr>
        </p:nvSpPr>
        <p:spPr>
          <a:xfrm>
            <a:off x="0" y="366713"/>
            <a:ext cx="8763000" cy="685800"/>
          </a:xfrm>
        </p:spPr>
        <p:txBody>
          <a:bodyPr/>
          <a:lstStyle/>
          <a:p>
            <a:pPr eaLnBrk="1" hangingPunct="1">
              <a:defRPr/>
            </a:pPr>
            <a:r>
              <a:rPr lang="en-US" sz="4000" dirty="0">
                <a:latin typeface="Arial" charset="0"/>
              </a:rPr>
              <a:t>Population of Empire = 55 Million</a:t>
            </a:r>
          </a:p>
        </p:txBody>
      </p:sp>
      <p:sp>
        <p:nvSpPr>
          <p:cNvPr id="68613" name="WordArt 17"/>
          <p:cNvSpPr>
            <a:spLocks noChangeArrowheads="1" noChangeShapeType="1" noTextEdit="1"/>
          </p:cNvSpPr>
          <p:nvPr/>
        </p:nvSpPr>
        <p:spPr bwMode="auto">
          <a:xfrm>
            <a:off x="714375" y="2857500"/>
            <a:ext cx="5838825" cy="24765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Gentiles - 51 million</a:t>
            </a:r>
          </a:p>
        </p:txBody>
      </p:sp>
      <p:sp>
        <p:nvSpPr>
          <p:cNvPr id="68614" name="WordArt 19"/>
          <p:cNvSpPr>
            <a:spLocks noChangeArrowheads="1" noChangeShapeType="1" noTextEdit="1"/>
          </p:cNvSpPr>
          <p:nvPr/>
        </p:nvSpPr>
        <p:spPr bwMode="auto">
          <a:xfrm>
            <a:off x="5940152" y="4365104"/>
            <a:ext cx="2448272" cy="1008112"/>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FF"/>
                  </a:solidFill>
                  <a:round/>
                  <a:headEnd/>
                  <a:tailEnd/>
                </a:ln>
                <a:solidFill>
                  <a:srgbClr val="000000"/>
                </a:solidFill>
                <a:effectLst>
                  <a:glow rad="228600">
                    <a:srgbClr val="FFFFFF">
                      <a:alpha val="75000"/>
                    </a:srgbClr>
                  </a:glow>
                </a:effectLst>
                <a:uLnTx/>
                <a:uFillTx/>
                <a:latin typeface="Impact"/>
                <a:ea typeface="Impact"/>
                <a:cs typeface="Impact"/>
              </a:rPr>
              <a:t>Jews - 4 million</a:t>
            </a:r>
          </a:p>
        </p:txBody>
      </p:sp>
      <p:sp>
        <p:nvSpPr>
          <p:cNvPr id="19476" name="Text Box 20"/>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97</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Rectangle 8"/>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Roman Empire</a:t>
            </a:r>
          </a:p>
        </p:txBody>
      </p:sp>
      <p:sp>
        <p:nvSpPr>
          <p:cNvPr id="19465"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Tree>
    <p:extLst>
      <p:ext uri="{BB962C8B-B14F-4D97-AF65-F5344CB8AC3E}">
        <p14:creationId xmlns:p14="http://schemas.microsoft.com/office/powerpoint/2010/main" val="2866219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heel(4)">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wheel(4)">
                                      <p:cBhvr>
                                        <p:cTn id="12" dur="2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a:latin typeface="Garamond" charset="0"/>
              </a:rPr>
              <a:t>Languages of the Empire</a:t>
            </a:r>
          </a:p>
        </p:txBody>
      </p:sp>
      <p:pic>
        <p:nvPicPr>
          <p:cNvPr id="84994" name="Picture 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12" charset="0"/>
              <a:ea typeface="ＭＳ Ｐゴシック" charset="0"/>
              <a:cs typeface="+mn-cs"/>
            </a:endParaRPr>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84997" name="WordArt 7"/>
          <p:cNvSpPr>
            <a:spLocks noChangeArrowheads="1" noChangeShapeType="1" noTextEdit="1"/>
          </p:cNvSpPr>
          <p:nvPr/>
        </p:nvSpPr>
        <p:spPr bwMode="auto">
          <a:xfrm>
            <a:off x="34925" y="3357563"/>
            <a:ext cx="2971800" cy="13716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Latin</a:t>
            </a:r>
          </a:p>
        </p:txBody>
      </p:sp>
      <p:sp>
        <p:nvSpPr>
          <p:cNvPr id="84998" name="WordArt 8"/>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FFFFFF"/>
                  </a:solidFill>
                  <a:round/>
                  <a:headEnd/>
                  <a:tailEnd/>
                </a:ln>
                <a:solidFill>
                  <a:srgbClr val="000000"/>
                </a:solidFill>
                <a:effectLst/>
                <a:uLnTx/>
                <a:uFillTx/>
                <a:latin typeface="Impact"/>
                <a:ea typeface="Impact"/>
                <a:cs typeface="Impact"/>
              </a:rPr>
              <a:t>Aramaic</a:t>
            </a:r>
          </a:p>
        </p:txBody>
      </p:sp>
      <p:sp>
        <p:nvSpPr>
          <p:cNvPr id="74759" name="WordArt 9"/>
          <p:cNvSpPr>
            <a:spLocks noChangeArrowheads="1" noChangeShapeType="1" noTextEdit="1"/>
          </p:cNvSpPr>
          <p:nvPr/>
        </p:nvSpPr>
        <p:spPr bwMode="auto">
          <a:xfrm>
            <a:off x="4267200" y="2971800"/>
            <a:ext cx="2971800" cy="1371600"/>
          </a:xfrm>
          <a:prstGeom prst="rect">
            <a:avLst/>
          </a:prstGeom>
          <a:effectLst>
            <a:outerShdw blurRad="50800" dist="38100" dir="2700000" algn="tl" rotWithShape="0">
              <a:schemeClr val="tx1">
                <a:alpha val="43000"/>
              </a:schemeClr>
            </a:outerShdw>
          </a:effectLst>
        </p:spPr>
        <p:txBody>
          <a:bodyPr wrap="none" fromWordArt="1">
            <a:prstTxWarp prst="textCascadeUp">
              <a:avLst>
                <a:gd name="adj" fmla="val 67500"/>
              </a:avLst>
            </a:prstTxWarp>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50800"/>
                <a:solidFill>
                  <a:srgbClr val="003399">
                    <a:shade val="50000"/>
                  </a:srgbClr>
                </a:solidFill>
                <a:effectLst/>
                <a:uLnTx/>
                <a:uFillTx/>
                <a:latin typeface="Impact"/>
                <a:ea typeface="Impact"/>
                <a:cs typeface="Impact"/>
              </a:rPr>
              <a:t>Greek</a:t>
            </a:r>
          </a:p>
        </p:txBody>
      </p:sp>
      <p:sp>
        <p:nvSpPr>
          <p:cNvPr id="85000" name="WordArt 11"/>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Languages of the Empire</a:t>
            </a:r>
          </a:p>
        </p:txBody>
      </p:sp>
      <p:sp>
        <p:nvSpPr>
          <p:cNvPr id="37900" name="Text Box 12"/>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97</a:t>
            </a: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Rectangle 10"/>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Roman Empire</a:t>
            </a:r>
          </a:p>
        </p:txBody>
      </p:sp>
      <p:sp>
        <p:nvSpPr>
          <p:cNvPr id="12" name="WordArt 10"/>
          <p:cNvSpPr>
            <a:spLocks noChangeArrowheads="1" noChangeShapeType="1" noTextEdit="1"/>
          </p:cNvSpPr>
          <p:nvPr/>
        </p:nvSpPr>
        <p:spPr bwMode="auto">
          <a:xfrm>
            <a:off x="6553200" y="5181600"/>
            <a:ext cx="838200" cy="2286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Hebrew</a:t>
            </a:r>
          </a:p>
        </p:txBody>
      </p:sp>
    </p:spTree>
    <p:extLst>
      <p:ext uri="{BB962C8B-B14F-4D97-AF65-F5344CB8AC3E}">
        <p14:creationId xmlns:p14="http://schemas.microsoft.com/office/powerpoint/2010/main" val="209591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12"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128683827"/>
      </p:ext>
    </p:extLst>
  </p:cSld>
  <p:clrMapOvr>
    <a:masterClrMapping/>
  </p:clrMapOvr>
  <p:transition>
    <p:fad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3" tooltip="https://commons.wikimedia.org/wiki/Language"/>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4" tooltip="https://creativecommons.org/licenses/by-sa/3.0/"/>
              </a:rPr>
              <a:t>CC BY-SA</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6" tooltip="https://southafrica-info.com/arts-culture/11-languages-south-africa/"/>
              </a:rPr>
              <a:t>This Photo</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rPr>
              <a:t> by Unknown Author is licensed under </a:t>
            </a:r>
            <a:r>
              <a:rPr kumimoji="0" lang="en-US" sz="900" b="0" i="0" u="none" strike="noStrike" kern="1200" cap="none" spc="0" normalizeH="0" baseline="0" noProof="0">
                <a:ln>
                  <a:noFill/>
                </a:ln>
                <a:solidFill>
                  <a:srgbClr val="FFFFFF"/>
                </a:solidFill>
                <a:effectLst/>
                <a:uLnTx/>
                <a:uFillTx/>
                <a:latin typeface="Candara"/>
                <a:ea typeface="ＭＳ Ｐゴシック"/>
                <a:cs typeface="Arial"/>
                <a:hlinkClick r:id="rId7" tooltip="https://creativecommons.org/licenses/by/3.0/"/>
              </a:rPr>
              <a:t>CC BY</a:t>
            </a:r>
            <a:endParaRPr kumimoji="0" lang="en-US" sz="900" b="0" i="0" u="none" strike="noStrike" kern="1200" cap="none" spc="0" normalizeH="0" baseline="0" noProof="0">
              <a:ln>
                <a:noFill/>
              </a:ln>
              <a:solidFill>
                <a:srgbClr val="FFFFFF"/>
              </a:solidFill>
              <a:effectLst/>
              <a:uLnTx/>
              <a:uFillTx/>
              <a:latin typeface="Candara"/>
              <a:ea typeface="ＭＳ Ｐゴシック"/>
              <a:cs typeface="Arial"/>
            </a:endParaRPr>
          </a:p>
        </p:txBody>
      </p:sp>
    </p:spTree>
    <p:extLst>
      <p:ext uri="{BB962C8B-B14F-4D97-AF65-F5344CB8AC3E}">
        <p14:creationId xmlns:p14="http://schemas.microsoft.com/office/powerpoint/2010/main" val="25806013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799" y="-76200"/>
            <a:ext cx="9296400" cy="1371600"/>
          </a:xfrm>
        </p:spPr>
        <p:txBody>
          <a:bodyPr/>
          <a:lstStyle/>
          <a:p>
            <a:pPr algn="l" eaLnBrk="1" hangingPunct="1"/>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1" y="3200400"/>
            <a:ext cx="2362200" cy="2590800"/>
          </a:xfrm>
          <a:prstGeom prst="verticalScroll">
            <a:avLst>
              <a:gd name="adj" fmla="val 12500"/>
            </a:avLst>
          </a:prstGeom>
          <a:solidFill>
            <a:schemeClr val="folHlink"/>
          </a:solidFill>
          <a:ln w="38100">
            <a:solidFill>
              <a:srgbClr val="000000"/>
            </a:solidFill>
            <a:round/>
            <a:headEnd/>
            <a:tailEnd/>
          </a:ln>
        </p:spPr>
        <p:txBody>
          <a:bodyPr wrap="none" lIns="91334" tIns="45667" rIns="91334" bIns="45667" anchor="ctr"/>
          <a:lstStyle/>
          <a:p>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r>
              <a:rPr lang="en-US" sz="3200" b="1">
                <a:solidFill>
                  <a:srgbClr val="614121"/>
                </a:solidFill>
                <a:latin typeface="Arial" charset="0"/>
              </a:rPr>
              <a:t>1400 BC</a:t>
            </a:r>
            <a:endParaRPr lang="en-US" sz="1800">
              <a:solidFill>
                <a:srgbClr val="FFFFFF"/>
              </a:solidFill>
              <a:latin typeface="Arial" charset="0"/>
            </a:endParaRPr>
          </a:p>
        </p:txBody>
      </p:sp>
      <p:sp>
        <p:nvSpPr>
          <p:cNvPr id="336901" name="Text Box 5"/>
          <p:cNvSpPr txBox="1">
            <a:spLocks noChangeArrowheads="1"/>
          </p:cNvSpPr>
          <p:nvPr/>
        </p:nvSpPr>
        <p:spPr bwMode="auto">
          <a:xfrm>
            <a:off x="3489330" y="1865326"/>
            <a:ext cx="184452"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a:solidFill>
                <a:srgbClr val="FFFFFF"/>
              </a:solidFill>
              <a:cs typeface="Arial" charset="0"/>
            </a:endParaRPr>
          </a:p>
        </p:txBody>
      </p:sp>
      <p:sp>
        <p:nvSpPr>
          <p:cNvPr id="336902" name="Text Box 6"/>
          <p:cNvSpPr txBox="1">
            <a:spLocks noChangeArrowheads="1"/>
          </p:cNvSpPr>
          <p:nvPr/>
        </p:nvSpPr>
        <p:spPr bwMode="auto">
          <a:xfrm>
            <a:off x="3565530" y="2017724"/>
            <a:ext cx="184452"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a:solidFill>
                <a:srgbClr val="FFFFFF"/>
              </a:solidFill>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5">
              <a:lumMod val="60000"/>
              <a:lumOff val="40000"/>
            </a:schemeClr>
          </a:solidFill>
          <a:ln w="9525">
            <a:solidFill>
              <a:schemeClr val="tx1"/>
            </a:solidFill>
            <a:miter lim="800000"/>
            <a:headEnd/>
            <a:tailEnd/>
          </a:ln>
        </p:spPr>
        <p:txBody>
          <a:bodyPr wrap="none" lIns="91334" tIns="45667" rIns="91334" bIns="45667" anchor="ctr"/>
          <a:lstStyle/>
          <a:p>
            <a:endParaRPr lang="en-US" sz="180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5"/>
            <a:ext cx="4495800" cy="2083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ru-RU" sz="3200" b="1" dirty="0">
                <a:solidFill>
                  <a:srgbClr val="01000A"/>
                </a:solidFill>
              </a:rPr>
              <a:t>"</a:t>
            </a:r>
            <a:r>
              <a:rPr lang="en-US" sz="3200" b="1" dirty="0">
                <a:solidFill>
                  <a:srgbClr val="01000A"/>
                </a:solidFill>
              </a:rPr>
              <a:t>Go, assemble the elders of Israel and say to them…</a:t>
            </a:r>
            <a:r>
              <a:rPr lang="ru-RU" sz="3200" b="1" dirty="0">
                <a:solidFill>
                  <a:srgbClr val="01000A"/>
                </a:solidFill>
              </a:rPr>
              <a:t>"</a:t>
            </a:r>
            <a:r>
              <a:rPr lang="en-US" sz="3200" b="1" dirty="0">
                <a:solidFill>
                  <a:srgbClr val="01000A"/>
                </a:solidFill>
              </a:rPr>
              <a:t> </a:t>
            </a:r>
            <a:br>
              <a:rPr lang="en-US" sz="3200" b="1" dirty="0">
                <a:solidFill>
                  <a:srgbClr val="01000A"/>
                </a:solidFill>
              </a:rPr>
            </a:br>
            <a:r>
              <a:rPr lang="en-US" sz="3200" b="1" dirty="0">
                <a:solidFill>
                  <a:srgbClr val="01000A"/>
                </a:solidFill>
              </a:rPr>
              <a:t>(Exod. 3:16)</a:t>
            </a:r>
          </a:p>
        </p:txBody>
      </p:sp>
      <p:sp>
        <p:nvSpPr>
          <p:cNvPr id="363530" name="Text Box 10"/>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000000">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dirty="0">
                <a:solidFill>
                  <a:srgbClr val="FFFFFF"/>
                </a:solidFill>
              </a:rPr>
              <a:t>48</a:t>
            </a:r>
          </a:p>
        </p:txBody>
      </p:sp>
    </p:spTree>
    <p:extLst>
      <p:ext uri="{BB962C8B-B14F-4D97-AF65-F5344CB8AC3E}">
        <p14:creationId xmlns:p14="http://schemas.microsoft.com/office/powerpoint/2010/main" val="926793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mn-cs"/>
              </a:rPr>
              <a:t>HONG KONG</a:t>
            </a:r>
          </a:p>
        </p:txBody>
      </p:sp>
    </p:spTree>
    <p:extLst>
      <p:ext uri="{BB962C8B-B14F-4D97-AF65-F5344CB8AC3E}">
        <p14:creationId xmlns:p14="http://schemas.microsoft.com/office/powerpoint/2010/main" val="459378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25006654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25520873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 in 54 Languages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7636885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Why submit to the Spirit?</a:t>
            </a:r>
            <a:endParaRPr kumimoji="0" lang="en-US" sz="4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proves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(14-41).</a:t>
            </a:r>
          </a:p>
        </p:txBody>
      </p:sp>
      <p:sp>
        <p:nvSpPr>
          <p:cNvPr id="2" name="Rectangle 2">
            <a:extLst>
              <a:ext uri="{FF2B5EF4-FFF2-40B4-BE49-F238E27FC236}">
                <a16:creationId xmlns:a16="http://schemas.microsoft.com/office/drawing/2014/main" id="{AB45B72B-52F7-6E49-0050-0C31EB02160E}"/>
              </a:ext>
            </a:extLst>
          </p:cNvPr>
          <p:cNvSpPr txBox="1">
            <a:spLocks noChangeArrowheads="1"/>
          </p:cNvSpPr>
          <p:nvPr/>
        </p:nvSpPr>
        <p:spPr bwMode="auto">
          <a:xfrm>
            <a:off x="197428" y="6237312"/>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a:t>
            </a:r>
            <a:endParaRPr kumimoji="0" lang="en-US"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8285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2731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100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The Spirit’s indwelling shows that God accepts anyone—not a select few (14-21).</a:t>
            </a:r>
            <a:endParaRPr kumimoji="0" lang="en-US" sz="32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
        <p:nvSpPr>
          <p:cNvPr id="9" name="Rectangle 2">
            <a:extLst>
              <a:ext uri="{FF2B5EF4-FFF2-40B4-BE49-F238E27FC236}">
                <a16:creationId xmlns:a16="http://schemas.microsoft.com/office/drawing/2014/main" id="{D438CE71-DD62-934B-B4A9-21812AF77F83}"/>
              </a:ext>
            </a:extLst>
          </p:cNvPr>
          <p:cNvSpPr txBox="1">
            <a:spLocks noChangeArrowheads="1"/>
          </p:cNvSpPr>
          <p:nvPr/>
        </p:nvSpPr>
        <p:spPr bwMode="auto">
          <a:xfrm>
            <a:off x="-41563" y="6722577"/>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February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739918069"/>
      </p:ext>
    </p:extLst>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a:t>
            </a:r>
            <a:r>
              <a:rPr lang="en-US" b="1">
                <a:cs typeface="+mj-cs"/>
              </a:rPr>
              <a:t>Feb 2021</a:t>
            </a:r>
            <a:endParaRPr lang="en-US" b="1" dirty="0">
              <a:cs typeface="+mj-cs"/>
            </a:endParaRP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8" name="Text Box 21"/>
          <p:cNvSpPr txBox="1">
            <a:spLocks noChangeArrowheads="1"/>
          </p:cNvSpPr>
          <p:nvPr/>
        </p:nvSpPr>
        <p:spPr bwMode="auto">
          <a:xfrm>
            <a:off x="4250434" y="2355704"/>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7229476" y="700877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6845461" y="276701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9" name="Text Box 21">
            <a:extLst>
              <a:ext uri="{FF2B5EF4-FFF2-40B4-BE49-F238E27FC236}">
                <a16:creationId xmlns:a16="http://schemas.microsoft.com/office/drawing/2014/main" id="{7F2E99E5-37A7-FE40-82CC-914DA6B8B189}"/>
              </a:ext>
            </a:extLst>
          </p:cNvPr>
          <p:cNvSpPr txBox="1">
            <a:spLocks noChangeArrowheads="1"/>
          </p:cNvSpPr>
          <p:nvPr/>
        </p:nvSpPr>
        <p:spPr bwMode="auto">
          <a:xfrm>
            <a:off x="4319011" y="-595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50" name="Text Box 19">
            <a:extLst>
              <a:ext uri="{FF2B5EF4-FFF2-40B4-BE49-F238E27FC236}">
                <a16:creationId xmlns:a16="http://schemas.microsoft.com/office/drawing/2014/main" id="{E2FA4644-A867-D242-9DAA-DEBF6FE32F93}"/>
              </a:ext>
            </a:extLst>
          </p:cNvPr>
          <p:cNvSpPr txBox="1">
            <a:spLocks noChangeArrowheads="1"/>
          </p:cNvSpPr>
          <p:nvPr/>
        </p:nvSpPr>
        <p:spPr bwMode="auto">
          <a:xfrm>
            <a:off x="2395249" y="282531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NEPAL</a:t>
            </a:r>
          </a:p>
        </p:txBody>
      </p:sp>
      <p:sp>
        <p:nvSpPr>
          <p:cNvPr id="51" name="Text Box 13">
            <a:extLst>
              <a:ext uri="{FF2B5EF4-FFF2-40B4-BE49-F238E27FC236}">
                <a16:creationId xmlns:a16="http://schemas.microsoft.com/office/drawing/2014/main" id="{4AD75E7E-6410-1F4B-B6B3-105B97143777}"/>
              </a:ext>
            </a:extLst>
          </p:cNvPr>
          <p:cNvSpPr txBox="1">
            <a:spLocks noChangeArrowheads="1"/>
          </p:cNvSpPr>
          <p:nvPr/>
        </p:nvSpPr>
        <p:spPr bwMode="auto">
          <a:xfrm>
            <a:off x="3742" y="4307309"/>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
        <p:nvSpPr>
          <p:cNvPr id="52" name="Text Box 13">
            <a:extLst>
              <a:ext uri="{FF2B5EF4-FFF2-40B4-BE49-F238E27FC236}">
                <a16:creationId xmlns:a16="http://schemas.microsoft.com/office/drawing/2014/main" id="{B450E752-1BB3-B646-9933-BD8BE66597E2}"/>
              </a:ext>
            </a:extLst>
          </p:cNvPr>
          <p:cNvSpPr txBox="1">
            <a:spLocks noChangeArrowheads="1"/>
          </p:cNvSpPr>
          <p:nvPr/>
        </p:nvSpPr>
        <p:spPr bwMode="auto">
          <a:xfrm>
            <a:off x="140330" y="1302466"/>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Tree>
    <p:extLst>
      <p:ext uri="{BB962C8B-B14F-4D97-AF65-F5344CB8AC3E}">
        <p14:creationId xmlns:p14="http://schemas.microsoft.com/office/powerpoint/2010/main" val="23486744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par>
                          <p:cTn id="80" fill="hold">
                            <p:stCondLst>
                              <p:cond delay="1700"/>
                            </p:stCondLst>
                            <p:childTnLst>
                              <p:par>
                                <p:cTn id="81" presetID="1" presetClass="entr" presetSubtype="0" fill="hold" grpId="0" nodeType="afterEffect">
                                  <p:stCondLst>
                                    <p:cond delay="0"/>
                                  </p:stCondLst>
                                  <p:childTnLst>
                                    <p:set>
                                      <p:cBhvr>
                                        <p:cTn id="82" dur="1" fill="hold">
                                          <p:stCondLst>
                                            <p:cond delay="2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94562" name="Rectangle 2"/>
          <p:cNvSpPr>
            <a:spLocks noGrp="1" noChangeArrowheads="1"/>
          </p:cNvSpPr>
          <p:nvPr>
            <p:ph type="title"/>
          </p:nvPr>
        </p:nvSpPr>
        <p:spPr>
          <a:xfrm>
            <a:off x="26988" y="115888"/>
            <a:ext cx="8486775" cy="685800"/>
          </a:xfrm>
        </p:spPr>
        <p:txBody>
          <a:bodyPr anchor="t"/>
          <a:lstStyle/>
          <a:p>
            <a:pPr eaLnBrk="1" hangingPunct="1"/>
            <a:r>
              <a:rPr lang="en-US" sz="3600" dirty="0">
                <a:solidFill>
                  <a:schemeClr val="bg1"/>
                </a:solidFill>
                <a:latin typeface="Arial" charset="0"/>
                <a:ea typeface="ＭＳ Ｐゴシック" charset="0"/>
                <a:cs typeface="Times New Roman" charset="0"/>
              </a:rPr>
              <a:t>Joel 2:28-29 in Acts 2:16-21</a:t>
            </a:r>
          </a:p>
        </p:txBody>
      </p:sp>
      <p:sp>
        <p:nvSpPr>
          <p:cNvPr id="19456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827088" y="5283200"/>
            <a:ext cx="6408737" cy="1746250"/>
          </a:xfrm>
        </p:spPr>
        <p:txBody>
          <a:bodyPr/>
          <a:lstStyle/>
          <a:p>
            <a:pPr marL="0" indent="0" algn="ctr" eaLnBrk="1" hangingPunct="1">
              <a:buFontTx/>
              <a:buNone/>
            </a:pP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This is that which was spoken by the prophet Joel…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br>
              <a:rPr lang="en-US" altLang="ja-JP">
                <a:latin typeface="Arial" charset="0"/>
                <a:ea typeface="ＭＳ Ｐゴシック" charset="0"/>
                <a:cs typeface="ＭＳ Ｐゴシック" charset="0"/>
              </a:rPr>
            </a:br>
            <a:r>
              <a:rPr lang="en-US" altLang="ja-JP">
                <a:latin typeface="Arial" charset="0"/>
                <a:ea typeface="ＭＳ Ｐゴシック" charset="0"/>
                <a:cs typeface="ＭＳ Ｐゴシック" charset="0"/>
              </a:rPr>
              <a:t>(Acts 2:16)</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592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2"/>
          <p:cNvSpPr>
            <a:spLocks noGrp="1" noChangeArrowheads="1"/>
          </p:cNvSpPr>
          <p:nvPr>
            <p:ph type="title"/>
          </p:nvPr>
        </p:nvSpPr>
        <p:spPr>
          <a:xfrm>
            <a:off x="2627785" y="6165850"/>
            <a:ext cx="6516216" cy="719138"/>
          </a:xfrm>
        </p:spPr>
        <p:txBody>
          <a:bodyPr anchor="t"/>
          <a:lstStyle/>
          <a:p>
            <a:pP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2:28-29; Acts 2:17-18 </a:t>
            </a:r>
            <a:r>
              <a:rPr lang="en-US" sz="2800" dirty="0">
                <a:solidFill>
                  <a:schemeClr val="bg1"/>
                </a:solidFill>
                <a:effectLst>
                  <a:glow rad="228600">
                    <a:schemeClr val="accent4">
                      <a:satMod val="175000"/>
                      <a:alpha val="79000"/>
                    </a:schemeClr>
                  </a:glow>
                </a:effectLst>
                <a:latin typeface="Arial" charset="0"/>
                <a:ea typeface="ＭＳ Ｐゴシック" charset="0"/>
                <a:cs typeface="Times New Roman" charset="0"/>
              </a:rPr>
              <a:t>NLT</a:t>
            </a:r>
            <a:endPar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endParaRPr>
          </a:p>
        </p:txBody>
      </p:sp>
      <p:sp>
        <p:nvSpPr>
          <p:cNvPr id="19353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215900" y="287338"/>
            <a:ext cx="5219700" cy="3789362"/>
          </a:xfrm>
        </p:spPr>
        <p:txBody>
          <a:bodyPr/>
          <a:lstStyle/>
          <a:p>
            <a:pPr marL="0" indent="0" algn="ctr" eaLnBrk="1" hangingPunct="1">
              <a:buFontTx/>
              <a:buNone/>
            </a:pP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Then, after doing all those things, I will pour out my Spirit upon all people.  Your sons and daughters will prophesy. Your old men will dream dreams, and your young men will see visions. </a:t>
            </a:r>
          </a:p>
          <a:p>
            <a:pPr marL="0" indent="0" algn="ctr" eaLnBrk="1" hangingPunct="1">
              <a:buFontTx/>
              <a:buNone/>
            </a:pPr>
            <a:r>
              <a:rPr lang="en-US" altLang="ja-JP" baseline="30000">
                <a:latin typeface="Arial" charset="0"/>
                <a:ea typeface="ＭＳ Ｐゴシック" charset="0"/>
                <a:cs typeface="ＭＳ Ｐゴシック" charset="0"/>
              </a:rPr>
              <a:t>29</a:t>
            </a:r>
            <a:r>
              <a:rPr lang="en-US" altLang="ja-JP">
                <a:latin typeface="Arial" charset="0"/>
                <a:ea typeface="ＭＳ Ｐゴシック" charset="0"/>
                <a:cs typeface="ＭＳ Ｐゴシック" charset="0"/>
              </a:rPr>
              <a:t>In those days I will pour out my Spirit even on servants—men and women alike.</a:t>
            </a:r>
            <a:r>
              <a:rPr lang="ru-RU"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2860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1"/>
            <a:ext cx="7391400" cy="1017588"/>
          </a:xfrm>
        </p:spPr>
        <p:txBody>
          <a:bodyPr/>
          <a:lstStyle/>
          <a:p>
            <a:pPr eaLnBrk="1" hangingPunct="1"/>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r>
              <a:rPr lang="en-US" sz="3200" b="1">
                <a:solidFill>
                  <a:srgbClr val="614121"/>
                </a:solidFill>
                <a:latin typeface="Arial" charset="0"/>
              </a:rPr>
              <a:t>1400 BC</a:t>
            </a:r>
            <a:endParaRPr lang="en-US" sz="1800">
              <a:solidFill>
                <a:srgbClr val="FFFFFF"/>
              </a:solidFill>
              <a:latin typeface="Arial"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sp>
        <p:nvSpPr>
          <p:cNvPr id="367622" name="Text Box 6"/>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720000"/>
                </a:solidFill>
              </a:rPr>
              <a:t>51</a:t>
            </a:r>
          </a:p>
        </p:txBody>
      </p:sp>
    </p:spTree>
    <p:extLst>
      <p:ext uri="{BB962C8B-B14F-4D97-AF65-F5344CB8AC3E}">
        <p14:creationId xmlns:p14="http://schemas.microsoft.com/office/powerpoint/2010/main" val="3383482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effectLst>
                  <a:glow rad="228600">
                    <a:schemeClr val="accent4">
                      <a:satMod val="175000"/>
                      <a:alpha val="79000"/>
                    </a:schemeClr>
                  </a:glow>
                </a:effectLst>
                <a:latin typeface="Arial" charset="0"/>
                <a:ea typeface="ＭＳ Ｐゴシック" charset="0"/>
                <a:cs typeface="Times New Roman" charset="0"/>
              </a:rPr>
              <a:t>Joel 2:30-31; Acts 2:19-20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1" y="116632"/>
            <a:ext cx="6372201"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en-US" altLang="ja-JP" sz="2800" b="1" dirty="0">
                <a:latin typeface="Arial" charset="0"/>
                <a:ea typeface="ＭＳ Ｐゴシック" charset="0"/>
                <a:cs typeface="ＭＳ Ｐゴシック" charset="0"/>
              </a:rPr>
              <a:t>And I will cause wonders in the heavens and on the earth—</a:t>
            </a:r>
            <a:r>
              <a:rPr lang="en-US" altLang="ja-JP" sz="2800" b="1" dirty="0">
                <a:solidFill>
                  <a:srgbClr val="FF0000"/>
                </a:solidFill>
                <a:latin typeface="Arial" charset="0"/>
                <a:ea typeface="ＭＳ Ｐゴシック" charset="0"/>
                <a:cs typeface="ＭＳ Ｐゴシック" charset="0"/>
              </a:rPr>
              <a:t>blood and fire</a:t>
            </a:r>
            <a:r>
              <a:rPr lang="en-US" altLang="ja-JP" sz="2800" b="1" dirty="0">
                <a:latin typeface="Arial" charset="0"/>
                <a:ea typeface="ＭＳ Ｐゴシック" charset="0"/>
                <a:cs typeface="ＭＳ Ｐゴシック" charset="0"/>
              </a:rPr>
              <a:t> and columns of smoke. </a:t>
            </a: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en-US" altLang="ja-JP" sz="2800" b="1" dirty="0">
                <a:solidFill>
                  <a:schemeClr val="bg1"/>
                </a:solidFill>
                <a:effectLst>
                  <a:glow rad="266700">
                    <a:srgbClr val="000000">
                      <a:alpha val="88000"/>
                    </a:srgbClr>
                  </a:glow>
                </a:effectLst>
                <a:latin typeface="Arial" charset="0"/>
                <a:ea typeface="ＭＳ Ｐゴシック" charset="0"/>
                <a:cs typeface="ＭＳ Ｐゴシック" charset="0"/>
              </a:rPr>
              <a:t>The sun will become dark</a:t>
            </a:r>
            <a:r>
              <a:rPr lang="en-US" altLang="ja-JP" sz="2800" b="1" dirty="0">
                <a:latin typeface="Arial" charset="0"/>
                <a:ea typeface="ＭＳ Ｐゴシック" charset="0"/>
                <a:cs typeface="ＭＳ Ｐゴシック" charset="0"/>
              </a:rPr>
              <a:t>, and the </a:t>
            </a:r>
            <a:r>
              <a:rPr lang="en-US" altLang="ja-JP" sz="2800" b="1" dirty="0">
                <a:solidFill>
                  <a:srgbClr val="FF0000"/>
                </a:solidFill>
                <a:latin typeface="Arial" charset="0"/>
                <a:ea typeface="ＭＳ Ｐゴシック" charset="0"/>
                <a:cs typeface="ＭＳ Ｐゴシック" charset="0"/>
              </a:rPr>
              <a:t>moon will turn blood red</a:t>
            </a:r>
            <a:r>
              <a:rPr lang="en-US" altLang="ja-JP" sz="2800" b="1" dirty="0">
                <a:latin typeface="Arial" charset="0"/>
                <a:ea typeface="ＭＳ Ｐゴシック" charset="0"/>
                <a:cs typeface="ＭＳ Ｐゴシック" charset="0"/>
              </a:rPr>
              <a:t> before that great and terrible day of the L</a:t>
            </a:r>
            <a:r>
              <a:rPr lang="en-US" altLang="ja-JP" sz="2400" b="1" dirty="0">
                <a:latin typeface="Arial" charset="0"/>
                <a:ea typeface="ＭＳ Ｐゴシック" charset="0"/>
                <a:cs typeface="ＭＳ Ｐゴシック" charset="0"/>
              </a:rPr>
              <a:t>ORD</a:t>
            </a:r>
            <a:r>
              <a:rPr lang="en-US" altLang="ja-JP" sz="2800" b="1" dirty="0">
                <a:latin typeface="Arial" charset="0"/>
                <a:ea typeface="ＭＳ Ｐゴシック" charset="0"/>
                <a:cs typeface="ＭＳ Ｐゴシック" charset="0"/>
              </a:rPr>
              <a:t> arrives.</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52678806"/>
      </p:ext>
    </p:extLst>
  </p:cSld>
  <p:clrMapOvr>
    <a:overrideClrMapping bg1="lt1" tx1="dk1" bg2="lt2" tx2="dk2" accent1="accent1" accent2="accent2" accent3="accent3" accent4="accent4" accent5="accent5" accent6="accent6" hlink="hlink" folHlink="folHlink"/>
  </p:clrMapOvr>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Joel 2:32; Acts 2:21 NLT</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But everyone who calls on the name of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will be saved, [Joel: for some on Mount Zion in Jerusalem will escape, just as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has said.  These will be among the survivors whom the L</a:t>
            </a:r>
            <a:r>
              <a:rPr lang="en-US" altLang="ja-JP" sz="2400" dirty="0">
                <a:latin typeface="Arial" charset="0"/>
                <a:ea typeface="ＭＳ Ｐゴシック" charset="0"/>
                <a:cs typeface="ＭＳ Ｐゴシック" charset="0"/>
              </a:rPr>
              <a:t>ORD</a:t>
            </a:r>
            <a:r>
              <a:rPr lang="en-US" altLang="ja-JP" dirty="0">
                <a:latin typeface="Arial" charset="0"/>
                <a:ea typeface="ＭＳ Ｐゴシック" charset="0"/>
                <a:cs typeface="ＭＳ Ｐゴシック" charset="0"/>
              </a:rPr>
              <a:t> has called.]</a:t>
            </a:r>
            <a:r>
              <a:rPr lang="ru-RU" altLang="ja-JP"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543394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ar more can be mended than you know | TB Joshua Watch">
            <a:extLst>
              <a:ext uri="{FF2B5EF4-FFF2-40B4-BE49-F238E27FC236}">
                <a16:creationId xmlns:a16="http://schemas.microsoft.com/office/drawing/2014/main" id="{2000E647-97A5-E640-A102-8396144BFE7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44450"/>
            <a:ext cx="9144000" cy="6864626"/>
          </a:xfrm>
        </p:spPr>
      </p:pic>
      <p:sp>
        <p:nvSpPr>
          <p:cNvPr id="2" name="Title 1">
            <a:extLst>
              <a:ext uri="{FF2B5EF4-FFF2-40B4-BE49-F238E27FC236}">
                <a16:creationId xmlns:a16="http://schemas.microsoft.com/office/drawing/2014/main" id="{D0A1E97F-1C25-4C49-95AC-16B246755C6E}"/>
              </a:ext>
            </a:extLst>
          </p:cNvPr>
          <p:cNvSpPr>
            <a:spLocks noGrp="1"/>
          </p:cNvSpPr>
          <p:nvPr>
            <p:ph type="title"/>
          </p:nvPr>
        </p:nvSpPr>
        <p:spPr>
          <a:xfrm>
            <a:off x="4358244" y="44450"/>
            <a:ext cx="4750831" cy="3007508"/>
          </a:xfrm>
        </p:spPr>
        <p:txBody>
          <a:bodyPr/>
          <a:lstStyle/>
          <a:p>
            <a:r>
              <a:rPr lang="en-US" sz="5400" b="1" dirty="0"/>
              <a:t>Resurrection Focus</a:t>
            </a:r>
            <a:br>
              <a:rPr lang="en-US" b="1" dirty="0"/>
            </a:br>
            <a:r>
              <a:rPr lang="en-US" b="1" dirty="0"/>
              <a:t>(Acts 2:22-36)</a:t>
            </a:r>
          </a:p>
        </p:txBody>
      </p:sp>
      <p:sp>
        <p:nvSpPr>
          <p:cNvPr id="7" name="Rectangle 2">
            <a:extLst>
              <a:ext uri="{FF2B5EF4-FFF2-40B4-BE49-F238E27FC236}">
                <a16:creationId xmlns:a16="http://schemas.microsoft.com/office/drawing/2014/main" id="{7D27EB5C-526E-614E-B238-77B0E1136EFA}"/>
              </a:ext>
            </a:extLst>
          </p:cNvPr>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The Spirit’s indwelling proved that Jesus as Messiah was raised to life (22-36).</a:t>
            </a:r>
            <a:endParaRPr kumimoji="0" lang="en-US" sz="32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323323273"/>
      </p:ext>
    </p:extLst>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For you will not leave my soul among the dead or allow your holy one to rot in the grave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(Psalm 16:10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Peter noted this as predictive prophecy of the resurrection of Christ (Acts 2:27)</a:t>
            </a:r>
          </a:p>
        </p:txBody>
      </p:sp>
    </p:spTree>
    <p:extLst>
      <p:ext uri="{BB962C8B-B14F-4D97-AF65-F5344CB8AC3E}">
        <p14:creationId xmlns:p14="http://schemas.microsoft.com/office/powerpoint/2010/main" val="85781785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2:36-37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6075341"/>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“So let everyone in Israel know for certain that God has made this Jesus, whom you crucified, to be both Lord and Messiah!”</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Peter’s words pierced their hearts, and they said to him and to the other apostles, “Brothers, what should we do?”</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p:txBody>
      </p:sp>
    </p:spTree>
    <p:extLst>
      <p:ext uri="{BB962C8B-B14F-4D97-AF65-F5344CB8AC3E}">
        <p14:creationId xmlns:p14="http://schemas.microsoft.com/office/powerpoint/2010/main" val="25379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2:38-39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38</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Peter replied, “Each of you must repent of your sins and turn to God, and be baptized in the name of Jesus Christ for the forgiveness of your sins. Then you will receive the gift of the Holy Spirit.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39</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This promise is to you, to your children, and to those far away—all who have been called by the Lord our God.” </a:t>
            </a:r>
          </a:p>
        </p:txBody>
      </p:sp>
    </p:spTree>
    <p:extLst>
      <p:ext uri="{BB962C8B-B14F-4D97-AF65-F5344CB8AC3E}">
        <p14:creationId xmlns:p14="http://schemas.microsoft.com/office/powerpoint/2010/main" val="868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2:40-41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40</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Then Peter continued preaching for a long time, strongly urging all his listeners, “Save yourselves from this crooked generation!”</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41</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Those who believed what Peter said were baptized and added to the church that day—about 3,000 in all.</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p:txBody>
      </p:sp>
    </p:spTree>
    <p:extLst>
      <p:ext uri="{BB962C8B-B14F-4D97-AF65-F5344CB8AC3E}">
        <p14:creationId xmlns:p14="http://schemas.microsoft.com/office/powerpoint/2010/main" val="287166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lang="en-US" sz="4000" b="1" dirty="0">
                <a:solidFill>
                  <a:schemeClr val="bg1"/>
                </a:solidFill>
                <a:effectLst>
                  <a:glow rad="101600">
                    <a:schemeClr val="tx1">
                      <a:alpha val="99000"/>
                    </a:schemeClr>
                  </a:glow>
                </a:effectLst>
              </a:rPr>
              <a:t>The Spirit proving Christ as Messiah has implications for all of us</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Unbelievers: Has he </a:t>
            </a:r>
            <a:r>
              <a:rPr kumimoji="0" lang="en-US" sz="40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34483323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2:41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NIV</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p>
        </p:txBody>
      </p:sp>
      <p:pic>
        <p:nvPicPr>
          <p:cNvPr id="3" name="Picture 2"/>
          <p:cNvPicPr>
            <a:picLocks noChangeAspect="1"/>
          </p:cNvPicPr>
          <p:nvPr/>
        </p:nvPicPr>
        <p:blipFill>
          <a:blip r:embed="rId3"/>
          <a:stretch>
            <a:fillRect/>
          </a:stretch>
        </p:blipFill>
        <p:spPr>
          <a:xfrm>
            <a:off x="0" y="31255"/>
            <a:ext cx="9180512" cy="6105040"/>
          </a:xfrm>
          <a:prstGeom prst="rect">
            <a:avLst/>
          </a:prstGeom>
        </p:spPr>
      </p:pic>
      <p:sp>
        <p:nvSpPr>
          <p:cNvPr id="6" name="Rectangle 5"/>
          <p:cNvSpPr>
            <a:spLocks noChangeArrowheads="1"/>
          </p:cNvSpPr>
          <p:nvPr/>
        </p:nvSpPr>
        <p:spPr bwMode="auto">
          <a:xfrm>
            <a:off x="142504" y="4085112"/>
            <a:ext cx="9001496" cy="1864168"/>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Those who accepted his message were baptized, and about three thousand were added to their number that day.</a:t>
            </a: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727744867"/>
      </p:ext>
    </p:extLst>
  </p:cSld>
  <p:clrMapOvr>
    <a:overrideClrMapping bg1="lt1" tx1="dk1" bg2="lt2" tx2="dk2" accent1="accent1" accent2="accent2" accent3="accent3" accent4="accent4" accent5="accent5" accent6="accent6" hlink="hlink" folHlink="folHlink"/>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lang="en-US" sz="4000" b="1" dirty="0">
                <a:solidFill>
                  <a:schemeClr val="bg1"/>
                </a:solidFill>
                <a:effectLst>
                  <a:glow rad="101600">
                    <a:schemeClr val="tx1">
                      <a:alpha val="99000"/>
                    </a:schemeClr>
                  </a:glow>
                </a:effectLst>
              </a:rPr>
              <a:t>The Spirit proving Christ as Messiah has implications for all of us</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Unbelievers: Has he </a:t>
            </a:r>
            <a:r>
              <a:rPr kumimoji="0" lang="en-US" sz="40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saved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you?</a:t>
            </a:r>
          </a:p>
        </p:txBody>
      </p:sp>
      <p:sp>
        <p:nvSpPr>
          <p:cNvPr id="9" name="Rectangle 2">
            <a:extLst>
              <a:ext uri="{FF2B5EF4-FFF2-40B4-BE49-F238E27FC236}">
                <a16:creationId xmlns:a16="http://schemas.microsoft.com/office/drawing/2014/main" id="{3CBDE6B2-6C7B-2344-942B-D8D0F95766F7}"/>
              </a:ext>
            </a:extLst>
          </p:cNvPr>
          <p:cNvSpPr txBox="1">
            <a:spLocks noChangeArrowheads="1"/>
          </p:cNvSpPr>
          <p:nvPr/>
        </p:nvSpPr>
        <p:spPr bwMode="auto">
          <a:xfrm>
            <a:off x="-23334" y="4279900"/>
            <a:ext cx="9144000" cy="9841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Believers: Has he </a:t>
            </a:r>
            <a:r>
              <a:rPr kumimoji="0" lang="en-US" sz="40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changed </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p>
        </p:txBody>
      </p:sp>
    </p:spTree>
    <p:extLst>
      <p:ext uri="{BB962C8B-B14F-4D97-AF65-F5344CB8AC3E}">
        <p14:creationId xmlns:p14="http://schemas.microsoft.com/office/powerpoint/2010/main" val="328676810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42" y="1"/>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r>
              <a:rPr lang="en-US" sz="4000" b="1" dirty="0">
                <a:latin typeface="Arial"/>
                <a:ea typeface="ＭＳ Ｐゴシック" charset="0"/>
                <a:cs typeface="Arial"/>
              </a:rPr>
              <a:t>God has advocated group leadership through the ages</a:t>
            </a:r>
          </a:p>
        </p:txBody>
      </p:sp>
      <p:sp>
        <p:nvSpPr>
          <p:cNvPr id="369668"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r>
              <a:rPr lang="en-US" sz="3600" b="1">
                <a:solidFill>
                  <a:srgbClr val="614121"/>
                </a:solidFill>
                <a:latin typeface="Arial" charset="0"/>
              </a:rPr>
              <a:t>Elders</a:t>
            </a:r>
            <a:br>
              <a:rPr lang="en-US" sz="3600" b="1">
                <a:solidFill>
                  <a:srgbClr val="614121"/>
                </a:solidFill>
                <a:latin typeface="Arial" charset="0"/>
              </a:rPr>
            </a:br>
            <a:r>
              <a:rPr lang="en-US" sz="3600" b="1">
                <a:solidFill>
                  <a:srgbClr val="614121"/>
                </a:solidFill>
                <a:latin typeface="Arial" charset="0"/>
              </a:rPr>
              <a:t>led with</a:t>
            </a:r>
            <a:br>
              <a:rPr lang="en-US" sz="3600" b="1">
                <a:solidFill>
                  <a:srgbClr val="614121"/>
                </a:solidFill>
                <a:latin typeface="Arial" charset="0"/>
              </a:rPr>
            </a:br>
            <a:r>
              <a:rPr lang="en-US" sz="3600" b="1">
                <a:solidFill>
                  <a:srgbClr val="614121"/>
                </a:solidFill>
                <a:latin typeface="Arial" charset="0"/>
              </a:rPr>
              <a:t>Moses</a:t>
            </a:r>
          </a:p>
          <a:p>
            <a:r>
              <a:rPr lang="en-US" sz="3200" b="1">
                <a:solidFill>
                  <a:srgbClr val="614121"/>
                </a:solidFill>
                <a:latin typeface="Arial" charset="0"/>
              </a:rPr>
              <a:t>1400 BC</a:t>
            </a:r>
            <a:endParaRPr lang="en-US" sz="1800">
              <a:solidFill>
                <a:srgbClr val="FFFFFF"/>
              </a:solidFill>
              <a:latin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r>
              <a:rPr lang="en-US" sz="3200" b="1">
                <a:solidFill>
                  <a:srgbClr val="FFFFFF"/>
                </a:solidFill>
                <a:latin typeface="Arial" charset="0"/>
                <a:cs typeface="Arial" charset="0"/>
              </a:rPr>
              <a:t>Elders</a:t>
            </a:r>
            <a:br>
              <a:rPr lang="en-US" sz="3200" b="1">
                <a:solidFill>
                  <a:srgbClr val="FFFFFF"/>
                </a:solidFill>
                <a:latin typeface="Arial" charset="0"/>
                <a:cs typeface="Arial" charset="0"/>
              </a:rPr>
            </a:br>
            <a:r>
              <a:rPr lang="en-US" sz="3200" b="1">
                <a:solidFill>
                  <a:srgbClr val="FFFFFF"/>
                </a:solidFill>
                <a:latin typeface="Arial" charset="0"/>
                <a:cs typeface="Arial" charset="0"/>
              </a:rPr>
              <a:t>led</a:t>
            </a:r>
            <a:br>
              <a:rPr lang="en-US" sz="3200" b="1">
                <a:solidFill>
                  <a:srgbClr val="FFFFFF"/>
                </a:solidFill>
                <a:latin typeface="Arial" charset="0"/>
                <a:cs typeface="Arial" charset="0"/>
              </a:rPr>
            </a:br>
            <a:r>
              <a:rPr lang="en-US" sz="3200" b="1">
                <a:solidFill>
                  <a:srgbClr val="FFFFFF"/>
                </a:solidFill>
                <a:latin typeface="Arial" charset="0"/>
                <a:cs typeface="Arial" charset="0"/>
              </a:rPr>
              <a:t>Synagogues</a:t>
            </a:r>
            <a:br>
              <a:rPr lang="en-US" sz="3200" b="1">
                <a:solidFill>
                  <a:srgbClr val="FFFFFF"/>
                </a:solidFill>
                <a:latin typeface="Arial" charset="0"/>
                <a:cs typeface="Arial" charset="0"/>
              </a:rPr>
            </a:br>
            <a:r>
              <a:rPr lang="en-US" sz="3200" b="1">
                <a:solidFill>
                  <a:srgbClr val="FFFFFF"/>
                </a:solidFill>
                <a:latin typeface="Arial" charset="0"/>
                <a:cs typeface="Arial" charset="0"/>
              </a:rPr>
              <a:t>600 BC</a:t>
            </a:r>
          </a:p>
        </p:txBody>
      </p:sp>
      <p:grpSp>
        <p:nvGrpSpPr>
          <p:cNvPr id="2" name="Group 6"/>
          <p:cNvGrpSpPr>
            <a:grpSpLocks/>
          </p:cNvGrpSpPr>
          <p:nvPr/>
        </p:nvGrpSpPr>
        <p:grpSpPr bwMode="auto">
          <a:xfrm>
            <a:off x="6019801" y="2895600"/>
            <a:ext cx="2286000" cy="3200400"/>
            <a:chOff x="3792" y="2016"/>
            <a:chExt cx="1440" cy="2016"/>
          </a:xfrm>
        </p:grpSpPr>
        <p:sp>
          <p:nvSpPr>
            <p:cNvPr id="34100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2000">
                <a:solidFill>
                  <a:srgbClr val="FFFFFF"/>
                </a:solidFill>
                <a:latin typeface="Arial" charset="0"/>
                <a:cs typeface="Arial" charset="0"/>
              </a:endParaRPr>
            </a:p>
          </p:txBody>
        </p:sp>
        <p:sp>
          <p:nvSpPr>
            <p:cNvPr id="34100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2000">
                <a:solidFill>
                  <a:srgbClr val="FFFFFF"/>
                </a:solidFill>
                <a:latin typeface="Arial" charset="0"/>
                <a:cs typeface="Arial" charset="0"/>
              </a:endParaRPr>
            </a:p>
          </p:txBody>
        </p:sp>
        <p:sp>
          <p:nvSpPr>
            <p:cNvPr id="341002" name="Text Box 9"/>
            <p:cNvSpPr txBox="1">
              <a:spLocks noChangeArrowheads="1"/>
            </p:cNvSpPr>
            <p:nvPr/>
          </p:nvSpPr>
          <p:spPr bwMode="auto">
            <a:xfrm>
              <a:off x="4089" y="2301"/>
              <a:ext cx="907"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solidFill>
                    <a:srgbClr val="FFFFFF"/>
                  </a:solidFill>
                  <a:cs typeface="Arial" charset="0"/>
                </a:rPr>
                <a:t>NT</a:t>
              </a:r>
              <a:br>
                <a:rPr lang="en-US" sz="3200" b="1">
                  <a:solidFill>
                    <a:srgbClr val="FFFFFF"/>
                  </a:solidFill>
                  <a:cs typeface="Arial" charset="0"/>
                </a:rPr>
              </a:br>
              <a:r>
                <a:rPr lang="en-US" sz="3200" b="1">
                  <a:solidFill>
                    <a:srgbClr val="FFFFFF"/>
                  </a:solidFill>
                  <a:cs typeface="Arial" charset="0"/>
                </a:rPr>
                <a:t>Elders</a:t>
              </a:r>
            </a:p>
          </p:txBody>
        </p:sp>
      </p:grpSp>
      <p:sp>
        <p:nvSpPr>
          <p:cNvPr id="369674" name="Text Box 10"/>
          <p:cNvSpPr txBox="1">
            <a:spLocks noChangeArrowheads="1"/>
          </p:cNvSpPr>
          <p:nvPr/>
        </p:nvSpPr>
        <p:spPr bwMode="auto">
          <a:xfrm>
            <a:off x="9358808"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FFFFCC"/>
                </a:solidFill>
              </a:rPr>
              <a:t>55</a:t>
            </a:r>
          </a:p>
        </p:txBody>
      </p:sp>
    </p:spTree>
    <p:extLst>
      <p:ext uri="{BB962C8B-B14F-4D97-AF65-F5344CB8AC3E}">
        <p14:creationId xmlns:p14="http://schemas.microsoft.com/office/powerpoint/2010/main" val="2312954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09954" name="Picture 5" descr="CRBAP0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421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idx="4294967295"/>
          </p:nvPr>
        </p:nvSpPr>
        <p:spPr>
          <a:xfrm>
            <a:off x="3810000" y="1524000"/>
            <a:ext cx="5334000" cy="2133600"/>
          </a:xfrm>
        </p:spPr>
        <p:txBody>
          <a:bodyPr/>
          <a:lstStyle/>
          <a:p>
            <a:r>
              <a:rPr lang="en-US" sz="4000" b="1" dirty="0">
                <a:solidFill>
                  <a:srgbClr val="FD1E07"/>
                </a:solidFill>
                <a:effectLst>
                  <a:outerShdw blurRad="38100" dist="38100" dir="2700000" algn="tl">
                    <a:srgbClr val="000000"/>
                  </a:outerShdw>
                </a:effectLst>
              </a:rPr>
              <a:t>Believers are different but still part of one body (12:13)</a:t>
            </a:r>
          </a:p>
        </p:txBody>
      </p:sp>
      <p:sp>
        <p:nvSpPr>
          <p:cNvPr id="4" name="Rectangle 2"/>
          <p:cNvSpPr txBox="1">
            <a:spLocks noChangeArrowheads="1"/>
          </p:cNvSpPr>
          <p:nvPr/>
        </p:nvSpPr>
        <p:spPr bwMode="auto">
          <a:xfrm>
            <a:off x="0" y="4495800"/>
            <a:ext cx="9144000" cy="2133600"/>
          </a:xfrm>
          <a:prstGeom prst="rect">
            <a:avLst/>
          </a:prstGeom>
          <a:noFill/>
          <a:ln w="9525">
            <a:noFill/>
            <a:miter lim="800000"/>
            <a:headEnd/>
            <a:tailEnd/>
          </a:ln>
          <a:effectLst/>
        </p:spPr>
        <p:txBody>
          <a:bodyPr lIns="92051" tIns="46026" rIns="92051" bIns="46026"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For we were all baptized with one Spirit into one body—whether Jews or Greeks, slave or free—and we were all given one Spirit to drink</a:t>
            </a:r>
            <a:r>
              <a:rPr kumimoji="0" lang="ru-RU" altLang="ja-JP"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a:ea typeface="ＭＳ Ｐゴシック" charset="0"/>
                <a:cs typeface="Arial"/>
              </a:rPr>
              <a:t> (1 Cor. 12:13) </a:t>
            </a:r>
          </a:p>
        </p:txBody>
      </p:sp>
    </p:spTree>
    <p:extLst>
      <p:ext uri="{BB962C8B-B14F-4D97-AF65-F5344CB8AC3E}">
        <p14:creationId xmlns:p14="http://schemas.microsoft.com/office/powerpoint/2010/main" val="132515325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p:spPr>
        <p:txBody>
          <a:bodyPr anchor="t"/>
          <a:lstStyle/>
          <a:p>
            <a:pPr>
              <a:defRPr/>
            </a:pPr>
            <a:r>
              <a:rPr lang="ru-RU" sz="3600" b="1" dirty="0">
                <a:effectLst/>
                <a:latin typeface="Arial" charset="0"/>
                <a:ea typeface="ＭＳ Ｐゴシック" charset="0"/>
                <a:cs typeface="ＭＳ Ｐゴシック" charset="0"/>
              </a:rPr>
              <a:t>"</a:t>
            </a:r>
            <a:r>
              <a:rPr lang="en-US" sz="3600" b="1" dirty="0">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latin typeface="Arial" charset="0"/>
                <a:ea typeface="ＭＳ Ｐゴシック" charset="0"/>
                <a:cs typeface="ＭＳ Ｐゴシック" charset="0"/>
              </a:rPr>
              <a:t>20</a:t>
            </a:r>
            <a:r>
              <a:rPr lang="en-US" sz="3600" b="1" dirty="0">
                <a:effectLst/>
                <a:latin typeface="Arial" charset="0"/>
                <a:ea typeface="ＭＳ Ｐゴシック" charset="0"/>
                <a:cs typeface="ＭＳ Ｐゴシック" charset="0"/>
              </a:rPr>
              <a:t>you were bought at a price. Therefore honor God with your body</a:t>
            </a:r>
            <a:r>
              <a:rPr lang="ru-RU" sz="3600" b="1" dirty="0">
                <a:effectLst/>
                <a:latin typeface="Arial" charset="0"/>
                <a:ea typeface="ＭＳ Ｐゴシック" charset="0"/>
                <a:cs typeface="ＭＳ Ｐゴシック" charset="0"/>
              </a:rPr>
              <a:t>"</a:t>
            </a:r>
            <a:r>
              <a:rPr lang="en-US" sz="3600" b="1" dirty="0">
                <a:effectLst/>
                <a:latin typeface="Arial" charset="0"/>
                <a:ea typeface="ＭＳ Ｐゴシック" charset="0"/>
                <a:cs typeface="ＭＳ Ｐゴシック" charset="0"/>
              </a:rPr>
              <a:t> </a:t>
            </a:r>
            <a:br>
              <a:rPr lang="en-US" sz="3600" b="1" dirty="0">
                <a:effectLst/>
                <a:latin typeface="Arial" charset="0"/>
                <a:ea typeface="ＭＳ Ｐゴシック" charset="0"/>
                <a:cs typeface="ＭＳ Ｐゴシック" charset="0"/>
              </a:rPr>
            </a:br>
            <a:r>
              <a:rPr lang="en-US" sz="3600" b="1" dirty="0">
                <a:effectLst/>
                <a:latin typeface="Arial" charset="0"/>
                <a:ea typeface="ＭＳ Ｐゴシック" charset="0"/>
                <a:cs typeface="ＭＳ Ｐゴシック" charset="0"/>
              </a:rPr>
              <a:t>(1 Cor 6:19-20 </a:t>
            </a:r>
            <a:r>
              <a:rPr lang="en-US" sz="3200" b="1" dirty="0">
                <a:effectLst/>
                <a:latin typeface="Arial" charset="0"/>
                <a:ea typeface="ＭＳ Ｐゴシック" charset="0"/>
                <a:cs typeface="ＭＳ Ｐゴシック" charset="0"/>
              </a:rPr>
              <a:t>NIV</a:t>
            </a:r>
            <a:r>
              <a:rPr lang="en-US" sz="3600" b="1" dirty="0">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8876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Why submit to the Spirit?</a:t>
            </a:r>
            <a:endParaRPr kumimoji="0" lang="en-US" sz="4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proves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(14-41).</a:t>
            </a:r>
          </a:p>
        </p:txBody>
      </p:sp>
      <p:sp>
        <p:nvSpPr>
          <p:cNvPr id="6" name="Rectangle 2">
            <a:extLst>
              <a:ext uri="{FF2B5EF4-FFF2-40B4-BE49-F238E27FC236}">
                <a16:creationId xmlns:a16="http://schemas.microsoft.com/office/drawing/2014/main" id="{D285AD69-D314-4242-AE58-2F5E26C7EBB8}"/>
              </a:ext>
            </a:extLst>
          </p:cNvPr>
          <p:cNvSpPr txBox="1">
            <a:spLocks noChangeArrowheads="1"/>
          </p:cNvSpPr>
          <p:nvPr/>
        </p:nvSpPr>
        <p:spPr bwMode="auto">
          <a:xfrm>
            <a:off x="-12700" y="3024187"/>
            <a:ext cx="9144000" cy="78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(42-47). </a:t>
            </a:r>
          </a:p>
        </p:txBody>
      </p:sp>
    </p:spTree>
    <p:extLst>
      <p:ext uri="{BB962C8B-B14F-4D97-AF65-F5344CB8AC3E}">
        <p14:creationId xmlns:p14="http://schemas.microsoft.com/office/powerpoint/2010/main" val="3832752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2:42-43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42</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All the believers devoted themselves to the apostles’ teaching, and to fellowship, and to sharing in meals (including the Lord’s Supper), and to prayer.</a:t>
            </a: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endParaRPr>
          </a:p>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43</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 deep sense of awe came over them all, and the apostles performed many miraculous signs and wonders. </a:t>
            </a:r>
          </a:p>
        </p:txBody>
      </p:sp>
    </p:spTree>
    <p:extLst>
      <p:ext uri="{BB962C8B-B14F-4D97-AF65-F5344CB8AC3E}">
        <p14:creationId xmlns:p14="http://schemas.microsoft.com/office/powerpoint/2010/main" val="8609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2:44-45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44</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And all the believers met together in one place and shared everything they had.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45</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They sold their property and possessions and shared the money with those in need. </a:t>
            </a:r>
          </a:p>
        </p:txBody>
      </p:sp>
    </p:spTree>
    <p:extLst>
      <p:ext uri="{BB962C8B-B14F-4D97-AF65-F5344CB8AC3E}">
        <p14:creationId xmlns:p14="http://schemas.microsoft.com/office/powerpoint/2010/main" val="335481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400" b="1" i="0" u="none" strike="noStrike" kern="1200" cap="none" spc="0" normalizeH="0" baseline="0" noProof="0" dirty="0">
                <a:ln>
                  <a:noFill/>
                </a:ln>
                <a:solidFill>
                  <a:srgbClr val="FFFFFF"/>
                </a:solidFill>
                <a:effectLst>
                  <a:glow rad="190500">
                    <a:srgbClr val="000000">
                      <a:alpha val="75000"/>
                    </a:srgbClr>
                  </a:glow>
                </a:effectLst>
                <a:uLnTx/>
                <a:uFillTx/>
                <a:latin typeface="Arial" panose="020B0604020202020204" pitchFamily="34" charset="0"/>
                <a:ea typeface="ＭＳ Ｐゴシック"/>
                <a:cs typeface="Arial" panose="020B0604020202020204" pitchFamily="34" charset="0"/>
                <a:sym typeface="Arial"/>
              </a:rPr>
              <a:t>Acts 2:46-47 (NLT)</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547703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108000"/>
              </a:lnSpc>
              <a:spcBef>
                <a:spcPts val="0"/>
              </a:spcBef>
              <a:spcAft>
                <a:spcPts val="0"/>
              </a:spcAft>
              <a:buClr>
                <a:srgbClr val="FFFFFF"/>
              </a:buClr>
              <a:buSzPts val="3600"/>
              <a:buFont typeface="Arial"/>
              <a:buNone/>
              <a:tabLst/>
              <a:defRPr/>
            </a:pP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46</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They worshiped together at the Temple each day, met in homes for the Lord’s Supper, and shared their meals with great joy and generosity— </a:t>
            </a:r>
            <a:r>
              <a:rPr kumimoji="0" lang="en-US" sz="3600" b="1" i="0" u="none" strike="noStrike" kern="1200" cap="none" spc="0" normalizeH="0" baseline="30000" noProof="0" dirty="0">
                <a:ln>
                  <a:noFill/>
                </a:ln>
                <a:solidFill>
                  <a:srgbClr val="FFFFFF"/>
                </a:solidFill>
                <a:effectLst>
                  <a:glow rad="190500">
                    <a:srgbClr val="000000">
                      <a:alpha val="75000"/>
                    </a:srgbClr>
                  </a:glow>
                </a:effectLst>
                <a:uLnTx/>
                <a:uFillTx/>
                <a:latin typeface="Arial"/>
                <a:ea typeface="ＭＳ Ｐゴシック"/>
                <a:cs typeface="Arial"/>
                <a:sym typeface="Arial"/>
              </a:rPr>
              <a:t>47</a:t>
            </a:r>
            <a:r>
              <a:rPr kumimoji="0" lang="en-US" sz="3600" b="1" i="0" u="none" strike="noStrike" kern="1200" cap="none" spc="0" normalizeH="0" baseline="0" noProof="0" dirty="0">
                <a:ln>
                  <a:noFill/>
                </a:ln>
                <a:solidFill>
                  <a:srgbClr val="FFFFFF"/>
                </a:solidFill>
                <a:effectLst>
                  <a:glow rad="190500">
                    <a:srgbClr val="000000">
                      <a:alpha val="75000"/>
                    </a:srgbClr>
                  </a:glow>
                </a:effectLst>
                <a:uLnTx/>
                <a:uFillTx/>
                <a:latin typeface="Arial"/>
                <a:ea typeface="ＭＳ Ｐゴシック"/>
                <a:cs typeface="Arial"/>
                <a:sym typeface="Arial"/>
              </a:rPr>
              <a:t> all the while praising God and enjoying the goodwill of all the people. And each day the Lord added to their fellowship those who were being saved.</a:t>
            </a:r>
          </a:p>
        </p:txBody>
      </p:sp>
    </p:spTree>
    <p:extLst>
      <p:ext uri="{BB962C8B-B14F-4D97-AF65-F5344CB8AC3E}">
        <p14:creationId xmlns:p14="http://schemas.microsoft.com/office/powerpoint/2010/main" val="27878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2:42</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Key Verse</a:t>
            </a:r>
          </a:p>
        </p:txBody>
      </p:sp>
      <p:pic>
        <p:nvPicPr>
          <p:cNvPr id="21506" name="Picture 2" descr="Image result for acts 2:42">
            <a:extLst>
              <a:ext uri="{FF2B5EF4-FFF2-40B4-BE49-F238E27FC236}">
                <a16:creationId xmlns:a16="http://schemas.microsoft.com/office/drawing/2014/main" id="{027B601E-F77E-8B4A-8F13-5858256AC6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00" y="0"/>
            <a:ext cx="9122600" cy="474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2886"/>
      </p:ext>
    </p:extLst>
  </p:cSld>
  <p:clrMapOvr>
    <a:masterClrMapping/>
  </p:clrMapOvr>
  <p:transition>
    <p:fade/>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50" name="Rectangle 14"/>
          <p:cNvSpPr>
            <a:spLocks noChangeArrowheads="1"/>
          </p:cNvSpPr>
          <p:nvPr/>
        </p:nvSpPr>
        <p:spPr bwMode="auto">
          <a:xfrm>
            <a:off x="-11112" y="1060070"/>
            <a:ext cx="4572000" cy="1362491"/>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glow rad="127000">
                  <a:srgbClr val="000000"/>
                </a:glow>
              </a:effectLst>
              <a:uLnTx/>
              <a:uFillTx/>
              <a:latin typeface="Arial"/>
              <a:ea typeface="ＭＳ Ｐゴシック" charset="0"/>
              <a:cs typeface="Arial"/>
            </a:endParaRPr>
          </a:p>
        </p:txBody>
      </p:sp>
      <p:sp>
        <p:nvSpPr>
          <p:cNvPr id="65539" name="Text Box 3"/>
          <p:cNvSpPr txBox="1">
            <a:spLocks noChangeArrowheads="1"/>
          </p:cNvSpPr>
          <p:nvPr/>
        </p:nvSpPr>
        <p:spPr bwMode="auto">
          <a:xfrm>
            <a:off x="0" y="1325407"/>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Teaching</a:t>
            </a:r>
          </a:p>
        </p:txBody>
      </p:sp>
      <p:sp>
        <p:nvSpPr>
          <p:cNvPr id="65551" name="Rectangle 15"/>
          <p:cNvSpPr>
            <a:spLocks noChangeArrowheads="1"/>
          </p:cNvSpPr>
          <p:nvPr/>
        </p:nvSpPr>
        <p:spPr bwMode="auto">
          <a:xfrm>
            <a:off x="4560888" y="1060070"/>
            <a:ext cx="4572000" cy="1362491"/>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rgbClr val="000000"/>
                </a:glow>
              </a:effectLst>
              <a:uLnTx/>
              <a:uFillTx/>
              <a:latin typeface="Arial" charset="0"/>
              <a:ea typeface="ＭＳ Ｐゴシック" charset="0"/>
              <a:cs typeface="Arial" charset="0"/>
            </a:endParaRPr>
          </a:p>
        </p:txBody>
      </p:sp>
      <p:sp>
        <p:nvSpPr>
          <p:cNvPr id="65552" name="Rectangle 16"/>
          <p:cNvSpPr>
            <a:spLocks noChangeArrowheads="1"/>
          </p:cNvSpPr>
          <p:nvPr/>
        </p:nvSpPr>
        <p:spPr bwMode="auto">
          <a:xfrm>
            <a:off x="4560888" y="2436620"/>
            <a:ext cx="4572000" cy="1362491"/>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rgbClr val="000000"/>
                </a:glow>
              </a:effectLst>
              <a:uLnTx/>
              <a:uFillTx/>
              <a:latin typeface="Arial" charset="0"/>
              <a:ea typeface="ＭＳ Ｐゴシック" charset="0"/>
              <a:cs typeface="Arial" charset="0"/>
            </a:endParaRPr>
          </a:p>
        </p:txBody>
      </p:sp>
      <p:sp>
        <p:nvSpPr>
          <p:cNvPr id="65553" name="Rectangle 17"/>
          <p:cNvSpPr>
            <a:spLocks noChangeArrowheads="1"/>
          </p:cNvSpPr>
          <p:nvPr/>
        </p:nvSpPr>
        <p:spPr bwMode="auto">
          <a:xfrm>
            <a:off x="-11112" y="2436620"/>
            <a:ext cx="4572000" cy="1362491"/>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glow rad="127000">
                  <a:srgbClr val="000000"/>
                </a:glow>
              </a:effectLst>
              <a:uLnTx/>
              <a:uFillTx/>
              <a:latin typeface="Arial" charset="0"/>
              <a:ea typeface="ＭＳ Ｐゴシック" charset="0"/>
              <a:cs typeface="Arial" charset="0"/>
            </a:endParaRPr>
          </a:p>
        </p:txBody>
      </p:sp>
      <p:sp>
        <p:nvSpPr>
          <p:cNvPr id="65541" name="Text Box 5"/>
          <p:cNvSpPr txBox="1">
            <a:spLocks noChangeArrowheads="1"/>
          </p:cNvSpPr>
          <p:nvPr/>
        </p:nvSpPr>
        <p:spPr bwMode="auto">
          <a:xfrm>
            <a:off x="0" y="2786686"/>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Meals</a:t>
            </a:r>
          </a:p>
        </p:txBody>
      </p:sp>
      <p:sp>
        <p:nvSpPr>
          <p:cNvPr id="65543" name="Text Box 7"/>
          <p:cNvSpPr txBox="1">
            <a:spLocks noChangeArrowheads="1"/>
          </p:cNvSpPr>
          <p:nvPr/>
        </p:nvSpPr>
        <p:spPr bwMode="auto">
          <a:xfrm>
            <a:off x="4572000" y="1325407"/>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Fellowship</a:t>
            </a:r>
          </a:p>
        </p:txBody>
      </p:sp>
      <p:sp>
        <p:nvSpPr>
          <p:cNvPr id="65545" name="Text Box 9"/>
          <p:cNvSpPr txBox="1">
            <a:spLocks noChangeArrowheads="1"/>
          </p:cNvSpPr>
          <p:nvPr/>
        </p:nvSpPr>
        <p:spPr bwMode="auto">
          <a:xfrm>
            <a:off x="4572000" y="2786686"/>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Prayer</a:t>
            </a:r>
          </a:p>
        </p:txBody>
      </p:sp>
      <p:sp>
        <p:nvSpPr>
          <p:cNvPr id="65549" name="Rectangle 13"/>
          <p:cNvSpPr>
            <a:spLocks noGrp="1" noChangeArrowheads="1"/>
          </p:cNvSpPr>
          <p:nvPr>
            <p:ph type="title" idx="4294967295"/>
          </p:nvPr>
        </p:nvSpPr>
        <p:spPr>
          <a:xfrm>
            <a:off x="0" y="174192"/>
            <a:ext cx="9132888" cy="708025"/>
          </a:xfrm>
          <a:noFill/>
          <a:effectLst/>
        </p:spPr>
        <p:txBody>
          <a:bodyPr wrap="square" anchor="ctr">
            <a:spAutoFit/>
          </a:bodyPr>
          <a:lstStyle/>
          <a:p>
            <a:pPr eaLnBrk="1" hangingPunct="1">
              <a:spcBef>
                <a:spcPct val="50000"/>
              </a:spcBef>
              <a:defRPr/>
            </a:pPr>
            <a:r>
              <a:rPr lang="en-US" sz="4000" b="1" dirty="0">
                <a:effectLst>
                  <a:glow rad="127000">
                    <a:schemeClr val="bg1"/>
                  </a:glow>
                </a:effectLst>
                <a:latin typeface="Arial" charset="0"/>
                <a:ea typeface="ＭＳ Ｐゴシック" charset="0"/>
                <a:cs typeface="Arial" charset="0"/>
              </a:rPr>
              <a:t>Life Together (Acts 2:42-47)</a:t>
            </a:r>
          </a:p>
        </p:txBody>
      </p:sp>
      <p:sp>
        <p:nvSpPr>
          <p:cNvPr id="13" name="Rectangle 14">
            <a:extLst>
              <a:ext uri="{FF2B5EF4-FFF2-40B4-BE49-F238E27FC236}">
                <a16:creationId xmlns:a16="http://schemas.microsoft.com/office/drawing/2014/main" id="{D844AFF8-7EB1-1545-A918-31C0B5A3B512}"/>
              </a:ext>
            </a:extLst>
          </p:cNvPr>
          <p:cNvSpPr>
            <a:spLocks noChangeArrowheads="1"/>
          </p:cNvSpPr>
          <p:nvPr/>
        </p:nvSpPr>
        <p:spPr bwMode="auto">
          <a:xfrm>
            <a:off x="-11112" y="5157063"/>
            <a:ext cx="4572000" cy="1362491"/>
          </a:xfrm>
          <a:prstGeom prst="rect">
            <a:avLst/>
          </a:prstGeom>
          <a:gradFill rotWithShape="0">
            <a:gsLst>
              <a:gs pos="0">
                <a:srgbClr val="FF40FF"/>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glow rad="127000">
                  <a:srgbClr val="000000"/>
                </a:glow>
              </a:effectLst>
              <a:uLnTx/>
              <a:uFillTx/>
              <a:latin typeface="Arial"/>
              <a:ea typeface="ＭＳ Ｐゴシック" charset="0"/>
              <a:cs typeface="Arial"/>
            </a:endParaRPr>
          </a:p>
        </p:txBody>
      </p:sp>
      <p:sp>
        <p:nvSpPr>
          <p:cNvPr id="14" name="Text Box 3">
            <a:extLst>
              <a:ext uri="{FF2B5EF4-FFF2-40B4-BE49-F238E27FC236}">
                <a16:creationId xmlns:a16="http://schemas.microsoft.com/office/drawing/2014/main" id="{B1DD63F9-F77B-1243-9140-8F4EE4F64535}"/>
              </a:ext>
            </a:extLst>
          </p:cNvPr>
          <p:cNvSpPr txBox="1">
            <a:spLocks noChangeArrowheads="1"/>
          </p:cNvSpPr>
          <p:nvPr/>
        </p:nvSpPr>
        <p:spPr bwMode="auto">
          <a:xfrm>
            <a:off x="23750" y="546990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Generosity</a:t>
            </a:r>
          </a:p>
        </p:txBody>
      </p:sp>
      <p:sp>
        <p:nvSpPr>
          <p:cNvPr id="15" name="Rectangle 15">
            <a:extLst>
              <a:ext uri="{FF2B5EF4-FFF2-40B4-BE49-F238E27FC236}">
                <a16:creationId xmlns:a16="http://schemas.microsoft.com/office/drawing/2014/main" id="{BF526982-F4C7-204E-BE74-0520CA921505}"/>
              </a:ext>
            </a:extLst>
          </p:cNvPr>
          <p:cNvSpPr>
            <a:spLocks noChangeArrowheads="1"/>
          </p:cNvSpPr>
          <p:nvPr/>
        </p:nvSpPr>
        <p:spPr bwMode="auto">
          <a:xfrm>
            <a:off x="4560888" y="5157063"/>
            <a:ext cx="4572000" cy="1362491"/>
          </a:xfrm>
          <a:prstGeom prst="rect">
            <a:avLst/>
          </a:prstGeom>
          <a:gradFill rotWithShape="0">
            <a:gsLst>
              <a:gs pos="0">
                <a:srgbClr val="FFFF00"/>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rgbClr val="000000"/>
                </a:glow>
              </a:effectLst>
              <a:uLnTx/>
              <a:uFillTx/>
              <a:latin typeface="Arial" charset="0"/>
              <a:ea typeface="ＭＳ Ｐゴシック" charset="0"/>
              <a:cs typeface="Arial" charset="0"/>
            </a:endParaRPr>
          </a:p>
        </p:txBody>
      </p:sp>
      <p:sp>
        <p:nvSpPr>
          <p:cNvPr id="16" name="Text Box 7">
            <a:extLst>
              <a:ext uri="{FF2B5EF4-FFF2-40B4-BE49-F238E27FC236}">
                <a16:creationId xmlns:a16="http://schemas.microsoft.com/office/drawing/2014/main" id="{F87A65B5-3A3E-174A-BE73-12DD65097FC8}"/>
              </a:ext>
            </a:extLst>
          </p:cNvPr>
          <p:cNvSpPr txBox="1">
            <a:spLocks noChangeArrowheads="1"/>
          </p:cNvSpPr>
          <p:nvPr/>
        </p:nvSpPr>
        <p:spPr bwMode="auto">
          <a:xfrm>
            <a:off x="4595750" y="5469900"/>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Growth</a:t>
            </a:r>
          </a:p>
        </p:txBody>
      </p:sp>
      <p:sp>
        <p:nvSpPr>
          <p:cNvPr id="17" name="Rectangle 16">
            <a:extLst>
              <a:ext uri="{FF2B5EF4-FFF2-40B4-BE49-F238E27FC236}">
                <a16:creationId xmlns:a16="http://schemas.microsoft.com/office/drawing/2014/main" id="{FEE379A1-6686-7344-8B94-FC1C8EE97130}"/>
              </a:ext>
            </a:extLst>
          </p:cNvPr>
          <p:cNvSpPr>
            <a:spLocks noChangeArrowheads="1"/>
          </p:cNvSpPr>
          <p:nvPr/>
        </p:nvSpPr>
        <p:spPr bwMode="auto">
          <a:xfrm>
            <a:off x="4560888" y="3792388"/>
            <a:ext cx="4572000" cy="1362491"/>
          </a:xfrm>
          <a:prstGeom prst="rect">
            <a:avLst/>
          </a:prstGeom>
          <a:gradFill rotWithShape="0">
            <a:gsLst>
              <a:gs pos="0">
                <a:schemeClr val="accent6">
                  <a:lumMod val="50000"/>
                </a:schemeClr>
              </a:gs>
              <a:gs pos="100000">
                <a:schemeClr val="bg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glow rad="127000">
                  <a:srgbClr val="000000"/>
                </a:glow>
              </a:effectLst>
              <a:uLnTx/>
              <a:uFillTx/>
              <a:latin typeface="Arial" charset="0"/>
              <a:ea typeface="ＭＳ Ｐゴシック" charset="0"/>
              <a:cs typeface="Arial" charset="0"/>
            </a:endParaRPr>
          </a:p>
        </p:txBody>
      </p:sp>
      <p:sp>
        <p:nvSpPr>
          <p:cNvPr id="18" name="Rectangle 17">
            <a:extLst>
              <a:ext uri="{FF2B5EF4-FFF2-40B4-BE49-F238E27FC236}">
                <a16:creationId xmlns:a16="http://schemas.microsoft.com/office/drawing/2014/main" id="{38816675-D099-3D49-B5ED-AED8A5C40E8A}"/>
              </a:ext>
            </a:extLst>
          </p:cNvPr>
          <p:cNvSpPr>
            <a:spLocks noChangeArrowheads="1"/>
          </p:cNvSpPr>
          <p:nvPr/>
        </p:nvSpPr>
        <p:spPr bwMode="auto">
          <a:xfrm>
            <a:off x="-11112" y="3792388"/>
            <a:ext cx="4572000" cy="1362491"/>
          </a:xfrm>
          <a:prstGeom prst="rect">
            <a:avLst/>
          </a:prstGeom>
          <a:gradFill rotWithShape="0">
            <a:gsLst>
              <a:gs pos="0">
                <a:srgbClr val="00B050"/>
              </a:gs>
              <a:gs pos="100000">
                <a:schemeClr val="bg2"/>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glow rad="127000">
                  <a:srgbClr val="000000"/>
                </a:glow>
              </a:effectLst>
              <a:uLnTx/>
              <a:uFillTx/>
              <a:latin typeface="Arial" charset="0"/>
              <a:ea typeface="ＭＳ Ｐゴシック" charset="0"/>
              <a:cs typeface="Arial" charset="0"/>
            </a:endParaRPr>
          </a:p>
        </p:txBody>
      </p:sp>
      <p:sp>
        <p:nvSpPr>
          <p:cNvPr id="19" name="Text Box 5">
            <a:extLst>
              <a:ext uri="{FF2B5EF4-FFF2-40B4-BE49-F238E27FC236}">
                <a16:creationId xmlns:a16="http://schemas.microsoft.com/office/drawing/2014/main" id="{A7AF6033-F3FA-394A-A033-E60AD19D6165}"/>
              </a:ext>
            </a:extLst>
          </p:cNvPr>
          <p:cNvSpPr txBox="1">
            <a:spLocks noChangeArrowheads="1"/>
          </p:cNvSpPr>
          <p:nvPr/>
        </p:nvSpPr>
        <p:spPr bwMode="auto">
          <a:xfrm>
            <a:off x="-11112" y="4118702"/>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Awe</a:t>
            </a:r>
          </a:p>
        </p:txBody>
      </p:sp>
      <p:sp>
        <p:nvSpPr>
          <p:cNvPr id="20" name="Text Box 9">
            <a:extLst>
              <a:ext uri="{FF2B5EF4-FFF2-40B4-BE49-F238E27FC236}">
                <a16:creationId xmlns:a16="http://schemas.microsoft.com/office/drawing/2014/main" id="{4DD68366-E456-F84E-9B4C-618BCE1D8823}"/>
              </a:ext>
            </a:extLst>
          </p:cNvPr>
          <p:cNvSpPr txBox="1">
            <a:spLocks noChangeArrowheads="1"/>
          </p:cNvSpPr>
          <p:nvPr/>
        </p:nvSpPr>
        <p:spPr bwMode="auto">
          <a:xfrm>
            <a:off x="4560888" y="4118702"/>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Miracles</a:t>
            </a:r>
          </a:p>
        </p:txBody>
      </p:sp>
    </p:spTree>
    <p:extLst>
      <p:ext uri="{BB962C8B-B14F-4D97-AF65-F5344CB8AC3E}">
        <p14:creationId xmlns:p14="http://schemas.microsoft.com/office/powerpoint/2010/main" val="86791632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childTnLst>
                          </p:cTn>
                        </p:par>
                        <p:par>
                          <p:cTn id="56" fill="hold">
                            <p:stCondLst>
                              <p:cond delay="500"/>
                            </p:stCondLst>
                            <p:childTnLst>
                              <p:par>
                                <p:cTn id="57" presetID="35"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000"/>
                                        <p:tgtEl>
                                          <p:spTgt spid="19"/>
                                        </p:tgtEl>
                                      </p:cBhvr>
                                    </p:animEffect>
                                    <p:anim calcmode="lin" valueType="num">
                                      <p:cBhvr>
                                        <p:cTn id="60" dur="2000" fill="hold"/>
                                        <p:tgtEl>
                                          <p:spTgt spid="19"/>
                                        </p:tgtEl>
                                        <p:attrNameLst>
                                          <p:attrName>style.rotation</p:attrName>
                                        </p:attrNameLst>
                                      </p:cBhvr>
                                      <p:tavLst>
                                        <p:tav tm="0">
                                          <p:val>
                                            <p:fltVal val="720"/>
                                          </p:val>
                                        </p:tav>
                                        <p:tav tm="100000">
                                          <p:val>
                                            <p:fltVal val="0"/>
                                          </p:val>
                                        </p:tav>
                                      </p:tavLst>
                                    </p:anim>
                                    <p:anim calcmode="lin" valueType="num">
                                      <p:cBhvr>
                                        <p:cTn id="61" dur="2000" fill="hold"/>
                                        <p:tgtEl>
                                          <p:spTgt spid="19"/>
                                        </p:tgtEl>
                                        <p:attrNameLst>
                                          <p:attrName>ppt_h</p:attrName>
                                        </p:attrNameLst>
                                      </p:cBhvr>
                                      <p:tavLst>
                                        <p:tav tm="0">
                                          <p:val>
                                            <p:fltVal val="0"/>
                                          </p:val>
                                        </p:tav>
                                        <p:tav tm="100000">
                                          <p:val>
                                            <p:strVal val="#ppt_h"/>
                                          </p:val>
                                        </p:tav>
                                      </p:tavLst>
                                    </p:anim>
                                    <p:anim calcmode="lin" valueType="num">
                                      <p:cBhvr>
                                        <p:cTn id="62"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childTnLst>
                          </p:cTn>
                        </p:par>
                        <p:par>
                          <p:cTn id="68" fill="hold">
                            <p:stCondLst>
                              <p:cond delay="500"/>
                            </p:stCondLst>
                            <p:childTnLst>
                              <p:par>
                                <p:cTn id="69" presetID="35"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style.rotation</p:attrName>
                                        </p:attrNameLst>
                                      </p:cBhvr>
                                      <p:tavLst>
                                        <p:tav tm="0">
                                          <p:val>
                                            <p:fltVal val="720"/>
                                          </p:val>
                                        </p:tav>
                                        <p:tav tm="100000">
                                          <p:val>
                                            <p:fltVal val="0"/>
                                          </p:val>
                                        </p:tav>
                                      </p:tavLst>
                                    </p:anim>
                                    <p:anim calcmode="lin" valueType="num">
                                      <p:cBhvr>
                                        <p:cTn id="73" dur="2000" fill="hold"/>
                                        <p:tgtEl>
                                          <p:spTgt spid="20"/>
                                        </p:tgtEl>
                                        <p:attrNameLst>
                                          <p:attrName>ppt_h</p:attrName>
                                        </p:attrNameLst>
                                      </p:cBhvr>
                                      <p:tavLst>
                                        <p:tav tm="0">
                                          <p:val>
                                            <p:fltVal val="0"/>
                                          </p:val>
                                        </p:tav>
                                        <p:tav tm="100000">
                                          <p:val>
                                            <p:strVal val="#ppt_h"/>
                                          </p:val>
                                        </p:tav>
                                      </p:tavLst>
                                    </p:anim>
                                    <p:anim calcmode="lin" valueType="num">
                                      <p:cBhvr>
                                        <p:cTn id="74"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dissolve">
                                      <p:cBhvr>
                                        <p:cTn id="79" dur="500"/>
                                        <p:tgtEl>
                                          <p:spTgt spid="13"/>
                                        </p:tgtEl>
                                      </p:cBhvr>
                                    </p:animEffect>
                                  </p:childTnLst>
                                </p:cTn>
                              </p:par>
                            </p:childTnLst>
                          </p:cTn>
                        </p:par>
                        <p:par>
                          <p:cTn id="80" fill="hold">
                            <p:stCondLst>
                              <p:cond delay="500"/>
                            </p:stCondLst>
                            <p:childTnLst>
                              <p:par>
                                <p:cTn id="81" presetID="35"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anim calcmode="lin" valueType="num">
                                      <p:cBhvr>
                                        <p:cTn id="84" dur="2000" fill="hold"/>
                                        <p:tgtEl>
                                          <p:spTgt spid="14"/>
                                        </p:tgtEl>
                                        <p:attrNameLst>
                                          <p:attrName>style.rotation</p:attrName>
                                        </p:attrNameLst>
                                      </p:cBhvr>
                                      <p:tavLst>
                                        <p:tav tm="0">
                                          <p:val>
                                            <p:fltVal val="720"/>
                                          </p:val>
                                        </p:tav>
                                        <p:tav tm="100000">
                                          <p:val>
                                            <p:fltVal val="0"/>
                                          </p:val>
                                        </p:tav>
                                      </p:tavLst>
                                    </p:anim>
                                    <p:anim calcmode="lin" valueType="num">
                                      <p:cBhvr>
                                        <p:cTn id="85" dur="2000" fill="hold"/>
                                        <p:tgtEl>
                                          <p:spTgt spid="14"/>
                                        </p:tgtEl>
                                        <p:attrNameLst>
                                          <p:attrName>ppt_h</p:attrName>
                                        </p:attrNameLst>
                                      </p:cBhvr>
                                      <p:tavLst>
                                        <p:tav tm="0">
                                          <p:val>
                                            <p:fltVal val="0"/>
                                          </p:val>
                                        </p:tav>
                                        <p:tav tm="100000">
                                          <p:val>
                                            <p:strVal val="#ppt_h"/>
                                          </p:val>
                                        </p:tav>
                                      </p:tavLst>
                                    </p:anim>
                                    <p:anim calcmode="lin" valueType="num">
                                      <p:cBhvr>
                                        <p:cTn id="86"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dissolve">
                                      <p:cBhvr>
                                        <p:cTn id="91" dur="500"/>
                                        <p:tgtEl>
                                          <p:spTgt spid="15"/>
                                        </p:tgtEl>
                                      </p:cBhvr>
                                    </p:animEffect>
                                  </p:childTnLst>
                                </p:cTn>
                              </p:par>
                            </p:childTnLst>
                          </p:cTn>
                        </p:par>
                        <p:par>
                          <p:cTn id="92" fill="hold">
                            <p:stCondLst>
                              <p:cond delay="500"/>
                            </p:stCondLst>
                            <p:childTnLst>
                              <p:par>
                                <p:cTn id="93" presetID="35"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000"/>
                                        <p:tgtEl>
                                          <p:spTgt spid="16"/>
                                        </p:tgtEl>
                                      </p:cBhvr>
                                    </p:animEffect>
                                    <p:anim calcmode="lin" valueType="num">
                                      <p:cBhvr>
                                        <p:cTn id="96" dur="2000" fill="hold"/>
                                        <p:tgtEl>
                                          <p:spTgt spid="16"/>
                                        </p:tgtEl>
                                        <p:attrNameLst>
                                          <p:attrName>style.rotation</p:attrName>
                                        </p:attrNameLst>
                                      </p:cBhvr>
                                      <p:tavLst>
                                        <p:tav tm="0">
                                          <p:val>
                                            <p:fltVal val="720"/>
                                          </p:val>
                                        </p:tav>
                                        <p:tav tm="100000">
                                          <p:val>
                                            <p:fltVal val="0"/>
                                          </p:val>
                                        </p:tav>
                                      </p:tavLst>
                                    </p:anim>
                                    <p:anim calcmode="lin" valueType="num">
                                      <p:cBhvr>
                                        <p:cTn id="97" dur="2000" fill="hold"/>
                                        <p:tgtEl>
                                          <p:spTgt spid="16"/>
                                        </p:tgtEl>
                                        <p:attrNameLst>
                                          <p:attrName>ppt_h</p:attrName>
                                        </p:attrNameLst>
                                      </p:cBhvr>
                                      <p:tavLst>
                                        <p:tav tm="0">
                                          <p:val>
                                            <p:fltVal val="0"/>
                                          </p:val>
                                        </p:tav>
                                        <p:tav tm="100000">
                                          <p:val>
                                            <p:strVal val="#ppt_h"/>
                                          </p:val>
                                        </p:tav>
                                      </p:tavLst>
                                    </p:anim>
                                    <p:anim calcmode="lin" valueType="num">
                                      <p:cBhvr>
                                        <p:cTn id="98"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P spid="13" grpId="0" animBg="1"/>
      <p:bldP spid="14" grpId="0"/>
      <p:bldP spid="15" grpId="0" animBg="1"/>
      <p:bldP spid="16" grpId="0"/>
      <p:bldP spid="17" grpId="0" animBg="1"/>
      <p:bldP spid="18" grpId="0" animBg="1"/>
      <p:bldP spid="19" grpId="0"/>
      <p:bldP spid="20"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Acts 2:43-47</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9458" name="Picture 2" descr="Image result for acts 2:42">
            <a:extLst>
              <a:ext uri="{FF2B5EF4-FFF2-40B4-BE49-F238E27FC236}">
                <a16:creationId xmlns:a16="http://schemas.microsoft.com/office/drawing/2014/main" id="{1F1118F7-CC9D-E24E-AE92-207D253DFE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78585"/>
            <a:ext cx="9144000" cy="52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42342"/>
      </p:ext>
    </p:extLst>
  </p:cSld>
  <p:clrMapOvr>
    <a:masterClrMapping/>
  </p:clrMapOvr>
  <p:transition>
    <p:fad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6375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7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17" y="0"/>
            <a:ext cx="8221663" cy="6858000"/>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42" name="Oval 6"/>
          <p:cNvSpPr>
            <a:spLocks noChangeArrowheads="1"/>
          </p:cNvSpPr>
          <p:nvPr/>
        </p:nvSpPr>
        <p:spPr bwMode="auto">
          <a:xfrm>
            <a:off x="5257806" y="19812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43" name="Oval 7"/>
          <p:cNvSpPr>
            <a:spLocks noChangeArrowheads="1"/>
          </p:cNvSpPr>
          <p:nvPr/>
        </p:nvSpPr>
        <p:spPr bwMode="auto">
          <a:xfrm>
            <a:off x="6858007" y="1828802"/>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44" name="Oval 8"/>
          <p:cNvSpPr>
            <a:spLocks noChangeArrowheads="1"/>
          </p:cNvSpPr>
          <p:nvPr/>
        </p:nvSpPr>
        <p:spPr bwMode="auto">
          <a:xfrm>
            <a:off x="6934207" y="60960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8"/>
            <a:ext cx="6705600" cy="116944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FFFFFF"/>
                </a:solidFill>
              </a:rPr>
              <a:t>Jerusalem (AD 47):</a:t>
            </a:r>
          </a:p>
          <a:p>
            <a:pPr algn="l" eaLnBrk="1" hangingPunct="1">
              <a:spcBef>
                <a:spcPct val="50000"/>
              </a:spcBef>
            </a:pPr>
            <a:r>
              <a:rPr lang="en-US" b="1">
                <a:solidFill>
                  <a:srgbClr val="FFFFFF"/>
                </a:solidFill>
              </a:rPr>
              <a:t>NIV Acts 11:30 This they did, sending their gift to the elders by Barnabas and Saul.</a:t>
            </a:r>
            <a:endParaRPr lang="en-US">
              <a:solidFill>
                <a:srgbClr val="000000"/>
              </a:solidFill>
            </a:endParaRPr>
          </a:p>
        </p:txBody>
      </p:sp>
      <p:sp>
        <p:nvSpPr>
          <p:cNvPr id="372746" name="Text Box 10"/>
          <p:cNvSpPr txBox="1">
            <a:spLocks noChangeArrowheads="1"/>
          </p:cNvSpPr>
          <p:nvPr/>
        </p:nvSpPr>
        <p:spPr bwMode="auto">
          <a:xfrm>
            <a:off x="457200" y="3733811"/>
            <a:ext cx="6705600" cy="1323332"/>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FFFFFF"/>
                </a:solidFill>
              </a:rPr>
              <a:t>Ephesus (AD 57):</a:t>
            </a:r>
          </a:p>
          <a:p>
            <a:pPr algn="l" eaLnBrk="1" hangingPunct="1"/>
            <a:endParaRPr lang="en-US" b="1">
              <a:solidFill>
                <a:srgbClr val="FFFFFF"/>
              </a:solidFill>
            </a:endParaRPr>
          </a:p>
          <a:p>
            <a:pPr algn="l" eaLnBrk="1" hangingPunct="1"/>
            <a:r>
              <a:rPr lang="en-US" b="1">
                <a:solidFill>
                  <a:srgbClr val="FFFFFF"/>
                </a:solidFill>
              </a:rPr>
              <a:t>NIV Acts 20:17 From Miletus, Paul sent to Ephesus for the elders of the church.</a:t>
            </a:r>
            <a:endParaRPr lang="en-US">
              <a:solidFill>
                <a:srgbClr val="000000"/>
              </a:solidFill>
            </a:endParaRPr>
          </a:p>
        </p:txBody>
      </p:sp>
      <p:sp>
        <p:nvSpPr>
          <p:cNvPr id="372747" name="Text Box 11"/>
          <p:cNvSpPr txBox="1">
            <a:spLocks noChangeArrowheads="1"/>
          </p:cNvSpPr>
          <p:nvPr/>
        </p:nvSpPr>
        <p:spPr bwMode="auto">
          <a:xfrm>
            <a:off x="457200" y="4098940"/>
            <a:ext cx="6705600" cy="1477220"/>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FFFFFF"/>
                </a:solidFill>
              </a:rPr>
              <a:t>Galatia (AD 48):</a:t>
            </a:r>
          </a:p>
          <a:p>
            <a:pPr algn="l" eaLnBrk="1" hangingPunct="1">
              <a:spcBef>
                <a:spcPct val="50000"/>
              </a:spcBef>
            </a:pPr>
            <a:r>
              <a:rPr lang="en-US" b="1">
                <a:solidFill>
                  <a:srgbClr val="FFFFFF"/>
                </a:solidFill>
              </a:rPr>
              <a:t>NIV Acts 14:23 Paul and Barnabas appointed elders {or Barnabas ordained elders; or Barnabas had elders elected} for them in each church</a:t>
            </a:r>
            <a:endParaRPr lang="en-US">
              <a:solidFill>
                <a:srgbClr val="000000"/>
              </a:solidFill>
            </a:endParaRPr>
          </a:p>
        </p:txBody>
      </p:sp>
      <p:sp>
        <p:nvSpPr>
          <p:cNvPr id="372748" name="Text Box 12"/>
          <p:cNvSpPr txBox="1">
            <a:spLocks noChangeArrowheads="1"/>
          </p:cNvSpPr>
          <p:nvPr/>
        </p:nvSpPr>
        <p:spPr bwMode="auto">
          <a:xfrm>
            <a:off x="457200" y="4479931"/>
            <a:ext cx="6705600" cy="193888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FFFFFF"/>
                </a:solidFill>
              </a:rPr>
              <a:t>Crete (AD 66):</a:t>
            </a:r>
          </a:p>
          <a:p>
            <a:pPr algn="l" eaLnBrk="1" hangingPunct="1"/>
            <a:endParaRPr lang="en-US" b="1">
              <a:solidFill>
                <a:srgbClr val="FFFFFF"/>
              </a:solidFill>
            </a:endParaRPr>
          </a:p>
          <a:p>
            <a:pPr algn="l" eaLnBrk="1" hangingPunct="1"/>
            <a:r>
              <a:rPr lang="en-US" b="1">
                <a:solidFill>
                  <a:srgbClr val="FFFFFF"/>
                </a:solidFill>
              </a:rPr>
              <a:t>NIV Titus 1:5 The reason I left you in Crete was that you might straighten out what was left unfinished and appoint {or ordain} elders in every town, as I directed you.</a:t>
            </a:r>
            <a:endParaRPr lang="en-US">
              <a:solidFill>
                <a:srgbClr val="000000"/>
              </a:solidFill>
            </a:endParaRPr>
          </a:p>
        </p:txBody>
      </p:sp>
      <p:sp>
        <p:nvSpPr>
          <p:cNvPr id="372749" name="Text Box 13"/>
          <p:cNvSpPr txBox="1">
            <a:spLocks noChangeArrowheads="1"/>
          </p:cNvSpPr>
          <p:nvPr/>
        </p:nvSpPr>
        <p:spPr bwMode="auto">
          <a:xfrm>
            <a:off x="457200" y="4860937"/>
            <a:ext cx="6705600" cy="163110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FFFFFF"/>
                </a:solidFill>
              </a:rPr>
              <a:t>Philippi (AD 62):</a:t>
            </a:r>
          </a:p>
          <a:p>
            <a:pPr algn="l" eaLnBrk="1" hangingPunct="1"/>
            <a:endParaRPr lang="en-US" b="1">
              <a:solidFill>
                <a:srgbClr val="FFFFFF"/>
              </a:solidFill>
            </a:endParaRPr>
          </a:p>
          <a:p>
            <a:pPr algn="l" eaLnBrk="1" hangingPunct="1"/>
            <a:r>
              <a:rPr lang="en-US" b="1">
                <a:solidFill>
                  <a:srgbClr val="FFFFFF"/>
                </a:solidFill>
              </a:rPr>
              <a:t>NIV Philippians 1:1 Paul and Timothy, servants of Christ Jesus, To all the saints in Christ Jesus at Philippi, together with the overseers and deacons:</a:t>
            </a:r>
            <a:endParaRPr lang="en-US">
              <a:solidFill>
                <a:srgbClr val="000000"/>
              </a:solidFill>
            </a:endParaRPr>
          </a:p>
        </p:txBody>
      </p:sp>
      <p:sp>
        <p:nvSpPr>
          <p:cNvPr id="372750" name="Text Box 14"/>
          <p:cNvSpPr txBox="1">
            <a:spLocks noChangeArrowheads="1"/>
          </p:cNvSpPr>
          <p:nvPr/>
        </p:nvSpPr>
        <p:spPr bwMode="auto">
          <a:xfrm>
            <a:off x="457200" y="5241929"/>
            <a:ext cx="6705600" cy="1323332"/>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US" b="1" dirty="0">
                <a:solidFill>
                  <a:srgbClr val="FFFFFF"/>
                </a:solidFill>
                <a:cs typeface="Arial" charset="0"/>
              </a:rPr>
              <a:t>Pontus, Galatia, Cappadocia, Asia</a:t>
            </a:r>
            <a:r>
              <a:rPr lang="en-US" dirty="0">
                <a:solidFill>
                  <a:srgbClr val="000000"/>
                </a:solidFill>
                <a:cs typeface="Arial" charset="0"/>
              </a:rPr>
              <a:t> </a:t>
            </a:r>
            <a:r>
              <a:rPr lang="en-US" b="1" dirty="0">
                <a:solidFill>
                  <a:srgbClr val="FFFFFF"/>
                </a:solidFill>
                <a:cs typeface="Arial" charset="0"/>
              </a:rPr>
              <a:t>&amp; Bithynia (AD 64)</a:t>
            </a:r>
          </a:p>
          <a:p>
            <a:pPr algn="l" eaLnBrk="1" hangingPunct="1"/>
            <a:r>
              <a:rPr lang="en-US" b="1" dirty="0">
                <a:solidFill>
                  <a:srgbClr val="FFFFFF"/>
                </a:solidFill>
                <a:cs typeface="Arial" charset="0"/>
              </a:rPr>
              <a:t>NIV 1 Peter 5:1 To the elders among you, I appeal as a fellow elder… (cf. 1:1)</a:t>
            </a:r>
          </a:p>
          <a:p>
            <a:pPr algn="l" eaLnBrk="1" hangingPunct="1"/>
            <a:endParaRPr lang="en-US" b="1" dirty="0">
              <a:solidFill>
                <a:srgbClr val="FFFFFF"/>
              </a:solidFill>
              <a:cs typeface="Arial" charset="0"/>
            </a:endParaRPr>
          </a:p>
        </p:txBody>
      </p:sp>
      <p:sp>
        <p:nvSpPr>
          <p:cNvPr id="372751" name="Oval 15"/>
          <p:cNvSpPr>
            <a:spLocks noChangeArrowheads="1"/>
          </p:cNvSpPr>
          <p:nvPr/>
        </p:nvSpPr>
        <p:spPr bwMode="auto">
          <a:xfrm>
            <a:off x="7543807" y="4648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2" name="Line 16"/>
          <p:cNvSpPr>
            <a:spLocks noChangeShapeType="1"/>
          </p:cNvSpPr>
          <p:nvPr/>
        </p:nvSpPr>
        <p:spPr bwMode="auto">
          <a:xfrm flipV="1">
            <a:off x="2819400" y="3352801"/>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4" name="Line 18"/>
          <p:cNvSpPr>
            <a:spLocks noChangeShapeType="1"/>
          </p:cNvSpPr>
          <p:nvPr/>
        </p:nvSpPr>
        <p:spPr bwMode="auto">
          <a:xfrm flipV="1">
            <a:off x="3124200" y="2209801"/>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7" name="Oval 21"/>
          <p:cNvSpPr>
            <a:spLocks noChangeArrowheads="1"/>
          </p:cNvSpPr>
          <p:nvPr/>
        </p:nvSpPr>
        <p:spPr bwMode="auto">
          <a:xfrm>
            <a:off x="7010407" y="12192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8" name="Oval 22"/>
          <p:cNvSpPr>
            <a:spLocks noChangeArrowheads="1"/>
          </p:cNvSpPr>
          <p:nvPr/>
        </p:nvSpPr>
        <p:spPr bwMode="auto">
          <a:xfrm>
            <a:off x="7848606" y="1600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59" name="Oval 23"/>
          <p:cNvSpPr>
            <a:spLocks noChangeArrowheads="1"/>
          </p:cNvSpPr>
          <p:nvPr/>
        </p:nvSpPr>
        <p:spPr bwMode="auto">
          <a:xfrm>
            <a:off x="5943606" y="1676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0" name="Oval 24"/>
          <p:cNvSpPr>
            <a:spLocks noChangeArrowheads="1"/>
          </p:cNvSpPr>
          <p:nvPr/>
        </p:nvSpPr>
        <p:spPr bwMode="auto">
          <a:xfrm>
            <a:off x="6172207" y="914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1" name="Oval 25"/>
          <p:cNvSpPr>
            <a:spLocks noChangeArrowheads="1"/>
          </p:cNvSpPr>
          <p:nvPr/>
        </p:nvSpPr>
        <p:spPr bwMode="auto">
          <a:xfrm>
            <a:off x="6553206" y="16764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2" name="Oval 26"/>
          <p:cNvSpPr>
            <a:spLocks noChangeArrowheads="1"/>
          </p:cNvSpPr>
          <p:nvPr/>
        </p:nvSpPr>
        <p:spPr bwMode="auto">
          <a:xfrm>
            <a:off x="7010407" y="2054231"/>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3" name="Oval 27"/>
          <p:cNvSpPr>
            <a:spLocks noChangeArrowheads="1"/>
          </p:cNvSpPr>
          <p:nvPr/>
        </p:nvSpPr>
        <p:spPr bwMode="auto">
          <a:xfrm>
            <a:off x="7239006" y="1828802"/>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4" name="Oval 28"/>
          <p:cNvSpPr>
            <a:spLocks noChangeArrowheads="1"/>
          </p:cNvSpPr>
          <p:nvPr/>
        </p:nvSpPr>
        <p:spPr bwMode="auto">
          <a:xfrm>
            <a:off x="4800607" y="31242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5" name="Oval 29"/>
          <p:cNvSpPr>
            <a:spLocks noChangeArrowheads="1"/>
          </p:cNvSpPr>
          <p:nvPr/>
        </p:nvSpPr>
        <p:spPr bwMode="auto">
          <a:xfrm>
            <a:off x="4343406" y="30480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6" name="Oval 30"/>
          <p:cNvSpPr>
            <a:spLocks noChangeArrowheads="1"/>
          </p:cNvSpPr>
          <p:nvPr/>
        </p:nvSpPr>
        <p:spPr bwMode="auto">
          <a:xfrm>
            <a:off x="4572008" y="3048004"/>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63"/>
            <a:ext cx="4953000" cy="400002"/>
          </a:xfrm>
          <a:prstGeom prst="rect">
            <a:avLst/>
          </a:prstGeom>
          <a:solidFill>
            <a:schemeClr val="bg1"/>
          </a:solidFill>
          <a:ln w="28575">
            <a:solidFill>
              <a:schemeClr val="tx2"/>
            </a:solidFill>
            <a:miter lim="800000"/>
            <a:headEnd/>
            <a:tailEnd/>
          </a:ln>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a:solidFill>
                  <a:srgbClr val="000000"/>
                </a:solidFill>
              </a:rPr>
              <a:t>elders = overseers = bishops = pastors</a:t>
            </a:r>
            <a:endParaRPr lang="en-US">
              <a:solidFill>
                <a:srgbClr val="000000"/>
              </a:solidFill>
            </a:endParaRPr>
          </a:p>
        </p:txBody>
      </p:sp>
      <p:sp>
        <p:nvSpPr>
          <p:cNvPr id="372768" name="Oval 32"/>
          <p:cNvSpPr>
            <a:spLocks noChangeArrowheads="1"/>
          </p:cNvSpPr>
          <p:nvPr/>
        </p:nvSpPr>
        <p:spPr bwMode="auto">
          <a:xfrm>
            <a:off x="4114807" y="685803"/>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lIns="91334" tIns="45667" rIns="91334" bIns="45667" anchor="ctr"/>
          <a:lstStyle/>
          <a:p>
            <a:pPr algn="l">
              <a:defRPr/>
            </a:pPr>
            <a:endParaRPr lang="en-US" sz="200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541" tIns="36768" rIns="73541" bIns="36768">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14793"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lIns="91334" tIns="45667" rIns="91334" bIns="45667">
            <a:spAutoFit/>
          </a:bodyPr>
          <a:lstStyle/>
          <a:p>
            <a:pPr>
              <a:defRPr/>
            </a:pPr>
            <a:r>
              <a:rPr lang="en-US" b="1">
                <a:solidFill>
                  <a:srgbClr val="000000"/>
                </a:solidFill>
                <a:latin typeface="Arial" charset="0"/>
                <a:cs typeface="Arial" charset="0"/>
              </a:rPr>
              <a:t>55</a:t>
            </a:r>
          </a:p>
        </p:txBody>
      </p:sp>
      <p:pic>
        <p:nvPicPr>
          <p:cNvPr id="35"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7601" y="2708922"/>
            <a:ext cx="554841" cy="613585"/>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302558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28996"/>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p:spPr>
        <p:txBody>
          <a:bodyPr/>
          <a:lstStyle/>
          <a:p>
            <a:pPr>
              <a:defRPr/>
            </a:pPr>
            <a:r>
              <a:rPr lang="en-US" sz="4800" b="1" dirty="0">
                <a:effectLst>
                  <a:glow rad="127000">
                    <a:schemeClr val="bg1"/>
                  </a:glow>
                </a:effectLst>
                <a:latin typeface="Arial" charset="0"/>
                <a:ea typeface="ＭＳ Ｐゴシック" charset="0"/>
                <a:cs typeface="ＭＳ Ｐゴシック" charset="0"/>
              </a:rPr>
              <a:t>Acts 2 Passage Idea</a:t>
            </a:r>
          </a:p>
        </p:txBody>
      </p:sp>
      <p:sp>
        <p:nvSpPr>
          <p:cNvPr id="3" name="Rectangle 2"/>
          <p:cNvSpPr txBox="1">
            <a:spLocks noChangeArrowheads="1"/>
          </p:cNvSpPr>
          <p:nvPr/>
        </p:nvSpPr>
        <p:spPr bwMode="auto">
          <a:xfrm>
            <a:off x="0" y="1528997"/>
            <a:ext cx="9144000" cy="47368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purpose for the baptism with the Spirit was to show that Jesus as the risen Messiah can save people from all nations into his church.</a:t>
            </a:r>
          </a:p>
        </p:txBody>
      </p:sp>
    </p:spTree>
    <p:extLst>
      <p:ext uri="{BB962C8B-B14F-4D97-AF65-F5344CB8AC3E}">
        <p14:creationId xmlns:p14="http://schemas.microsoft.com/office/powerpoint/2010/main" val="1055476637"/>
      </p:ext>
    </p:extLst>
  </p:cSld>
  <p:clrMapOvr>
    <a:masterClrMapping/>
  </p:clrMapOvr>
  <p:transition>
    <p:fad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l">
              <a:buFont typeface="Arial" panose="020B0604020202020204" pitchFamily="34" charset="0"/>
              <a:buChar char="•"/>
              <a:defRPr/>
            </a:pPr>
            <a:r>
              <a:rPr lang="en-US" b="1" dirty="0">
                <a:effectLst>
                  <a:glow rad="127000">
                    <a:schemeClr val="bg1"/>
                  </a:glow>
                </a:effectLst>
                <a:latin typeface="Arial" charset="0"/>
                <a:ea typeface="ＭＳ Ｐゴシック" charset="0"/>
                <a:cs typeface="ＭＳ Ｐゴシック" charset="0"/>
              </a:rPr>
              <a:t>The Spirit </a:t>
            </a:r>
            <a:r>
              <a:rPr lang="en-US" b="1" dirty="0">
                <a:solidFill>
                  <a:srgbClr val="FFFF00"/>
                </a:solidFill>
                <a:effectLst>
                  <a:glow rad="127000">
                    <a:schemeClr val="bg1"/>
                  </a:glow>
                </a:effectLst>
                <a:latin typeface="Arial" charset="0"/>
                <a:ea typeface="ＭＳ Ｐゴシック" charset="0"/>
                <a:cs typeface="ＭＳ Ｐゴシック" charset="0"/>
              </a:rPr>
              <a:t>reverses</a:t>
            </a:r>
            <a:r>
              <a:rPr lang="en-US" b="1" dirty="0">
                <a:effectLst>
                  <a:glow rad="127000">
                    <a:schemeClr val="bg1"/>
                  </a:glow>
                </a:effectLst>
                <a:latin typeface="Arial" charset="0"/>
                <a:ea typeface="ＭＳ Ｐゴシック" charset="0"/>
                <a:cs typeface="ＭＳ Ｐゴシック" charset="0"/>
              </a:rPr>
              <a:t> Babel (1-13)</a:t>
            </a: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9144000" cy="965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Why submit to the Spirit?</a:t>
            </a:r>
            <a:endParaRPr kumimoji="0" lang="en-US" sz="4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proves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(14-41).</a:t>
            </a:r>
          </a:p>
        </p:txBody>
      </p:sp>
      <p:sp>
        <p:nvSpPr>
          <p:cNvPr id="6" name="Rectangle 2">
            <a:extLst>
              <a:ext uri="{FF2B5EF4-FFF2-40B4-BE49-F238E27FC236}">
                <a16:creationId xmlns:a16="http://schemas.microsoft.com/office/drawing/2014/main" id="{D285AD69-D314-4242-AE58-2F5E26C7EBB8}"/>
              </a:ext>
            </a:extLst>
          </p:cNvPr>
          <p:cNvSpPr txBox="1">
            <a:spLocks noChangeArrowheads="1"/>
          </p:cNvSpPr>
          <p:nvPr/>
        </p:nvSpPr>
        <p:spPr bwMode="auto">
          <a:xfrm>
            <a:off x="-12700" y="3024187"/>
            <a:ext cx="9144000" cy="787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(42-47). </a:t>
            </a:r>
          </a:p>
        </p:txBody>
      </p:sp>
      <p:sp>
        <p:nvSpPr>
          <p:cNvPr id="2" name="Rectangle 2">
            <a:extLst>
              <a:ext uri="{FF2B5EF4-FFF2-40B4-BE49-F238E27FC236}">
                <a16:creationId xmlns:a16="http://schemas.microsoft.com/office/drawing/2014/main" id="{8EC5F59E-72BC-ED37-E623-8E73C2C79B2D}"/>
              </a:ext>
            </a:extLst>
          </p:cNvPr>
          <p:cNvSpPr txBox="1">
            <a:spLocks noChangeArrowheads="1"/>
          </p:cNvSpPr>
          <p:nvPr/>
        </p:nvSpPr>
        <p:spPr bwMode="auto">
          <a:xfrm>
            <a:off x="197428" y="6237312"/>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a:t>
            </a:r>
            <a:endParaRPr kumimoji="0" lang="en-US"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03891227"/>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uage - Wikimedia Commons">
            <a:extLst>
              <a:ext uri="{FF2B5EF4-FFF2-40B4-BE49-F238E27FC236}">
                <a16:creationId xmlns:a16="http://schemas.microsoft.com/office/drawing/2014/main" id="{3BA8A110-E736-FA4C-AC1C-A2CB239104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837473B0-CC2E-450A-ABE3-18F120FF3D39}">
                <a1611:picAttrSrcUrl xmlns:a1611="http://schemas.microsoft.com/office/drawing/2016/11/main" r:id="rId5"/>
              </a:ext>
            </a:extLst>
          </a:blip>
          <a:stretch>
            <a:fillRect/>
          </a:stretch>
        </p:blipFill>
        <p:spPr>
          <a:xfrm>
            <a:off x="0" y="1318078"/>
            <a:ext cx="9144000" cy="4373880"/>
          </a:xfrm>
          <a:prstGeom prst="rect">
            <a:avLst/>
          </a:prstGeom>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en-US" sz="5400" b="1" dirty="0">
                <a:effectLst>
                  <a:glow rad="127000">
                    <a:schemeClr val="bg1"/>
                  </a:glow>
                </a:effectLst>
                <a:latin typeface="Arial" charset="0"/>
                <a:ea typeface="ＭＳ Ｐゴシック" charset="0"/>
                <a:cs typeface="ＭＳ Ｐゴシック" charset="0"/>
              </a:rPr>
              <a:t>Main Idea of Acts 2</a:t>
            </a:r>
          </a:p>
        </p:txBody>
      </p:sp>
      <p:sp>
        <p:nvSpPr>
          <p:cNvPr id="3" name="Rectangle 2"/>
          <p:cNvSpPr txBox="1">
            <a:spLocks noChangeArrowheads="1"/>
          </p:cNvSpPr>
          <p:nvPr/>
        </p:nvSpPr>
        <p:spPr bwMode="auto">
          <a:xfrm>
            <a:off x="0" y="1655743"/>
            <a:ext cx="9144000" cy="3742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 put you into Christ’s body to reach the nations</a:t>
            </a:r>
          </a:p>
        </p:txBody>
      </p:sp>
    </p:spTree>
    <p:extLst>
      <p:ext uri="{BB962C8B-B14F-4D97-AF65-F5344CB8AC3E}">
        <p14:creationId xmlns:p14="http://schemas.microsoft.com/office/powerpoint/2010/main" val="700063238"/>
      </p:ext>
    </p:extLst>
  </p:cSld>
  <p:clrMapOvr>
    <a:masterClrMapping/>
  </p:clrMapOvr>
  <p:transition>
    <p:fade/>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acts 2:42">
            <a:extLst>
              <a:ext uri="{FF2B5EF4-FFF2-40B4-BE49-F238E27FC236}">
                <a16:creationId xmlns:a16="http://schemas.microsoft.com/office/drawing/2014/main" id="{79A904DB-5E0E-7596-E927-E72EDFADDC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53" b="97239" l="800" r="90000">
                        <a14:foregroundMark x1="1600" y1="53149" x2="1600" y2="53149"/>
                        <a14:foregroundMark x1="800" y1="75237" x2="800" y2="75237"/>
                        <a14:foregroundMark x1="20933" y1="93960" x2="20933" y2="93960"/>
                        <a14:foregroundMark x1="34000" y1="75065" x2="34000" y2="75065"/>
                        <a14:foregroundMark x1="34000" y1="75065" x2="34000" y2="75065"/>
                        <a14:foregroundMark x1="29867" y1="72649" x2="29867" y2="72649"/>
                        <a14:foregroundMark x1="4467" y1="97325" x2="4467" y2="97325"/>
                        <a14:foregroundMark x1="18667" y1="35807" x2="18667" y2="35807"/>
                        <a14:foregroundMark x1="41400" y1="56514" x2="41400" y2="56514"/>
                        <a14:foregroundMark x1="6200" y1="47368" x2="6200" y2="47368"/>
                        <a14:foregroundMark x1="67867" y1="5953" x2="67867" y2="5953"/>
                        <a14:foregroundMark x1="41533" y1="31406" x2="41533" y2="31406"/>
                        <a14:foregroundMark x1="46133" y1="34599" x2="46133" y2="34599"/>
                        <a14:foregroundMark x1="46133" y1="34599" x2="46133" y2="34599"/>
                        <a14:foregroundMark x1="40000" y1="32873" x2="40000" y2="32873"/>
                        <a14:foregroundMark x1="42800" y1="31234" x2="42800" y2="31234"/>
                        <a14:foregroundMark x1="46133" y1="30285" x2="46133" y2="30285"/>
                        <a14:backgroundMark x1="42800" y1="68421" x2="42800" y2="68421"/>
                        <a14:backgroundMark x1="59867" y1="66695" x2="59867" y2="66695"/>
                        <a14:backgroundMark x1="28467" y1="95945" x2="28467" y2="95945"/>
                        <a14:backgroundMark x1="28467" y1="95945" x2="28467" y2="95945"/>
                        <a14:backgroundMark x1="82267" y1="81191" x2="82267" y2="81191"/>
                        <a14:backgroundMark x1="35533" y1="82399" x2="35533" y2="82399"/>
                        <a14:backgroundMark x1="50467" y1="57722" x2="50467" y2="57722"/>
                        <a14:backgroundMark x1="42933" y1="65315" x2="42933" y2="65315"/>
                        <a14:backgroundMark x1="36933" y1="87748" x2="36933" y2="87748"/>
                        <a14:backgroundMark x1="37267" y1="87575" x2="37267" y2="87575"/>
                        <a14:backgroundMark x1="32000" y1="85764" x2="32000" y2="85764"/>
                        <a14:backgroundMark x1="52333" y1="53926" x2="52333" y2="53926"/>
                        <a14:backgroundMark x1="45733" y1="34254" x2="45733" y2="34254"/>
                        <a14:backgroundMark x1="39867" y1="32873" x2="39867" y2="32873"/>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00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21345923">
            <a:off x="1792721" y="4458786"/>
            <a:ext cx="7945757" cy="1080120"/>
          </a:xfrm>
          <a:effectLst/>
        </p:spPr>
        <p:txBody>
          <a:bodyPr/>
          <a:lstStyle/>
          <a:p>
            <a:pPr>
              <a:defRPr/>
            </a:pPr>
            <a:r>
              <a:rPr lang="en-US" sz="9600" dirty="0">
                <a:solidFill>
                  <a:srgbClr val="FF8000"/>
                </a:solidFill>
                <a:effectLst>
                  <a:glow rad="127000">
                    <a:schemeClr val="bg1"/>
                  </a:glow>
                </a:effectLst>
                <a:latin typeface="Arial" panose="020B0604020202020204" pitchFamily="34" charset="0"/>
                <a:ea typeface="ＭＳ Ｐゴシック" charset="0"/>
                <a:cs typeface="ＭＳ Ｐゴシック" charset="0"/>
              </a:rPr>
              <a:t>ADVANCE</a:t>
            </a:r>
            <a:endParaRPr lang="en-US" sz="4800" dirty="0">
              <a:solidFill>
                <a:srgbClr val="FF8000"/>
              </a:solidFill>
              <a:effectLst>
                <a:glow rad="127000">
                  <a:schemeClr val="bg1"/>
                </a:glow>
              </a:effectLst>
              <a:latin typeface="Arial" panose="020B0604020202020204" pitchFamily="34"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3E515F9-E595-5B85-D153-909508E6CC2D}"/>
              </a:ext>
            </a:extLst>
          </p:cNvPr>
          <p:cNvSpPr txBox="1">
            <a:spLocks noChangeArrowheads="1"/>
          </p:cNvSpPr>
          <p:nvPr/>
        </p:nvSpPr>
        <p:spPr bwMode="auto">
          <a:xfrm rot="21345923">
            <a:off x="2369920" y="5580209"/>
            <a:ext cx="7113440" cy="108012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FROM THE UPPER ROOM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TO THE UTTERMOST</a:t>
            </a:r>
          </a:p>
        </p:txBody>
      </p:sp>
    </p:spTree>
    <p:extLst>
      <p:ext uri="{BB962C8B-B14F-4D97-AF65-F5344CB8AC3E}">
        <p14:creationId xmlns:p14="http://schemas.microsoft.com/office/powerpoint/2010/main" val="426266582"/>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elp wanted">
            <a:extLst>
              <a:ext uri="{FF2B5EF4-FFF2-40B4-BE49-F238E27FC236}">
                <a16:creationId xmlns:a16="http://schemas.microsoft.com/office/drawing/2014/main" id="{CCF6EC83-A8A6-4A7C-827A-D05F2A833EB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8168"/>
          <a:stretch/>
        </p:blipFill>
        <p:spPr bwMode="auto">
          <a:xfrm>
            <a:off x="114300" y="3303330"/>
            <a:ext cx="9029700" cy="355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B2A65-A54A-4CE1-AB76-B04623206154}"/>
              </a:ext>
            </a:extLst>
          </p:cNvPr>
          <p:cNvSpPr txBox="1"/>
          <p:nvPr/>
        </p:nvSpPr>
        <p:spPr>
          <a:xfrm>
            <a:off x="0" y="3303330"/>
            <a:ext cx="9144000" cy="3600986"/>
          </a:xfrm>
          <a:prstGeom prst="rect">
            <a:avLst/>
          </a:prstGeom>
          <a:solidFill>
            <a:srgbClr val="F8F8F8">
              <a:alpha val="74902"/>
            </a:srgb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Music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Children’s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Online Ministry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Small Groups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Hospitality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2" name="Title 1">
            <a:extLst>
              <a:ext uri="{FF2B5EF4-FFF2-40B4-BE49-F238E27FC236}">
                <a16:creationId xmlns:a16="http://schemas.microsoft.com/office/drawing/2014/main" id="{E2A37093-83A4-5513-34C8-6E673F50608D}"/>
              </a:ext>
            </a:extLst>
          </p:cNvPr>
          <p:cNvSpPr>
            <a:spLocks noGrp="1"/>
          </p:cNvSpPr>
          <p:nvPr>
            <p:ph type="title" idx="4294967295"/>
          </p:nvPr>
        </p:nvSpPr>
        <p:spPr>
          <a:xfrm>
            <a:off x="628650" y="365125"/>
            <a:ext cx="7886700" cy="3063875"/>
          </a:xfrm>
          <a:prstGeom prst="rect">
            <a:avLst/>
          </a:prstGeom>
        </p:spPr>
        <p:txBody>
          <a:bodyPr anchor="ctr"/>
          <a:lstStyle/>
          <a:p>
            <a:pPr algn="ctr"/>
            <a:r>
              <a:rPr lang="en-US" sz="9600" b="1" dirty="0">
                <a:solidFill>
                  <a:srgbClr val="000099"/>
                </a:solidFill>
                <a:latin typeface="Arial" panose="020B0604020202020204" pitchFamily="34" charset="0"/>
                <a:cs typeface="Arial" panose="020B0604020202020204" pitchFamily="34" charset="0"/>
              </a:rPr>
              <a:t>Volunteers</a:t>
            </a:r>
            <a:r>
              <a:rPr lang="en-US" sz="9600" b="1" baseline="0" dirty="0">
                <a:solidFill>
                  <a:srgbClr val="000099"/>
                </a:solidFill>
                <a:latin typeface="Arial" panose="020B0604020202020204" pitchFamily="34" charset="0"/>
                <a:cs typeface="Arial" panose="020B0604020202020204" pitchFamily="34" charset="0"/>
              </a:rPr>
              <a:t> Needed!</a:t>
            </a:r>
            <a:endParaRPr lang="en-US" sz="96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50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2603482061"/>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2313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Adapted from Terry Hall, </a:t>
            </a:r>
            <a:r>
              <a:rPr kumimoji="0" lang="en-US" altLang="zh-CN" sz="1400" b="1" i="1" u="none" strike="noStrike" kern="1200" cap="none" spc="0" normalizeH="0" baseline="0" noProof="0" dirty="0">
                <a:ln>
                  <a:noFill/>
                </a:ln>
                <a:solidFill>
                  <a:srgbClr val="000099"/>
                </a:solidFill>
                <a:effectLst/>
                <a:uLnTx/>
                <a:uFillTx/>
                <a:latin typeface="Arial" charset="0"/>
                <a:ea typeface="ＭＳ Ｐゴシック" charset="0"/>
                <a:cs typeface="Arial" charset="0"/>
              </a:rPr>
              <a:t>Bible Panorama,</a:t>
            </a:r>
            <a:r>
              <a:rPr kumimoji="0" lang="en-US" altLang="zh-CN"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rPr>
              <a:t> 162</a:t>
            </a:r>
            <a:endParaRPr kumimoji="0" lang="en-US" sz="1400" b="1" i="0" u="none" strike="noStrike" kern="1200" cap="none" spc="0" normalizeH="0" baseline="0" noProof="0" dirty="0">
              <a:ln>
                <a:noFill/>
              </a:ln>
              <a:solidFill>
                <a:srgbClr val="000099"/>
              </a:solidFill>
              <a:effectLst/>
              <a:uLnTx/>
              <a:uFillTx/>
              <a:latin typeface="Arial" charset="0"/>
              <a:ea typeface="ＭＳ Ｐゴシック" charset="0"/>
              <a:cs typeface="Arial"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135063"/>
            <a:ext cx="7848600" cy="572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rPr>
              <a:t>Expanding View of Acts</a:t>
            </a: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3888"/>
            <a:ext cx="2936032" cy="2575352"/>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1:1–6:7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Formation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Jewish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Jerusalem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Peter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Jerusalem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33-35 (2 years)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6:8–8:40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Transition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Samaritan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Jerusalem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Peter &amp; Philip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Judea &amp; Samaria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35 (a few months)</a:t>
            </a: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Acts 9–28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Antioch, Caesarea, Cyprus,</a:t>
            </a:r>
            <a:b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Phoenicia, Jerusalem</a:t>
            </a:r>
            <a:b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 (Acts 9–12)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Journeys of Paul:</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Galatia (Acts 13–15)</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Greece (Acts 16–18)</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Asia (Acts 18–21)</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Rome (Acts 22–28)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Expansion of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Gentile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Antioch to Rome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Paul &amp; Barnabas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To Uttermost Part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35-62 (27 years)</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1415197826"/>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NT Survey </a:t>
            </a:r>
            <a:r>
              <a:rPr lang="en-US" sz="2800" b="1" dirty="0">
                <a:solidFill>
                  <a:srgbClr val="FFFFFF"/>
                </a:solidFill>
                <a:latin typeface="Arial" charset="0"/>
                <a:ea typeface="ＭＳ Ｐゴシック" charset="0"/>
              </a:rPr>
              <a:t>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9928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34200" y="6"/>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en-US" sz="4800" b="1">
                <a:latin typeface="Arial" charset="0"/>
                <a:ea typeface="ＭＳ Ｐゴシック" charset="0"/>
              </a:rPr>
              <a:t>The Elders of Israel</a:t>
            </a:r>
          </a:p>
        </p:txBody>
      </p:sp>
      <p:sp>
        <p:nvSpPr>
          <p:cNvPr id="296964" name="Text Box 14"/>
          <p:cNvSpPr txBox="1">
            <a:spLocks noChangeArrowheads="1"/>
          </p:cNvSpPr>
          <p:nvPr/>
        </p:nvSpPr>
        <p:spPr bwMode="auto">
          <a:xfrm>
            <a:off x="9299536" y="69853"/>
            <a:ext cx="534226" cy="4595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dirty="0">
                <a:solidFill>
                  <a:srgbClr val="FFFFFF"/>
                </a:solidFill>
                <a:cs typeface="Arial" charset="0"/>
              </a:rPr>
              <a:t>48</a:t>
            </a:r>
            <a:endParaRPr lang="en-US" sz="2400" b="1" dirty="0">
              <a:solidFill>
                <a:srgbClr val="FFFF66"/>
              </a:solidFill>
              <a:cs typeface="Arial" charset="0"/>
            </a:endParaRPr>
          </a:p>
        </p:txBody>
      </p:sp>
      <p:sp>
        <p:nvSpPr>
          <p:cNvPr id="6" name="Content Placeholder 1"/>
          <p:cNvSpPr txBox="1">
            <a:spLocks/>
          </p:cNvSpPr>
          <p:nvPr/>
        </p:nvSpPr>
        <p:spPr bwMode="auto">
          <a:xfrm>
            <a:off x="228600" y="1524000"/>
            <a:ext cx="89154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Clr>
                <a:srgbClr val="FFCC00"/>
              </a:buClr>
              <a:buSzPct val="70000"/>
              <a:buFont typeface="Garamond" charset="0"/>
              <a:buAutoNum type="arabicPeriod"/>
            </a:pPr>
            <a:r>
              <a:rPr lang="en-US" sz="3200" b="1" dirty="0">
                <a:solidFill>
                  <a:srgbClr val="FFFFFF"/>
                </a:solidFill>
                <a:effectLst>
                  <a:outerShdw blurRad="38100" dist="38100" dir="2700000" algn="tl">
                    <a:srgbClr val="000000"/>
                  </a:outerShdw>
                </a:effectLst>
                <a:cs typeface="Arial" charset="0"/>
              </a:rPr>
              <a:t>Elders are found </a:t>
            </a:r>
            <a:r>
              <a:rPr lang="en-US" sz="3200" b="1" dirty="0">
                <a:solidFill>
                  <a:srgbClr val="FFFF00"/>
                </a:solidFill>
                <a:effectLst>
                  <a:outerShdw blurRad="38100" dist="38100" dir="2700000" algn="tl">
                    <a:srgbClr val="000000"/>
                  </a:outerShdw>
                </a:effectLst>
                <a:cs typeface="Arial" charset="0"/>
              </a:rPr>
              <a:t>throughout </a:t>
            </a:r>
            <a:br>
              <a:rPr lang="en-US" sz="3200" b="1" dirty="0">
                <a:solidFill>
                  <a:srgbClr val="FFFF00"/>
                </a:solidFill>
                <a:effectLst>
                  <a:outerShdw blurRad="38100" dist="38100" dir="2700000" algn="tl">
                    <a:srgbClr val="000000"/>
                  </a:outerShdw>
                </a:effectLst>
                <a:cs typeface="Arial" charset="0"/>
              </a:rPr>
            </a:br>
            <a:r>
              <a:rPr lang="en-US" sz="3200" b="1" dirty="0">
                <a:solidFill>
                  <a:srgbClr val="FFFFFF"/>
                </a:solidFill>
                <a:effectLst>
                  <a:outerShdw blurRad="38100" dist="38100" dir="2700000" algn="tl">
                    <a:srgbClr val="000000"/>
                  </a:outerShdw>
                </a:effectLst>
                <a:cs typeface="Arial" charset="0"/>
              </a:rPr>
              <a:t>the nation</a:t>
            </a:r>
            <a:r>
              <a:rPr lang="uk-UA"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s history</a:t>
            </a:r>
          </a:p>
          <a:p>
            <a:pPr algn="l">
              <a:spcBef>
                <a:spcPct val="20000"/>
              </a:spcBef>
              <a:buClr>
                <a:srgbClr val="FFCC00"/>
              </a:buClr>
              <a:buSzPct val="70000"/>
              <a:buFont typeface="Garamond" charset="0"/>
              <a:buAutoNum type="arabicPeriod"/>
            </a:pPr>
            <a:r>
              <a:rPr lang="en-US" sz="3200" b="1" dirty="0">
                <a:solidFill>
                  <a:srgbClr val="FFFFFF"/>
                </a:solidFill>
                <a:effectLst>
                  <a:outerShdw blurRad="38100" dist="38100" dir="2700000" algn="tl">
                    <a:srgbClr val="000000"/>
                  </a:outerShdw>
                </a:effectLst>
                <a:cs typeface="Arial" charset="0"/>
              </a:rPr>
              <a:t>Elders were prominent </a:t>
            </a:r>
            <a:r>
              <a:rPr lang="en-US" sz="3200" b="1" dirty="0">
                <a:solidFill>
                  <a:srgbClr val="FFFF00"/>
                </a:solidFill>
                <a:effectLst>
                  <a:outerShdw blurRad="38100" dist="38100" dir="2700000" algn="tl">
                    <a:srgbClr val="000000"/>
                  </a:outerShdw>
                </a:effectLst>
                <a:cs typeface="Arial" charset="0"/>
              </a:rPr>
              <a:t>even when God spoke revelation through a single man </a:t>
            </a:r>
            <a:r>
              <a:rPr lang="en-US" sz="3200" b="1" dirty="0">
                <a:solidFill>
                  <a:srgbClr val="FFFFFF"/>
                </a:solidFill>
                <a:effectLst>
                  <a:outerShdw blurRad="38100" dist="38100" dir="2700000" algn="tl">
                    <a:srgbClr val="000000"/>
                  </a:outerShdw>
                </a:effectLst>
                <a:cs typeface="Arial" charset="0"/>
              </a:rPr>
              <a:t>such as Moses (Exod. 3:16, 18; 4:29, etc.) or a prophet like Elijah (2 Kings 6:32)</a:t>
            </a:r>
          </a:p>
          <a:p>
            <a:pPr algn="l">
              <a:spcBef>
                <a:spcPct val="20000"/>
              </a:spcBef>
              <a:buClr>
                <a:srgbClr val="FFCC00"/>
              </a:buClr>
              <a:buSzPct val="70000"/>
              <a:buFont typeface="Garamond" charset="0"/>
              <a:buAutoNum type="arabicPeriod"/>
            </a:pPr>
            <a:r>
              <a:rPr lang="en-US" sz="3200" b="1" dirty="0">
                <a:solidFill>
                  <a:srgbClr val="FFFFFF"/>
                </a:solidFill>
                <a:effectLst>
                  <a:outerShdw blurRad="38100" dist="38100" dir="2700000" algn="tl">
                    <a:srgbClr val="000000"/>
                  </a:outerShdw>
                </a:effectLst>
                <a:cs typeface="Arial" charset="0"/>
              </a:rPr>
              <a:t>There was always a </a:t>
            </a:r>
            <a:r>
              <a:rPr lang="en-US" sz="3200" b="1" dirty="0">
                <a:solidFill>
                  <a:srgbClr val="FFFF00"/>
                </a:solidFill>
                <a:effectLst>
                  <a:outerShdw blurRad="38100" dist="38100" dir="2700000" algn="tl">
                    <a:srgbClr val="000000"/>
                  </a:outerShdw>
                </a:effectLst>
                <a:cs typeface="Arial" charset="0"/>
              </a:rPr>
              <a:t>plurality </a:t>
            </a:r>
            <a:r>
              <a:rPr lang="en-US" sz="3200" b="1" dirty="0">
                <a:solidFill>
                  <a:srgbClr val="FFFFFF"/>
                </a:solidFill>
                <a:effectLst>
                  <a:outerShdw blurRad="38100" dist="38100" dir="2700000" algn="tl">
                    <a:srgbClr val="000000"/>
                  </a:outerShdw>
                </a:effectLst>
                <a:cs typeface="Arial" charset="0"/>
              </a:rPr>
              <a:t>of elders in the OT—only once does the word appear in the singular (</a:t>
            </a:r>
            <a:r>
              <a:rPr lang="ru-RU"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elder</a:t>
            </a:r>
            <a:r>
              <a:rPr lang="ru-RU"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 in Isa. 3:2)  </a:t>
            </a:r>
          </a:p>
        </p:txBody>
      </p:sp>
    </p:spTree>
    <p:extLst>
      <p:ext uri="{BB962C8B-B14F-4D97-AF65-F5344CB8AC3E}">
        <p14:creationId xmlns:p14="http://schemas.microsoft.com/office/powerpoint/2010/main" val="3373972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34200" y="6"/>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en-US" sz="4800" b="1">
                <a:latin typeface="Arial" charset="0"/>
                <a:ea typeface="ＭＳ Ｐゴシック" charset="0"/>
              </a:rPr>
              <a:t>The Elders of Israel</a:t>
            </a:r>
          </a:p>
        </p:txBody>
      </p:sp>
      <p:sp>
        <p:nvSpPr>
          <p:cNvPr id="297988" name="Text Box 14"/>
          <p:cNvSpPr txBox="1">
            <a:spLocks noChangeArrowheads="1"/>
          </p:cNvSpPr>
          <p:nvPr/>
        </p:nvSpPr>
        <p:spPr bwMode="auto">
          <a:xfrm>
            <a:off x="9371543" y="69853"/>
            <a:ext cx="534226" cy="4595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48</a:t>
            </a:r>
            <a:endParaRPr lang="en-US" sz="2400" b="1">
              <a:solidFill>
                <a:srgbClr val="FFFF66"/>
              </a:solidFill>
              <a:cs typeface="Arial" charset="0"/>
            </a:endParaRPr>
          </a:p>
        </p:txBody>
      </p:sp>
      <p:sp>
        <p:nvSpPr>
          <p:cNvPr id="6" name="Content Placeholder 1"/>
          <p:cNvSpPr txBox="1">
            <a:spLocks/>
          </p:cNvSpPr>
          <p:nvPr/>
        </p:nvSpPr>
        <p:spPr bwMode="auto">
          <a:xfrm>
            <a:off x="228600" y="1066800"/>
            <a:ext cx="8915400" cy="57912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Clr>
                <a:srgbClr val="FFCC00"/>
              </a:buClr>
              <a:buSzPct val="70000"/>
              <a:buFont typeface="Garamond" charset="0"/>
              <a:buAutoNum type="arabicPeriod" startAt="4"/>
            </a:pPr>
            <a:r>
              <a:rPr lang="en-US" sz="3200" b="1" dirty="0">
                <a:solidFill>
                  <a:srgbClr val="FFFFFF"/>
                </a:solidFill>
                <a:effectLst>
                  <a:outerShdw blurRad="38100" dist="38100" dir="2700000" algn="tl">
                    <a:srgbClr val="000000"/>
                  </a:outerShdw>
                </a:effectLst>
                <a:cs typeface="Arial" charset="0"/>
              </a:rPr>
              <a:t>Elders led at </a:t>
            </a:r>
            <a:r>
              <a:rPr lang="en-US" sz="3200" b="1" dirty="0">
                <a:solidFill>
                  <a:srgbClr val="FFFF00"/>
                </a:solidFill>
                <a:effectLst>
                  <a:outerShdw blurRad="38100" dist="38100" dir="2700000" algn="tl">
                    <a:srgbClr val="000000"/>
                  </a:outerShdw>
                </a:effectLst>
                <a:cs typeface="Arial" charset="0"/>
              </a:rPr>
              <a:t>various levels</a:t>
            </a:r>
            <a:r>
              <a:rPr lang="en-US" sz="3200" b="1" dirty="0">
                <a:solidFill>
                  <a:srgbClr val="FFFFFF"/>
                </a:solidFill>
                <a:effectLst>
                  <a:outerShdw blurRad="38100" dist="38100" dir="2700000" algn="tl">
                    <a:srgbClr val="000000"/>
                  </a:outerShdw>
                </a:effectLst>
                <a:cs typeface="Arial" charset="0"/>
              </a:rPr>
              <a:t>: </a:t>
            </a:r>
            <a:br>
              <a:rPr lang="en-US" sz="3200" b="1" dirty="0">
                <a:solidFill>
                  <a:srgbClr val="FFFFFF"/>
                </a:solidFill>
                <a:effectLst>
                  <a:outerShdw blurRad="38100" dist="38100" dir="2700000" algn="tl">
                    <a:srgbClr val="000000"/>
                  </a:outerShdw>
                </a:effectLst>
                <a:cs typeface="Arial" charset="0"/>
              </a:rPr>
            </a:br>
            <a:r>
              <a:rPr lang="en-US" sz="3200" b="1" dirty="0">
                <a:solidFill>
                  <a:srgbClr val="FFFFFF"/>
                </a:solidFill>
                <a:effectLst>
                  <a:outerShdw blurRad="38100" dist="38100" dir="2700000" algn="tl">
                    <a:srgbClr val="000000"/>
                  </a:outerShdw>
                </a:effectLst>
                <a:cs typeface="Arial" charset="0"/>
              </a:rPr>
              <a:t>national, regional, city, house</a:t>
            </a:r>
          </a:p>
          <a:p>
            <a:pPr algn="l">
              <a:spcBef>
                <a:spcPct val="20000"/>
              </a:spcBef>
              <a:buClr>
                <a:srgbClr val="FFCC00"/>
              </a:buClr>
              <a:buSzPct val="70000"/>
              <a:buFont typeface="Garamond" charset="0"/>
              <a:buAutoNum type="arabicPeriod" startAt="4"/>
            </a:pPr>
            <a:r>
              <a:rPr lang="en-US" sz="3200" b="1" dirty="0">
                <a:solidFill>
                  <a:srgbClr val="FFFFFF"/>
                </a:solidFill>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ruled other nations</a:t>
            </a:r>
            <a:r>
              <a:rPr lang="en-US" sz="3200" b="1" dirty="0">
                <a:solidFill>
                  <a:srgbClr val="FFFFFF"/>
                </a:solidFill>
                <a:effectLst>
                  <a:outerShdw blurRad="38100" dist="38100" dir="2700000" algn="tl">
                    <a:srgbClr val="000000"/>
                  </a:outerShdw>
                </a:effectLst>
                <a:cs typeface="Arial" charset="0"/>
              </a:rPr>
              <a:t>, such </a:t>
            </a:r>
            <a:br>
              <a:rPr lang="en-US" sz="3200" b="1" dirty="0">
                <a:solidFill>
                  <a:srgbClr val="FFFFFF"/>
                </a:solidFill>
                <a:effectLst>
                  <a:outerShdw blurRad="38100" dist="38100" dir="2700000" algn="tl">
                    <a:srgbClr val="000000"/>
                  </a:outerShdw>
                </a:effectLst>
                <a:cs typeface="Arial" charset="0"/>
              </a:rPr>
            </a:br>
            <a:r>
              <a:rPr lang="en-US" sz="3200" b="1" dirty="0">
                <a:solidFill>
                  <a:srgbClr val="FFFFFF"/>
                </a:solidFill>
                <a:effectLst>
                  <a:outerShdw blurRad="38100" dist="38100" dir="2700000" algn="tl">
                    <a:srgbClr val="000000"/>
                  </a:outerShdw>
                </a:effectLst>
                <a:cs typeface="Arial" charset="0"/>
              </a:rPr>
              <a:t>as </a:t>
            </a:r>
            <a:r>
              <a:rPr lang="en-US" sz="3200" b="1" dirty="0" err="1">
                <a:solidFill>
                  <a:srgbClr val="FFFFFF"/>
                </a:solidFill>
                <a:effectLst>
                  <a:outerShdw blurRad="38100" dist="38100" dir="2700000" algn="tl">
                    <a:srgbClr val="000000"/>
                  </a:outerShdw>
                </a:effectLst>
                <a:cs typeface="Arial" charset="0"/>
              </a:rPr>
              <a:t>Midian</a:t>
            </a:r>
            <a:r>
              <a:rPr lang="en-US" sz="3200" b="1" dirty="0">
                <a:solidFill>
                  <a:srgbClr val="FFFFFF"/>
                </a:solidFill>
                <a:effectLst>
                  <a:outerShdw blurRad="38100" dist="38100" dir="2700000" algn="tl">
                    <a:srgbClr val="000000"/>
                  </a:outerShdw>
                </a:effectLst>
                <a:cs typeface="Arial" charset="0"/>
              </a:rPr>
              <a:t> (Num. 22:4), Moab (Num. 22:7), and Gibeon (Josh. 9:11).</a:t>
            </a:r>
          </a:p>
          <a:p>
            <a:pPr algn="l">
              <a:spcBef>
                <a:spcPct val="20000"/>
              </a:spcBef>
              <a:buClr>
                <a:srgbClr val="FFCC00"/>
              </a:buClr>
              <a:buSzPct val="70000"/>
              <a:buFont typeface="Garamond" charset="0"/>
              <a:buAutoNum type="arabicPeriod" startAt="4"/>
            </a:pPr>
            <a:r>
              <a:rPr lang="en-US" sz="3200" b="1" dirty="0">
                <a:solidFill>
                  <a:srgbClr val="FFFFFF"/>
                </a:solidFill>
                <a:effectLst>
                  <a:outerShdw blurRad="38100" dist="38100" dir="2700000" algn="tl">
                    <a:srgbClr val="000000"/>
                  </a:outerShdw>
                </a:effectLst>
                <a:cs typeface="Arial" charset="0"/>
              </a:rPr>
              <a:t>Once Israel</a:t>
            </a:r>
            <a:r>
              <a:rPr lang="uk-UA"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s elders </a:t>
            </a:r>
            <a:r>
              <a:rPr lang="en-US" sz="3200" b="1" dirty="0">
                <a:solidFill>
                  <a:srgbClr val="FFFF00"/>
                </a:solidFill>
                <a:effectLst>
                  <a:outerShdw blurRad="38100" dist="38100" dir="2700000" algn="tl">
                    <a:srgbClr val="000000"/>
                  </a:outerShdw>
                </a:effectLst>
                <a:cs typeface="Arial" charset="0"/>
              </a:rPr>
              <a:t>prophesied </a:t>
            </a:r>
            <a:r>
              <a:rPr lang="en-US" sz="3200" b="1" dirty="0">
                <a:solidFill>
                  <a:srgbClr val="FFFFFF"/>
                </a:solidFill>
                <a:effectLst>
                  <a:outerShdw blurRad="38100" dist="38100" dir="2700000" algn="tl">
                    <a:srgbClr val="000000"/>
                  </a:outerShdw>
                </a:effectLst>
                <a:cs typeface="Arial" charset="0"/>
              </a:rPr>
              <a:t>(Num. 11:25-26).</a:t>
            </a:r>
          </a:p>
          <a:p>
            <a:pPr algn="l">
              <a:spcBef>
                <a:spcPct val="20000"/>
              </a:spcBef>
              <a:buClr>
                <a:srgbClr val="FFCC00"/>
              </a:buClr>
              <a:buSzPct val="70000"/>
              <a:buFont typeface="Garamond" charset="0"/>
              <a:buAutoNum type="arabicPeriod" startAt="4"/>
            </a:pPr>
            <a:r>
              <a:rPr lang="en-US" sz="3200" b="1" dirty="0">
                <a:solidFill>
                  <a:srgbClr val="FFFFFF"/>
                </a:solidFill>
                <a:effectLst>
                  <a:outerShdw blurRad="38100" dist="38100" dir="2700000" algn="tl">
                    <a:srgbClr val="000000"/>
                  </a:outerShdw>
                </a:effectLst>
                <a:cs typeface="Arial" charset="0"/>
              </a:rPr>
              <a:t>Elders were </a:t>
            </a:r>
            <a:r>
              <a:rPr lang="en-US" sz="3200" b="1" dirty="0">
                <a:solidFill>
                  <a:srgbClr val="FFFF00"/>
                </a:solidFill>
                <a:effectLst>
                  <a:outerShdw blurRad="38100" dist="38100" dir="2700000" algn="tl">
                    <a:srgbClr val="000000"/>
                  </a:outerShdw>
                </a:effectLst>
                <a:cs typeface="Arial" charset="0"/>
              </a:rPr>
              <a:t>commanded to teach</a:t>
            </a:r>
            <a:r>
              <a:rPr lang="en-US" sz="3200" b="1" dirty="0">
                <a:solidFill>
                  <a:srgbClr val="FFFFFF"/>
                </a:solidFill>
                <a:effectLst>
                  <a:outerShdw blurRad="38100" dist="38100" dir="2700000" algn="tl">
                    <a:srgbClr val="000000"/>
                  </a:outerShdw>
                </a:effectLst>
                <a:cs typeface="Arial" charset="0"/>
              </a:rPr>
              <a:t> the people God</a:t>
            </a:r>
            <a:r>
              <a:rPr lang="uk-UA"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s laws every seven years (Deut. 27:1-8; 31:9-10), which they did under Josiah (2 Kings 23:1-2).</a:t>
            </a:r>
          </a:p>
        </p:txBody>
      </p:sp>
    </p:spTree>
    <p:extLst>
      <p:ext uri="{BB962C8B-B14F-4D97-AF65-F5344CB8AC3E}">
        <p14:creationId xmlns:p14="http://schemas.microsoft.com/office/powerpoint/2010/main" val="2586376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34200" y="6"/>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en-US" sz="4800" b="1">
                <a:latin typeface="Arial" charset="0"/>
                <a:ea typeface="ＭＳ Ｐゴシック" charset="0"/>
              </a:rPr>
              <a:t>The Elders of Israel</a:t>
            </a:r>
          </a:p>
        </p:txBody>
      </p:sp>
      <p:sp>
        <p:nvSpPr>
          <p:cNvPr id="299012" name="Text Box 14"/>
          <p:cNvSpPr txBox="1">
            <a:spLocks noChangeArrowheads="1"/>
          </p:cNvSpPr>
          <p:nvPr/>
        </p:nvSpPr>
        <p:spPr bwMode="auto">
          <a:xfrm>
            <a:off x="9155522" y="69853"/>
            <a:ext cx="534226" cy="4595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50</a:t>
            </a:r>
            <a:endParaRPr lang="en-US" sz="2400" b="1">
              <a:solidFill>
                <a:srgbClr val="FFFF66"/>
              </a:solidFill>
              <a:cs typeface="Arial" charset="0"/>
            </a:endParaRPr>
          </a:p>
        </p:txBody>
      </p:sp>
      <p:sp>
        <p:nvSpPr>
          <p:cNvPr id="6" name="Content Placeholder 1"/>
          <p:cNvSpPr txBox="1">
            <a:spLocks/>
          </p:cNvSpPr>
          <p:nvPr/>
        </p:nvSpPr>
        <p:spPr bwMode="auto">
          <a:xfrm>
            <a:off x="228600" y="1143001"/>
            <a:ext cx="89154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Clr>
                <a:srgbClr val="FFCC00"/>
              </a:buClr>
              <a:buSzPct val="70000"/>
              <a:buFont typeface="Garamond" charset="0"/>
              <a:buAutoNum type="arabicPeriod" startAt="8"/>
            </a:pPr>
            <a:r>
              <a:rPr lang="en-US" sz="3200" b="1" dirty="0">
                <a:solidFill>
                  <a:srgbClr val="FFFFFF"/>
                </a:solidFill>
                <a:effectLst>
                  <a:outerShdw blurRad="38100" dist="38100" dir="2700000" algn="tl">
                    <a:srgbClr val="000000"/>
                  </a:outerShdw>
                </a:effectLst>
                <a:cs typeface="Arial" charset="0"/>
              </a:rPr>
              <a:t>Elders were respected for their </a:t>
            </a:r>
            <a:br>
              <a:rPr lang="en-US" sz="3200" b="1" dirty="0">
                <a:solidFill>
                  <a:srgbClr val="FFFFFF"/>
                </a:solidFill>
                <a:effectLst>
                  <a:outerShdw blurRad="38100" dist="38100" dir="2700000" algn="tl">
                    <a:srgbClr val="000000"/>
                  </a:outerShdw>
                </a:effectLst>
                <a:cs typeface="Arial" charset="0"/>
              </a:rPr>
            </a:br>
            <a:r>
              <a:rPr lang="en-US" sz="3200" b="1" dirty="0">
                <a:solidFill>
                  <a:srgbClr val="FFFF00"/>
                </a:solidFill>
                <a:effectLst>
                  <a:outerShdw blurRad="38100" dist="38100" dir="2700000" algn="tl">
                    <a:srgbClr val="000000"/>
                  </a:outerShdw>
                </a:effectLst>
                <a:cs typeface="Arial" charset="0"/>
              </a:rPr>
              <a:t>wisdom </a:t>
            </a:r>
            <a:r>
              <a:rPr lang="en-US" sz="3200" b="1" dirty="0">
                <a:solidFill>
                  <a:srgbClr val="FFFFFF"/>
                </a:solidFill>
                <a:effectLst>
                  <a:outerShdw blurRad="38100" dist="38100" dir="2700000" algn="tl">
                    <a:srgbClr val="000000"/>
                  </a:outerShdw>
                </a:effectLst>
                <a:cs typeface="Arial" charset="0"/>
              </a:rPr>
              <a:t>(Ps. 107:32; Prov. </a:t>
            </a:r>
            <a:br>
              <a:rPr lang="en-US" sz="3200" b="1" dirty="0">
                <a:solidFill>
                  <a:srgbClr val="FFFFFF"/>
                </a:solidFill>
                <a:effectLst>
                  <a:outerShdw blurRad="38100" dist="38100" dir="2700000" algn="tl">
                    <a:srgbClr val="000000"/>
                  </a:outerShdw>
                </a:effectLst>
                <a:cs typeface="Arial" charset="0"/>
              </a:rPr>
            </a:br>
            <a:r>
              <a:rPr lang="en-US" sz="3200" b="1" dirty="0">
                <a:solidFill>
                  <a:srgbClr val="FFFFFF"/>
                </a:solidFill>
                <a:effectLst>
                  <a:outerShdw blurRad="38100" dist="38100" dir="2700000" algn="tl">
                    <a:srgbClr val="000000"/>
                  </a:outerShdw>
                </a:effectLst>
                <a:cs typeface="Arial" charset="0"/>
              </a:rPr>
              <a:t>31:23; Lam. 4:16; 5:12)</a:t>
            </a:r>
          </a:p>
          <a:p>
            <a:pPr algn="l">
              <a:spcBef>
                <a:spcPct val="20000"/>
              </a:spcBef>
              <a:buClr>
                <a:srgbClr val="FFCC00"/>
              </a:buClr>
              <a:buSzPct val="70000"/>
              <a:buFont typeface="Garamond" charset="0"/>
              <a:buAutoNum type="arabicPeriod" startAt="8"/>
            </a:pPr>
            <a:r>
              <a:rPr lang="en-US" sz="3200" b="1" dirty="0">
                <a:solidFill>
                  <a:srgbClr val="FFFFFF"/>
                </a:solidFill>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counseled kings </a:t>
            </a:r>
            <a:r>
              <a:rPr lang="en-US" sz="3200" b="1" dirty="0">
                <a:solidFill>
                  <a:srgbClr val="FFFFFF"/>
                </a:solidFill>
                <a:effectLst>
                  <a:outerShdw blurRad="38100" dist="38100" dir="2700000" algn="tl">
                    <a:srgbClr val="000000"/>
                  </a:outerShdw>
                </a:effectLst>
                <a:cs typeface="Arial" charset="0"/>
              </a:rPr>
              <a:t>in their ruling (1 Kings 12:6-8, 13; 20:7-8; Jer. 26:17) and anointed kings to power (1 Chron. 11:3)</a:t>
            </a:r>
          </a:p>
          <a:p>
            <a:pPr algn="l">
              <a:spcBef>
                <a:spcPct val="20000"/>
              </a:spcBef>
              <a:buClr>
                <a:srgbClr val="FFCC00"/>
              </a:buClr>
              <a:buSzPct val="70000"/>
              <a:buFont typeface="Garamond" charset="0"/>
              <a:buAutoNum type="arabicPeriod" startAt="8"/>
            </a:pPr>
            <a:r>
              <a:rPr lang="en-US" sz="3200" b="1" dirty="0">
                <a:solidFill>
                  <a:srgbClr val="FFFFFF"/>
                </a:solidFill>
                <a:effectLst>
                  <a:outerShdw blurRad="38100" dist="38100" dir="2700000" algn="tl">
                    <a:srgbClr val="000000"/>
                  </a:outerShdw>
                </a:effectLst>
                <a:cs typeface="Arial" charset="0"/>
              </a:rPr>
              <a:t>Elders </a:t>
            </a:r>
            <a:r>
              <a:rPr lang="en-US" sz="3200" b="1" dirty="0">
                <a:solidFill>
                  <a:srgbClr val="FFFF00"/>
                </a:solidFill>
                <a:effectLst>
                  <a:outerShdw blurRad="38100" dist="38100" dir="2700000" algn="tl">
                    <a:srgbClr val="000000"/>
                  </a:outerShdw>
                </a:effectLst>
                <a:cs typeface="Arial" charset="0"/>
              </a:rPr>
              <a:t>submitted to prophets</a:t>
            </a:r>
            <a:r>
              <a:rPr lang="uk-UA"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 instructions (Elijah in 2 Kings 6:32; Ezekiel in Ezek. 14:1)</a:t>
            </a:r>
            <a:endParaRPr lang="en-US" sz="7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571223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34200" y="6"/>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en-US" sz="4800" b="1">
                <a:latin typeface="Arial" charset="0"/>
                <a:ea typeface="ＭＳ Ｐゴシック" charset="0"/>
              </a:rPr>
              <a:t>The Elders of Israel</a:t>
            </a:r>
          </a:p>
        </p:txBody>
      </p:sp>
      <p:sp>
        <p:nvSpPr>
          <p:cNvPr id="300036" name="Text Box 14"/>
          <p:cNvSpPr txBox="1">
            <a:spLocks noChangeArrowheads="1"/>
          </p:cNvSpPr>
          <p:nvPr/>
        </p:nvSpPr>
        <p:spPr bwMode="auto">
          <a:xfrm>
            <a:off x="9227533" y="69853"/>
            <a:ext cx="534226" cy="4595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50</a:t>
            </a:r>
            <a:endParaRPr lang="en-US" sz="2400" b="1">
              <a:solidFill>
                <a:srgbClr val="FFFF66"/>
              </a:solidFill>
              <a:cs typeface="Arial" charset="0"/>
            </a:endParaRPr>
          </a:p>
        </p:txBody>
      </p:sp>
      <p:sp>
        <p:nvSpPr>
          <p:cNvPr id="6" name="Content Placeholder 1"/>
          <p:cNvSpPr txBox="1">
            <a:spLocks/>
          </p:cNvSpPr>
          <p:nvPr/>
        </p:nvSpPr>
        <p:spPr bwMode="auto">
          <a:xfrm>
            <a:off x="228600" y="1143001"/>
            <a:ext cx="89154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Clr>
                <a:srgbClr val="FFCC00"/>
              </a:buClr>
              <a:buSzPct val="70000"/>
              <a:buFont typeface="Garamond" charset="0"/>
              <a:buAutoNum type="arabicPeriod" startAt="11"/>
            </a:pPr>
            <a:r>
              <a:rPr lang="en-US" sz="3200" b="1">
                <a:solidFill>
                  <a:srgbClr val="FFFFFF"/>
                </a:solidFill>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ruled alongside other administrators</a:t>
            </a:r>
            <a:r>
              <a:rPr lang="en-US" sz="3200" b="1">
                <a:solidFill>
                  <a:srgbClr val="FFFFFF"/>
                </a:solidFill>
                <a:effectLst>
                  <a:outerShdw blurRad="38100" dist="38100" dir="2700000" algn="tl">
                    <a:srgbClr val="000000"/>
                  </a:outerShdw>
                </a:effectLst>
                <a:cs typeface="Arial" charset="0"/>
              </a:rPr>
              <a:t>: a palace </a:t>
            </a:r>
            <a:br>
              <a:rPr lang="en-US" sz="3200" b="1">
                <a:solidFill>
                  <a:srgbClr val="FFFFFF"/>
                </a:solidFill>
                <a:effectLst>
                  <a:outerShdw blurRad="38100" dist="38100" dir="2700000" algn="tl">
                    <a:srgbClr val="000000"/>
                  </a:outerShdw>
                </a:effectLst>
                <a:cs typeface="Arial" charset="0"/>
              </a:rPr>
            </a:br>
            <a:r>
              <a:rPr lang="en-US" sz="3200" b="1">
                <a:solidFill>
                  <a:srgbClr val="FFFFFF"/>
                </a:solidFill>
                <a:effectLst>
                  <a:outerShdw blurRad="38100" dist="38100" dir="2700000" algn="tl">
                    <a:srgbClr val="000000"/>
                  </a:outerShdw>
                </a:effectLst>
                <a:cs typeface="Arial" charset="0"/>
              </a:rPr>
              <a:t>administrator, the city </a:t>
            </a:r>
            <a:br>
              <a:rPr lang="en-US" sz="3200" b="1">
                <a:solidFill>
                  <a:srgbClr val="FFFFFF"/>
                </a:solidFill>
                <a:effectLst>
                  <a:outerShdw blurRad="38100" dist="38100" dir="2700000" algn="tl">
                    <a:srgbClr val="000000"/>
                  </a:outerShdw>
                </a:effectLst>
                <a:cs typeface="Arial" charset="0"/>
              </a:rPr>
            </a:br>
            <a:r>
              <a:rPr lang="en-US" sz="3200" b="1">
                <a:solidFill>
                  <a:srgbClr val="FFFFFF"/>
                </a:solidFill>
                <a:effectLst>
                  <a:outerShdw blurRad="38100" dist="38100" dir="2700000" algn="tl">
                    <a:srgbClr val="000000"/>
                  </a:outerShdw>
                </a:effectLst>
                <a:cs typeface="Arial" charset="0"/>
              </a:rPr>
              <a:t>governor, and officials (2 Kings 10:1, 5). Their decision was especially binding in postexilic times (Ezra 10:8, 14).</a:t>
            </a:r>
          </a:p>
          <a:p>
            <a:pPr algn="l">
              <a:spcBef>
                <a:spcPct val="20000"/>
              </a:spcBef>
              <a:buClr>
                <a:srgbClr val="FFCC00"/>
              </a:buClr>
              <a:buSzPct val="70000"/>
              <a:buFont typeface="Garamond" charset="0"/>
              <a:buAutoNum type="arabicPeriod" startAt="11"/>
            </a:pPr>
            <a:r>
              <a:rPr lang="en-US" sz="3200" b="1">
                <a:solidFill>
                  <a:srgbClr val="FFFFFF"/>
                </a:solidFill>
                <a:effectLst>
                  <a:outerShdw blurRad="38100" dist="38100" dir="2700000" algn="tl">
                    <a:srgbClr val="000000"/>
                  </a:outerShdw>
                </a:effectLst>
                <a:cs typeface="Arial" charset="0"/>
              </a:rPr>
              <a:t>OT elders often </a:t>
            </a:r>
            <a:r>
              <a:rPr lang="en-US" sz="3200" b="1">
                <a:solidFill>
                  <a:srgbClr val="FFFF00"/>
                </a:solidFill>
                <a:effectLst>
                  <a:outerShdw blurRad="38100" dist="38100" dir="2700000" algn="tl">
                    <a:srgbClr val="000000"/>
                  </a:outerShdw>
                </a:effectLst>
                <a:cs typeface="Arial" charset="0"/>
              </a:rPr>
              <a:t>failed to lead </a:t>
            </a:r>
            <a:r>
              <a:rPr lang="en-US" sz="3200" b="1">
                <a:solidFill>
                  <a:srgbClr val="FFFFFF"/>
                </a:solidFill>
                <a:effectLst>
                  <a:outerShdw blurRad="38100" dist="38100" dir="2700000" algn="tl">
                    <a:srgbClr val="000000"/>
                  </a:outerShdw>
                </a:effectLst>
                <a:cs typeface="Arial" charset="0"/>
              </a:rPr>
              <a:t>the people biblically</a:t>
            </a:r>
            <a:endParaRPr lang="en-US" sz="7200" b="1">
              <a:solidFill>
                <a:srgbClr val="FFFFFF"/>
              </a:solidFill>
              <a:effectLst>
                <a:outerShdw blurRad="38100" dist="38100" dir="2700000" algn="tl">
                  <a:srgbClr val="000000"/>
                </a:outerShdw>
              </a:effectLst>
              <a:cs typeface="Arial" charset="0"/>
            </a:endParaRPr>
          </a:p>
          <a:p>
            <a:pPr algn="l">
              <a:spcBef>
                <a:spcPct val="20000"/>
              </a:spcBef>
              <a:buClr>
                <a:srgbClr val="FFCC00"/>
              </a:buClr>
              <a:buSzPct val="70000"/>
              <a:buFont typeface="Garamond" charset="0"/>
              <a:buAutoNum type="arabicPeriod" startAt="11"/>
            </a:pPr>
            <a:r>
              <a:rPr lang="en-US" sz="3200" b="1">
                <a:solidFill>
                  <a:srgbClr val="FFFFFF"/>
                </a:solidFill>
                <a:effectLst>
                  <a:outerShdw blurRad="38100" dist="38100" dir="2700000" algn="tl">
                    <a:srgbClr val="000000"/>
                  </a:outerShdw>
                </a:effectLst>
                <a:cs typeface="Arial" charset="0"/>
              </a:rPr>
              <a:t>Elders </a:t>
            </a:r>
            <a:r>
              <a:rPr lang="en-US" sz="3200" b="1">
                <a:solidFill>
                  <a:srgbClr val="FFFF00"/>
                </a:solidFill>
                <a:effectLst>
                  <a:outerShdw blurRad="38100" dist="38100" dir="2700000" algn="tl">
                    <a:srgbClr val="000000"/>
                  </a:outerShdw>
                </a:effectLst>
                <a:cs typeface="Arial" charset="0"/>
              </a:rPr>
              <a:t>will rule over Israel in the future</a:t>
            </a:r>
            <a:r>
              <a:rPr lang="en-US" sz="3200" b="1">
                <a:solidFill>
                  <a:srgbClr val="FFFFFF"/>
                </a:solidFill>
                <a:effectLst>
                  <a:outerShdw blurRad="38100" dist="38100" dir="2700000" algn="tl">
                    <a:srgbClr val="000000"/>
                  </a:outerShdw>
                </a:effectLst>
                <a:cs typeface="Arial" charset="0"/>
              </a:rPr>
              <a:t> millennial reign of Christ (Isa. 24:23)</a:t>
            </a:r>
            <a:endParaRPr lang="en-US" sz="4800" b="1">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59909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34200" y="6"/>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lstStyle/>
          <a:p>
            <a:pPr algn="ctr">
              <a:buFont typeface="Wingdings" charset="0"/>
              <a:buNone/>
            </a:pPr>
            <a:r>
              <a:rPr lang="en-US" sz="4800" b="1">
                <a:latin typeface="Arial" charset="0"/>
                <a:ea typeface="ＭＳ Ｐゴシック" charset="0"/>
              </a:rPr>
              <a:t>The Elders of Israel</a:t>
            </a:r>
          </a:p>
        </p:txBody>
      </p:sp>
      <p:sp>
        <p:nvSpPr>
          <p:cNvPr id="301060" name="Text Box 14"/>
          <p:cNvSpPr txBox="1">
            <a:spLocks noChangeArrowheads="1"/>
          </p:cNvSpPr>
          <p:nvPr/>
        </p:nvSpPr>
        <p:spPr bwMode="auto">
          <a:xfrm>
            <a:off x="9299536" y="69853"/>
            <a:ext cx="534226" cy="4595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51</a:t>
            </a:r>
            <a:endParaRPr lang="en-US" sz="2400" b="1">
              <a:solidFill>
                <a:srgbClr val="FFFF66"/>
              </a:solidFill>
              <a:cs typeface="Arial" charset="0"/>
            </a:endParaRPr>
          </a:p>
        </p:txBody>
      </p:sp>
      <p:sp>
        <p:nvSpPr>
          <p:cNvPr id="6" name="Content Placeholder 1"/>
          <p:cNvSpPr txBox="1">
            <a:spLocks/>
          </p:cNvSpPr>
          <p:nvPr/>
        </p:nvSpPr>
        <p:spPr bwMode="auto">
          <a:xfrm>
            <a:off x="228600" y="1143001"/>
            <a:ext cx="89154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Clr>
                <a:srgbClr val="FFCC00"/>
              </a:buClr>
              <a:buSzPct val="70000"/>
              <a:buFont typeface="Garamond" charset="0"/>
              <a:buAutoNum type="arabicPeriod" startAt="14"/>
            </a:pPr>
            <a:r>
              <a:rPr lang="en-US" sz="3200" b="1">
                <a:solidFill>
                  <a:srgbClr val="FFFFFF"/>
                </a:solidFill>
                <a:effectLst>
                  <a:outerShdw blurRad="38100" dist="38100" dir="2700000" algn="tl">
                    <a:srgbClr val="000000"/>
                  </a:outerShdw>
                </a:effectLst>
                <a:cs typeface="Arial" charset="0"/>
              </a:rPr>
              <a:t>Unfortunately, the OT gives </a:t>
            </a:r>
            <a:r>
              <a:rPr lang="en-US" sz="3200" b="1">
                <a:solidFill>
                  <a:srgbClr val="FFFF00"/>
                </a:solidFill>
                <a:effectLst>
                  <a:outerShdw blurRad="38100" dist="38100" dir="2700000" algn="tl">
                    <a:srgbClr val="000000"/>
                  </a:outerShdw>
                </a:effectLst>
                <a:cs typeface="Arial" charset="0"/>
              </a:rPr>
              <a:t>no </a:t>
            </a:r>
            <a:br>
              <a:rPr lang="en-US" sz="3200" b="1">
                <a:solidFill>
                  <a:srgbClr val="FFFF00"/>
                </a:solidFill>
                <a:effectLst>
                  <a:outerShdw blurRad="38100" dist="38100" dir="2700000" algn="tl">
                    <a:srgbClr val="000000"/>
                  </a:outerShdw>
                </a:effectLst>
                <a:cs typeface="Arial" charset="0"/>
              </a:rPr>
            </a:br>
            <a:r>
              <a:rPr lang="en-US" sz="3200" b="1">
                <a:solidFill>
                  <a:srgbClr val="FFFF00"/>
                </a:solidFill>
                <a:effectLst>
                  <a:outerShdw blurRad="38100" dist="38100" dir="2700000" algn="tl">
                    <a:srgbClr val="000000"/>
                  </a:outerShdw>
                </a:effectLst>
                <a:cs typeface="Arial" charset="0"/>
              </a:rPr>
              <a:t>explicit instructions </a:t>
            </a:r>
            <a:r>
              <a:rPr lang="en-US" sz="3200" b="1">
                <a:solidFill>
                  <a:srgbClr val="FFFFFF"/>
                </a:solidFill>
                <a:effectLst>
                  <a:outerShdw blurRad="38100" dist="38100" dir="2700000" algn="tl">
                    <a:srgbClr val="000000"/>
                  </a:outerShdw>
                </a:effectLst>
                <a:cs typeface="Arial" charset="0"/>
              </a:rPr>
              <a:t>on who </a:t>
            </a:r>
            <a:br>
              <a:rPr lang="en-US" sz="3200" b="1">
                <a:solidFill>
                  <a:srgbClr val="FFFFFF"/>
                </a:solidFill>
                <a:effectLst>
                  <a:outerShdw blurRad="38100" dist="38100" dir="2700000" algn="tl">
                    <a:srgbClr val="000000"/>
                  </a:outerShdw>
                </a:effectLst>
                <a:cs typeface="Arial" charset="0"/>
              </a:rPr>
            </a:br>
            <a:r>
              <a:rPr lang="en-US" sz="3200" b="1">
                <a:solidFill>
                  <a:srgbClr val="FFFFFF"/>
                </a:solidFill>
                <a:effectLst>
                  <a:outerShdw blurRad="38100" dist="38100" dir="2700000" algn="tl">
                    <a:srgbClr val="000000"/>
                  </a:outerShdw>
                </a:effectLst>
                <a:cs typeface="Arial" charset="0"/>
              </a:rPr>
              <a:t>they were or how to select </a:t>
            </a:r>
            <a:br>
              <a:rPr lang="en-US" sz="3200" b="1">
                <a:solidFill>
                  <a:srgbClr val="FFFFFF"/>
                </a:solidFill>
                <a:effectLst>
                  <a:outerShdw blurRad="38100" dist="38100" dir="2700000" algn="tl">
                    <a:srgbClr val="000000"/>
                  </a:outerShdw>
                </a:effectLst>
                <a:cs typeface="Arial" charset="0"/>
              </a:rPr>
            </a:br>
            <a:r>
              <a:rPr lang="en-US" sz="3200" b="1">
                <a:solidFill>
                  <a:srgbClr val="FFFFFF"/>
                </a:solidFill>
                <a:effectLst>
                  <a:outerShdw blurRad="38100" dist="38100" dir="2700000" algn="tl">
                    <a:srgbClr val="000000"/>
                  </a:outerShdw>
                </a:effectLst>
                <a:cs typeface="Arial" charset="0"/>
              </a:rPr>
              <a:t>them.  Yet the term itself implies that each group of elders was composed of </a:t>
            </a:r>
            <a:r>
              <a:rPr lang="en-US" sz="3200" b="1">
                <a:solidFill>
                  <a:srgbClr val="FFFF00"/>
                </a:solidFill>
                <a:effectLst>
                  <a:outerShdw blurRad="38100" dist="38100" dir="2700000" algn="tl">
                    <a:srgbClr val="000000"/>
                  </a:outerShdw>
                </a:effectLst>
                <a:cs typeface="Arial" charset="0"/>
              </a:rPr>
              <a:t>older, mature men</a:t>
            </a:r>
            <a:r>
              <a:rPr lang="en-US" sz="3200" b="1">
                <a:solidFill>
                  <a:srgbClr val="FFFFFF"/>
                </a:solidFill>
                <a:effectLst>
                  <a:outerShdw blurRad="38100" dist="38100" dir="2700000" algn="tl">
                    <a:srgbClr val="000000"/>
                  </a:outerShdw>
                </a:effectLst>
                <a:cs typeface="Arial" charset="0"/>
              </a:rPr>
              <a:t>.</a:t>
            </a:r>
            <a:endParaRPr lang="en-US" sz="4800" b="1">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897231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60" name="Rectangle 32"/>
          <p:cNvSpPr>
            <a:spLocks noGrp="1" noChangeArrowheads="1"/>
          </p:cNvSpPr>
          <p:nvPr>
            <p:ph type="title" idx="4294967295"/>
          </p:nvPr>
        </p:nvSpPr>
        <p:spPr/>
        <p:txBody>
          <a:bodyPr/>
          <a:lstStyle/>
          <a:p>
            <a:pPr eaLnBrk="1" hangingPunct="1">
              <a:defRPr/>
            </a:pPr>
            <a:r>
              <a:rPr lang="en-US" dirty="0">
                <a:latin typeface="Arial" charset="0"/>
                <a:ea typeface="ＭＳ Ｐゴシック" charset="0"/>
                <a:cs typeface="ＭＳ Ｐゴシック" charset="0"/>
              </a:rPr>
              <a:t>Acts 1</a:t>
            </a:r>
          </a:p>
        </p:txBody>
      </p:sp>
      <p:pic>
        <p:nvPicPr>
          <p:cNvPr id="221186"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2" y="119081"/>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7" name="Rectangle 3"/>
          <p:cNvSpPr>
            <a:spLocks noChangeArrowheads="1"/>
          </p:cNvSpPr>
          <p:nvPr/>
        </p:nvSpPr>
        <p:spPr bwMode="auto">
          <a:xfrm>
            <a:off x="0" y="3886201"/>
            <a:ext cx="5105400" cy="2819400"/>
          </a:xfrm>
          <a:prstGeom prst="rect">
            <a:avLst/>
          </a:prstGeom>
          <a:solidFill>
            <a:srgbClr val="0033CC"/>
          </a:solidFill>
          <a:ln w="76200" cap="sq">
            <a:solidFill>
              <a:srgbClr val="99FFCC"/>
            </a:solidFill>
            <a:miter lim="800000"/>
            <a:headEnd type="none" w="sm" len="sm"/>
            <a:tailEnd type="none" w="sm" len="sm"/>
          </a:ln>
        </p:spPr>
        <p:txBody>
          <a:bodyPr wrap="none" lIns="91334" tIns="45667" rIns="91334" bIns="45667" anchor="ctr"/>
          <a:lstStyle/>
          <a:p>
            <a:endParaRPr lang="en-US"/>
          </a:p>
        </p:txBody>
      </p:sp>
      <p:sp>
        <p:nvSpPr>
          <p:cNvPr id="221188" name="Text Box 4"/>
          <p:cNvSpPr txBox="1">
            <a:spLocks noChangeArrowheads="1"/>
          </p:cNvSpPr>
          <p:nvPr/>
        </p:nvSpPr>
        <p:spPr bwMode="auto">
          <a:xfrm>
            <a:off x="8458208" y="152409"/>
            <a:ext cx="492228"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chemeClr val="bg1"/>
                </a:solidFill>
              </a:rPr>
              <a:t>64</a:t>
            </a:r>
            <a:endParaRPr lang="en-US">
              <a:solidFill>
                <a:schemeClr val="bg1"/>
              </a:solidFill>
            </a:endParaRPr>
          </a:p>
        </p:txBody>
      </p:sp>
      <p:sp>
        <p:nvSpPr>
          <p:cNvPr id="150533" name="AutoShape 5"/>
          <p:cNvSpPr>
            <a:spLocks noChangeArrowheads="1"/>
          </p:cNvSpPr>
          <p:nvPr/>
        </p:nvSpPr>
        <p:spPr bwMode="auto">
          <a:xfrm rot="-6964770">
            <a:off x="6629400" y="5105401"/>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334" tIns="45667" rIns="91334" bIns="45667" anchor="ctr"/>
          <a:lstStyle/>
          <a:p>
            <a:endParaRPr lang="en-US"/>
          </a:p>
        </p:txBody>
      </p:sp>
      <p:sp>
        <p:nvSpPr>
          <p:cNvPr id="150534"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334" tIns="45667" rIns="91334" bIns="45667" anchor="ctr"/>
          <a:lstStyle/>
          <a:p>
            <a:endParaRPr lang="en-US"/>
          </a:p>
        </p:txBody>
      </p:sp>
      <p:sp>
        <p:nvSpPr>
          <p:cNvPr id="150535" name="AutoShape 7"/>
          <p:cNvSpPr>
            <a:spLocks noChangeArrowheads="1"/>
          </p:cNvSpPr>
          <p:nvPr/>
        </p:nvSpPr>
        <p:spPr bwMode="auto">
          <a:xfrm rot="-8570306">
            <a:off x="4114800" y="2590801"/>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334" tIns="45667" rIns="91334" bIns="45667" anchor="ctr"/>
          <a:lstStyle/>
          <a:p>
            <a:endParaRPr lang="en-US"/>
          </a:p>
        </p:txBody>
      </p:sp>
      <p:pic>
        <p:nvPicPr>
          <p:cNvPr id="150536"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201" y="28956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7"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lIns="91334" tIns="45667" rIns="91334" bIns="45667" anchor="ctr"/>
          <a:lstStyle/>
          <a:p>
            <a:endParaRPr lang="en-US"/>
          </a:p>
        </p:txBody>
      </p:sp>
      <p:pic>
        <p:nvPicPr>
          <p:cNvPr id="150538" name="Picture 10" descr="j017846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0539" name="Picture 11" descr="j020209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1"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43"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334" tIns="45667" rIns="91334" bIns="45667" anchor="ctr"/>
          <a:lstStyle/>
          <a:p>
            <a:endParaRPr lang="en-US"/>
          </a:p>
        </p:txBody>
      </p:sp>
      <p:sp>
        <p:nvSpPr>
          <p:cNvPr id="150544"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lIns="91334" tIns="45667" rIns="91334" bIns="45667" anchor="ctr"/>
          <a:lstStyle/>
          <a:p>
            <a:endParaRPr lang="en-US"/>
          </a:p>
        </p:txBody>
      </p:sp>
      <p:sp>
        <p:nvSpPr>
          <p:cNvPr id="150545"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lIns="91334" tIns="45667" rIns="91334" bIns="45667" anchor="ctr"/>
          <a:lstStyle/>
          <a:p>
            <a:endParaRPr lang="en-US"/>
          </a:p>
        </p:txBody>
      </p:sp>
      <p:grpSp>
        <p:nvGrpSpPr>
          <p:cNvPr id="3" name="Group 18"/>
          <p:cNvGrpSpPr>
            <a:grpSpLocks/>
          </p:cNvGrpSpPr>
          <p:nvPr/>
        </p:nvGrpSpPr>
        <p:grpSpPr bwMode="auto">
          <a:xfrm>
            <a:off x="76202" y="4038600"/>
            <a:ext cx="4872040" cy="838200"/>
            <a:chOff x="48" y="2544"/>
            <a:chExt cx="3069" cy="528"/>
          </a:xfrm>
        </p:grpSpPr>
        <p:sp>
          <p:nvSpPr>
            <p:cNvPr id="221212"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21213" name="Text Box 20"/>
            <p:cNvSpPr txBox="1">
              <a:spLocks noChangeArrowheads="1"/>
            </p:cNvSpPr>
            <p:nvPr/>
          </p:nvSpPr>
          <p:spPr bwMode="auto">
            <a:xfrm>
              <a:off x="576" y="2693"/>
              <a:ext cx="254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a:latin typeface="Arial" charset="0"/>
                </a:rPr>
                <a:t>Ezek. 8:4; 9:3; 10:4; 10:18-19; 11:23</a:t>
              </a:r>
            </a:p>
          </p:txBody>
        </p:sp>
      </p:grpSp>
      <p:grpSp>
        <p:nvGrpSpPr>
          <p:cNvPr id="4" name="Group 21"/>
          <p:cNvGrpSpPr>
            <a:grpSpLocks/>
          </p:cNvGrpSpPr>
          <p:nvPr/>
        </p:nvGrpSpPr>
        <p:grpSpPr bwMode="auto">
          <a:xfrm>
            <a:off x="76215" y="4953000"/>
            <a:ext cx="4106863" cy="838200"/>
            <a:chOff x="48" y="3120"/>
            <a:chExt cx="2587" cy="528"/>
          </a:xfrm>
        </p:grpSpPr>
        <p:sp>
          <p:nvSpPr>
            <p:cNvPr id="221210"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1211" name="Text Box 23"/>
            <p:cNvSpPr txBox="1">
              <a:spLocks noChangeArrowheads="1"/>
            </p:cNvSpPr>
            <p:nvPr/>
          </p:nvSpPr>
          <p:spPr bwMode="auto">
            <a:xfrm>
              <a:off x="576" y="3268"/>
              <a:ext cx="205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a:latin typeface="Arial" charset="0"/>
                </a:rPr>
                <a:t>Luke 19:37; 24:50; Acts 1:10</a:t>
              </a:r>
            </a:p>
          </p:txBody>
        </p:sp>
      </p:grpSp>
      <p:grpSp>
        <p:nvGrpSpPr>
          <p:cNvPr id="5" name="Group 24"/>
          <p:cNvGrpSpPr>
            <a:grpSpLocks/>
          </p:cNvGrpSpPr>
          <p:nvPr/>
        </p:nvGrpSpPr>
        <p:grpSpPr bwMode="auto">
          <a:xfrm>
            <a:off x="76206" y="5867401"/>
            <a:ext cx="4768851" cy="838200"/>
            <a:chOff x="48" y="3696"/>
            <a:chExt cx="3004" cy="528"/>
          </a:xfrm>
        </p:grpSpPr>
        <p:sp>
          <p:nvSpPr>
            <p:cNvPr id="221208"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221209" name="Text Box 26"/>
            <p:cNvSpPr txBox="1">
              <a:spLocks noChangeArrowheads="1"/>
            </p:cNvSpPr>
            <p:nvPr/>
          </p:nvSpPr>
          <p:spPr bwMode="auto">
            <a:xfrm>
              <a:off x="576" y="3844"/>
              <a:ext cx="247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a:latin typeface="Arial" charset="0"/>
                </a:rPr>
                <a:t>Acts 1:11; Zech. 14:4; Ezek. 43:1-5</a:t>
              </a:r>
            </a:p>
          </p:txBody>
        </p:sp>
      </p:grpSp>
      <p:sp>
        <p:nvSpPr>
          <p:cNvPr id="150555" name="AutoShape 27"/>
          <p:cNvSpPr>
            <a:spLocks noChangeArrowheads="1"/>
          </p:cNvSpPr>
          <p:nvPr/>
        </p:nvSpPr>
        <p:spPr bwMode="auto">
          <a:xfrm rot="-8655613">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lIns="91334" tIns="45667" rIns="91334" bIns="45667" anchor="ctr"/>
          <a:lstStyle/>
          <a:p>
            <a:endParaRPr lang="en-US"/>
          </a:p>
        </p:txBody>
      </p:sp>
      <p:sp>
        <p:nvSpPr>
          <p:cNvPr id="15055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lIns="91334" tIns="45667" rIns="91334" bIns="45667" anchor="ctr"/>
          <a:lstStyle/>
          <a:p>
            <a:endParaRPr lang="en-US"/>
          </a:p>
        </p:txBody>
      </p:sp>
      <p:pic>
        <p:nvPicPr>
          <p:cNvPr id="150559" name="Picture 31" descr="Ascensi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2717"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1056"/>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3370" fontAlgn="auto">
              <a:spcAft>
                <a:spcPts val="0"/>
              </a:spcAft>
              <a:defRPr/>
            </a:pPr>
            <a:r>
              <a:rPr lang="en-US" altLang="zh-CN" b="1" dirty="0">
                <a:solidFill>
                  <a:srgbClr val="04617B"/>
                </a:solidFill>
                <a:latin typeface="Calibri"/>
                <a:ea typeface="隶书"/>
              </a:rPr>
              <a:t>Passion Week</a:t>
            </a:r>
            <a:endParaRPr lang="en-US" altLang="zh-CN" dirty="0">
              <a:solidFill>
                <a:srgbClr val="04617B"/>
              </a:solidFill>
              <a:latin typeface="Calibri"/>
              <a:ea typeface="隶书"/>
            </a:endParaRPr>
          </a:p>
        </p:txBody>
      </p:sp>
      <p:grpSp>
        <p:nvGrpSpPr>
          <p:cNvPr id="2" name="Group 12"/>
          <p:cNvGrpSpPr>
            <a:grpSpLocks/>
          </p:cNvGrpSpPr>
          <p:nvPr/>
        </p:nvGrpSpPr>
        <p:grpSpPr bwMode="auto">
          <a:xfrm>
            <a:off x="2160790" y="0"/>
            <a:ext cx="1835150" cy="4038600"/>
            <a:chOff x="2302" y="1440"/>
            <a:chExt cx="1156" cy="2544"/>
          </a:xfrm>
        </p:grpSpPr>
        <p:pic>
          <p:nvPicPr>
            <p:cNvPr id="221214" name="Picture 13"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215" name="Picture 14"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055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6"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055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12" y="152407"/>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50537"/>
                                        </p:tgtEl>
                                        <p:attrNameLst>
                                          <p:attrName>style.visibility</p:attrName>
                                        </p:attrNameLst>
                                      </p:cBhvr>
                                      <p:to>
                                        <p:strVal val="visible"/>
                                      </p:to>
                                    </p:set>
                                    <p:animEffect transition="in" filter="wipe(left)">
                                      <p:cBhvr>
                                        <p:cTn id="21" dur="500"/>
                                        <p:tgtEl>
                                          <p:spTgt spid="1505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150537"/>
                                        </p:tgtEl>
                                      </p:cBhvr>
                                    </p:animEffect>
                                    <p:set>
                                      <p:cBhvr>
                                        <p:cTn id="26" dur="1" fill="hold">
                                          <p:stCondLst>
                                            <p:cond delay="499"/>
                                          </p:stCondLst>
                                        </p:cTn>
                                        <p:tgtEl>
                                          <p:spTgt spid="150537"/>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50538"/>
                                        </p:tgtEl>
                                        <p:attrNameLst>
                                          <p:attrName>style.visibility</p:attrName>
                                        </p:attrNameLst>
                                      </p:cBhvr>
                                      <p:to>
                                        <p:strVal val="visible"/>
                                      </p:to>
                                    </p:set>
                                    <p:animEffect transition="in" filter="dissolve">
                                      <p:cBhvr>
                                        <p:cTn id="29" dur="500"/>
                                        <p:tgtEl>
                                          <p:spTgt spid="15053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150538"/>
                                        </p:tgtEl>
                                      </p:cBhvr>
                                    </p:animEffect>
                                    <p:set>
                                      <p:cBhvr>
                                        <p:cTn id="34" dur="1" fill="hold">
                                          <p:stCondLst>
                                            <p:cond delay="499"/>
                                          </p:stCondLst>
                                        </p:cTn>
                                        <p:tgtEl>
                                          <p:spTgt spid="15053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0533"/>
                                        </p:tgtEl>
                                        <p:attrNameLst>
                                          <p:attrName>style.visibility</p:attrName>
                                        </p:attrNameLst>
                                      </p:cBhvr>
                                      <p:to>
                                        <p:strVal val="visible"/>
                                      </p:to>
                                    </p:set>
                                    <p:animEffect transition="in" filter="wipe(down)">
                                      <p:cBhvr>
                                        <p:cTn id="47" dur="500"/>
                                        <p:tgtEl>
                                          <p:spTgt spid="150533"/>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150533"/>
                                        </p:tgtEl>
                                      </p:cBhvr>
                                    </p:animEffect>
                                    <p:set>
                                      <p:cBhvr>
                                        <p:cTn id="51" dur="1" fill="hold">
                                          <p:stCondLst>
                                            <p:cond delay="499"/>
                                          </p:stCondLst>
                                        </p:cTn>
                                        <p:tgtEl>
                                          <p:spTgt spid="150533"/>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150534"/>
                                        </p:tgtEl>
                                        <p:attrNameLst>
                                          <p:attrName>style.visibility</p:attrName>
                                        </p:attrNameLst>
                                      </p:cBhvr>
                                      <p:to>
                                        <p:strVal val="visible"/>
                                      </p:to>
                                    </p:set>
                                    <p:animEffect transition="in" filter="wipe(down)">
                                      <p:cBhvr>
                                        <p:cTn id="54" dur="500"/>
                                        <p:tgtEl>
                                          <p:spTgt spid="1505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150534"/>
                                        </p:tgtEl>
                                      </p:cBhvr>
                                    </p:animEffect>
                                    <p:set>
                                      <p:cBhvr>
                                        <p:cTn id="59" dur="1" fill="hold">
                                          <p:stCondLst>
                                            <p:cond delay="499"/>
                                          </p:stCondLst>
                                        </p:cTn>
                                        <p:tgtEl>
                                          <p:spTgt spid="150534"/>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150536"/>
                                        </p:tgtEl>
                                        <p:attrNameLst>
                                          <p:attrName>style.visibility</p:attrName>
                                        </p:attrNameLst>
                                      </p:cBhvr>
                                      <p:to>
                                        <p:strVal val="visible"/>
                                      </p:to>
                                    </p:set>
                                    <p:anim calcmode="lin" valueType="num">
                                      <p:cBhvr>
                                        <p:cTn id="64" dur="500" fill="hold"/>
                                        <p:tgtEl>
                                          <p:spTgt spid="150536"/>
                                        </p:tgtEl>
                                        <p:attrNameLst>
                                          <p:attrName>ppt_w</p:attrName>
                                        </p:attrNameLst>
                                      </p:cBhvr>
                                      <p:tavLst>
                                        <p:tav tm="0">
                                          <p:val>
                                            <p:fltVal val="0"/>
                                          </p:val>
                                        </p:tav>
                                        <p:tav tm="100000">
                                          <p:val>
                                            <p:strVal val="#ppt_w"/>
                                          </p:val>
                                        </p:tav>
                                      </p:tavLst>
                                    </p:anim>
                                    <p:anim calcmode="lin" valueType="num">
                                      <p:cBhvr>
                                        <p:cTn id="65" dur="500" fill="hold"/>
                                        <p:tgtEl>
                                          <p:spTgt spid="150536"/>
                                        </p:tgtEl>
                                        <p:attrNameLst>
                                          <p:attrName>ppt_h</p:attrName>
                                        </p:attrNameLst>
                                      </p:cBhvr>
                                      <p:tavLst>
                                        <p:tav tm="0">
                                          <p:val>
                                            <p:fltVal val="0"/>
                                          </p:val>
                                        </p:tav>
                                        <p:tav tm="100000">
                                          <p:val>
                                            <p:strVal val="#ppt_h"/>
                                          </p:val>
                                        </p:tav>
                                      </p:tavLst>
                                    </p:anim>
                                    <p:anim calcmode="lin" valueType="num">
                                      <p:cBhvr>
                                        <p:cTn id="66" dur="500" fill="hold"/>
                                        <p:tgtEl>
                                          <p:spTgt spid="150536"/>
                                        </p:tgtEl>
                                        <p:attrNameLst>
                                          <p:attrName>style.rotation</p:attrName>
                                        </p:attrNameLst>
                                      </p:cBhvr>
                                      <p:tavLst>
                                        <p:tav tm="0">
                                          <p:val>
                                            <p:fltVal val="360"/>
                                          </p:val>
                                        </p:tav>
                                        <p:tav tm="100000">
                                          <p:val>
                                            <p:fltVal val="0"/>
                                          </p:val>
                                        </p:tav>
                                      </p:tavLst>
                                    </p:anim>
                                    <p:animEffect transition="in" filter="fade">
                                      <p:cBhvr>
                                        <p:cTn id="67" dur="500"/>
                                        <p:tgtEl>
                                          <p:spTgt spid="150536"/>
                                        </p:tgtEl>
                                      </p:cBhvr>
                                    </p:animEffect>
                                  </p:childTnLst>
                                </p:cTn>
                              </p:par>
                              <p:par>
                                <p:cTn id="68" presetID="9" presetClass="entr" presetSubtype="0" fill="hold" nodeType="withEffect">
                                  <p:stCondLst>
                                    <p:cond delay="0"/>
                                  </p:stCondLst>
                                  <p:childTnLst>
                                    <p:set>
                                      <p:cBhvr>
                                        <p:cTn id="69" dur="1" fill="hold">
                                          <p:stCondLst>
                                            <p:cond delay="0"/>
                                          </p:stCondLst>
                                        </p:cTn>
                                        <p:tgtEl>
                                          <p:spTgt spid="150536"/>
                                        </p:tgtEl>
                                        <p:attrNameLst>
                                          <p:attrName>style.visibility</p:attrName>
                                        </p:attrNameLst>
                                      </p:cBhvr>
                                      <p:to>
                                        <p:strVal val="visible"/>
                                      </p:to>
                                    </p:set>
                                    <p:animEffect transition="in" filter="dissolve">
                                      <p:cBhvr>
                                        <p:cTn id="70" dur="500"/>
                                        <p:tgtEl>
                                          <p:spTgt spid="15053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150536"/>
                                        </p:tgtEl>
                                      </p:cBhvr>
                                    </p:animEffect>
                                    <p:set>
                                      <p:cBhvr>
                                        <p:cTn id="75" dur="1" fill="hold">
                                          <p:stCondLst>
                                            <p:cond delay="499"/>
                                          </p:stCondLst>
                                        </p:cTn>
                                        <p:tgtEl>
                                          <p:spTgt spid="150536"/>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150535"/>
                                        </p:tgtEl>
                                        <p:attrNameLst>
                                          <p:attrName>style.visibility</p:attrName>
                                        </p:attrNameLst>
                                      </p:cBhvr>
                                      <p:to>
                                        <p:strVal val="visible"/>
                                      </p:to>
                                    </p:set>
                                    <p:animEffect transition="in" filter="wipe(right)">
                                      <p:cBhvr>
                                        <p:cTn id="78" dur="500"/>
                                        <p:tgtEl>
                                          <p:spTgt spid="15053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150535"/>
                                        </p:tgtEl>
                                      </p:cBhvr>
                                    </p:animEffect>
                                    <p:set>
                                      <p:cBhvr>
                                        <p:cTn id="83" dur="1" fill="hold">
                                          <p:stCondLst>
                                            <p:cond delay="499"/>
                                          </p:stCondLst>
                                        </p:cTn>
                                        <p:tgtEl>
                                          <p:spTgt spid="150535"/>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50556"/>
                                        </p:tgtEl>
                                        <p:attrNameLst>
                                          <p:attrName>style.visibility</p:attrName>
                                        </p:attrNameLst>
                                      </p:cBhvr>
                                      <p:to>
                                        <p:strVal val="visible"/>
                                      </p:to>
                                    </p:set>
                                    <p:animEffect transition="in" filter="dissolve">
                                      <p:cBhvr>
                                        <p:cTn id="88" dur="500"/>
                                        <p:tgtEl>
                                          <p:spTgt spid="150556"/>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150557"/>
                                        </p:tgtEl>
                                        <p:attrNameLst>
                                          <p:attrName>style.visibility</p:attrName>
                                        </p:attrNameLst>
                                      </p:cBhvr>
                                      <p:to>
                                        <p:strVal val="visible"/>
                                      </p:to>
                                    </p:set>
                                    <p:animEffect transition="in" filter="dissolve">
                                      <p:cBhvr>
                                        <p:cTn id="92" dur="500"/>
                                        <p:tgtEl>
                                          <p:spTgt spid="15055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150556"/>
                                        </p:tgtEl>
                                        <p:attrNameLst>
                                          <p:attrName>ppt_w</p:attrName>
                                        </p:attrNameLst>
                                      </p:cBhvr>
                                      <p:tavLst>
                                        <p:tav tm="0">
                                          <p:val>
                                            <p:strVal val="ppt_w"/>
                                          </p:val>
                                        </p:tav>
                                        <p:tav tm="100000">
                                          <p:val>
                                            <p:strVal val="ppt_w+.3"/>
                                          </p:val>
                                        </p:tav>
                                      </p:tavLst>
                                    </p:anim>
                                    <p:anim calcmode="lin" valueType="num">
                                      <p:cBhvr>
                                        <p:cTn id="97" dur="1000"/>
                                        <p:tgtEl>
                                          <p:spTgt spid="150556"/>
                                        </p:tgtEl>
                                        <p:attrNameLst>
                                          <p:attrName>ppt_h</p:attrName>
                                        </p:attrNameLst>
                                      </p:cBhvr>
                                      <p:tavLst>
                                        <p:tav tm="0">
                                          <p:val>
                                            <p:strVal val="ppt_h"/>
                                          </p:val>
                                        </p:tav>
                                        <p:tav tm="100000">
                                          <p:val>
                                            <p:strVal val="ppt_h"/>
                                          </p:val>
                                        </p:tav>
                                      </p:tavLst>
                                    </p:anim>
                                    <p:animEffect transition="out" filter="fade">
                                      <p:cBhvr>
                                        <p:cTn id="98" dur="1000"/>
                                        <p:tgtEl>
                                          <p:spTgt spid="150556"/>
                                        </p:tgtEl>
                                      </p:cBhvr>
                                    </p:animEffect>
                                    <p:set>
                                      <p:cBhvr>
                                        <p:cTn id="99" dur="1" fill="hold">
                                          <p:stCondLst>
                                            <p:cond delay="999"/>
                                          </p:stCondLst>
                                        </p:cTn>
                                        <p:tgtEl>
                                          <p:spTgt spid="150556"/>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150557"/>
                                        </p:tgtEl>
                                        <p:attrNameLst>
                                          <p:attrName>ppt_w</p:attrName>
                                        </p:attrNameLst>
                                      </p:cBhvr>
                                      <p:tavLst>
                                        <p:tav tm="0">
                                          <p:val>
                                            <p:strVal val="ppt_w"/>
                                          </p:val>
                                        </p:tav>
                                        <p:tav tm="100000">
                                          <p:val>
                                            <p:strVal val="ppt_w+.3"/>
                                          </p:val>
                                        </p:tav>
                                      </p:tavLst>
                                    </p:anim>
                                    <p:anim calcmode="lin" valueType="num">
                                      <p:cBhvr>
                                        <p:cTn id="102" dur="1000"/>
                                        <p:tgtEl>
                                          <p:spTgt spid="150557"/>
                                        </p:tgtEl>
                                        <p:attrNameLst>
                                          <p:attrName>ppt_h</p:attrName>
                                        </p:attrNameLst>
                                      </p:cBhvr>
                                      <p:tavLst>
                                        <p:tav tm="0">
                                          <p:val>
                                            <p:strVal val="ppt_h"/>
                                          </p:val>
                                        </p:tav>
                                        <p:tav tm="100000">
                                          <p:val>
                                            <p:strVal val="ppt_h"/>
                                          </p:val>
                                        </p:tav>
                                      </p:tavLst>
                                    </p:anim>
                                    <p:animEffect transition="out" filter="fade">
                                      <p:cBhvr>
                                        <p:cTn id="103" dur="1000"/>
                                        <p:tgtEl>
                                          <p:spTgt spid="150557"/>
                                        </p:tgtEl>
                                      </p:cBhvr>
                                    </p:animEffect>
                                    <p:set>
                                      <p:cBhvr>
                                        <p:cTn id="104" dur="1" fill="hold">
                                          <p:stCondLst>
                                            <p:cond delay="999"/>
                                          </p:stCondLst>
                                        </p:cTn>
                                        <p:tgtEl>
                                          <p:spTgt spid="150557"/>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150558"/>
                                        </p:tgtEl>
                                        <p:attrNameLst>
                                          <p:attrName>style.visibility</p:attrName>
                                        </p:attrNameLst>
                                      </p:cBhvr>
                                      <p:to>
                                        <p:strVal val="visible"/>
                                      </p:to>
                                    </p:set>
                                    <p:animEffect transition="in" filter="wipe(down)">
                                      <p:cBhvr>
                                        <p:cTn id="109" dur="500"/>
                                        <p:tgtEl>
                                          <p:spTgt spid="150558"/>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150558"/>
                                        </p:tgtEl>
                                      </p:cBhvr>
                                    </p:animEffect>
                                    <p:set>
                                      <p:cBhvr>
                                        <p:cTn id="114" dur="1" fill="hold">
                                          <p:stCondLst>
                                            <p:cond delay="499"/>
                                          </p:stCondLst>
                                        </p:cTn>
                                        <p:tgtEl>
                                          <p:spTgt spid="150558"/>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150543"/>
                                        </p:tgtEl>
                                        <p:attrNameLst>
                                          <p:attrName>style.visibility</p:attrName>
                                        </p:attrNameLst>
                                      </p:cBhvr>
                                      <p:to>
                                        <p:strVal val="visible"/>
                                      </p:to>
                                    </p:set>
                                    <p:animEffect transition="in" filter="wipe(down)">
                                      <p:cBhvr>
                                        <p:cTn id="119" dur="500"/>
                                        <p:tgtEl>
                                          <p:spTgt spid="150543"/>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150543"/>
                                        </p:tgtEl>
                                      </p:cBhvr>
                                    </p:animEffect>
                                    <p:set>
                                      <p:cBhvr>
                                        <p:cTn id="124" dur="1" fill="hold">
                                          <p:stCondLst>
                                            <p:cond delay="499"/>
                                          </p:stCondLst>
                                        </p:cTn>
                                        <p:tgtEl>
                                          <p:spTgt spid="150543"/>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150539"/>
                                        </p:tgtEl>
                                        <p:attrNameLst>
                                          <p:attrName>style.visibility</p:attrName>
                                        </p:attrNameLst>
                                      </p:cBhvr>
                                      <p:to>
                                        <p:strVal val="visible"/>
                                      </p:to>
                                    </p:set>
                                    <p:animEffect transition="in" filter="dissolve">
                                      <p:cBhvr>
                                        <p:cTn id="127" dur="500"/>
                                        <p:tgtEl>
                                          <p:spTgt spid="150539"/>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150559"/>
                                        </p:tgtEl>
                                        <p:attrNameLst>
                                          <p:attrName>style.visibility</p:attrName>
                                        </p:attrNameLst>
                                      </p:cBhvr>
                                      <p:to>
                                        <p:strVal val="visible"/>
                                      </p:to>
                                    </p:set>
                                    <p:animEffect transition="in" filter="dissolve">
                                      <p:cBhvr>
                                        <p:cTn id="132" dur="500"/>
                                        <p:tgtEl>
                                          <p:spTgt spid="150559"/>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150559"/>
                                        </p:tgtEl>
                                      </p:cBhvr>
                                    </p:animEffect>
                                    <p:set>
                                      <p:cBhvr>
                                        <p:cTn id="137" dur="1" fill="hold">
                                          <p:stCondLst>
                                            <p:cond delay="499"/>
                                          </p:stCondLst>
                                        </p:cTn>
                                        <p:tgtEl>
                                          <p:spTgt spid="150559"/>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150539"/>
                                        </p:tgtEl>
                                      </p:cBhvr>
                                    </p:animEffect>
                                    <p:set>
                                      <p:cBhvr>
                                        <p:cTn id="150" dur="1" fill="hold">
                                          <p:stCondLst>
                                            <p:cond delay="499"/>
                                          </p:stCondLst>
                                        </p:cTn>
                                        <p:tgtEl>
                                          <p:spTgt spid="150539"/>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150544"/>
                                        </p:tgtEl>
                                        <p:attrNameLst>
                                          <p:attrName>style.visibility</p:attrName>
                                        </p:attrNameLst>
                                      </p:cBhvr>
                                      <p:to>
                                        <p:strVal val="visible"/>
                                      </p:to>
                                    </p:set>
                                    <p:animEffect transition="in" filter="wipe(up)">
                                      <p:cBhvr>
                                        <p:cTn id="153" dur="500"/>
                                        <p:tgtEl>
                                          <p:spTgt spid="150544"/>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150544"/>
                                        </p:tgtEl>
                                      </p:cBhvr>
                                    </p:animEffect>
                                    <p:set>
                                      <p:cBhvr>
                                        <p:cTn id="158" dur="1" fill="hold">
                                          <p:stCondLst>
                                            <p:cond delay="1999"/>
                                          </p:stCondLst>
                                        </p:cTn>
                                        <p:tgtEl>
                                          <p:spTgt spid="150544"/>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150545"/>
                                        </p:tgtEl>
                                        <p:attrNameLst>
                                          <p:attrName>style.visibility</p:attrName>
                                        </p:attrNameLst>
                                      </p:cBhvr>
                                      <p:to>
                                        <p:strVal val="visible"/>
                                      </p:to>
                                    </p:set>
                                    <p:animEffect transition="in" filter="wedge">
                                      <p:cBhvr>
                                        <p:cTn id="163" dur="2000"/>
                                        <p:tgtEl>
                                          <p:spTgt spid="15054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150545"/>
                                        </p:tgtEl>
                                        <p:attrNameLst>
                                          <p:attrName>ppt_w</p:attrName>
                                        </p:attrNameLst>
                                      </p:cBhvr>
                                      <p:tavLst>
                                        <p:tav tm="0">
                                          <p:val>
                                            <p:strVal val="ppt_w"/>
                                          </p:val>
                                        </p:tav>
                                        <p:tav tm="100000">
                                          <p:val>
                                            <p:strVal val="ppt_w+.3"/>
                                          </p:val>
                                        </p:tav>
                                      </p:tavLst>
                                    </p:anim>
                                    <p:anim calcmode="lin" valueType="num">
                                      <p:cBhvr>
                                        <p:cTn id="168" dur="1000"/>
                                        <p:tgtEl>
                                          <p:spTgt spid="150545"/>
                                        </p:tgtEl>
                                        <p:attrNameLst>
                                          <p:attrName>ppt_h</p:attrName>
                                        </p:attrNameLst>
                                      </p:cBhvr>
                                      <p:tavLst>
                                        <p:tav tm="0">
                                          <p:val>
                                            <p:strVal val="ppt_h"/>
                                          </p:val>
                                        </p:tav>
                                        <p:tav tm="100000">
                                          <p:val>
                                            <p:strVal val="ppt_h"/>
                                          </p:val>
                                        </p:tav>
                                      </p:tavLst>
                                    </p:anim>
                                    <p:animEffect transition="out" filter="fade">
                                      <p:cBhvr>
                                        <p:cTn id="169" dur="1000"/>
                                        <p:tgtEl>
                                          <p:spTgt spid="150545"/>
                                        </p:tgtEl>
                                      </p:cBhvr>
                                    </p:animEffect>
                                    <p:set>
                                      <p:cBhvr>
                                        <p:cTn id="170" dur="1" fill="hold">
                                          <p:stCondLst>
                                            <p:cond delay="999"/>
                                          </p:stCondLst>
                                        </p:cTn>
                                        <p:tgtEl>
                                          <p:spTgt spid="150545"/>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150555"/>
                                        </p:tgtEl>
                                        <p:attrNameLst>
                                          <p:attrName>style.visibility</p:attrName>
                                        </p:attrNameLst>
                                      </p:cBhvr>
                                      <p:to>
                                        <p:strVal val="visible"/>
                                      </p:to>
                                    </p:set>
                                    <p:animEffect transition="in" filter="wipe(down)">
                                      <p:cBhvr>
                                        <p:cTn id="175" dur="500"/>
                                        <p:tgtEl>
                                          <p:spTgt spid="15055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150555"/>
                                        </p:tgtEl>
                                        <p:attrNameLst>
                                          <p:attrName>ppt_w</p:attrName>
                                        </p:attrNameLst>
                                      </p:cBhvr>
                                      <p:tavLst>
                                        <p:tav tm="0">
                                          <p:val>
                                            <p:strVal val="ppt_w"/>
                                          </p:val>
                                        </p:tav>
                                        <p:tav tm="100000">
                                          <p:val>
                                            <p:strVal val="ppt_w+.3"/>
                                          </p:val>
                                        </p:tav>
                                      </p:tavLst>
                                    </p:anim>
                                    <p:anim calcmode="lin" valueType="num">
                                      <p:cBhvr>
                                        <p:cTn id="180" dur="1000"/>
                                        <p:tgtEl>
                                          <p:spTgt spid="150555"/>
                                        </p:tgtEl>
                                        <p:attrNameLst>
                                          <p:attrName>ppt_h</p:attrName>
                                        </p:attrNameLst>
                                      </p:cBhvr>
                                      <p:tavLst>
                                        <p:tav tm="0">
                                          <p:val>
                                            <p:strVal val="ppt_h"/>
                                          </p:val>
                                        </p:tav>
                                        <p:tav tm="100000">
                                          <p:val>
                                            <p:strVal val="ppt_h"/>
                                          </p:val>
                                        </p:tav>
                                      </p:tavLst>
                                    </p:anim>
                                    <p:animEffect transition="out" filter="fade">
                                      <p:cBhvr>
                                        <p:cTn id="181" dur="1000"/>
                                        <p:tgtEl>
                                          <p:spTgt spid="150555"/>
                                        </p:tgtEl>
                                      </p:cBhvr>
                                    </p:animEffect>
                                    <p:set>
                                      <p:cBhvr>
                                        <p:cTn id="182" dur="1" fill="hold">
                                          <p:stCondLst>
                                            <p:cond delay="999"/>
                                          </p:stCondLst>
                                        </p:cTn>
                                        <p:tgtEl>
                                          <p:spTgt spid="150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3" grpId="1" animBg="1"/>
      <p:bldP spid="150534" grpId="0" animBg="1"/>
      <p:bldP spid="150534" grpId="1" animBg="1"/>
      <p:bldP spid="150535" grpId="0" animBg="1"/>
      <p:bldP spid="150535" grpId="1" animBg="1"/>
      <p:bldP spid="150537" grpId="0" animBg="1"/>
      <p:bldP spid="150537" grpId="1" animBg="1"/>
      <p:bldP spid="150543" grpId="0" animBg="1"/>
      <p:bldP spid="150543" grpId="1" animBg="1"/>
      <p:bldP spid="150544" grpId="0" animBg="1"/>
      <p:bldP spid="150544" grpId="1" animBg="1"/>
      <p:bldP spid="150545" grpId="0" animBg="1"/>
      <p:bldP spid="150545" grpId="1" animBg="1"/>
      <p:bldP spid="150555" grpId="0" animBg="1"/>
      <p:bldP spid="150555" grpId="1" animBg="1"/>
      <p:bldP spid="150558" grpId="0" animBg="1"/>
      <p:bldP spid="1505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p:txBody>
          <a:bodyPr anchor="ctr"/>
          <a:lstStyle/>
          <a:p>
            <a:pPr>
              <a:defRPr/>
            </a:pPr>
            <a:r>
              <a:rPr lang="en-US" sz="4000" b="1" dirty="0">
                <a:solidFill>
                  <a:srgbClr val="FFFFFF"/>
                </a:solidFill>
                <a:effectLst>
                  <a:outerShdw blurRad="50800" dist="38100" dir="2700000" algn="tl" rotWithShape="0">
                    <a:srgbClr val="000000"/>
                  </a:outerShdw>
                </a:effectLst>
                <a:latin typeface="Arial"/>
                <a:ea typeface="ＭＳ Ｐゴシック" charset="0"/>
                <a:cs typeface="Arial"/>
              </a:rPr>
              <a:t>Two Angels (Acts 1:11)</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1" name="Text Box 3"/>
          <p:cNvSpPr txBox="1">
            <a:spLocks noChangeArrowheads="1"/>
          </p:cNvSpPr>
          <p:nvPr/>
        </p:nvSpPr>
        <p:spPr bwMode="auto">
          <a:xfrm>
            <a:off x="8382008"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ail" charset="0"/>
                <a:cs typeface="Arail" charset="0"/>
              </a:rPr>
              <a:t>120</a:t>
            </a:r>
          </a:p>
        </p:txBody>
      </p:sp>
      <p:sp>
        <p:nvSpPr>
          <p:cNvPr id="44036" name="Text Box 4"/>
          <p:cNvSpPr txBox="1">
            <a:spLocks noChangeArrowheads="1"/>
          </p:cNvSpPr>
          <p:nvPr/>
        </p:nvSpPr>
        <p:spPr bwMode="auto">
          <a:xfrm>
            <a:off x="2911480" y="1066808"/>
            <a:ext cx="3397250" cy="1077913"/>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a:solidFill>
                  <a:srgbClr val="000000"/>
                </a:solidFill>
                <a:latin typeface="Arail" charset="0"/>
                <a:cs typeface="Arail" charset="0"/>
              </a:rPr>
              <a:t>Key Word</a:t>
            </a:r>
            <a:endParaRPr lang="en-US" altLang="zh-CN" sz="3200" b="1">
              <a:solidFill>
                <a:srgbClr val="000000"/>
              </a:solidFill>
              <a:latin typeface="Arail" charset="0"/>
              <a:cs typeface="Arail" charset="0"/>
            </a:endParaRPr>
          </a:p>
          <a:p>
            <a:pPr eaLnBrk="1" hangingPunct="1"/>
            <a:r>
              <a:rPr lang="en-US" altLang="zh-CN" sz="3200" b="1">
                <a:solidFill>
                  <a:srgbClr val="000000"/>
                </a:solidFill>
                <a:latin typeface="Arail" charset="0"/>
                <a:cs typeface="Arail" charset="0"/>
              </a:rPr>
              <a:t>Sovereignty II</a:t>
            </a:r>
            <a:endParaRPr lang="en-US" sz="3200" b="1">
              <a:latin typeface="Arail" charset="0"/>
              <a:cs typeface="Arail" charset="0"/>
            </a:endParaRPr>
          </a:p>
        </p:txBody>
      </p:sp>
      <p:sp>
        <p:nvSpPr>
          <p:cNvPr id="44037" name="Text Box 5"/>
          <p:cNvSpPr txBox="1">
            <a:spLocks noChangeArrowheads="1"/>
          </p:cNvSpPr>
          <p:nvPr/>
        </p:nvSpPr>
        <p:spPr bwMode="auto">
          <a:xfrm>
            <a:off x="762000" y="2971803"/>
            <a:ext cx="7696200" cy="3079159"/>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solidFill>
                  <a:srgbClr val="000000"/>
                </a:solidFill>
                <a:latin typeface="Arail" charset="0"/>
                <a:cs typeface="Arail" charset="0"/>
              </a:rPr>
              <a:t> </a:t>
            </a:r>
            <a:r>
              <a:rPr lang="en-US" altLang="zh-CN" sz="3200" b="1" u="sng" dirty="0">
                <a:solidFill>
                  <a:srgbClr val="000000"/>
                </a:solidFill>
                <a:latin typeface="Arail" charset="0"/>
                <a:cs typeface="Arail" charset="0"/>
              </a:rPr>
              <a:t>Key Verse</a:t>
            </a:r>
            <a:endParaRPr lang="en-US" altLang="zh-CN" sz="3200" b="1" dirty="0">
              <a:solidFill>
                <a:srgbClr val="000000"/>
              </a:solidFill>
              <a:latin typeface="Arail" charset="0"/>
              <a:cs typeface="Arail" charset="0"/>
            </a:endParaRPr>
          </a:p>
          <a:p>
            <a:pPr eaLnBrk="1" hangingPunct="1"/>
            <a:r>
              <a:rPr lang="ru-RU" altLang="zh-CN" sz="3200" b="1" dirty="0">
                <a:solidFill>
                  <a:srgbClr val="000000"/>
                </a:solidFill>
                <a:latin typeface="Arail" charset="0"/>
                <a:cs typeface="Arail" charset="0"/>
              </a:rPr>
              <a:t>"</a:t>
            </a:r>
            <a:r>
              <a:rPr lang="en-US" altLang="zh-CN" sz="3200" b="1" dirty="0">
                <a:solidFill>
                  <a:srgbClr val="000000"/>
                </a:solidFill>
                <a:latin typeface="Arail" charset="0"/>
                <a:cs typeface="Arail" charset="0"/>
              </a:rPr>
              <a:t>But you will receive power when the </a:t>
            </a:r>
            <a:r>
              <a:rPr lang="en-US" altLang="zh-CN" sz="3200" b="1" dirty="0">
                <a:solidFill>
                  <a:srgbClr val="000099"/>
                </a:solidFill>
                <a:latin typeface="Arail" charset="0"/>
                <a:cs typeface="Arail" charset="0"/>
              </a:rPr>
              <a:t>Holy Spirit</a:t>
            </a:r>
            <a:r>
              <a:rPr lang="en-US" altLang="zh-CN" sz="3200" b="1" dirty="0">
                <a:solidFill>
                  <a:srgbClr val="000000"/>
                </a:solidFill>
                <a:latin typeface="Arail" charset="0"/>
                <a:cs typeface="Arail" charset="0"/>
              </a:rPr>
              <a:t> comes on you; and you will be my </a:t>
            </a:r>
            <a:r>
              <a:rPr lang="en-US" altLang="zh-CN" sz="3200" b="1" dirty="0">
                <a:solidFill>
                  <a:srgbClr val="000099"/>
                </a:solidFill>
                <a:latin typeface="Arail" charset="0"/>
                <a:cs typeface="Arail" charset="0"/>
              </a:rPr>
              <a:t>witnesses</a:t>
            </a:r>
            <a:r>
              <a:rPr lang="en-US" altLang="zh-CN" sz="3200" b="1" dirty="0">
                <a:solidFill>
                  <a:srgbClr val="000000"/>
                </a:solidFill>
                <a:latin typeface="Arail" charset="0"/>
                <a:cs typeface="Arail" charset="0"/>
              </a:rPr>
              <a:t> in Jerusalem, and in all Judea and Samaria, and to the ends of the earth</a:t>
            </a:r>
            <a:r>
              <a:rPr lang="ru-RU" altLang="zh-CN" sz="3200" b="1" dirty="0">
                <a:solidFill>
                  <a:srgbClr val="000000"/>
                </a:solidFill>
                <a:latin typeface="Arail" charset="0"/>
                <a:cs typeface="Arail" charset="0"/>
              </a:rPr>
              <a:t>"</a:t>
            </a:r>
            <a:r>
              <a:rPr lang="en-US" altLang="zh-CN" sz="3200" b="1" dirty="0">
                <a:solidFill>
                  <a:srgbClr val="000000"/>
                </a:solidFill>
                <a:latin typeface="Arail" charset="0"/>
                <a:cs typeface="Arail" charset="0"/>
              </a:rPr>
              <a:t> (Acts 1:8). </a:t>
            </a:r>
            <a:endParaRPr lang="en-US" sz="3200" b="1" dirty="0">
              <a:solidFill>
                <a:srgbClr val="000000"/>
              </a:solidFill>
              <a:latin typeface="Arail" charset="0"/>
              <a:cs typeface="Arail" charset="0"/>
            </a:endParaRPr>
          </a:p>
        </p:txBody>
      </p:sp>
      <p:sp>
        <p:nvSpPr>
          <p:cNvPr id="225284" name="Text Box 7"/>
          <p:cNvSpPr txBox="1">
            <a:spLocks noChangeArrowheads="1"/>
          </p:cNvSpPr>
          <p:nvPr/>
        </p:nvSpPr>
        <p:spPr bwMode="auto">
          <a:xfrm>
            <a:off x="4073531" y="182563"/>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ail" charset="0"/>
                <a:cs typeface="Arail" charset="0"/>
              </a:rPr>
              <a:t>Acts</a:t>
            </a:r>
            <a:endParaRPr lang="en-US" sz="3200" b="1">
              <a:solidFill>
                <a:srgbClr val="FFFFFF"/>
              </a:solidFill>
              <a:latin typeface="Arail" charset="0"/>
              <a:cs typeface="Arail" charset="0"/>
            </a:endParaRPr>
          </a:p>
        </p:txBody>
      </p:sp>
      <p:sp>
        <p:nvSpPr>
          <p:cNvPr id="225285" name="Rectangle 8"/>
          <p:cNvSpPr>
            <a:spLocks noGrp="1" noChangeArrowheads="1"/>
          </p:cNvSpPr>
          <p:nvPr>
            <p:ph type="title" idx="4294967295"/>
          </p:nvPr>
        </p:nvSpPr>
        <p:spPr>
          <a:xfrm>
            <a:off x="0" y="0"/>
            <a:ext cx="3048000" cy="457200"/>
          </a:xfrm>
        </p:spPr>
        <p:txBody>
          <a:bodyPr/>
          <a:lstStyle/>
          <a:p>
            <a:pPr algn="l" eaLnBrk="1" hangingPunct="1"/>
            <a:r>
              <a:rPr lang="en-US" sz="2000" b="1">
                <a:solidFill>
                  <a:srgbClr val="504818"/>
                </a:solidFill>
                <a:latin typeface="Arail" charset="0"/>
                <a:ea typeface="ＭＳ Ｐゴシック" charset="0"/>
                <a:cs typeface="Arail" charset="0"/>
              </a:rPr>
              <a:t>Key Word &amp;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additive="base">
                                        <p:cTn id="13" dur="500" fill="hold"/>
                                        <p:tgtEl>
                                          <p:spTgt spid="44037"/>
                                        </p:tgtEl>
                                        <p:attrNameLst>
                                          <p:attrName>ppt_x</p:attrName>
                                        </p:attrNameLst>
                                      </p:cBhvr>
                                      <p:tavLst>
                                        <p:tav tm="0">
                                          <p:val>
                                            <p:strVal val="#ppt_x"/>
                                          </p:val>
                                        </p:tav>
                                        <p:tav tm="100000">
                                          <p:val>
                                            <p:strVal val="#ppt_x"/>
                                          </p:val>
                                        </p:tav>
                                      </p:tavLst>
                                    </p:anim>
                                    <p:anim calcmode="lin" valueType="num">
                                      <p:cBhvr additive="base">
                                        <p:cTn id="14"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903" y="44465"/>
            <a:ext cx="868967" cy="4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51" tIns="45627" rIns="91251" bIns="4562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3"/>
            <a:ext cx="9217024" cy="5184576"/>
          </a:xfrm>
          <a:prstGeom prst="rect">
            <a:avLst/>
          </a:prstGeom>
        </p:spPr>
      </p:pic>
      <p:sp>
        <p:nvSpPr>
          <p:cNvPr id="217089" name="Rectangle 2"/>
          <p:cNvSpPr>
            <a:spLocks noGrp="1" noChangeArrowheads="1"/>
          </p:cNvSpPr>
          <p:nvPr>
            <p:ph type="title" idx="4294967295"/>
          </p:nvPr>
        </p:nvSpPr>
        <p:spPr>
          <a:xfrm>
            <a:off x="0" y="5373217"/>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3308956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29" name="Picture 1026"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0" name="Rectangle 1027"/>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37892" name="Text Box 1028"/>
          <p:cNvSpPr txBox="1">
            <a:spLocks noChangeArrowheads="1"/>
          </p:cNvSpPr>
          <p:nvPr/>
        </p:nvSpPr>
        <p:spPr bwMode="auto">
          <a:xfrm>
            <a:off x="304800" y="1124744"/>
            <a:ext cx="8839200" cy="540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358367" lvl="1" indent="-358367" algn="l" eaLnBrk="1" hangingPunct="1">
              <a:defRPr/>
            </a:pPr>
            <a:r>
              <a:rPr lang="en-US" altLang="zh-CN" sz="2800" b="1" dirty="0">
                <a:solidFill>
                  <a:srgbClr val="000000"/>
                </a:solidFill>
                <a:effectLst>
                  <a:glow rad="101600">
                    <a:schemeClr val="bg1">
                      <a:alpha val="75000"/>
                    </a:schemeClr>
                  </a:glow>
                </a:effectLst>
                <a:latin typeface="Arial" charset="0"/>
                <a:ea typeface="SimSun" charset="0"/>
                <a:cs typeface="SimSun" charset="0"/>
              </a:rPr>
              <a:t>Luke probably wrote at </a:t>
            </a:r>
            <a:r>
              <a:rPr lang="en-US" altLang="zh-CN" sz="2800" b="1" dirty="0" err="1">
                <a:solidFill>
                  <a:srgbClr val="000000"/>
                </a:solidFill>
                <a:effectLst>
                  <a:glow rad="101600">
                    <a:schemeClr val="bg1">
                      <a:alpha val="75000"/>
                    </a:schemeClr>
                  </a:glow>
                </a:effectLst>
                <a:latin typeface="Arial" charset="0"/>
                <a:ea typeface="SimSun" charset="0"/>
                <a:cs typeface="SimSun" charset="0"/>
              </a:rPr>
              <a:t>Theophilus</a:t>
            </a:r>
            <a:r>
              <a:rPr lang="uk-UA" altLang="zh-CN" sz="2800" b="1" dirty="0">
                <a:solidFill>
                  <a:srgbClr val="000000"/>
                </a:solidFill>
                <a:effectLst>
                  <a:glow rad="101600">
                    <a:schemeClr val="bg1">
                      <a:alpha val="75000"/>
                    </a:schemeClr>
                  </a:glow>
                </a:effectLst>
                <a:latin typeface="Arial" charset="0"/>
                <a:ea typeface="SimSun" charset="0"/>
                <a:cs typeface="SimSun" charset="0"/>
              </a:rPr>
              <a:t>'</a:t>
            </a:r>
            <a:r>
              <a:rPr lang="en-US" altLang="zh-CN" sz="2800" b="1" dirty="0">
                <a:solidFill>
                  <a:srgbClr val="000000"/>
                </a:solidFill>
                <a:effectLst>
                  <a:glow rad="101600">
                    <a:schemeClr val="bg1">
                      <a:alpha val="75000"/>
                    </a:schemeClr>
                  </a:glow>
                </a:effectLst>
                <a:latin typeface="Arial" charset="0"/>
                <a:ea typeface="SimSun" charset="0"/>
                <a:cs typeface="SimSun" charset="0"/>
              </a:rPr>
              <a:t> request:</a:t>
            </a:r>
          </a:p>
          <a:p>
            <a:pPr marL="358367" lvl="1" indent="-358367" algn="l" eaLnBrk="1" hangingPunct="1">
              <a:defRPr/>
            </a:pPr>
            <a:endParaRPr lang="en-US" altLang="zh-CN" sz="2800" b="1" dirty="0">
              <a:solidFill>
                <a:srgbClr val="000000"/>
              </a:solidFill>
              <a:effectLst>
                <a:glow rad="101600">
                  <a:schemeClr val="bg1">
                    <a:alpha val="75000"/>
                  </a:schemeClr>
                </a:glow>
              </a:effectLst>
              <a:latin typeface="Arial" charset="0"/>
              <a:ea typeface="SimSun" charset="0"/>
              <a:cs typeface="SimSun" charset="0"/>
            </a:endParaRPr>
          </a:p>
          <a:p>
            <a:pPr marL="358367" lvl="1" indent="-358367" algn="l" eaLnBrk="1" hangingPunct="1">
              <a:buFontTx/>
              <a:buChar char="•"/>
              <a:defRPr/>
            </a:pPr>
            <a:r>
              <a:rPr lang="en-US" altLang="zh-CN" sz="2800" b="1" dirty="0">
                <a:solidFill>
                  <a:srgbClr val="000000"/>
                </a:solidFill>
                <a:effectLst>
                  <a:glow rad="101600">
                    <a:schemeClr val="bg1">
                      <a:alpha val="75000"/>
                    </a:schemeClr>
                  </a:glow>
                </a:effectLst>
                <a:latin typeface="Arial" charset="0"/>
                <a:ea typeface="SimSun" charset="0"/>
                <a:cs typeface="SimSun" charset="0"/>
              </a:rPr>
              <a:t>To provide an </a:t>
            </a:r>
            <a:r>
              <a:rPr lang="en-US" altLang="zh-CN" sz="2800" b="1" dirty="0">
                <a:solidFill>
                  <a:srgbClr val="800000"/>
                </a:solidFill>
                <a:effectLst>
                  <a:glow rad="101600">
                    <a:schemeClr val="bg1">
                      <a:alpha val="75000"/>
                    </a:schemeClr>
                  </a:glow>
                </a:effectLst>
                <a:latin typeface="Arial" charset="0"/>
                <a:ea typeface="SimSun" charset="0"/>
                <a:cs typeface="SimSun" charset="0"/>
              </a:rPr>
              <a:t>orderly account</a:t>
            </a:r>
            <a:r>
              <a:rPr lang="en-US" altLang="zh-CN" sz="2800" b="1" dirty="0">
                <a:solidFill>
                  <a:srgbClr val="000000"/>
                </a:solidFill>
                <a:effectLst>
                  <a:glow rad="101600">
                    <a:schemeClr val="bg1">
                      <a:alpha val="75000"/>
                    </a:schemeClr>
                  </a:glow>
                </a:effectLst>
                <a:latin typeface="Arial" charset="0"/>
                <a:ea typeface="SimSun" charset="0"/>
                <a:cs typeface="SimSun" charset="0"/>
              </a:rPr>
              <a:t> of the life of Christ and the early history of the Church</a:t>
            </a:r>
          </a:p>
          <a:p>
            <a:pPr marL="358367" lvl="1" indent="-358367" algn="l" eaLnBrk="1" hangingPunct="1">
              <a:buFontTx/>
              <a:buChar char="•"/>
              <a:defRPr/>
            </a:pPr>
            <a:endParaRPr lang="en-US" altLang="zh-CN" sz="2800" b="1" dirty="0">
              <a:solidFill>
                <a:srgbClr val="000000"/>
              </a:solidFill>
              <a:effectLst>
                <a:glow rad="101600">
                  <a:schemeClr val="bg1">
                    <a:alpha val="75000"/>
                  </a:schemeClr>
                </a:glow>
              </a:effectLst>
              <a:latin typeface="Arial" charset="0"/>
              <a:ea typeface="SimSun" charset="0"/>
              <a:cs typeface="SimSun" charset="0"/>
            </a:endParaRPr>
          </a:p>
          <a:p>
            <a:pPr marL="358367" lvl="1" indent="-358367" algn="l" eaLnBrk="1" hangingPunct="1">
              <a:buFontTx/>
              <a:buChar char="•"/>
              <a:defRPr/>
            </a:pPr>
            <a:r>
              <a:rPr lang="en-US" altLang="zh-CN" sz="2800" b="1" dirty="0">
                <a:solidFill>
                  <a:srgbClr val="000000"/>
                </a:solidFill>
                <a:effectLst>
                  <a:glow rad="101600">
                    <a:schemeClr val="bg1">
                      <a:alpha val="75000"/>
                    </a:schemeClr>
                  </a:glow>
                </a:effectLst>
                <a:latin typeface="Arial" charset="0"/>
                <a:ea typeface="SimSun" charset="0"/>
                <a:cs typeface="SimSun" charset="0"/>
              </a:rPr>
              <a:t>To </a:t>
            </a:r>
            <a:r>
              <a:rPr lang="en-US" altLang="zh-CN" sz="2800" b="1" dirty="0">
                <a:solidFill>
                  <a:srgbClr val="800000"/>
                </a:solidFill>
                <a:effectLst>
                  <a:glow rad="101600">
                    <a:schemeClr val="bg1">
                      <a:alpha val="75000"/>
                    </a:schemeClr>
                  </a:glow>
                </a:effectLst>
                <a:latin typeface="Arial" charset="0"/>
                <a:ea typeface="SimSun" charset="0"/>
                <a:cs typeface="SimSun" charset="0"/>
              </a:rPr>
              <a:t>strengthen the wealthy Christian</a:t>
            </a:r>
            <a:r>
              <a:rPr lang="uk-UA" altLang="zh-CN" sz="2800" b="1" dirty="0">
                <a:solidFill>
                  <a:srgbClr val="800000"/>
                </a:solidFill>
                <a:effectLst>
                  <a:glow rad="101600">
                    <a:schemeClr val="bg1">
                      <a:alpha val="75000"/>
                    </a:schemeClr>
                  </a:glow>
                </a:effectLst>
                <a:latin typeface="Arial" charset="0"/>
                <a:ea typeface="SimSun" charset="0"/>
                <a:cs typeface="SimSun" charset="0"/>
              </a:rPr>
              <a:t>'</a:t>
            </a:r>
            <a:r>
              <a:rPr lang="en-US" altLang="zh-CN" sz="2800" b="1" dirty="0">
                <a:solidFill>
                  <a:srgbClr val="800000"/>
                </a:solidFill>
                <a:effectLst>
                  <a:glow rad="101600">
                    <a:schemeClr val="bg1">
                      <a:alpha val="75000"/>
                    </a:schemeClr>
                  </a:glow>
                </a:effectLst>
                <a:latin typeface="Arial" charset="0"/>
                <a:ea typeface="SimSun" charset="0"/>
                <a:cs typeface="SimSun" charset="0"/>
              </a:rPr>
              <a:t>s faith</a:t>
            </a:r>
            <a:r>
              <a:rPr lang="en-US" altLang="zh-CN" sz="2800" b="1" dirty="0">
                <a:solidFill>
                  <a:srgbClr val="000000"/>
                </a:solidFill>
                <a:effectLst>
                  <a:glow rad="101600">
                    <a:schemeClr val="bg1">
                      <a:alpha val="75000"/>
                    </a:schemeClr>
                  </a:glow>
                </a:effectLst>
                <a:latin typeface="Arial" charset="0"/>
                <a:ea typeface="SimSun" charset="0"/>
                <a:cs typeface="SimSun" charset="0"/>
              </a:rPr>
              <a:t> by showing that his faith rested on firm historical fact (Luke 1:3-4; cf. Acts 1:3)</a:t>
            </a:r>
          </a:p>
          <a:p>
            <a:pPr marL="358367" lvl="1" indent="-358367" algn="l" eaLnBrk="1" hangingPunct="1">
              <a:buFontTx/>
              <a:buChar char="•"/>
              <a:defRPr/>
            </a:pPr>
            <a:endParaRPr lang="en-US" altLang="zh-CN" sz="2800" b="1" dirty="0">
              <a:solidFill>
                <a:srgbClr val="000000"/>
              </a:solidFill>
              <a:effectLst>
                <a:glow rad="101600">
                  <a:schemeClr val="bg1">
                    <a:alpha val="75000"/>
                  </a:schemeClr>
                </a:glow>
              </a:effectLst>
              <a:latin typeface="Arial" charset="0"/>
              <a:ea typeface="SimSun" charset="0"/>
              <a:cs typeface="SimSun" charset="0"/>
            </a:endParaRPr>
          </a:p>
          <a:p>
            <a:pPr marL="358367" lvl="1" indent="-358367" algn="l" eaLnBrk="1" hangingPunct="1">
              <a:buFontTx/>
              <a:buChar char="•"/>
              <a:defRPr/>
            </a:pPr>
            <a:r>
              <a:rPr lang="en-US" altLang="zh-CN" sz="2800" b="1" dirty="0">
                <a:solidFill>
                  <a:srgbClr val="000000"/>
                </a:solidFill>
                <a:effectLst>
                  <a:glow rad="101600">
                    <a:schemeClr val="bg1">
                      <a:alpha val="75000"/>
                    </a:schemeClr>
                  </a:glow>
                </a:effectLst>
                <a:latin typeface="Arial" charset="0"/>
                <a:ea typeface="SimSun" charset="0"/>
                <a:cs typeface="SimSun" charset="0"/>
              </a:rPr>
              <a:t>To explain to his wider Gentile audience that the </a:t>
            </a:r>
            <a:r>
              <a:rPr lang="en-US" altLang="zh-CN" sz="2800" b="1" dirty="0">
                <a:solidFill>
                  <a:srgbClr val="800000"/>
                </a:solidFill>
                <a:effectLst>
                  <a:glow rad="101600">
                    <a:schemeClr val="bg1">
                      <a:alpha val="75000"/>
                    </a:schemeClr>
                  </a:glow>
                </a:effectLst>
                <a:latin typeface="Arial" charset="0"/>
                <a:ea typeface="SimSun" charset="0"/>
                <a:cs typeface="SimSun" charset="0"/>
              </a:rPr>
              <a:t>progress of the kingdom message was divinely directed</a:t>
            </a:r>
            <a:r>
              <a:rPr lang="en-US" altLang="zh-CN" sz="2800" b="1" dirty="0">
                <a:solidFill>
                  <a:srgbClr val="000000"/>
                </a:solidFill>
                <a:effectLst>
                  <a:glow rad="101600">
                    <a:schemeClr val="bg1">
                      <a:alpha val="75000"/>
                    </a:schemeClr>
                  </a:glow>
                </a:effectLst>
                <a:latin typeface="Arial" charset="0"/>
                <a:ea typeface="SimSun" charset="0"/>
                <a:cs typeface="SimSun" charset="0"/>
              </a:rPr>
              <a:t>, not of human ingenuity and skill.</a:t>
            </a:r>
          </a:p>
        </p:txBody>
      </p:sp>
      <p:sp>
        <p:nvSpPr>
          <p:cNvPr id="227332"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122</a:t>
            </a:r>
          </a:p>
        </p:txBody>
      </p:sp>
      <p:sp>
        <p:nvSpPr>
          <p:cNvPr id="227333" name="Title 6"/>
          <p:cNvSpPr>
            <a:spLocks noGrp="1"/>
          </p:cNvSpPr>
          <p:nvPr>
            <p:ph type="title" idx="4294967295"/>
          </p:nvPr>
        </p:nvSpPr>
        <p:spPr>
          <a:xfrm>
            <a:off x="1691680" y="84586"/>
            <a:ext cx="5184576" cy="824136"/>
          </a:xfrm>
          <a:solidFill>
            <a:srgbClr val="000000"/>
          </a:solidFill>
        </p:spPr>
        <p:txBody>
          <a:bodyPr/>
          <a:lstStyle/>
          <a:p>
            <a:r>
              <a:rPr lang="en-US" sz="4000" b="1" dirty="0">
                <a:solidFill>
                  <a:schemeClr val="bg1"/>
                </a:solidFill>
                <a:latin typeface="Arial" charset="0"/>
                <a:cs typeface="Times New Roman" charset="0"/>
              </a:rPr>
              <a:t>Occasion</a:t>
            </a:r>
            <a:r>
              <a:rPr lang="en-US" dirty="0">
                <a:solidFill>
                  <a:schemeClr val="bg1"/>
                </a:solidFill>
                <a:latin typeface="Times New Roman" charset="0"/>
                <a:cs typeface="Times New Roma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2" end="2"/>
                                            </p:txEl>
                                          </p:spTgt>
                                        </p:tgtEl>
                                        <p:attrNameLst>
                                          <p:attrName>style.visibility</p:attrName>
                                        </p:attrNameLst>
                                      </p:cBhvr>
                                      <p:to>
                                        <p:strVal val="visible"/>
                                      </p:to>
                                    </p:set>
                                    <p:anim calcmode="lin" valueType="num">
                                      <p:cBhvr additive="base">
                                        <p:cTn id="13"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4" end="4"/>
                                            </p:txEl>
                                          </p:spTgt>
                                        </p:tgtEl>
                                        <p:attrNameLst>
                                          <p:attrName>style.visibility</p:attrName>
                                        </p:attrNameLst>
                                      </p:cBhvr>
                                      <p:to>
                                        <p:strVal val="visible"/>
                                      </p:to>
                                    </p:set>
                                    <p:anim calcmode="lin" valueType="num">
                                      <p:cBhvr additive="base">
                                        <p:cTn id="19" dur="500" fill="hold"/>
                                        <p:tgtEl>
                                          <p:spTgt spid="3789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6" end="6"/>
                                            </p:txEl>
                                          </p:spTgt>
                                        </p:tgtEl>
                                        <p:attrNameLst>
                                          <p:attrName>style.visibility</p:attrName>
                                        </p:attrNameLst>
                                      </p:cBhvr>
                                      <p:to>
                                        <p:strVal val="visible"/>
                                      </p:to>
                                    </p:set>
                                    <p:anim calcmode="lin" valueType="num">
                                      <p:cBhvr additive="base">
                                        <p:cTn id="25" dur="500" fill="hold"/>
                                        <p:tgtEl>
                                          <p:spTgt spid="3789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14"/>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67" rIns="0" bIns="45667">
            <a:spAutoFit/>
          </a:bodyPr>
          <a:lstStyle/>
          <a:p>
            <a:pP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lgn="l">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2937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Fall 49</a:t>
            </a:r>
          </a:p>
          <a:p>
            <a:pPr eaLnBrk="1" hangingPunct="1">
              <a:spcBef>
                <a:spcPct val="50000"/>
              </a:spcBef>
            </a:pPr>
            <a:r>
              <a:rPr lang="en-US" sz="1600" b="1">
                <a:solidFill>
                  <a:srgbClr val="FFFFFF"/>
                </a:solidFill>
                <a:latin typeface="Arial Narrow" charset="0"/>
                <a:cs typeface="Times New Roman" charset="0"/>
              </a:rPr>
              <a:t>The</a:t>
            </a:r>
          </a:p>
          <a:p>
            <a:pPr eaLnBrk="1" hangingPunct="1"/>
            <a:r>
              <a:rPr lang="en-US" sz="1600" b="1">
                <a:solidFill>
                  <a:srgbClr val="FFFFFF"/>
                </a:solidFill>
                <a:latin typeface="Arial Narrow" charset="0"/>
                <a:cs typeface="Times New Roman" charset="0"/>
              </a:rPr>
              <a:t>Council</a:t>
            </a:r>
          </a:p>
        </p:txBody>
      </p:sp>
      <p:sp>
        <p:nvSpPr>
          <p:cNvPr id="22938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293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34" tIns="45667" rIns="91334" bIns="45667"/>
          <a:lstStyle/>
          <a:p>
            <a:endParaRPr lang="en-US"/>
          </a:p>
        </p:txBody>
      </p:sp>
      <p:sp>
        <p:nvSpPr>
          <p:cNvPr id="229382" name="Text Box 20"/>
          <p:cNvSpPr txBox="1">
            <a:spLocks noChangeArrowheads="1"/>
          </p:cNvSpPr>
          <p:nvPr/>
        </p:nvSpPr>
        <p:spPr bwMode="auto">
          <a:xfrm>
            <a:off x="8296279"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Spring 68</a:t>
            </a:r>
          </a:p>
          <a:p>
            <a:pP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293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2938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eaLnBrk="1" hangingPunct="1">
              <a:spcBef>
                <a:spcPct val="50000"/>
              </a:spcBef>
            </a:pPr>
            <a:endParaRPr lang="en-US" sz="900" b="1">
              <a:solidFill>
                <a:srgbClr val="000000"/>
              </a:solidFill>
              <a:latin typeface="Arial Narrow" charset="0"/>
              <a:cs typeface="Times New Roman" charset="0"/>
            </a:endParaRPr>
          </a:p>
        </p:txBody>
      </p:sp>
      <p:sp>
        <p:nvSpPr>
          <p:cNvPr id="229385" name="Text Box 9"/>
          <p:cNvSpPr txBox="1">
            <a:spLocks noChangeArrowheads="1"/>
          </p:cNvSpPr>
          <p:nvPr/>
        </p:nvSpPr>
        <p:spPr bwMode="auto">
          <a:xfrm>
            <a:off x="3743326"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1"/>
            <a:ext cx="990600" cy="1338828"/>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1"/>
            <a:ext cx="990600" cy="1338828"/>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eaLnBrk="1" hangingPunct="1">
              <a:spcBef>
                <a:spcPct val="50000"/>
              </a:spcBef>
              <a:defRPr/>
            </a:pPr>
            <a:endParaRPr lang="en-US" sz="1000" b="1">
              <a:solidFill>
                <a:srgbClr val="FFFFFF"/>
              </a:solidFill>
              <a:latin typeface="Arial Narrow" charset="0"/>
              <a:cs typeface="Times New Roman" charset="0"/>
            </a:endParaRPr>
          </a:p>
        </p:txBody>
      </p:sp>
      <p:sp>
        <p:nvSpPr>
          <p:cNvPr id="229388" name="TextBox 27"/>
          <p:cNvSpPr txBox="1">
            <a:spLocks noChangeArrowheads="1"/>
          </p:cNvSpPr>
          <p:nvPr/>
        </p:nvSpPr>
        <p:spPr bwMode="auto">
          <a:xfrm>
            <a:off x="7924800" y="71439"/>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2938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latin typeface="Arial" charset="0"/>
                <a:ea typeface="Times New Roman" charset="0"/>
              </a:rPr>
              <a:t>NT Overview (History)</a:t>
            </a:r>
          </a:p>
        </p:txBody>
      </p:sp>
      <p:sp>
        <p:nvSpPr>
          <p:cNvPr id="32" name="Text Box 19"/>
          <p:cNvSpPr txBox="1">
            <a:spLocks noChangeArrowheads="1"/>
          </p:cNvSpPr>
          <p:nvPr/>
        </p:nvSpPr>
        <p:spPr bwMode="auto">
          <a:xfrm>
            <a:off x="990607" y="3657602"/>
            <a:ext cx="792163" cy="37365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67" rIns="0"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7" y="3657602"/>
            <a:ext cx="792163" cy="37365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67" rIns="0"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2"/>
            <a:ext cx="792163" cy="37365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67" rIns="0"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2"/>
            <a:ext cx="1800225" cy="37365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67" rIns="0"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29397" name="Text Box 20"/>
          <p:cNvSpPr txBox="1">
            <a:spLocks noChangeArrowheads="1"/>
          </p:cNvSpPr>
          <p:nvPr/>
        </p:nvSpPr>
        <p:spPr bwMode="auto">
          <a:xfrm>
            <a:off x="6477002"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29398" name="Text Box 7"/>
          <p:cNvSpPr txBox="1">
            <a:spLocks noChangeArrowheads="1"/>
          </p:cNvSpPr>
          <p:nvPr/>
        </p:nvSpPr>
        <p:spPr bwMode="auto">
          <a:xfrm>
            <a:off x="2667000" y="1987845"/>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eaLnBrk="1" hangingPunct="1">
              <a:spcBef>
                <a:spcPct val="50000"/>
              </a:spcBef>
            </a:pPr>
            <a:endParaRPr lang="en-US" sz="900" b="1">
              <a:solidFill>
                <a:srgbClr val="000000"/>
              </a:solidFill>
              <a:latin typeface="Arial Narrow" charset="0"/>
              <a:cs typeface="Times New Roman" charset="0"/>
            </a:endParaRPr>
          </a:p>
        </p:txBody>
      </p:sp>
      <p:sp>
        <p:nvSpPr>
          <p:cNvPr id="22939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29401"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2940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7"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29403"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u="sng" dirty="0">
                <a:solidFill>
                  <a:srgbClr val="000000"/>
                </a:solidFill>
                <a:latin typeface="Arail" charset="0"/>
                <a:cs typeface="Arail" charset="0"/>
              </a:rPr>
              <a:t>Start</a:t>
            </a:r>
          </a:p>
          <a:p>
            <a:pPr eaLnBrk="1" hangingPunct="1"/>
            <a:r>
              <a:rPr lang="ru-RU" altLang="zh-CN" b="1" dirty="0">
                <a:solidFill>
                  <a:srgbClr val="000000"/>
                </a:solidFill>
                <a:latin typeface="Arail" charset="0"/>
                <a:cs typeface="Arail" charset="0"/>
              </a:rPr>
              <a:t>"</a:t>
            </a:r>
            <a:r>
              <a:rPr lang="en-US" altLang="zh-CN" b="1" dirty="0">
                <a:solidFill>
                  <a:srgbClr val="000000"/>
                </a:solidFill>
                <a:latin typeface="Arail" charset="0"/>
                <a:cs typeface="Arail" charset="0"/>
              </a:rPr>
              <a:t>So when the apostles were with Jesus, they kept asking him, </a:t>
            </a:r>
            <a:r>
              <a:rPr lang="ru-RU" altLang="zh-CN" b="1" dirty="0">
                <a:solidFill>
                  <a:srgbClr val="000000"/>
                </a:solidFill>
                <a:latin typeface="Arail" charset="0"/>
                <a:cs typeface="Arail" charset="0"/>
              </a:rPr>
              <a:t>"</a:t>
            </a:r>
            <a:r>
              <a:rPr lang="en-US" altLang="zh-CN" b="1" dirty="0">
                <a:solidFill>
                  <a:srgbClr val="000000"/>
                </a:solidFill>
                <a:latin typeface="Arail" charset="0"/>
                <a:cs typeface="Arail" charset="0"/>
              </a:rPr>
              <a:t>Lord, has the time come for you to free Israel and </a:t>
            </a:r>
            <a:r>
              <a:rPr lang="en-US" altLang="zh-CN" b="1" dirty="0">
                <a:solidFill>
                  <a:srgbClr val="800000"/>
                </a:solidFill>
                <a:latin typeface="Arail" charset="0"/>
                <a:cs typeface="Arail" charset="0"/>
              </a:rPr>
              <a:t>restore our kingdom</a:t>
            </a:r>
            <a:r>
              <a:rPr lang="en-US" altLang="zh-CN" b="1" dirty="0">
                <a:solidFill>
                  <a:srgbClr val="000000"/>
                </a:solidFill>
                <a:latin typeface="Arail" charset="0"/>
                <a:cs typeface="Arail" charset="0"/>
              </a:rPr>
              <a:t>?</a:t>
            </a:r>
            <a:r>
              <a:rPr lang="ru-RU" altLang="zh-CN" b="1" dirty="0">
                <a:solidFill>
                  <a:srgbClr val="000000"/>
                </a:solidFill>
                <a:latin typeface="Arail" charset="0"/>
                <a:cs typeface="Arail" charset="0"/>
              </a:rPr>
              <a:t>"</a:t>
            </a:r>
            <a:r>
              <a:rPr lang="en-US" altLang="zh-CN" b="1" dirty="0">
                <a:solidFill>
                  <a:srgbClr val="000000"/>
                </a:solidFill>
                <a:latin typeface="Arail" charset="0"/>
                <a:cs typeface="Arail" charset="0"/>
              </a:rPr>
              <a:t> (Acts 1:6 </a:t>
            </a:r>
            <a:r>
              <a:rPr lang="en-US" altLang="zh-CN" sz="2000" b="1" dirty="0">
                <a:solidFill>
                  <a:srgbClr val="000000"/>
                </a:solidFill>
                <a:latin typeface="Arail" charset="0"/>
                <a:cs typeface="Arail" charset="0"/>
              </a:rPr>
              <a:t>NLT</a:t>
            </a:r>
            <a:r>
              <a:rPr lang="en-US" altLang="zh-CN" b="1" dirty="0">
                <a:solidFill>
                  <a:srgbClr val="000000"/>
                </a:solidFill>
                <a:latin typeface="Arail" charset="0"/>
                <a:cs typeface="Arail" charset="0"/>
              </a:rPr>
              <a:t>)</a:t>
            </a:r>
          </a:p>
          <a:p>
            <a:pPr eaLnBrk="1" hangingPunct="1"/>
            <a:endParaRPr lang="en-US" b="1" dirty="0">
              <a:latin typeface="Arail"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000000"/>
                </a:solidFill>
                <a:latin typeface="Arail" charset="0"/>
                <a:cs typeface="Arail" charset="0"/>
              </a:rPr>
              <a:t> </a:t>
            </a:r>
            <a:r>
              <a:rPr lang="en-US" altLang="zh-CN" b="1" u="sng" dirty="0">
                <a:solidFill>
                  <a:srgbClr val="000000"/>
                </a:solidFill>
                <a:latin typeface="Arail" charset="0"/>
                <a:cs typeface="Arail" charset="0"/>
              </a:rPr>
              <a:t>End</a:t>
            </a:r>
            <a:endParaRPr lang="en-US" altLang="zh-CN" b="1" dirty="0">
              <a:solidFill>
                <a:srgbClr val="000000"/>
              </a:solidFill>
              <a:latin typeface="Arail" charset="0"/>
              <a:cs typeface="Arail" charset="0"/>
            </a:endParaRPr>
          </a:p>
          <a:p>
            <a:pPr eaLnBrk="1" hangingPunct="1"/>
            <a:r>
              <a:rPr lang="ru-RU" altLang="zh-CN" b="1" dirty="0">
                <a:solidFill>
                  <a:srgbClr val="000000"/>
                </a:solidFill>
                <a:latin typeface="Arail" charset="0"/>
                <a:cs typeface="Arail" charset="0"/>
              </a:rPr>
              <a:t>"</a:t>
            </a:r>
            <a:r>
              <a:rPr lang="en-US" altLang="zh-CN" b="1" dirty="0">
                <a:solidFill>
                  <a:srgbClr val="000000"/>
                </a:solidFill>
                <a:latin typeface="Arail" charset="0"/>
                <a:cs typeface="Arail" charset="0"/>
              </a:rPr>
              <a:t>For the next two years, Paul lived in Rome at his own expense. He welcomed all who visited him,  </a:t>
            </a:r>
            <a:r>
              <a:rPr lang="en-US" altLang="zh-CN" b="1" baseline="30000" dirty="0">
                <a:solidFill>
                  <a:srgbClr val="000000"/>
                </a:solidFill>
                <a:latin typeface="Arail" charset="0"/>
                <a:cs typeface="Arail" charset="0"/>
              </a:rPr>
              <a:t>31</a:t>
            </a:r>
            <a:r>
              <a:rPr lang="en-US" altLang="zh-CN" b="1" dirty="0">
                <a:solidFill>
                  <a:srgbClr val="000000"/>
                </a:solidFill>
                <a:latin typeface="Arail" charset="0"/>
                <a:cs typeface="Arail" charset="0"/>
              </a:rPr>
              <a:t>boldly </a:t>
            </a:r>
            <a:r>
              <a:rPr lang="en-US" altLang="zh-CN" b="1" dirty="0">
                <a:solidFill>
                  <a:srgbClr val="800000"/>
                </a:solidFill>
                <a:latin typeface="Arail" charset="0"/>
                <a:cs typeface="Arail" charset="0"/>
              </a:rPr>
              <a:t>proclaiming the Kingdom of God</a:t>
            </a:r>
            <a:r>
              <a:rPr lang="en-US" altLang="zh-CN" b="1" dirty="0">
                <a:solidFill>
                  <a:srgbClr val="000000"/>
                </a:solidFill>
                <a:latin typeface="Arail" charset="0"/>
                <a:cs typeface="Arail" charset="0"/>
              </a:rPr>
              <a:t> and teaching about the Lord Jesus Christ. And no one tried to stop him</a:t>
            </a:r>
            <a:r>
              <a:rPr lang="ru-RU" altLang="zh-CN" b="1" dirty="0">
                <a:solidFill>
                  <a:srgbClr val="000000"/>
                </a:solidFill>
                <a:latin typeface="Arail" charset="0"/>
                <a:cs typeface="Arail" charset="0"/>
              </a:rPr>
              <a:t>"</a:t>
            </a:r>
            <a:r>
              <a:rPr lang="en-US" altLang="zh-CN" b="1" dirty="0">
                <a:solidFill>
                  <a:srgbClr val="000000"/>
                </a:solidFill>
                <a:latin typeface="Arail" charset="0"/>
                <a:cs typeface="Arail" charset="0"/>
              </a:rPr>
              <a:t> (Acts 28:30-31 </a:t>
            </a:r>
            <a:r>
              <a:rPr lang="en-US" altLang="zh-CN" sz="2000" b="1" dirty="0">
                <a:solidFill>
                  <a:srgbClr val="000000"/>
                </a:solidFill>
                <a:latin typeface="Arail" charset="0"/>
                <a:cs typeface="Arail" charset="0"/>
              </a:rPr>
              <a:t>NLT</a:t>
            </a:r>
            <a:r>
              <a:rPr lang="en-US" altLang="zh-CN" b="1" dirty="0">
                <a:solidFill>
                  <a:srgbClr val="000000"/>
                </a:solidFill>
                <a:latin typeface="Arail" charset="0"/>
                <a:cs typeface="Arail" charset="0"/>
              </a:rPr>
              <a:t>).</a:t>
            </a:r>
          </a:p>
          <a:p>
            <a:pPr eaLnBrk="1" hangingPunct="1"/>
            <a:endParaRPr lang="en-US" b="1" dirty="0">
              <a:solidFill>
                <a:srgbClr val="000000"/>
              </a:solidFill>
              <a:latin typeface="Arail"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1619250" y="27006"/>
            <a:ext cx="7308850" cy="83978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lIns="90384" tIns="44401" rIns="90384" bIns="44401" anchor="ct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a:defRPr/>
            </a:pPr>
            <a:r>
              <a:rPr lang="en-US" sz="5400" dirty="0">
                <a:ea typeface="ＭＳ Ｐゴシック" pitchFamily="-112" charset="-128"/>
                <a:cs typeface="ＭＳ Ｐゴシック" pitchFamily="-112" charset="-128"/>
              </a:rPr>
              <a:t>Kingdom:</a:t>
            </a:r>
          </a:p>
        </p:txBody>
      </p:sp>
      <p:pic>
        <p:nvPicPr>
          <p:cNvPr id="245761" name="Picture 2"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7779" name="Rectangle 3"/>
          <p:cNvSpPr>
            <a:spLocks noGrp="1" noChangeArrowheads="1"/>
          </p:cNvSpPr>
          <p:nvPr>
            <p:ph type="title"/>
          </p:nvPr>
        </p:nvSpPr>
        <p:spPr>
          <a:xfrm>
            <a:off x="1547816" y="692150"/>
            <a:ext cx="7596187" cy="839788"/>
          </a:xfrm>
          <a:effectLst>
            <a:outerShdw blurRad="63500" dist="107763" dir="2700000" algn="ctr" rotWithShape="0">
              <a:srgbClr val="000000">
                <a:alpha val="74998"/>
              </a:srgbClr>
            </a:outerShdw>
          </a:effectLst>
        </p:spPr>
        <p:txBody>
          <a:bodyPr/>
          <a:lstStyle/>
          <a:p>
            <a:pPr>
              <a:defRPr/>
            </a:pPr>
            <a:r>
              <a:rPr lang="en-US" sz="4000" dirty="0">
                <a:ea typeface="ＭＳ Ｐゴシック" pitchFamily="-112" charset="-128"/>
                <a:cs typeface="ＭＳ Ｐゴシック" pitchFamily="-112" charset="-128"/>
              </a:rPr>
              <a:t>An All-Encompassing Theme</a:t>
            </a:r>
          </a:p>
        </p:txBody>
      </p:sp>
      <p:sp>
        <p:nvSpPr>
          <p:cNvPr id="1867780" name="Rectangle 4"/>
          <p:cNvSpPr>
            <a:spLocks noGrp="1" noChangeArrowheads="1"/>
          </p:cNvSpPr>
          <p:nvPr>
            <p:ph type="body" sz="half" idx="1"/>
          </p:nvPr>
        </p:nvSpPr>
        <p:spPr>
          <a:xfrm>
            <a:off x="0" y="1600201"/>
            <a:ext cx="4495800" cy="3886200"/>
          </a:xfrm>
        </p:spPr>
        <p:txBody>
          <a:bodyPr/>
          <a:lstStyle/>
          <a:p>
            <a:pPr marL="66599" indent="-66599">
              <a:lnSpc>
                <a:spcPct val="80000"/>
              </a:lnSpc>
              <a:buNone/>
            </a:pPr>
            <a:r>
              <a:rPr lang="en-US" altLang="zh-CN" sz="2000" b="1" dirty="0">
                <a:latin typeface="Arial" charset="0"/>
                <a:ea typeface="SimSun" charset="0"/>
                <a:cs typeface="SimSun" charset="0"/>
              </a:rPr>
              <a:t>Genesis 1:26-28</a:t>
            </a:r>
          </a:p>
          <a:p>
            <a:pPr marL="66599" indent="-66599">
              <a:lnSpc>
                <a:spcPct val="80000"/>
              </a:lnSpc>
              <a:buNone/>
            </a:pPr>
            <a:endParaRPr lang="en-US" altLang="zh-CN" sz="2000" b="1" dirty="0">
              <a:latin typeface="Arial" charset="0"/>
              <a:ea typeface="SimSun" charset="0"/>
              <a:cs typeface="SimSun" charset="0"/>
            </a:endParaRPr>
          </a:p>
          <a:p>
            <a:pPr marL="66599" indent="-66599">
              <a:lnSpc>
                <a:spcPct val="80000"/>
              </a:lnSpc>
              <a:buNone/>
            </a:pPr>
            <a:r>
              <a:rPr lang="ru-RU" altLang="zh-CN" sz="2000" b="1" dirty="0">
                <a:latin typeface="Arial" charset="0"/>
                <a:ea typeface="SimSun" charset="0"/>
                <a:cs typeface="SimSun" charset="0"/>
              </a:rPr>
              <a:t>"</a:t>
            </a: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ru-RU"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1867781" name="Rectangle 5"/>
          <p:cNvSpPr>
            <a:spLocks noGrp="1" noChangeArrowheads="1"/>
          </p:cNvSpPr>
          <p:nvPr>
            <p:ph type="body" sz="half" idx="2"/>
          </p:nvPr>
        </p:nvSpPr>
        <p:spPr>
          <a:xfrm>
            <a:off x="5105400" y="1600200"/>
            <a:ext cx="3810000" cy="2667000"/>
          </a:xfrm>
        </p:spPr>
        <p:txBody>
          <a:bodyPr/>
          <a:lstStyle/>
          <a:p>
            <a:pPr marL="0" indent="0">
              <a:lnSpc>
                <a:spcPct val="80000"/>
              </a:lnSpc>
              <a:buNone/>
            </a:pPr>
            <a:r>
              <a:rPr lang="en-US" sz="2000" b="1" dirty="0">
                <a:latin typeface="Arial" charset="0"/>
                <a:ea typeface="ＭＳ Ｐゴシック" charset="0"/>
                <a:cs typeface="ＭＳ Ｐゴシック" charset="0"/>
              </a:rPr>
              <a:t>Revelation 22:5</a:t>
            </a:r>
          </a:p>
          <a:p>
            <a:pPr marL="0" indent="0">
              <a:lnSpc>
                <a:spcPct val="80000"/>
              </a:lnSpc>
              <a:buNone/>
            </a:pPr>
            <a:endParaRPr lang="en-US" sz="2000" b="1" dirty="0">
              <a:latin typeface="Arial" charset="0"/>
              <a:ea typeface="ＭＳ Ｐゴシック" charset="0"/>
              <a:cs typeface="ＭＳ Ｐゴシック" charset="0"/>
            </a:endParaRPr>
          </a:p>
          <a:p>
            <a:pPr marL="0" indent="0">
              <a:lnSpc>
                <a:spcPct val="80000"/>
              </a:lnSpc>
              <a:buNone/>
            </a:pPr>
            <a:r>
              <a:rPr lang="ru-RU" altLang="ja-JP" sz="2000" b="1" dirty="0">
                <a:latin typeface="Arial" charset="0"/>
                <a:ea typeface="ＭＳ Ｐゴシック" charset="0"/>
                <a:cs typeface="ＭＳ Ｐゴシック" charset="0"/>
              </a:rPr>
              <a:t>"</a:t>
            </a:r>
            <a:r>
              <a:rPr lang="en-US" altLang="ja-JP" sz="2000" b="1" dirty="0">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dirty="0">
                <a:solidFill>
                  <a:schemeClr val="tx2"/>
                </a:solidFill>
                <a:latin typeface="Arial" charset="0"/>
                <a:ea typeface="ＭＳ Ｐゴシック" charset="0"/>
                <a:cs typeface="ＭＳ Ｐゴシック" charset="0"/>
              </a:rPr>
              <a:t>reign</a:t>
            </a:r>
            <a:r>
              <a:rPr lang="en-US" altLang="ja-JP" sz="2000" b="1" dirty="0">
                <a:latin typeface="Arial" charset="0"/>
                <a:ea typeface="ＭＳ Ｐゴシック" charset="0"/>
                <a:cs typeface="ＭＳ Ｐゴシック" charset="0"/>
              </a:rPr>
              <a:t> for ever and ever.</a:t>
            </a:r>
            <a:r>
              <a:rPr lang="ru-RU" altLang="ja-JP" sz="2000" b="1" dirty="0">
                <a:latin typeface="Arial" charset="0"/>
                <a:ea typeface="ＭＳ Ｐゴシック" charset="0"/>
                <a:cs typeface="ＭＳ Ｐゴシック" charset="0"/>
              </a:rPr>
              <a:t>"</a:t>
            </a:r>
            <a:endParaRPr lang="en-US"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90092"/>
          </a:xfrm>
          <a:prstGeom prst="rect">
            <a:avLst/>
          </a:prstGeom>
          <a:solidFill>
            <a:srgbClr val="000000"/>
          </a:solidFill>
          <a:ln>
            <a:noFill/>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dirty="0">
                <a:latin typeface="Arial" charset="0"/>
              </a:rPr>
              <a:t>Command</a:t>
            </a:r>
          </a:p>
        </p:txBody>
      </p:sp>
      <p:sp>
        <p:nvSpPr>
          <p:cNvPr id="1867783" name="Text Box 7"/>
          <p:cNvSpPr txBox="1">
            <a:spLocks noChangeArrowheads="1"/>
          </p:cNvSpPr>
          <p:nvPr/>
        </p:nvSpPr>
        <p:spPr bwMode="auto">
          <a:xfrm>
            <a:off x="6248400" y="6096000"/>
            <a:ext cx="2209800" cy="590092"/>
          </a:xfrm>
          <a:prstGeom prst="rect">
            <a:avLst/>
          </a:prstGeom>
          <a:solidFill>
            <a:srgbClr val="000000"/>
          </a:solidFill>
          <a:ln>
            <a:noFill/>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latin typeface="Arial" charset="0"/>
              </a:rPr>
              <a:t>Fulfillment</a:t>
            </a:r>
          </a:p>
        </p:txBody>
      </p:sp>
      <p:sp>
        <p:nvSpPr>
          <p:cNvPr id="1867784" name="AutoShape 8"/>
          <p:cNvSpPr>
            <a:spLocks noChangeArrowheads="1"/>
          </p:cNvSpPr>
          <p:nvPr/>
        </p:nvSpPr>
        <p:spPr bwMode="auto">
          <a:xfrm>
            <a:off x="2514601"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12700">
            <a:solidFill>
              <a:schemeClr val="tx1"/>
            </a:solidFill>
            <a:miter lim="800000"/>
            <a:headEnd/>
            <a:tailEnd/>
          </a:ln>
        </p:spPr>
        <p:txBody>
          <a:bodyPr wrap="none" lIns="91334" tIns="45667" rIns="91334" bIns="45667" anchor="ctr"/>
          <a:lstStyle/>
          <a:p>
            <a:endParaRPr lang="en-US"/>
          </a:p>
        </p:txBody>
      </p:sp>
      <p:sp>
        <p:nvSpPr>
          <p:cNvPr id="1867785" name="Text Box 9"/>
          <p:cNvSpPr txBox="1">
            <a:spLocks noChangeArrowheads="1"/>
          </p:cNvSpPr>
          <p:nvPr/>
        </p:nvSpPr>
        <p:spPr bwMode="auto">
          <a:xfrm>
            <a:off x="152400" y="5486404"/>
            <a:ext cx="8839200" cy="52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dirty="0">
                <a:solidFill>
                  <a:srgbClr val="FFFF00"/>
                </a:solidFill>
                <a:latin typeface="Arial" charset="0"/>
              </a:rPr>
              <a:t>The Bible</a:t>
            </a:r>
            <a:r>
              <a:rPr lang="uk-UA" altLang="ja-JP" sz="2800" dirty="0">
                <a:solidFill>
                  <a:srgbClr val="FFFF00"/>
                </a:solidFill>
                <a:latin typeface="Arial" charset="0"/>
              </a:rPr>
              <a:t>'</a:t>
            </a:r>
            <a:r>
              <a:rPr lang="en-US" altLang="ja-JP" sz="2800" dirty="0">
                <a:solidFill>
                  <a:srgbClr val="FFFF00"/>
                </a:solidFill>
                <a:latin typeface="Arial" charset="0"/>
              </a:rPr>
              <a:t>s Theme: God extends His rule to man</a:t>
            </a:r>
            <a:endParaRPr lang="en-US" sz="2800" dirty="0">
              <a:solidFill>
                <a:srgbClr val="FFFF00"/>
              </a:solidFill>
              <a:latin typeface="Arial" charset="0"/>
            </a:endParaRPr>
          </a:p>
        </p:txBody>
      </p:sp>
      <p:sp>
        <p:nvSpPr>
          <p:cNvPr id="1867786" name="Text Box 10"/>
          <p:cNvSpPr txBox="1">
            <a:spLocks noChangeArrowheads="1"/>
          </p:cNvSpPr>
          <p:nvPr/>
        </p:nvSpPr>
        <p:spPr bwMode="auto">
          <a:xfrm>
            <a:off x="3048000" y="6084692"/>
            <a:ext cx="2820144" cy="584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000000"/>
                </a:solidFill>
                <a:latin typeface="Arial" charset="0"/>
              </a:rPr>
              <a:t>Covenants</a:t>
            </a:r>
          </a:p>
        </p:txBody>
      </p:sp>
      <p:sp>
        <p:nvSpPr>
          <p:cNvPr id="245770" name="Text Box 11"/>
          <p:cNvSpPr txBox="1">
            <a:spLocks noChangeArrowheads="1"/>
          </p:cNvSpPr>
          <p:nvPr/>
        </p:nvSpPr>
        <p:spPr bwMode="auto">
          <a:xfrm>
            <a:off x="9181256" y="152409"/>
            <a:ext cx="129540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dirty="0">
                <a:solidFill>
                  <a:srgbClr val="FFFFFF"/>
                </a:solidFill>
                <a:latin typeface="Arial" charset="0"/>
              </a:rPr>
              <a:t>OTS 33</a:t>
            </a:r>
          </a:p>
        </p:txBody>
      </p:sp>
      <p:sp>
        <p:nvSpPr>
          <p:cNvPr id="13" name="TextBox 27"/>
          <p:cNvSpPr txBox="1">
            <a:spLocks noChangeArrowheads="1"/>
          </p:cNvSpPr>
          <p:nvPr/>
        </p:nvSpPr>
        <p:spPr bwMode="auto">
          <a:xfrm>
            <a:off x="7924800" y="71438"/>
            <a:ext cx="11557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dirty="0">
                <a:solidFill>
                  <a:srgbClr val="FFFFFF"/>
                </a:solidFill>
                <a:latin typeface="Arial" charset="0"/>
                <a:cs typeface="Arial" charset="0"/>
              </a:rPr>
              <a:t>24b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18" dur="500"/>
                                        <p:tgtEl>
                                          <p:spTgt spid="186778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867785"/>
                                        </p:tgtEl>
                                        <p:attrNameLst>
                                          <p:attrName>style.visibility</p:attrName>
                                        </p:attrNameLst>
                                      </p:cBhvr>
                                      <p:to>
                                        <p:strVal val="visible"/>
                                      </p:to>
                                    </p:set>
                                    <p:animEffect transition="in" filter="fade">
                                      <p:cBhvr>
                                        <p:cTn id="23" dur="100"/>
                                        <p:tgtEl>
                                          <p:spTgt spid="1867785"/>
                                        </p:tgtEl>
                                      </p:cBhvr>
                                    </p:animEffect>
                                    <p:anim calcmode="lin" valueType="num">
                                      <p:cBhvr>
                                        <p:cTn id="24" dur="400" fill="hold"/>
                                        <p:tgtEl>
                                          <p:spTgt spid="1867785"/>
                                        </p:tgtEl>
                                        <p:attrNameLst>
                                          <p:attrName>ppt_x</p:attrName>
                                        </p:attrNameLst>
                                      </p:cBhvr>
                                      <p:tavLst>
                                        <p:tav tm="0">
                                          <p:val>
                                            <p:strVal val="#ppt_x"/>
                                          </p:val>
                                        </p:tav>
                                        <p:tav tm="100000">
                                          <p:val>
                                            <p:strVal val="#ppt_x"/>
                                          </p:val>
                                        </p:tav>
                                      </p:tavLst>
                                    </p:anim>
                                    <p:anim calcmode="lin" valueType="num">
                                      <p:cBhvr>
                                        <p:cTn id="25" dur="400" fill="hold"/>
                                        <p:tgtEl>
                                          <p:spTgt spid="186778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1867782"/>
                                        </p:tgtEl>
                                        <p:attrNameLst>
                                          <p:attrName>style.visibility</p:attrName>
                                        </p:attrNameLst>
                                      </p:cBhvr>
                                      <p:to>
                                        <p:strVal val="visible"/>
                                      </p:to>
                                    </p:set>
                                    <p:animEffect transition="in" filter="fade">
                                      <p:cBhvr>
                                        <p:cTn id="32" dur="100"/>
                                        <p:tgtEl>
                                          <p:spTgt spid="1867782"/>
                                        </p:tgtEl>
                                      </p:cBhvr>
                                    </p:animEffect>
                                    <p:anim calcmode="lin" valueType="num">
                                      <p:cBhvr>
                                        <p:cTn id="33" dur="400" fill="hold"/>
                                        <p:tgtEl>
                                          <p:spTgt spid="1867782"/>
                                        </p:tgtEl>
                                        <p:attrNameLst>
                                          <p:attrName>ppt_x</p:attrName>
                                        </p:attrNameLst>
                                      </p:cBhvr>
                                      <p:tavLst>
                                        <p:tav tm="0">
                                          <p:val>
                                            <p:strVal val="#ppt_x"/>
                                          </p:val>
                                        </p:tav>
                                        <p:tav tm="100000">
                                          <p:val>
                                            <p:strVal val="#ppt_x"/>
                                          </p:val>
                                        </p:tav>
                                      </p:tavLst>
                                    </p:anim>
                                    <p:anim calcmode="lin" valueType="num">
                                      <p:cBhvr>
                                        <p:cTn id="34" dur="400" fill="hold"/>
                                        <p:tgtEl>
                                          <p:spTgt spid="186778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867783"/>
                                        </p:tgtEl>
                                        <p:attrNameLst>
                                          <p:attrName>style.visibility</p:attrName>
                                        </p:attrNameLst>
                                      </p:cBhvr>
                                      <p:to>
                                        <p:strVal val="visible"/>
                                      </p:to>
                                    </p:set>
                                    <p:animEffect transition="in" filter="fade">
                                      <p:cBhvr>
                                        <p:cTn id="41" dur="100"/>
                                        <p:tgtEl>
                                          <p:spTgt spid="1867783"/>
                                        </p:tgtEl>
                                      </p:cBhvr>
                                    </p:animEffect>
                                    <p:anim calcmode="lin" valueType="num">
                                      <p:cBhvr>
                                        <p:cTn id="42" dur="400" fill="hold"/>
                                        <p:tgtEl>
                                          <p:spTgt spid="1867783"/>
                                        </p:tgtEl>
                                        <p:attrNameLst>
                                          <p:attrName>ppt_x</p:attrName>
                                        </p:attrNameLst>
                                      </p:cBhvr>
                                      <p:tavLst>
                                        <p:tav tm="0">
                                          <p:val>
                                            <p:strVal val="#ppt_x"/>
                                          </p:val>
                                        </p:tav>
                                        <p:tav tm="100000">
                                          <p:val>
                                            <p:strVal val="#ppt_x"/>
                                          </p:val>
                                        </p:tav>
                                      </p:tavLst>
                                    </p:anim>
                                    <p:anim calcmode="lin" valueType="num">
                                      <p:cBhvr>
                                        <p:cTn id="43" dur="400" fill="hold"/>
                                        <p:tgtEl>
                                          <p:spTgt spid="1867783"/>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67784"/>
                                        </p:tgtEl>
                                        <p:attrNameLst>
                                          <p:attrName>style.visibility</p:attrName>
                                        </p:attrNameLst>
                                      </p:cBhvr>
                                      <p:to>
                                        <p:strVal val="visible"/>
                                      </p:to>
                                    </p:set>
                                    <p:animEffect transition="in" filter="wipe(left)">
                                      <p:cBhvr>
                                        <p:cTn id="50" dur="3000"/>
                                        <p:tgtEl>
                                          <p:spTgt spid="1867784"/>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1867786"/>
                                        </p:tgtEl>
                                        <p:attrNameLst>
                                          <p:attrName>style.visibility</p:attrName>
                                        </p:attrNameLst>
                                      </p:cBhvr>
                                      <p:to>
                                        <p:strVal val="visible"/>
                                      </p:to>
                                    </p:set>
                                    <p:animEffect transition="in" filter="fade">
                                      <p:cBhvr>
                                        <p:cTn id="53" dur="100"/>
                                        <p:tgtEl>
                                          <p:spTgt spid="1867786"/>
                                        </p:tgtEl>
                                      </p:cBhvr>
                                    </p:animEffect>
                                    <p:anim calcmode="lin" valueType="num">
                                      <p:cBhvr>
                                        <p:cTn id="54" dur="400" fill="hold"/>
                                        <p:tgtEl>
                                          <p:spTgt spid="1867786"/>
                                        </p:tgtEl>
                                        <p:attrNameLst>
                                          <p:attrName>ppt_x</p:attrName>
                                        </p:attrNameLst>
                                      </p:cBhvr>
                                      <p:tavLst>
                                        <p:tav tm="0">
                                          <p:val>
                                            <p:strVal val="#ppt_x"/>
                                          </p:val>
                                        </p:tav>
                                        <p:tav tm="100000">
                                          <p:val>
                                            <p:strVal val="#ppt_x"/>
                                          </p:val>
                                        </p:tav>
                                      </p:tavLst>
                                    </p:anim>
                                    <p:anim calcmode="lin" valueType="num">
                                      <p:cBhvr>
                                        <p:cTn id="55" dur="400" fill="hold"/>
                                        <p:tgtEl>
                                          <p:spTgt spid="1867786"/>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67780" grpId="0" build="p"/>
      <p:bldP spid="1867781" grpId="0" build="p"/>
      <p:bldP spid="1867782" grpId="0" animBg="1"/>
      <p:bldP spid="1867783" grpId="0" animBg="1"/>
      <p:bldP spid="1867784" grpId="0" animBg="1"/>
      <p:bldP spid="1867785" grpId="0"/>
      <p:bldP spid="186778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7810" name="Rectangle 3"/>
          <p:cNvSpPr>
            <a:spLocks noGrp="1" noChangeArrowheads="1"/>
          </p:cNvSpPr>
          <p:nvPr>
            <p:ph type="title"/>
          </p:nvPr>
        </p:nvSpPr>
        <p:spPr>
          <a:xfrm>
            <a:off x="685800" y="304800"/>
            <a:ext cx="7772400" cy="1143000"/>
          </a:xfrm>
        </p:spPr>
        <p:txBody>
          <a:bodyPr/>
          <a:lstStyle/>
          <a:p>
            <a:r>
              <a:rPr lang="en-US">
                <a:solidFill>
                  <a:schemeClr val="tx1"/>
                </a:solidFill>
                <a:latin typeface="Arial" charset="0"/>
                <a:ea typeface="ＭＳ Ｐゴシック" charset="0"/>
                <a:cs typeface="ＭＳ Ｐゴシック" charset="0"/>
              </a:rPr>
              <a:t>The Kingdom in Genesis 1</a:t>
            </a:r>
            <a:endParaRPr lang="en-US">
              <a:latin typeface="Arial" charset="0"/>
              <a:ea typeface="ＭＳ Ｐゴシック" charset="0"/>
              <a:cs typeface="ＭＳ Ｐゴシック" charset="0"/>
            </a:endParaRPr>
          </a:p>
        </p:txBody>
      </p:sp>
      <p:sp>
        <p:nvSpPr>
          <p:cNvPr id="2318340" name="Rectangle 4"/>
          <p:cNvSpPr>
            <a:spLocks noChangeArrowheads="1"/>
          </p:cNvSpPr>
          <p:nvPr/>
        </p:nvSpPr>
        <p:spPr bwMode="auto">
          <a:xfrm>
            <a:off x="457200" y="1905000"/>
            <a:ext cx="8610600" cy="4114800"/>
          </a:xfrm>
          <a:prstGeom prst="rect">
            <a:avLst/>
          </a:prstGeom>
          <a:noFill/>
          <a:ln w="12700">
            <a:noFill/>
            <a:miter lim="800000"/>
            <a:headEnd/>
            <a:tailEnd/>
          </a:ln>
          <a:effectLst/>
        </p:spPr>
        <p:txBody>
          <a:bodyPr lIns="90384" tIns="44401" rIns="90384" bIns="44401"/>
          <a:lstStyle/>
          <a:p>
            <a:pPr marL="342512" indent="-342512" algn="l" eaLnBrk="0" hangingPunct="0">
              <a:spcBef>
                <a:spcPct val="20000"/>
              </a:spcBef>
              <a:buClr>
                <a:srgbClr val="FFFF00"/>
              </a:buClr>
              <a:buSzPct val="75000"/>
              <a:defRPr/>
            </a:pPr>
            <a:r>
              <a:rPr lang="en-US" sz="3600" b="1" dirty="0">
                <a:solidFill>
                  <a:srgbClr val="FFFFFF"/>
                </a:solidFill>
                <a:effectLst>
                  <a:glow rad="101600">
                    <a:srgbClr val="000000">
                      <a:alpha val="75000"/>
                    </a:srgbClr>
                  </a:glow>
                </a:effectLst>
                <a:latin typeface="Arial" pitchFamily="-112" charset="0"/>
                <a:ea typeface="ＭＳ Ｐゴシック" pitchFamily="-112" charset="-128"/>
                <a:cs typeface="ＭＳ Ｐゴシック" pitchFamily="-112" charset="-128"/>
              </a:rPr>
              <a:t>• Uncreated God (1:1)</a:t>
            </a:r>
          </a:p>
          <a:p>
            <a:pPr marL="342512" indent="-342512" algn="l" eaLnBrk="0" hangingPunct="0">
              <a:spcBef>
                <a:spcPct val="20000"/>
              </a:spcBef>
              <a:buClr>
                <a:srgbClr val="FFFF00"/>
              </a:buClr>
              <a:buSzPct val="75000"/>
              <a:defRPr/>
            </a:pPr>
            <a:r>
              <a:rPr lang="en-US" sz="3600" b="1" dirty="0">
                <a:solidFill>
                  <a:srgbClr val="FFFFFF"/>
                </a:solidFill>
                <a:effectLst>
                  <a:glow rad="101600">
                    <a:srgbClr val="000000">
                      <a:alpha val="75000"/>
                    </a:srgbClr>
                  </a:glow>
                </a:effectLst>
                <a:latin typeface="Arial" pitchFamily="-112" charset="0"/>
                <a:ea typeface="ＭＳ Ｐゴシック" pitchFamily="-112" charset="-128"/>
                <a:cs typeface="ＭＳ Ｐゴシック" pitchFamily="-112" charset="-128"/>
              </a:rPr>
              <a:t>• Creation by Word alone (1:4)</a:t>
            </a:r>
          </a:p>
          <a:p>
            <a:pPr marL="342512" indent="-342512" algn="l" eaLnBrk="0" hangingPunct="0">
              <a:spcBef>
                <a:spcPct val="20000"/>
              </a:spcBef>
              <a:buClr>
                <a:srgbClr val="FFFF00"/>
              </a:buClr>
              <a:buSzPct val="75000"/>
              <a:defRPr/>
            </a:pPr>
            <a:r>
              <a:rPr lang="en-US" sz="3600" b="1" dirty="0">
                <a:solidFill>
                  <a:srgbClr val="FFFFFF"/>
                </a:solidFill>
                <a:effectLst>
                  <a:glow rad="101600">
                    <a:srgbClr val="000000">
                      <a:alpha val="75000"/>
                    </a:srgbClr>
                  </a:glow>
                </a:effectLst>
                <a:latin typeface="Arial" pitchFamily="-112" charset="0"/>
                <a:ea typeface="ＭＳ Ｐゴシック" pitchFamily="-112" charset="-128"/>
                <a:cs typeface="ＭＳ Ｐゴシック" pitchFamily="-112" charset="-128"/>
              </a:rPr>
              <a:t>• Creation with ease</a:t>
            </a:r>
          </a:p>
          <a:p>
            <a:pPr marL="342512" indent="-342512" algn="l" eaLnBrk="0" hangingPunct="0">
              <a:spcBef>
                <a:spcPct val="20000"/>
              </a:spcBef>
              <a:buClr>
                <a:srgbClr val="FFFF00"/>
              </a:buClr>
              <a:buSzPct val="75000"/>
              <a:defRPr/>
            </a:pPr>
            <a:r>
              <a:rPr lang="en-US" sz="3600" b="1" dirty="0">
                <a:solidFill>
                  <a:srgbClr val="FFFFFF"/>
                </a:solidFill>
                <a:effectLst>
                  <a:glow rad="101600">
                    <a:srgbClr val="000000">
                      <a:alpha val="75000"/>
                    </a:srgbClr>
                  </a:glow>
                </a:effectLst>
                <a:latin typeface="Arial" pitchFamily="-112" charset="0"/>
                <a:ea typeface="ＭＳ Ｐゴシック" pitchFamily="-112" charset="-128"/>
                <a:cs typeface="ＭＳ Ｐゴシック" pitchFamily="-112" charset="-128"/>
              </a:rPr>
              <a:t>• Sun and moon [gods] created (1:16)</a:t>
            </a:r>
          </a:p>
          <a:p>
            <a:pPr marL="342512" indent="-342512" algn="l" eaLnBrk="0" hangingPunct="0">
              <a:spcBef>
                <a:spcPct val="20000"/>
              </a:spcBef>
              <a:buClr>
                <a:srgbClr val="FFFF00"/>
              </a:buClr>
              <a:buSzPct val="75000"/>
              <a:defRPr/>
            </a:pPr>
            <a:r>
              <a:rPr lang="en-US" sz="3600" b="1" dirty="0">
                <a:solidFill>
                  <a:srgbClr val="FFFFFF"/>
                </a:solidFill>
                <a:effectLst>
                  <a:glow rad="101600">
                    <a:srgbClr val="000000">
                      <a:alpha val="75000"/>
                    </a:srgbClr>
                  </a:glow>
                </a:effectLst>
                <a:latin typeface="Arial" pitchFamily="-112" charset="0"/>
                <a:ea typeface="ＭＳ Ｐゴシック" pitchFamily="-112" charset="-128"/>
                <a:cs typeface="ＭＳ Ｐゴシック" pitchFamily="-112" charset="-128"/>
              </a:rPr>
              <a:t>• Shared rule with man (1:26)</a:t>
            </a:r>
          </a:p>
        </p:txBody>
      </p:sp>
      <p:sp>
        <p:nvSpPr>
          <p:cNvPr id="247812" name="Text Box 106"/>
          <p:cNvSpPr txBox="1">
            <a:spLocks noChangeArrowheads="1"/>
          </p:cNvSpPr>
          <p:nvPr/>
        </p:nvSpPr>
        <p:spPr bwMode="auto">
          <a:xfrm>
            <a:off x="9206408" y="5"/>
            <a:ext cx="838200" cy="830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dirty="0">
                <a:solidFill>
                  <a:srgbClr val="FFFFFF"/>
                </a:solidFill>
                <a:latin typeface="Arial" charset="0"/>
              </a:rPr>
              <a:t>OTS 71a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Bible</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251906" name="Picture 3"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21"/>
            <a:ext cx="3657600" cy="2389187"/>
          </a:xfrm>
        </p:spPr>
      </p:pic>
      <p:sp>
        <p:nvSpPr>
          <p:cNvPr id="251907" name="Text Box 5"/>
          <p:cNvSpPr txBox="1">
            <a:spLocks noChangeArrowheads="1"/>
          </p:cNvSpPr>
          <p:nvPr/>
        </p:nvSpPr>
        <p:spPr bwMode="auto">
          <a:xfrm>
            <a:off x="9189640" y="152404"/>
            <a:ext cx="1143000" cy="830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dirty="0">
                <a:solidFill>
                  <a:srgbClr val="FFFFFF"/>
                </a:solidFill>
                <a:latin typeface="Arial" charset="0"/>
              </a:rPr>
              <a:t>OTS 33</a:t>
            </a:r>
          </a:p>
        </p:txBody>
      </p:sp>
      <p:sp>
        <p:nvSpPr>
          <p:cNvPr id="1871878" name="Rectangle 6"/>
          <p:cNvSpPr>
            <a:spLocks noChangeArrowheads="1"/>
          </p:cNvSpPr>
          <p:nvPr/>
        </p:nvSpPr>
        <p:spPr bwMode="auto">
          <a:xfrm>
            <a:off x="35496" y="1143000"/>
            <a:ext cx="9569896" cy="5181600"/>
          </a:xfrm>
          <a:prstGeom prst="rect">
            <a:avLst/>
          </a:prstGeom>
          <a:noFill/>
          <a:ln w="12700">
            <a:noFill/>
            <a:miter lim="800000"/>
            <a:headEnd/>
            <a:tailEnd/>
          </a:ln>
          <a:effectLst/>
        </p:spPr>
        <p:txBody>
          <a:bodyPr lIns="90384" tIns="44401" rIns="90384" bIns="44401"/>
          <a:lstStyle/>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The Bible narrates </a:t>
            </a:r>
            <a:endParaRPr lang="en-US" altLang="zh-CN" sz="3200" b="1" i="1" dirty="0">
              <a:solidFill>
                <a:srgbClr val="FFFFFF"/>
              </a:solidFill>
              <a:effectLst>
                <a:outerShdw blurRad="50800" dist="50800" dir="2700000" algn="tl" rotWithShape="0">
                  <a:srgbClr val="000000"/>
                </a:outerShdw>
              </a:effectLst>
              <a:latin typeface="Arial" charset="0"/>
              <a:ea typeface="SimSun" charset="0"/>
              <a:cs typeface="SimSun" charset="0"/>
            </a:endParaRP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i="1" dirty="0">
                <a:solidFill>
                  <a:srgbClr val="FFFFFF"/>
                </a:solidFill>
                <a:effectLst>
                  <a:outerShdw blurRad="50800" dist="50800" dir="2700000" algn="tl" rotWithShape="0">
                    <a:srgbClr val="000000"/>
                  </a:outerShdw>
                </a:effectLst>
                <a:latin typeface="Arial" charset="0"/>
                <a:ea typeface="SimSun" charset="0"/>
                <a:cs typeface="SimSun" charset="0"/>
              </a:rPr>
              <a:t>	</a:t>
            </a:r>
            <a:r>
              <a:rPr lang="en-US" altLang="zh-CN" sz="3200" b="1" i="1" dirty="0">
                <a:solidFill>
                  <a:srgbClr val="FFFF00"/>
                </a:solidFill>
                <a:effectLst>
                  <a:outerShdw blurRad="50800" dist="50800" dir="2700000" algn="tl" rotWithShape="0">
                    <a:srgbClr val="000000"/>
                  </a:outerShdw>
                </a:effectLst>
                <a:latin typeface="Arial" charset="0"/>
                <a:ea typeface="SimSun" charset="0"/>
                <a:cs typeface="SimSun" charset="0"/>
              </a:rPr>
              <a:t>God</a:t>
            </a:r>
            <a:r>
              <a:rPr lang="uk-UA" altLang="zh-CN" sz="3200" b="1" i="1" dirty="0">
                <a:solidFill>
                  <a:srgbClr val="FFFF00"/>
                </a:solidFill>
                <a:effectLst>
                  <a:outerShdw blurRad="50800" dist="50800" dir="2700000" algn="tl" rotWithShape="0">
                    <a:srgbClr val="000000"/>
                  </a:outerShdw>
                </a:effectLst>
                <a:latin typeface="Arial" charset="0"/>
                <a:ea typeface="SimSun" charset="0"/>
                <a:cs typeface="SimSun" charset="0"/>
              </a:rPr>
              <a:t>'</a:t>
            </a:r>
            <a:r>
              <a:rPr lang="en-US" altLang="zh-CN" sz="3200" b="1" i="1" dirty="0">
                <a:solidFill>
                  <a:srgbClr val="FFFF00"/>
                </a:solidFill>
                <a:effectLst>
                  <a:outerShdw blurRad="50800" dist="50800" dir="2700000" algn="tl" rotWithShape="0">
                    <a:srgbClr val="000000"/>
                  </a:outerShdw>
                </a:effectLst>
                <a:latin typeface="Arial" charset="0"/>
                <a:ea typeface="SimSun" charset="0"/>
                <a:cs typeface="SimSun" charset="0"/>
              </a:rPr>
              <a:t>s restoring man to participate in His kingdom rule for His own glory</a:t>
            </a:r>
            <a:endParaRPr lang="en-US" altLang="zh-CN" sz="3200" b="1" dirty="0">
              <a:solidFill>
                <a:srgbClr val="FFFF00"/>
              </a:solidFill>
              <a:effectLst>
                <a:outerShdw blurRad="50800" dist="50800" dir="2700000" algn="tl" rotWithShape="0">
                  <a:srgbClr val="000000"/>
                </a:outerShdw>
              </a:effectLst>
              <a:latin typeface="Arial" charset="0"/>
              <a:ea typeface="SimSun" charset="0"/>
              <a:cs typeface="SimSun" charset="0"/>
            </a:endParaRP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mandated in Eden but lost in the Fall </a:t>
            </a: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and accomplished by redeeming man </a:t>
            </a: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through Israel as a kingdom of priests </a:t>
            </a: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and ultimately through the Messiah, </a:t>
            </a: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who will reign as </a:t>
            </a:r>
            <a:r>
              <a:rPr lang="en-US" altLang="zh-CN" sz="3200" b="1" dirty="0" err="1">
                <a:solidFill>
                  <a:srgbClr val="FFFFFF"/>
                </a:solidFill>
                <a:effectLst>
                  <a:outerShdw blurRad="50800" dist="50800" dir="2700000" algn="tl" rotWithShape="0">
                    <a:srgbClr val="000000"/>
                  </a:outerShdw>
                </a:effectLst>
                <a:latin typeface="Arial" charset="0"/>
                <a:ea typeface="SimSun" charset="0"/>
                <a:cs typeface="SimSun" charset="0"/>
              </a:rPr>
              <a:t>Saviour</a:t>
            </a: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and King </a:t>
            </a:r>
          </a:p>
          <a:p>
            <a:pPr marL="342512" indent="-342512" algn="l" eaLnBrk="0" hangingPunct="0">
              <a:spcBef>
                <a:spcPct val="20000"/>
              </a:spcBef>
              <a:buClr>
                <a:srgbClr val="FFFF00"/>
              </a:buClr>
              <a:buSzPct val="75000"/>
              <a:tabLst>
                <a:tab pos="861037" algn="l"/>
                <a:tab pos="1430309" algn="l"/>
                <a:tab pos="1999577" algn="l"/>
              </a:tabLst>
              <a:defRPr/>
            </a:pPr>
            <a:r>
              <a:rPr lang="en-US" altLang="zh-CN" sz="3200" b="1" dirty="0">
                <a:solidFill>
                  <a:srgbClr val="FFFFFF"/>
                </a:solidFill>
                <a:effectLst>
                  <a:outerShdw blurRad="50800" dist="50800" dir="2700000" algn="tl" rotWithShape="0">
                    <a:srgbClr val="000000"/>
                  </a:outerShdw>
                </a:effectLst>
                <a:latin typeface="Arial" charset="0"/>
                <a:ea typeface="SimSun" charset="0"/>
                <a:cs typeface="SimSun" charset="0"/>
              </a:rPr>
              <a:t>				    to fulfill the Abrahamic Covenant</a:t>
            </a:r>
            <a:endParaRPr lang="en-US" sz="3200" b="1" dirty="0">
              <a:solidFill>
                <a:srgbClr val="FFFFFF"/>
              </a:solidFill>
              <a:effectLst>
                <a:outerShdw blurRad="50800" dist="508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71878">
                                            <p:txEl>
                                              <p:pRg st="3" end="3"/>
                                            </p:txEl>
                                          </p:spTgt>
                                        </p:tgtEl>
                                        <p:attrNameLst>
                                          <p:attrName>style.visibility</p:attrName>
                                        </p:attrNameLst>
                                      </p:cBhvr>
                                      <p:to>
                                        <p:strVal val="visible"/>
                                      </p:to>
                                    </p:set>
                                    <p:animEffect transition="in" filter="fade">
                                      <p:cBhvr>
                                        <p:cTn id="34" dur="100"/>
                                        <p:tgtEl>
                                          <p:spTgt spid="1871878">
                                            <p:txEl>
                                              <p:pRg st="3" end="3"/>
                                            </p:txEl>
                                          </p:spTgt>
                                        </p:tgtEl>
                                      </p:cBhvr>
                                    </p:animEffect>
                                    <p:anim calcmode="lin" valueType="num">
                                      <p:cBhvr>
                                        <p:cTn id="35" dur="400" fill="hold"/>
                                        <p:tgtEl>
                                          <p:spTgt spid="1871878">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871878">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71878">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71878">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71878">
                                            <p:txEl>
                                              <p:pRg st="4" end="4"/>
                                            </p:txEl>
                                          </p:spTgt>
                                        </p:tgtEl>
                                        <p:attrNameLst>
                                          <p:attrName>style.visibility</p:attrName>
                                        </p:attrNameLst>
                                      </p:cBhvr>
                                      <p:to>
                                        <p:strVal val="visible"/>
                                      </p:to>
                                    </p:set>
                                    <p:animEffect transition="in" filter="fade">
                                      <p:cBhvr>
                                        <p:cTn id="43" dur="100"/>
                                        <p:tgtEl>
                                          <p:spTgt spid="1871878">
                                            <p:txEl>
                                              <p:pRg st="4" end="4"/>
                                            </p:txEl>
                                          </p:spTgt>
                                        </p:tgtEl>
                                      </p:cBhvr>
                                    </p:animEffect>
                                    <p:anim calcmode="lin" valueType="num">
                                      <p:cBhvr>
                                        <p:cTn id="44" dur="400" fill="hold"/>
                                        <p:tgtEl>
                                          <p:spTgt spid="1871878">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871878">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71878">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71878">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871878">
                                            <p:txEl>
                                              <p:pRg st="5" end="5"/>
                                            </p:txEl>
                                          </p:spTgt>
                                        </p:tgtEl>
                                        <p:attrNameLst>
                                          <p:attrName>style.visibility</p:attrName>
                                        </p:attrNameLst>
                                      </p:cBhvr>
                                      <p:to>
                                        <p:strVal val="visible"/>
                                      </p:to>
                                    </p:set>
                                    <p:animEffect transition="in" filter="fade">
                                      <p:cBhvr>
                                        <p:cTn id="52" dur="100"/>
                                        <p:tgtEl>
                                          <p:spTgt spid="1871878">
                                            <p:txEl>
                                              <p:pRg st="5" end="5"/>
                                            </p:txEl>
                                          </p:spTgt>
                                        </p:tgtEl>
                                      </p:cBhvr>
                                    </p:animEffect>
                                    <p:anim calcmode="lin" valueType="num">
                                      <p:cBhvr>
                                        <p:cTn id="53" dur="400" fill="hold"/>
                                        <p:tgtEl>
                                          <p:spTgt spid="1871878">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1871878">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871878">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871878">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871878">
                                            <p:txEl>
                                              <p:pRg st="6" end="6"/>
                                            </p:txEl>
                                          </p:spTgt>
                                        </p:tgtEl>
                                        <p:attrNameLst>
                                          <p:attrName>style.visibility</p:attrName>
                                        </p:attrNameLst>
                                      </p:cBhvr>
                                      <p:to>
                                        <p:strVal val="visible"/>
                                      </p:to>
                                    </p:set>
                                    <p:animEffect transition="in" filter="fade">
                                      <p:cBhvr>
                                        <p:cTn id="61" dur="100"/>
                                        <p:tgtEl>
                                          <p:spTgt spid="1871878">
                                            <p:txEl>
                                              <p:pRg st="6" end="6"/>
                                            </p:txEl>
                                          </p:spTgt>
                                        </p:tgtEl>
                                      </p:cBhvr>
                                    </p:animEffect>
                                    <p:anim calcmode="lin" valueType="num">
                                      <p:cBhvr>
                                        <p:cTn id="62" dur="400" fill="hold"/>
                                        <p:tgtEl>
                                          <p:spTgt spid="1871878">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1871878">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871878">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871878">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1871878">
                                            <p:txEl>
                                              <p:pRg st="7" end="7"/>
                                            </p:txEl>
                                          </p:spTgt>
                                        </p:tgtEl>
                                        <p:attrNameLst>
                                          <p:attrName>style.visibility</p:attrName>
                                        </p:attrNameLst>
                                      </p:cBhvr>
                                      <p:to>
                                        <p:strVal val="visible"/>
                                      </p:to>
                                    </p:set>
                                    <p:animEffect transition="in" filter="fade">
                                      <p:cBhvr>
                                        <p:cTn id="70" dur="100"/>
                                        <p:tgtEl>
                                          <p:spTgt spid="1871878">
                                            <p:txEl>
                                              <p:pRg st="7" end="7"/>
                                            </p:txEl>
                                          </p:spTgt>
                                        </p:tgtEl>
                                      </p:cBhvr>
                                    </p:animEffect>
                                    <p:anim calcmode="lin" valueType="num">
                                      <p:cBhvr>
                                        <p:cTn id="71" dur="400" fill="hold"/>
                                        <p:tgtEl>
                                          <p:spTgt spid="1871878">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1871878">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1871878">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1871878">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a:endParaRPr lang="en-US">
              <a:solidFill>
                <a:srgbClr val="000000"/>
              </a:solidFill>
              <a:latin typeface="Arial" charset="0"/>
              <a:cs typeface="Times New Roman" charset="0"/>
            </a:endParaRPr>
          </a:p>
        </p:txBody>
      </p:sp>
      <p:pic>
        <p:nvPicPr>
          <p:cNvPr id="253954" name="Picture 3" descr="57818457-D3DF-46F2-8CCA1C3DB04415DF.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2079642"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Title 1"/>
          <p:cNvSpPr>
            <a:spLocks noGrp="1"/>
          </p:cNvSpPr>
          <p:nvPr>
            <p:ph type="title" idx="4294967295"/>
          </p:nvPr>
        </p:nvSpPr>
        <p:spPr>
          <a:xfrm>
            <a:off x="0" y="0"/>
            <a:ext cx="9144000" cy="609600"/>
          </a:xfrm>
          <a:solidFill>
            <a:srgbClr val="000000"/>
          </a:solidFill>
        </p:spPr>
        <p:txBody>
          <a:bodyPr/>
          <a:lstStyle/>
          <a:p>
            <a:r>
              <a:rPr lang="en-US" sz="3200" i="1">
                <a:solidFill>
                  <a:srgbClr val="FFFFFF"/>
                </a:solidFill>
                <a:latin typeface="Arial" charset="0"/>
              </a:rPr>
              <a:t>Kingdom in the NT</a:t>
            </a:r>
          </a:p>
        </p:txBody>
      </p:sp>
      <p:sp>
        <p:nvSpPr>
          <p:cNvPr id="5" name="Title 1"/>
          <p:cNvSpPr txBox="1">
            <a:spLocks/>
          </p:cNvSpPr>
          <p:nvPr/>
        </p:nvSpPr>
        <p:spPr bwMode="auto">
          <a:xfrm>
            <a:off x="0" y="6096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i="1" u="sng">
                <a:solidFill>
                  <a:srgbClr val="FFFFFF"/>
                </a:solidFill>
                <a:effectLst>
                  <a:glow rad="101600">
                    <a:schemeClr val="tx1">
                      <a:alpha val="88000"/>
                    </a:schemeClr>
                  </a:glow>
                </a:effectLst>
                <a:latin typeface="Arial" charset="0"/>
                <a:cs typeface="Arial" charset="0"/>
              </a:rPr>
              <a:t>Unit One: The Kingdom is Introduced</a:t>
            </a:r>
          </a:p>
        </p:txBody>
      </p:sp>
      <p:sp>
        <p:nvSpPr>
          <p:cNvPr id="6" name="Title 1"/>
          <p:cNvSpPr txBox="1">
            <a:spLocks/>
          </p:cNvSpPr>
          <p:nvPr/>
        </p:nvSpPr>
        <p:spPr bwMode="auto">
          <a:xfrm>
            <a:off x="0" y="11811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a:solidFill>
                  <a:srgbClr val="FFFFFF"/>
                </a:solidFill>
                <a:effectLst>
                  <a:glow rad="101600">
                    <a:schemeClr val="tx1">
                      <a:alpha val="88000"/>
                    </a:schemeClr>
                  </a:glow>
                </a:effectLst>
                <a:latin typeface="Arial" charset="0"/>
                <a:cs typeface="Arial" charset="0"/>
              </a:rPr>
              <a:t>Matthew: The Kingdom Presented and Rejected</a:t>
            </a:r>
          </a:p>
        </p:txBody>
      </p:sp>
      <p:sp>
        <p:nvSpPr>
          <p:cNvPr id="7" name="Title 1"/>
          <p:cNvSpPr txBox="1">
            <a:spLocks/>
          </p:cNvSpPr>
          <p:nvPr/>
        </p:nvSpPr>
        <p:spPr bwMode="auto">
          <a:xfrm>
            <a:off x="0" y="17526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a:solidFill>
                  <a:srgbClr val="FFFFFF"/>
                </a:solidFill>
                <a:effectLst>
                  <a:glow rad="101600">
                    <a:schemeClr val="tx1">
                      <a:alpha val="88000"/>
                    </a:schemeClr>
                  </a:glow>
                </a:effectLst>
                <a:latin typeface="Arial" charset="0"/>
                <a:cs typeface="Arial" charset="0"/>
              </a:rPr>
              <a:t>Mark: Kingdom Life is Shown in Discipleship</a:t>
            </a:r>
          </a:p>
        </p:txBody>
      </p:sp>
      <p:sp>
        <p:nvSpPr>
          <p:cNvPr id="8" name="Title 1"/>
          <p:cNvSpPr txBox="1">
            <a:spLocks/>
          </p:cNvSpPr>
          <p:nvPr/>
        </p:nvSpPr>
        <p:spPr bwMode="auto">
          <a:xfrm>
            <a:off x="0" y="23241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a:solidFill>
                  <a:srgbClr val="FFFFFF"/>
                </a:solidFill>
                <a:effectLst>
                  <a:glow rad="101600">
                    <a:schemeClr val="tx1">
                      <a:alpha val="88000"/>
                    </a:schemeClr>
                  </a:glow>
                </a:effectLst>
                <a:latin typeface="Arial" charset="0"/>
                <a:cs typeface="Arial" charset="0"/>
              </a:rPr>
              <a:t>Luke: The Universal Savior Advances the Kingdom</a:t>
            </a:r>
          </a:p>
        </p:txBody>
      </p:sp>
      <p:sp>
        <p:nvSpPr>
          <p:cNvPr id="9" name="Title 1"/>
          <p:cNvSpPr txBox="1">
            <a:spLocks/>
          </p:cNvSpPr>
          <p:nvPr/>
        </p:nvSpPr>
        <p:spPr bwMode="auto">
          <a:xfrm>
            <a:off x="0" y="28956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a:solidFill>
                  <a:srgbClr val="FFFFFF"/>
                </a:solidFill>
                <a:effectLst>
                  <a:glow rad="101600">
                    <a:schemeClr val="tx1">
                      <a:alpha val="88000"/>
                    </a:schemeClr>
                  </a:glow>
                </a:effectLst>
                <a:latin typeface="Arial" charset="0"/>
                <a:cs typeface="Arial" charset="0"/>
              </a:rPr>
              <a:t>John: Deity Became Man to Bring Eternal Life</a:t>
            </a:r>
          </a:p>
        </p:txBody>
      </p:sp>
      <p:sp>
        <p:nvSpPr>
          <p:cNvPr id="10" name="Title 1"/>
          <p:cNvSpPr txBox="1">
            <a:spLocks/>
          </p:cNvSpPr>
          <p:nvPr/>
        </p:nvSpPr>
        <p:spPr bwMode="auto">
          <a:xfrm>
            <a:off x="0" y="41910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i="1" u="sng">
                <a:solidFill>
                  <a:srgbClr val="FFFFFF"/>
                </a:solidFill>
                <a:effectLst>
                  <a:glow rad="101600">
                    <a:schemeClr val="tx1">
                      <a:alpha val="88000"/>
                    </a:schemeClr>
                  </a:glow>
                </a:effectLst>
                <a:latin typeface="Arial" charset="0"/>
                <a:cs typeface="Arial" charset="0"/>
              </a:rPr>
              <a:t>Unit Two: The Kingdom is Expanded</a:t>
            </a:r>
          </a:p>
        </p:txBody>
      </p:sp>
      <p:sp>
        <p:nvSpPr>
          <p:cNvPr id="12" name="Title 1"/>
          <p:cNvSpPr txBox="1">
            <a:spLocks/>
          </p:cNvSpPr>
          <p:nvPr/>
        </p:nvSpPr>
        <p:spPr bwMode="auto">
          <a:xfrm>
            <a:off x="0" y="49530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a:solidFill>
                  <a:srgbClr val="FFFFFF"/>
                </a:solidFill>
                <a:effectLst>
                  <a:glow rad="101600">
                    <a:schemeClr val="tx1">
                      <a:alpha val="88000"/>
                    </a:schemeClr>
                  </a:glow>
                </a:effectLst>
                <a:latin typeface="Arial" charset="0"/>
                <a:cs typeface="Arial" charset="0"/>
              </a:rPr>
              <a:t>Acts: The Universal Savior is Proclaimed in Sovereign Kingdom Progress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Interpretation</a:t>
            </a:r>
          </a:p>
          <a:p>
            <a:pPr marL="0" lvl="1" algn="l">
              <a:defRPr/>
            </a:pPr>
            <a:endParaRPr lang="en-US" altLang="zh-CN" sz="3200" b="1" dirty="0">
              <a:solidFill>
                <a:srgbClr val="000000"/>
              </a:solidFill>
              <a:latin typeface="Arial" charset="0"/>
              <a:ea typeface="SimSun" pitchFamily="2" charset="-122"/>
              <a:cs typeface="+mn-cs"/>
            </a:endParaRP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84923" y="2852936"/>
            <a:ext cx="9265447" cy="4005064"/>
          </a:xfrm>
          <a:prstGeom prst="rect">
            <a:avLst/>
          </a:prstGeom>
        </p:spPr>
      </p:pic>
    </p:spTree>
    <p:extLst>
      <p:ext uri="{BB962C8B-B14F-4D97-AF65-F5344CB8AC3E}">
        <p14:creationId xmlns:p14="http://schemas.microsoft.com/office/powerpoint/2010/main" val="300141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1" end="1"/>
                                            </p:txEl>
                                          </p:spTgt>
                                        </p:tgtEl>
                                        <p:attrNameLst>
                                          <p:attrName>style.visibility</p:attrName>
                                        </p:attrNameLst>
                                      </p:cBhvr>
                                      <p:to>
                                        <p:strVal val="visible"/>
                                      </p:to>
                                    </p:set>
                                    <p:anim calcmode="lin" valueType="num">
                                      <p:cBhvr additive="base">
                                        <p:cTn id="7"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2" end="2"/>
                                            </p:txEl>
                                          </p:spTgt>
                                        </p:tgtEl>
                                        <p:attrNameLst>
                                          <p:attrName>style.visibility</p:attrName>
                                        </p:attrNameLst>
                                      </p:cBhvr>
                                      <p:to>
                                        <p:strVal val="visible"/>
                                      </p:to>
                                    </p:set>
                                    <p:anim calcmode="lin" valueType="num">
                                      <p:cBhvr additive="base">
                                        <p:cTn id="13"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033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46084" name="Text Box 4"/>
          <p:cNvSpPr txBox="1">
            <a:spLocks noChangeArrowheads="1"/>
          </p:cNvSpPr>
          <p:nvPr/>
        </p:nvSpPr>
        <p:spPr bwMode="auto">
          <a:xfrm>
            <a:off x="251520" y="721569"/>
            <a:ext cx="8839200" cy="5659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Tx/>
              <a:buAutoNum type="arabicPeriod"/>
            </a:pPr>
            <a:r>
              <a:rPr lang="en-US" altLang="zh-CN" b="1" dirty="0">
                <a:solidFill>
                  <a:srgbClr val="990033"/>
                </a:solidFill>
                <a:latin typeface="Arial" charset="0"/>
                <a:ea typeface="SimSun" charset="0"/>
                <a:cs typeface="SimSun" charset="0"/>
              </a:rPr>
              <a:t>Movement of (and between) scenes</a:t>
            </a:r>
          </a:p>
          <a:p>
            <a:pPr marL="807126" lvl="1" indent="-293357" algn="l" eaLnBrk="1" hangingPunct="1">
              <a:buFontTx/>
              <a:buChar char="•"/>
            </a:pPr>
            <a:r>
              <a:rPr lang="en-US" altLang="zh-CN" b="1" dirty="0">
                <a:solidFill>
                  <a:srgbClr val="000000"/>
                </a:solidFill>
                <a:latin typeface="Arial" charset="0"/>
                <a:ea typeface="SimSun" charset="0"/>
                <a:cs typeface="SimSun" charset="0"/>
              </a:rPr>
              <a:t>Plot–how does it build on the previous scene(s), and how does it move the story forward?</a:t>
            </a:r>
          </a:p>
          <a:p>
            <a:pPr marL="807126" lvl="1" indent="-293357" algn="l" eaLnBrk="1" hangingPunct="1">
              <a:buFontTx/>
              <a:buChar char="•"/>
            </a:pPr>
            <a:r>
              <a:rPr lang="en-US" altLang="zh-CN" b="1" dirty="0">
                <a:solidFill>
                  <a:srgbClr val="000000"/>
                </a:solidFill>
                <a:latin typeface="Arial" charset="0"/>
                <a:ea typeface="SimSun" charset="0"/>
                <a:cs typeface="SimSun" charset="0"/>
              </a:rPr>
              <a:t>Cause and effect–what causes a particular action, or what is the result of it?</a:t>
            </a:r>
          </a:p>
          <a:p>
            <a:pPr marL="807126" lvl="1" indent="-293357" algn="l" eaLnBrk="1" hangingPunct="1">
              <a:buFontTx/>
              <a:buChar char="•"/>
            </a:pPr>
            <a:r>
              <a:rPr lang="en-US" altLang="zh-CN" b="1" dirty="0">
                <a:solidFill>
                  <a:srgbClr val="000000"/>
                </a:solidFill>
                <a:latin typeface="Arial" charset="0"/>
                <a:ea typeface="SimSun" charset="0"/>
                <a:cs typeface="SimSun" charset="0"/>
              </a:rPr>
              <a:t>Conflicts–what are the tensions and resolutions?</a:t>
            </a:r>
          </a:p>
          <a:p>
            <a:pPr algn="l" eaLnBrk="1" hangingPunct="1">
              <a:buFontTx/>
              <a:buAutoNum type="arabicPeriod"/>
            </a:pPr>
            <a:r>
              <a:rPr lang="en-US" altLang="zh-CN" b="1" dirty="0">
                <a:solidFill>
                  <a:srgbClr val="990033"/>
                </a:solidFill>
                <a:latin typeface="Arial" charset="0"/>
                <a:ea typeface="SimSun" charset="0"/>
                <a:cs typeface="SimSun" charset="0"/>
              </a:rPr>
              <a:t>Time</a:t>
            </a:r>
          </a:p>
          <a:p>
            <a:pPr marL="807126" lvl="1" indent="-293357" algn="l" eaLnBrk="1" hangingPunct="1">
              <a:buFontTx/>
              <a:buChar char="•"/>
            </a:pPr>
            <a:r>
              <a:rPr lang="en-US" altLang="zh-CN" b="1" dirty="0">
                <a:solidFill>
                  <a:srgbClr val="000000"/>
                </a:solidFill>
                <a:latin typeface="Arial" charset="0"/>
                <a:ea typeface="SimSun" charset="0"/>
                <a:cs typeface="SimSun" charset="0"/>
              </a:rPr>
              <a:t>Not necessarily chronological</a:t>
            </a:r>
          </a:p>
          <a:p>
            <a:pPr marL="807126" lvl="1" indent="-293357" algn="l" eaLnBrk="1" hangingPunct="1">
              <a:buFontTx/>
              <a:buChar char="•"/>
            </a:pPr>
            <a:r>
              <a:rPr lang="en-US" altLang="zh-CN" b="1" dirty="0">
                <a:solidFill>
                  <a:srgbClr val="000000"/>
                </a:solidFill>
                <a:latin typeface="Arial" charset="0"/>
                <a:ea typeface="SimSun" charset="0"/>
                <a:cs typeface="SimSun" charset="0"/>
              </a:rPr>
              <a:t>Frequency–repetition for emphasis</a:t>
            </a:r>
          </a:p>
          <a:p>
            <a:pPr marL="807126" lvl="1" indent="-293357" algn="l" eaLnBrk="1" hangingPunct="1">
              <a:buFontTx/>
              <a:buChar char="•"/>
            </a:pPr>
            <a:r>
              <a:rPr lang="en-US" altLang="zh-CN" b="1" dirty="0">
                <a:solidFill>
                  <a:srgbClr val="000000"/>
                </a:solidFill>
                <a:latin typeface="Arial" charset="0"/>
                <a:ea typeface="SimSun" charset="0"/>
                <a:cs typeface="SimSun" charset="0"/>
              </a:rPr>
              <a:t>Pace–length of description</a:t>
            </a:r>
          </a:p>
          <a:p>
            <a:pPr algn="l" eaLnBrk="1" hangingPunct="1">
              <a:buFontTx/>
              <a:buAutoNum type="arabicPeriod"/>
            </a:pPr>
            <a:r>
              <a:rPr lang="en-US" altLang="zh-CN" b="1" dirty="0">
                <a:solidFill>
                  <a:srgbClr val="990033"/>
                </a:solidFill>
                <a:latin typeface="Arial" charset="0"/>
                <a:ea typeface="SimSun" charset="0"/>
                <a:cs typeface="SimSun" charset="0"/>
              </a:rPr>
              <a:t>Author</a:t>
            </a:r>
          </a:p>
          <a:p>
            <a:pPr marL="807126" lvl="1" indent="-293357" algn="l" eaLnBrk="1" hangingPunct="1">
              <a:buFontTx/>
              <a:buChar char="•"/>
            </a:pPr>
            <a:r>
              <a:rPr lang="ru-RU"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Omniscience</a:t>
            </a:r>
            <a:r>
              <a:rPr lang="ru-RU"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 of narrator–represents God</a:t>
            </a:r>
            <a:r>
              <a:rPr lang="uk-UA"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view</a:t>
            </a:r>
          </a:p>
          <a:p>
            <a:pPr marL="807126" lvl="1" indent="-293357" algn="l" eaLnBrk="1" hangingPunct="1">
              <a:buFontTx/>
              <a:buChar char="•"/>
            </a:pPr>
            <a:r>
              <a:rPr lang="en-US" altLang="zh-CN" b="1" dirty="0">
                <a:solidFill>
                  <a:srgbClr val="000000"/>
                </a:solidFill>
                <a:latin typeface="Arial" charset="0"/>
                <a:ea typeface="SimSun" charset="0"/>
                <a:cs typeface="SimSun" charset="0"/>
              </a:rPr>
              <a:t>Gives </a:t>
            </a:r>
            <a:r>
              <a:rPr lang="ru-RU"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inside</a:t>
            </a:r>
            <a:r>
              <a:rPr lang="ru-RU"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 information about characters</a:t>
            </a:r>
          </a:p>
          <a:p>
            <a:pPr marL="807126" lvl="1" indent="-293357" algn="l" eaLnBrk="1" hangingPunct="1">
              <a:buFontTx/>
              <a:buChar char="•"/>
            </a:pPr>
            <a:r>
              <a:rPr lang="en-US" altLang="zh-CN" b="1" dirty="0">
                <a:solidFill>
                  <a:srgbClr val="000000"/>
                </a:solidFill>
                <a:latin typeface="Arial" charset="0"/>
                <a:ea typeface="SimSun" charset="0"/>
                <a:cs typeface="SimSun" charset="0"/>
              </a:rPr>
              <a:t>Makes judgments of what is right and wrong</a:t>
            </a:r>
          </a:p>
          <a:p>
            <a:pPr marL="807126" lvl="1" indent="-293357" algn="l" eaLnBrk="1" hangingPunct="1">
              <a:buFontTx/>
              <a:buChar char="•"/>
            </a:pPr>
            <a:r>
              <a:rPr lang="en-US" altLang="zh-CN" b="1" dirty="0">
                <a:solidFill>
                  <a:srgbClr val="000000"/>
                </a:solidFill>
                <a:latin typeface="Arial" charset="0"/>
                <a:ea typeface="SimSun" charset="0"/>
                <a:cs typeface="SimSun" charset="0"/>
              </a:rPr>
              <a:t>Gives additional information to the story</a:t>
            </a:r>
          </a:p>
        </p:txBody>
      </p:sp>
      <p:sp>
        <p:nvSpPr>
          <p:cNvPr id="6" name="Text Box 3"/>
          <p:cNvSpPr txBox="1">
            <a:spLocks noChangeArrowheads="1"/>
          </p:cNvSpPr>
          <p:nvPr/>
        </p:nvSpPr>
        <p:spPr bwMode="auto">
          <a:xfrm>
            <a:off x="179512" y="6477002"/>
            <a:ext cx="8888288" cy="338554"/>
          </a:xfrm>
          <a:prstGeom prst="rect">
            <a:avLst/>
          </a:prstGeom>
          <a:noFill/>
          <a:ln w="9525">
            <a:noFill/>
            <a:miter lim="800000"/>
            <a:headEnd/>
            <a:tailEnd/>
          </a:ln>
          <a:effectLst>
            <a:outerShdw dist="35921" dir="2700000" algn="ctr" rotWithShape="0">
              <a:schemeClr val="bg1"/>
            </a:outerShdw>
          </a:effectLst>
        </p:spPr>
        <p:txBody>
          <a:bodyPr wrap="square" lIns="91334" tIns="45667" rIns="91334" bIns="45667">
            <a:spAutoFit/>
          </a:bodyPr>
          <a:lstStyle/>
          <a:p>
            <a:pPr algn="r">
              <a:spcBef>
                <a:spcPct val="50000"/>
              </a:spcBef>
              <a:defRPr/>
            </a:pPr>
            <a:r>
              <a:rPr lang="en-US" sz="1600" b="1" dirty="0">
                <a:solidFill>
                  <a:srgbClr val="000000"/>
                </a:solidFill>
                <a:latin typeface="Arial" charset="0"/>
                <a:ea typeface="Times New Roman" charset="0"/>
                <a:cs typeface="+mn-cs"/>
              </a:rPr>
              <a:t>Adapted from Jeremy Chew, East Asia School of Theology, Singapore</a:t>
            </a:r>
          </a:p>
        </p:txBody>
      </p:sp>
      <p:sp>
        <p:nvSpPr>
          <p:cNvPr id="270341" name="Title 6"/>
          <p:cNvSpPr>
            <a:spLocks noGrp="1"/>
          </p:cNvSpPr>
          <p:nvPr>
            <p:ph type="title" idx="4294967295"/>
          </p:nvPr>
        </p:nvSpPr>
        <p:spPr>
          <a:xfrm>
            <a:off x="323529" y="-8384"/>
            <a:ext cx="8208912" cy="557064"/>
          </a:xfrm>
          <a:solidFill>
            <a:srgbClr val="000000"/>
          </a:solidFill>
        </p:spPr>
        <p:txBody>
          <a:bodyPr/>
          <a:lstStyle/>
          <a:p>
            <a:r>
              <a:rPr lang="en-US" sz="3200" b="1" dirty="0">
                <a:solidFill>
                  <a:srgbClr val="FFFFFF"/>
                </a:solidFill>
                <a:latin typeface="Arial" charset="0"/>
                <a:cs typeface="Times New Roman" charset="0"/>
              </a:rPr>
              <a:t>Interpreting Acts as a Narrative</a:t>
            </a:r>
            <a:endParaRPr lang="en-US" dirty="0">
              <a:solidFill>
                <a:srgbClr val="FFFFFF"/>
              </a:solidFill>
              <a:latin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checkerboard(across)">
                                      <p:cBhvr>
                                        <p:cTn id="7" dur="500"/>
                                        <p:tgtEl>
                                          <p:spTgt spid="460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4">
                                            <p:txEl>
                                              <p:pRg st="1" end="1"/>
                                            </p:txEl>
                                          </p:spTgt>
                                        </p:tgtEl>
                                        <p:attrNameLst>
                                          <p:attrName>style.visibility</p:attrName>
                                        </p:attrNameLst>
                                      </p:cBhvr>
                                      <p:to>
                                        <p:strVal val="visible"/>
                                      </p:to>
                                    </p:set>
                                    <p:animEffect transition="in" filter="checkerboard(across)">
                                      <p:cBhvr>
                                        <p:cTn id="12" dur="500"/>
                                        <p:tgtEl>
                                          <p:spTgt spid="460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6084">
                                            <p:txEl>
                                              <p:pRg st="2" end="2"/>
                                            </p:txEl>
                                          </p:spTgt>
                                        </p:tgtEl>
                                        <p:attrNameLst>
                                          <p:attrName>style.visibility</p:attrName>
                                        </p:attrNameLst>
                                      </p:cBhvr>
                                      <p:to>
                                        <p:strVal val="visible"/>
                                      </p:to>
                                    </p:set>
                                    <p:animEffect transition="in" filter="checkerboard(across)">
                                      <p:cBhvr>
                                        <p:cTn id="17" dur="500"/>
                                        <p:tgtEl>
                                          <p:spTgt spid="460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6084">
                                            <p:txEl>
                                              <p:pRg st="3" end="3"/>
                                            </p:txEl>
                                          </p:spTgt>
                                        </p:tgtEl>
                                        <p:attrNameLst>
                                          <p:attrName>style.visibility</p:attrName>
                                        </p:attrNameLst>
                                      </p:cBhvr>
                                      <p:to>
                                        <p:strVal val="visible"/>
                                      </p:to>
                                    </p:set>
                                    <p:animEffect transition="in" filter="checkerboard(across)">
                                      <p:cBhvr>
                                        <p:cTn id="22" dur="500"/>
                                        <p:tgtEl>
                                          <p:spTgt spid="460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animEffect transition="in" filter="checkerboard(across)">
                                      <p:cBhvr>
                                        <p:cTn id="27" dur="500"/>
                                        <p:tgtEl>
                                          <p:spTgt spid="4608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6084">
                                            <p:txEl>
                                              <p:pRg st="5" end="5"/>
                                            </p:txEl>
                                          </p:spTgt>
                                        </p:tgtEl>
                                        <p:attrNameLst>
                                          <p:attrName>style.visibility</p:attrName>
                                        </p:attrNameLst>
                                      </p:cBhvr>
                                      <p:to>
                                        <p:strVal val="visible"/>
                                      </p:to>
                                    </p:set>
                                    <p:animEffect transition="in" filter="checkerboard(across)">
                                      <p:cBhvr>
                                        <p:cTn id="32" dur="500"/>
                                        <p:tgtEl>
                                          <p:spTgt spid="4608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6084">
                                            <p:txEl>
                                              <p:pRg st="6" end="6"/>
                                            </p:txEl>
                                          </p:spTgt>
                                        </p:tgtEl>
                                        <p:attrNameLst>
                                          <p:attrName>style.visibility</p:attrName>
                                        </p:attrNameLst>
                                      </p:cBhvr>
                                      <p:to>
                                        <p:strVal val="visible"/>
                                      </p:to>
                                    </p:set>
                                    <p:animEffect transition="in" filter="checkerboard(across)">
                                      <p:cBhvr>
                                        <p:cTn id="37" dur="500"/>
                                        <p:tgtEl>
                                          <p:spTgt spid="4608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6084">
                                            <p:txEl>
                                              <p:pRg st="7" end="7"/>
                                            </p:txEl>
                                          </p:spTgt>
                                        </p:tgtEl>
                                        <p:attrNameLst>
                                          <p:attrName>style.visibility</p:attrName>
                                        </p:attrNameLst>
                                      </p:cBhvr>
                                      <p:to>
                                        <p:strVal val="visible"/>
                                      </p:to>
                                    </p:set>
                                    <p:animEffect transition="in" filter="checkerboard(across)">
                                      <p:cBhvr>
                                        <p:cTn id="42" dur="500"/>
                                        <p:tgtEl>
                                          <p:spTgt spid="4608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6084">
                                            <p:txEl>
                                              <p:pRg st="8" end="8"/>
                                            </p:txEl>
                                          </p:spTgt>
                                        </p:tgtEl>
                                        <p:attrNameLst>
                                          <p:attrName>style.visibility</p:attrName>
                                        </p:attrNameLst>
                                      </p:cBhvr>
                                      <p:to>
                                        <p:strVal val="visible"/>
                                      </p:to>
                                    </p:set>
                                    <p:animEffect transition="in" filter="checkerboard(across)">
                                      <p:cBhvr>
                                        <p:cTn id="47" dur="500"/>
                                        <p:tgtEl>
                                          <p:spTgt spid="46084">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6084">
                                            <p:txEl>
                                              <p:pRg st="9" end="9"/>
                                            </p:txEl>
                                          </p:spTgt>
                                        </p:tgtEl>
                                        <p:attrNameLst>
                                          <p:attrName>style.visibility</p:attrName>
                                        </p:attrNameLst>
                                      </p:cBhvr>
                                      <p:to>
                                        <p:strVal val="visible"/>
                                      </p:to>
                                    </p:set>
                                    <p:animEffect transition="in" filter="checkerboard(across)">
                                      <p:cBhvr>
                                        <p:cTn id="52" dur="500"/>
                                        <p:tgtEl>
                                          <p:spTgt spid="46084">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6084">
                                            <p:txEl>
                                              <p:pRg st="10" end="10"/>
                                            </p:txEl>
                                          </p:spTgt>
                                        </p:tgtEl>
                                        <p:attrNameLst>
                                          <p:attrName>style.visibility</p:attrName>
                                        </p:attrNameLst>
                                      </p:cBhvr>
                                      <p:to>
                                        <p:strVal val="visible"/>
                                      </p:to>
                                    </p:set>
                                    <p:animEffect transition="in" filter="checkerboard(across)">
                                      <p:cBhvr>
                                        <p:cTn id="57" dur="500"/>
                                        <p:tgtEl>
                                          <p:spTgt spid="46084">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46084">
                                            <p:txEl>
                                              <p:pRg st="11" end="11"/>
                                            </p:txEl>
                                          </p:spTgt>
                                        </p:tgtEl>
                                        <p:attrNameLst>
                                          <p:attrName>style.visibility</p:attrName>
                                        </p:attrNameLst>
                                      </p:cBhvr>
                                      <p:to>
                                        <p:strVal val="visible"/>
                                      </p:to>
                                    </p:set>
                                    <p:animEffect transition="in" filter="checkerboard(across)">
                                      <p:cBhvr>
                                        <p:cTn id="62" dur="500"/>
                                        <p:tgtEl>
                                          <p:spTgt spid="46084">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6084">
                                            <p:txEl>
                                              <p:pRg st="12" end="12"/>
                                            </p:txEl>
                                          </p:spTgt>
                                        </p:tgtEl>
                                        <p:attrNameLst>
                                          <p:attrName>style.visibility</p:attrName>
                                        </p:attrNameLst>
                                      </p:cBhvr>
                                      <p:to>
                                        <p:strVal val="visible"/>
                                      </p:to>
                                    </p:set>
                                    <p:animEffect transition="in" filter="checkerboard(across)">
                                      <p:cBhvr>
                                        <p:cTn id="67" dur="500"/>
                                        <p:tgtEl>
                                          <p:spTgt spid="4608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6" y="941389"/>
          <a:ext cx="9143999" cy="6024281"/>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Speakers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Audience</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Related to Salvation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Purpose</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Apostles+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Unsaved Jews at Pentecost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Validate for Jews the fulfillment of Joel 2</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Samaritans</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uk-UA"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uk-UA"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Samaritans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Gentiles (Cornelius+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uk-UA"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uk-UA"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Gentiles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OT believers in Messiah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Jews needing gospel message confirmed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uk-UA"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message through Paul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000" b="1">
                <a:solidFill>
                  <a:srgbClr val="FFFFFF"/>
                </a:solidFill>
                <a:latin typeface="Arial" charset="0"/>
                <a:cs typeface="Arial" charset="0"/>
              </a:rPr>
              <a:t> </a:t>
            </a:r>
            <a:r>
              <a:rPr lang="en-US" altLang="zh-CN" sz="1800" b="1">
                <a:solidFill>
                  <a:srgbClr val="FFFFFF"/>
                </a:solidFill>
                <a:latin typeface="Arial" charset="0"/>
                <a:cs typeface="Arial" charset="0"/>
              </a:rPr>
              <a:t>(Toussaint, </a:t>
            </a:r>
            <a:r>
              <a:rPr lang="en-US" altLang="zh-CN" sz="1800" b="1" i="1">
                <a:solidFill>
                  <a:srgbClr val="FFFFFF"/>
                </a:solidFill>
                <a:latin typeface="Arial" charset="0"/>
                <a:cs typeface="Arial" charset="0"/>
              </a:rPr>
              <a:t>Bible Knowledge Commentary</a:t>
            </a:r>
            <a:r>
              <a:rPr lang="en-US" altLang="zh-CN" sz="1800" b="1">
                <a:solidFill>
                  <a:srgbClr val="FFFFFF"/>
                </a:solidFill>
                <a:latin typeface="Arial" charset="0"/>
                <a:cs typeface="Arial" charset="0"/>
              </a:rPr>
              <a:t>, 2:408, adapted)</a:t>
            </a:r>
            <a:endParaRPr lang="en-US" sz="1800" b="1">
              <a:solidFill>
                <a:srgbClr val="FFFFFF"/>
              </a:solidFill>
              <a:latin typeface="Arial" charset="0"/>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dirty="0">
                <a:solidFill>
                  <a:srgbClr val="FFFFFF"/>
                </a:solidFill>
                <a:latin typeface="Arial" charset="0"/>
                <a:ea typeface="ＭＳ Ｐゴシック" charset="0"/>
                <a:cs typeface="Arial" charset="0"/>
              </a:rPr>
              <a:t>Speaking in Tongues in Acts</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p>
            <a:pPr algn="l" eaLnBrk="0" hangingPunct="0"/>
            <a:endParaRPr lang="en-US">
              <a:solidFill>
                <a:srgbClr val="000000"/>
              </a:solidFill>
            </a:endParaRPr>
          </a:p>
        </p:txBody>
      </p:sp>
      <p:sp>
        <p:nvSpPr>
          <p:cNvPr id="232478" name="Text Box 123"/>
          <p:cNvSpPr txBox="1">
            <a:spLocks noChangeArrowheads="1"/>
          </p:cNvSpPr>
          <p:nvPr/>
        </p:nvSpPr>
        <p:spPr bwMode="auto">
          <a:xfrm>
            <a:off x="8382008"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solidFill>
                  <a:srgbClr val="FFFFFF"/>
                </a:solidFill>
                <a:latin typeface="Arial" charset="0"/>
                <a:cs typeface="Arial" charset="0"/>
              </a:rPr>
              <a:t>123</a:t>
            </a:r>
            <a:endParaRPr lang="en-US">
              <a:solidFill>
                <a:srgbClr val="FFFFFF"/>
              </a:solidFill>
              <a:latin typeface="Arial" charset="0"/>
              <a:cs typeface="Arial"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a:lstStyle/>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Interpretation</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Superb Style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Universal message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Holy Spirit</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Gentile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Comprehensive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mn-cs"/>
              </a:rPr>
              <a:t>Sermons</a:t>
            </a:r>
          </a:p>
        </p:txBody>
      </p:sp>
      <p:sp>
        <p:nvSpPr>
          <p:cNvPr id="233476"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4789090" y="1268760"/>
            <a:ext cx="4347931" cy="5585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3" end="3"/>
                                            </p:txEl>
                                          </p:spTgt>
                                        </p:tgtEl>
                                        <p:attrNameLst>
                                          <p:attrName>style.visibility</p:attrName>
                                        </p:attrNameLst>
                                      </p:cBhvr>
                                      <p:to>
                                        <p:strVal val="visible"/>
                                      </p:to>
                                    </p:set>
                                    <p:anim calcmode="lin" valueType="num">
                                      <p:cBhvr additive="base">
                                        <p:cTn id="7"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4" end="4"/>
                                            </p:txEl>
                                          </p:spTgt>
                                        </p:tgtEl>
                                        <p:attrNameLst>
                                          <p:attrName>style.visibility</p:attrName>
                                        </p:attrNameLst>
                                      </p:cBhvr>
                                      <p:to>
                                        <p:strVal val="visible"/>
                                      </p:to>
                                    </p:set>
                                    <p:anim calcmode="lin" valueType="num">
                                      <p:cBhvr additive="base">
                                        <p:cTn id="13" dur="500" fill="hold"/>
                                        <p:tgtEl>
                                          <p:spTgt spid="5427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5" end="5"/>
                                            </p:txEl>
                                          </p:spTgt>
                                        </p:tgtEl>
                                        <p:attrNameLst>
                                          <p:attrName>style.visibility</p:attrName>
                                        </p:attrNameLst>
                                      </p:cBhvr>
                                      <p:to>
                                        <p:strVal val="visible"/>
                                      </p:to>
                                    </p:set>
                                    <p:anim calcmode="lin" valueType="num">
                                      <p:cBhvr additive="base">
                                        <p:cTn id="19" dur="500" fill="hold"/>
                                        <p:tgtEl>
                                          <p:spTgt spid="5427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6">
                                            <p:txEl>
                                              <p:pRg st="6" end="6"/>
                                            </p:txEl>
                                          </p:spTgt>
                                        </p:tgtEl>
                                        <p:attrNameLst>
                                          <p:attrName>style.visibility</p:attrName>
                                        </p:attrNameLst>
                                      </p:cBhvr>
                                      <p:to>
                                        <p:strVal val="visible"/>
                                      </p:to>
                                    </p:set>
                                    <p:anim calcmode="lin" valueType="num">
                                      <p:cBhvr additive="base">
                                        <p:cTn id="25" dur="500" fill="hold"/>
                                        <p:tgtEl>
                                          <p:spTgt spid="5427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4276">
                                            <p:txEl>
                                              <p:pRg st="7" end="7"/>
                                            </p:txEl>
                                          </p:spTgt>
                                        </p:tgtEl>
                                        <p:attrNameLst>
                                          <p:attrName>style.visibility</p:attrName>
                                        </p:attrNameLst>
                                      </p:cBhvr>
                                      <p:to>
                                        <p:strVal val="visible"/>
                                      </p:to>
                                    </p:set>
                                    <p:anim calcmode="lin" valueType="num">
                                      <p:cBhvr additive="base">
                                        <p:cTn id="31" dur="500" fill="hold"/>
                                        <p:tgtEl>
                                          <p:spTgt spid="5427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427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4276">
                                            <p:txEl>
                                              <p:pRg st="8" end="8"/>
                                            </p:txEl>
                                          </p:spTgt>
                                        </p:tgtEl>
                                        <p:attrNameLst>
                                          <p:attrName>style.visibility</p:attrName>
                                        </p:attrNameLst>
                                      </p:cBhvr>
                                      <p:to>
                                        <p:strVal val="visible"/>
                                      </p:to>
                                    </p:set>
                                    <p:anim calcmode="lin" valueType="num">
                                      <p:cBhvr additive="base">
                                        <p:cTn id="37" dur="500" fill="hold"/>
                                        <p:tgtEl>
                                          <p:spTgt spid="54276">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27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14"/>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endParaRPr lang="en-US">
              <a:solidFill>
                <a:srgbClr val="FFFFFF"/>
              </a:solidFill>
            </a:endParaRPr>
          </a:p>
        </p:txBody>
      </p:sp>
      <p:sp>
        <p:nvSpPr>
          <p:cNvPr id="278530" name="Rectangle 115"/>
          <p:cNvSpPr>
            <a:spLocks noChangeArrowheads="1"/>
          </p:cNvSpPr>
          <p:nvPr/>
        </p:nvSpPr>
        <p:spPr bwMode="auto">
          <a:xfrm>
            <a:off x="0" y="1371600"/>
            <a:ext cx="1676400" cy="5486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a:solidFill>
                <a:srgbClr val="FFFFFF"/>
              </a:solidFill>
              <a:latin typeface="Arial" charset="0"/>
              <a:cs typeface="Arial" charset="0"/>
            </a:endParaRPr>
          </a:p>
        </p:txBody>
      </p:sp>
      <p:sp>
        <p:nvSpPr>
          <p:cNvPr id="278531" name="Rectangle 114"/>
          <p:cNvSpPr>
            <a:spLocks noChangeArrowheads="1"/>
          </p:cNvSpPr>
          <p:nvPr/>
        </p:nvSpPr>
        <p:spPr bwMode="auto">
          <a:xfrm>
            <a:off x="1676400" y="609601"/>
            <a:ext cx="7467600" cy="7620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a:solidFill>
                <a:srgbClr val="FFFFFF"/>
              </a:solidFill>
              <a:latin typeface="Arial" charset="0"/>
              <a:cs typeface="Arial" charset="0"/>
            </a:endParaRPr>
          </a:p>
        </p:txBody>
      </p:sp>
      <p:sp>
        <p:nvSpPr>
          <p:cNvPr id="58370"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en-US" b="1" dirty="0">
                <a:solidFill>
                  <a:srgbClr val="FFFFFF"/>
                </a:solidFill>
                <a:latin typeface="Arial"/>
                <a:cs typeface="Arial"/>
              </a:rPr>
              <a:t>136</a:t>
            </a:r>
          </a:p>
        </p:txBody>
      </p:sp>
      <p:grpSp>
        <p:nvGrpSpPr>
          <p:cNvPr id="278533" name="Group 4"/>
          <p:cNvGrpSpPr>
            <a:grpSpLocks/>
          </p:cNvGrpSpPr>
          <p:nvPr/>
        </p:nvGrpSpPr>
        <p:grpSpPr bwMode="auto">
          <a:xfrm>
            <a:off x="0" y="609600"/>
            <a:ext cx="9144000" cy="6248400"/>
            <a:chOff x="0" y="0"/>
            <a:chExt cx="4056" cy="4681"/>
          </a:xfrm>
        </p:grpSpPr>
        <p:grpSp>
          <p:nvGrpSpPr>
            <p:cNvPr id="278535" name="Group 5"/>
            <p:cNvGrpSpPr>
              <a:grpSpLocks/>
            </p:cNvGrpSpPr>
            <p:nvPr/>
          </p:nvGrpSpPr>
          <p:grpSpPr bwMode="auto">
            <a:xfrm>
              <a:off x="0" y="0"/>
              <a:ext cx="744" cy="537"/>
              <a:chOff x="0" y="0"/>
              <a:chExt cx="744" cy="537"/>
            </a:xfrm>
          </p:grpSpPr>
          <p:sp>
            <p:nvSpPr>
              <p:cNvPr id="58374" name="Rectangle 6"/>
              <p:cNvSpPr>
                <a:spLocks noChangeArrowheads="1"/>
              </p:cNvSpPr>
              <p:nvPr/>
            </p:nvSpPr>
            <p:spPr bwMode="auto">
              <a:xfrm>
                <a:off x="32" y="0"/>
                <a:ext cx="682"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 </a:t>
                </a:r>
              </a:p>
              <a:p>
                <a:pPr eaLnBrk="0" hangingPunct="0">
                  <a:tabLst>
                    <a:tab pos="4110151" algn="l"/>
                  </a:tabLst>
                  <a:defRPr/>
                </a:pPr>
                <a:endParaRPr lang="en-US" altLang="zh-CN" sz="1800" b="1">
                  <a:solidFill>
                    <a:srgbClr val="FFFFFF"/>
                  </a:solidFill>
                  <a:latin typeface="Arial" charset="0"/>
                  <a:ea typeface="Arial" charset="0"/>
                  <a:cs typeface="Arial" charset="0"/>
                </a:endParaRPr>
              </a:p>
            </p:txBody>
          </p:sp>
          <p:sp>
            <p:nvSpPr>
              <p:cNvPr id="58375" name="Rectangle 7"/>
              <p:cNvSpPr>
                <a:spLocks noChangeArrowheads="1"/>
              </p:cNvSpPr>
              <p:nvPr/>
            </p:nvSpPr>
            <p:spPr bwMode="auto">
              <a:xfrm>
                <a:off x="0" y="0"/>
                <a:ext cx="74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36" name="Group 8"/>
            <p:cNvGrpSpPr>
              <a:grpSpLocks/>
            </p:cNvGrpSpPr>
            <p:nvPr/>
          </p:nvGrpSpPr>
          <p:grpSpPr bwMode="auto">
            <a:xfrm>
              <a:off x="744" y="0"/>
              <a:ext cx="1104" cy="537"/>
              <a:chOff x="744" y="0"/>
              <a:chExt cx="1104" cy="537"/>
            </a:xfrm>
          </p:grpSpPr>
          <p:sp>
            <p:nvSpPr>
              <p:cNvPr id="58377" name="Rectangle 9"/>
              <p:cNvSpPr>
                <a:spLocks noChangeArrowheads="1"/>
              </p:cNvSpPr>
              <p:nvPr/>
            </p:nvSpPr>
            <p:spPr bwMode="auto">
              <a:xfrm>
                <a:off x="776" y="0"/>
                <a:ext cx="1040"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Acts 2:14-39</a:t>
                </a:r>
              </a:p>
            </p:txBody>
          </p:sp>
          <p:sp>
            <p:nvSpPr>
              <p:cNvPr id="58378" name="Rectangle 10"/>
              <p:cNvSpPr>
                <a:spLocks noChangeArrowheads="1"/>
              </p:cNvSpPr>
              <p:nvPr/>
            </p:nvSpPr>
            <p:spPr bwMode="auto">
              <a:xfrm>
                <a:off x="744" y="0"/>
                <a:ext cx="1103"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37" name="Group 11"/>
            <p:cNvGrpSpPr>
              <a:grpSpLocks/>
            </p:cNvGrpSpPr>
            <p:nvPr/>
          </p:nvGrpSpPr>
          <p:grpSpPr bwMode="auto">
            <a:xfrm>
              <a:off x="1848" y="0"/>
              <a:ext cx="1104" cy="537"/>
              <a:chOff x="1848" y="0"/>
              <a:chExt cx="1104" cy="537"/>
            </a:xfrm>
          </p:grpSpPr>
          <p:sp>
            <p:nvSpPr>
              <p:cNvPr id="58380" name="Rectangle 12"/>
              <p:cNvSpPr>
                <a:spLocks noChangeArrowheads="1"/>
              </p:cNvSpPr>
              <p:nvPr/>
            </p:nvSpPr>
            <p:spPr bwMode="auto">
              <a:xfrm>
                <a:off x="1879"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Acts 13:16-41</a:t>
                </a:r>
              </a:p>
            </p:txBody>
          </p:sp>
          <p:sp>
            <p:nvSpPr>
              <p:cNvPr id="58381" name="Rectangle 13"/>
              <p:cNvSpPr>
                <a:spLocks noChangeArrowheads="1"/>
              </p:cNvSpPr>
              <p:nvPr/>
            </p:nvSpPr>
            <p:spPr bwMode="auto">
              <a:xfrm>
                <a:off x="1848"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38" name="Group 14"/>
            <p:cNvGrpSpPr>
              <a:grpSpLocks/>
            </p:cNvGrpSpPr>
            <p:nvPr/>
          </p:nvGrpSpPr>
          <p:grpSpPr bwMode="auto">
            <a:xfrm>
              <a:off x="2952" y="0"/>
              <a:ext cx="1104" cy="537"/>
              <a:chOff x="2952" y="0"/>
              <a:chExt cx="1104" cy="537"/>
            </a:xfrm>
          </p:grpSpPr>
          <p:sp>
            <p:nvSpPr>
              <p:cNvPr id="58383" name="Rectangle 15"/>
              <p:cNvSpPr>
                <a:spLocks noChangeArrowheads="1"/>
              </p:cNvSpPr>
              <p:nvPr/>
            </p:nvSpPr>
            <p:spPr bwMode="auto">
              <a:xfrm>
                <a:off x="2984"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Acts 17:21-31</a:t>
                </a:r>
              </a:p>
            </p:txBody>
          </p:sp>
          <p:sp>
            <p:nvSpPr>
              <p:cNvPr id="58384" name="Rectangle 16"/>
              <p:cNvSpPr>
                <a:spLocks noChangeArrowheads="1"/>
              </p:cNvSpPr>
              <p:nvPr/>
            </p:nvSpPr>
            <p:spPr bwMode="auto">
              <a:xfrm>
                <a:off x="2952"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39" name="Group 17"/>
            <p:cNvGrpSpPr>
              <a:grpSpLocks/>
            </p:cNvGrpSpPr>
            <p:nvPr/>
          </p:nvGrpSpPr>
          <p:grpSpPr bwMode="auto">
            <a:xfrm>
              <a:off x="0" y="537"/>
              <a:ext cx="744" cy="403"/>
              <a:chOff x="0" y="537"/>
              <a:chExt cx="744" cy="403"/>
            </a:xfrm>
          </p:grpSpPr>
          <p:sp>
            <p:nvSpPr>
              <p:cNvPr id="58386" name="Rectangle 18"/>
              <p:cNvSpPr>
                <a:spLocks noChangeArrowheads="1"/>
              </p:cNvSpPr>
              <p:nvPr/>
            </p:nvSpPr>
            <p:spPr bwMode="auto">
              <a:xfrm>
                <a:off x="32" y="541"/>
                <a:ext cx="682"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Speaker</a:t>
                </a:r>
              </a:p>
            </p:txBody>
          </p:sp>
          <p:sp>
            <p:nvSpPr>
              <p:cNvPr id="58387" name="Rectangle 19"/>
              <p:cNvSpPr>
                <a:spLocks noChangeArrowheads="1"/>
              </p:cNvSpPr>
              <p:nvPr/>
            </p:nvSpPr>
            <p:spPr bwMode="auto">
              <a:xfrm>
                <a:off x="0" y="541"/>
                <a:ext cx="74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0" name="Group 20"/>
            <p:cNvGrpSpPr>
              <a:grpSpLocks/>
            </p:cNvGrpSpPr>
            <p:nvPr/>
          </p:nvGrpSpPr>
          <p:grpSpPr bwMode="auto">
            <a:xfrm>
              <a:off x="744" y="537"/>
              <a:ext cx="1104" cy="403"/>
              <a:chOff x="744" y="537"/>
              <a:chExt cx="1104" cy="403"/>
            </a:xfrm>
          </p:grpSpPr>
          <p:sp>
            <p:nvSpPr>
              <p:cNvPr id="58389" name="Rectangle 21"/>
              <p:cNvSpPr>
                <a:spLocks noChangeArrowheads="1"/>
              </p:cNvSpPr>
              <p:nvPr/>
            </p:nvSpPr>
            <p:spPr bwMode="auto">
              <a:xfrm>
                <a:off x="776" y="541"/>
                <a:ext cx="1040"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Peter</a:t>
                </a:r>
              </a:p>
            </p:txBody>
          </p:sp>
          <p:sp>
            <p:nvSpPr>
              <p:cNvPr id="58390" name="Rectangle 22"/>
              <p:cNvSpPr>
                <a:spLocks noChangeArrowheads="1"/>
              </p:cNvSpPr>
              <p:nvPr/>
            </p:nvSpPr>
            <p:spPr bwMode="auto">
              <a:xfrm>
                <a:off x="744" y="541"/>
                <a:ext cx="1103"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1" name="Group 23"/>
            <p:cNvGrpSpPr>
              <a:grpSpLocks/>
            </p:cNvGrpSpPr>
            <p:nvPr/>
          </p:nvGrpSpPr>
          <p:grpSpPr bwMode="auto">
            <a:xfrm>
              <a:off x="1848" y="537"/>
              <a:ext cx="1104" cy="403"/>
              <a:chOff x="1848" y="537"/>
              <a:chExt cx="1104" cy="403"/>
            </a:xfrm>
          </p:grpSpPr>
          <p:sp>
            <p:nvSpPr>
              <p:cNvPr id="58392" name="Rectangle 24"/>
              <p:cNvSpPr>
                <a:spLocks noChangeArrowheads="1"/>
              </p:cNvSpPr>
              <p:nvPr/>
            </p:nvSpPr>
            <p:spPr bwMode="auto">
              <a:xfrm>
                <a:off x="1879"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Paul</a:t>
                </a:r>
              </a:p>
            </p:txBody>
          </p:sp>
          <p:sp>
            <p:nvSpPr>
              <p:cNvPr id="58393" name="Rectangle 25"/>
              <p:cNvSpPr>
                <a:spLocks noChangeArrowheads="1"/>
              </p:cNvSpPr>
              <p:nvPr/>
            </p:nvSpPr>
            <p:spPr bwMode="auto">
              <a:xfrm>
                <a:off x="1848"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2" name="Group 26"/>
            <p:cNvGrpSpPr>
              <a:grpSpLocks/>
            </p:cNvGrpSpPr>
            <p:nvPr/>
          </p:nvGrpSpPr>
          <p:grpSpPr bwMode="auto">
            <a:xfrm>
              <a:off x="2952" y="537"/>
              <a:ext cx="1104" cy="403"/>
              <a:chOff x="2952" y="537"/>
              <a:chExt cx="1104" cy="403"/>
            </a:xfrm>
          </p:grpSpPr>
          <p:sp>
            <p:nvSpPr>
              <p:cNvPr id="58395" name="Rectangle 27"/>
              <p:cNvSpPr>
                <a:spLocks noChangeArrowheads="1"/>
              </p:cNvSpPr>
              <p:nvPr/>
            </p:nvSpPr>
            <p:spPr bwMode="auto">
              <a:xfrm>
                <a:off x="2984"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Paul</a:t>
                </a:r>
              </a:p>
            </p:txBody>
          </p:sp>
          <p:sp>
            <p:nvSpPr>
              <p:cNvPr id="58396" name="Rectangle 28"/>
              <p:cNvSpPr>
                <a:spLocks noChangeArrowheads="1"/>
              </p:cNvSpPr>
              <p:nvPr/>
            </p:nvSpPr>
            <p:spPr bwMode="auto">
              <a:xfrm>
                <a:off x="2952"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3" name="Group 29"/>
            <p:cNvGrpSpPr>
              <a:grpSpLocks/>
            </p:cNvGrpSpPr>
            <p:nvPr/>
          </p:nvGrpSpPr>
          <p:grpSpPr bwMode="auto">
            <a:xfrm>
              <a:off x="0" y="940"/>
              <a:ext cx="744" cy="518"/>
              <a:chOff x="0" y="940"/>
              <a:chExt cx="744" cy="518"/>
            </a:xfrm>
          </p:grpSpPr>
          <p:sp>
            <p:nvSpPr>
              <p:cNvPr id="58398" name="Rectangle 30"/>
              <p:cNvSpPr>
                <a:spLocks noChangeArrowheads="1"/>
              </p:cNvSpPr>
              <p:nvPr/>
            </p:nvSpPr>
            <p:spPr bwMode="auto">
              <a:xfrm>
                <a:off x="32" y="940"/>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Audience</a:t>
                </a:r>
              </a:p>
            </p:txBody>
          </p:sp>
          <p:sp>
            <p:nvSpPr>
              <p:cNvPr id="58399" name="Rectangle 31"/>
              <p:cNvSpPr>
                <a:spLocks noChangeArrowheads="1"/>
              </p:cNvSpPr>
              <p:nvPr/>
            </p:nvSpPr>
            <p:spPr bwMode="auto">
              <a:xfrm>
                <a:off x="0" y="940"/>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4" name="Group 32"/>
            <p:cNvGrpSpPr>
              <a:grpSpLocks/>
            </p:cNvGrpSpPr>
            <p:nvPr/>
          </p:nvGrpSpPr>
          <p:grpSpPr bwMode="auto">
            <a:xfrm>
              <a:off x="744" y="940"/>
              <a:ext cx="1104" cy="518"/>
              <a:chOff x="744" y="940"/>
              <a:chExt cx="1104" cy="518"/>
            </a:xfrm>
          </p:grpSpPr>
          <p:sp>
            <p:nvSpPr>
              <p:cNvPr id="58401" name="Rectangle 33"/>
              <p:cNvSpPr>
                <a:spLocks noChangeArrowheads="1"/>
              </p:cNvSpPr>
              <p:nvPr/>
            </p:nvSpPr>
            <p:spPr bwMode="auto">
              <a:xfrm>
                <a:off x="776" y="940"/>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Jews</a:t>
                </a:r>
              </a:p>
            </p:txBody>
          </p:sp>
          <p:sp>
            <p:nvSpPr>
              <p:cNvPr id="58402" name="Rectangle 34"/>
              <p:cNvSpPr>
                <a:spLocks noChangeArrowheads="1"/>
              </p:cNvSpPr>
              <p:nvPr/>
            </p:nvSpPr>
            <p:spPr bwMode="auto">
              <a:xfrm>
                <a:off x="744" y="940"/>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5" name="Group 35"/>
            <p:cNvGrpSpPr>
              <a:grpSpLocks/>
            </p:cNvGrpSpPr>
            <p:nvPr/>
          </p:nvGrpSpPr>
          <p:grpSpPr bwMode="auto">
            <a:xfrm>
              <a:off x="1848" y="940"/>
              <a:ext cx="1104" cy="518"/>
              <a:chOff x="1848" y="940"/>
              <a:chExt cx="1104" cy="518"/>
            </a:xfrm>
          </p:grpSpPr>
          <p:sp>
            <p:nvSpPr>
              <p:cNvPr id="58404" name="Rectangle 36"/>
              <p:cNvSpPr>
                <a:spLocks noChangeArrowheads="1"/>
              </p:cNvSpPr>
              <p:nvPr/>
            </p:nvSpPr>
            <p:spPr bwMode="auto">
              <a:xfrm>
                <a:off x="1879"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Jews and God-fearing Gentiles</a:t>
                </a:r>
              </a:p>
            </p:txBody>
          </p:sp>
          <p:sp>
            <p:nvSpPr>
              <p:cNvPr id="58405" name="Rectangle 37"/>
              <p:cNvSpPr>
                <a:spLocks noChangeArrowheads="1"/>
              </p:cNvSpPr>
              <p:nvPr/>
            </p:nvSpPr>
            <p:spPr bwMode="auto">
              <a:xfrm>
                <a:off x="1848"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6" name="Group 38"/>
            <p:cNvGrpSpPr>
              <a:grpSpLocks/>
            </p:cNvGrpSpPr>
            <p:nvPr/>
          </p:nvGrpSpPr>
          <p:grpSpPr bwMode="auto">
            <a:xfrm>
              <a:off x="2952" y="940"/>
              <a:ext cx="1104" cy="518"/>
              <a:chOff x="2952" y="940"/>
              <a:chExt cx="1104" cy="518"/>
            </a:xfrm>
          </p:grpSpPr>
          <p:sp>
            <p:nvSpPr>
              <p:cNvPr id="58407" name="Rectangle 39"/>
              <p:cNvSpPr>
                <a:spLocks noChangeArrowheads="1"/>
              </p:cNvSpPr>
              <p:nvPr/>
            </p:nvSpPr>
            <p:spPr bwMode="auto">
              <a:xfrm>
                <a:off x="2984"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Pagan Gentiles</a:t>
                </a:r>
              </a:p>
            </p:txBody>
          </p:sp>
          <p:sp>
            <p:nvSpPr>
              <p:cNvPr id="58408" name="Rectangle 40"/>
              <p:cNvSpPr>
                <a:spLocks noChangeArrowheads="1"/>
              </p:cNvSpPr>
              <p:nvPr/>
            </p:nvSpPr>
            <p:spPr bwMode="auto">
              <a:xfrm>
                <a:off x="2952"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7" name="Group 41"/>
            <p:cNvGrpSpPr>
              <a:grpSpLocks/>
            </p:cNvGrpSpPr>
            <p:nvPr/>
          </p:nvGrpSpPr>
          <p:grpSpPr bwMode="auto">
            <a:xfrm>
              <a:off x="0" y="1458"/>
              <a:ext cx="744" cy="403"/>
              <a:chOff x="0" y="1458"/>
              <a:chExt cx="744" cy="403"/>
            </a:xfrm>
          </p:grpSpPr>
          <p:sp>
            <p:nvSpPr>
              <p:cNvPr id="58410" name="Rectangle 42"/>
              <p:cNvSpPr>
                <a:spLocks noChangeArrowheads="1"/>
              </p:cNvSpPr>
              <p:nvPr/>
            </p:nvSpPr>
            <p:spPr bwMode="auto">
              <a:xfrm>
                <a:off x="32" y="1458"/>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City</a:t>
                </a:r>
              </a:p>
            </p:txBody>
          </p:sp>
          <p:sp>
            <p:nvSpPr>
              <p:cNvPr id="58411" name="Rectangle 43"/>
              <p:cNvSpPr>
                <a:spLocks noChangeArrowheads="1"/>
              </p:cNvSpPr>
              <p:nvPr/>
            </p:nvSpPr>
            <p:spPr bwMode="auto">
              <a:xfrm>
                <a:off x="0" y="1458"/>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8" name="Group 44"/>
            <p:cNvGrpSpPr>
              <a:grpSpLocks/>
            </p:cNvGrpSpPr>
            <p:nvPr/>
          </p:nvGrpSpPr>
          <p:grpSpPr bwMode="auto">
            <a:xfrm>
              <a:off x="744" y="1458"/>
              <a:ext cx="1104" cy="403"/>
              <a:chOff x="744" y="1458"/>
              <a:chExt cx="1104" cy="403"/>
            </a:xfrm>
          </p:grpSpPr>
          <p:sp>
            <p:nvSpPr>
              <p:cNvPr id="58413" name="Rectangle 45"/>
              <p:cNvSpPr>
                <a:spLocks noChangeArrowheads="1"/>
              </p:cNvSpPr>
              <p:nvPr/>
            </p:nvSpPr>
            <p:spPr bwMode="auto">
              <a:xfrm>
                <a:off x="776" y="1458"/>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Jerusalem</a:t>
                </a:r>
              </a:p>
            </p:txBody>
          </p:sp>
          <p:sp>
            <p:nvSpPr>
              <p:cNvPr id="58414" name="Rectangle 46"/>
              <p:cNvSpPr>
                <a:spLocks noChangeArrowheads="1"/>
              </p:cNvSpPr>
              <p:nvPr/>
            </p:nvSpPr>
            <p:spPr bwMode="auto">
              <a:xfrm>
                <a:off x="744" y="1458"/>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49" name="Group 47"/>
            <p:cNvGrpSpPr>
              <a:grpSpLocks/>
            </p:cNvGrpSpPr>
            <p:nvPr/>
          </p:nvGrpSpPr>
          <p:grpSpPr bwMode="auto">
            <a:xfrm>
              <a:off x="1848" y="1458"/>
              <a:ext cx="1104" cy="403"/>
              <a:chOff x="1848" y="1458"/>
              <a:chExt cx="1104" cy="403"/>
            </a:xfrm>
          </p:grpSpPr>
          <p:sp>
            <p:nvSpPr>
              <p:cNvPr id="58416" name="Rectangle 48"/>
              <p:cNvSpPr>
                <a:spLocks noChangeArrowheads="1"/>
              </p:cNvSpPr>
              <p:nvPr/>
            </p:nvSpPr>
            <p:spPr bwMode="auto">
              <a:xfrm>
                <a:off x="1879"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Antioch</a:t>
                </a:r>
              </a:p>
            </p:txBody>
          </p:sp>
          <p:sp>
            <p:nvSpPr>
              <p:cNvPr id="58417" name="Rectangle 49"/>
              <p:cNvSpPr>
                <a:spLocks noChangeArrowheads="1"/>
              </p:cNvSpPr>
              <p:nvPr/>
            </p:nvSpPr>
            <p:spPr bwMode="auto">
              <a:xfrm>
                <a:off x="1848"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0" name="Group 50"/>
            <p:cNvGrpSpPr>
              <a:grpSpLocks/>
            </p:cNvGrpSpPr>
            <p:nvPr/>
          </p:nvGrpSpPr>
          <p:grpSpPr bwMode="auto">
            <a:xfrm>
              <a:off x="2952" y="1458"/>
              <a:ext cx="1104" cy="403"/>
              <a:chOff x="2952" y="1458"/>
              <a:chExt cx="1104" cy="403"/>
            </a:xfrm>
          </p:grpSpPr>
          <p:sp>
            <p:nvSpPr>
              <p:cNvPr id="58419" name="Rectangle 51"/>
              <p:cNvSpPr>
                <a:spLocks noChangeArrowheads="1"/>
              </p:cNvSpPr>
              <p:nvPr/>
            </p:nvSpPr>
            <p:spPr bwMode="auto">
              <a:xfrm>
                <a:off x="2984"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Athens</a:t>
                </a:r>
              </a:p>
            </p:txBody>
          </p:sp>
          <p:sp>
            <p:nvSpPr>
              <p:cNvPr id="58420" name="Rectangle 52"/>
              <p:cNvSpPr>
                <a:spLocks noChangeArrowheads="1"/>
              </p:cNvSpPr>
              <p:nvPr/>
            </p:nvSpPr>
            <p:spPr bwMode="auto">
              <a:xfrm>
                <a:off x="2952"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1" name="Group 53"/>
            <p:cNvGrpSpPr>
              <a:grpSpLocks/>
            </p:cNvGrpSpPr>
            <p:nvPr/>
          </p:nvGrpSpPr>
          <p:grpSpPr bwMode="auto">
            <a:xfrm>
              <a:off x="0" y="1861"/>
              <a:ext cx="744" cy="518"/>
              <a:chOff x="0" y="1861"/>
              <a:chExt cx="744" cy="518"/>
            </a:xfrm>
          </p:grpSpPr>
          <p:sp>
            <p:nvSpPr>
              <p:cNvPr id="58422" name="Rectangle 54"/>
              <p:cNvSpPr>
                <a:spLocks noChangeArrowheads="1"/>
              </p:cNvSpPr>
              <p:nvPr/>
            </p:nvSpPr>
            <p:spPr bwMode="auto">
              <a:xfrm>
                <a:off x="32" y="1861"/>
                <a:ext cx="682"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Place</a:t>
                </a:r>
              </a:p>
            </p:txBody>
          </p:sp>
          <p:sp>
            <p:nvSpPr>
              <p:cNvPr id="58423" name="Rectangle 55"/>
              <p:cNvSpPr>
                <a:spLocks noChangeArrowheads="1"/>
              </p:cNvSpPr>
              <p:nvPr/>
            </p:nvSpPr>
            <p:spPr bwMode="auto">
              <a:xfrm>
                <a:off x="0" y="1861"/>
                <a:ext cx="74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2" name="Group 56"/>
            <p:cNvGrpSpPr>
              <a:grpSpLocks/>
            </p:cNvGrpSpPr>
            <p:nvPr/>
          </p:nvGrpSpPr>
          <p:grpSpPr bwMode="auto">
            <a:xfrm>
              <a:off x="744" y="1861"/>
              <a:ext cx="1104" cy="518"/>
              <a:chOff x="744" y="1861"/>
              <a:chExt cx="1104" cy="518"/>
            </a:xfrm>
          </p:grpSpPr>
          <p:sp>
            <p:nvSpPr>
              <p:cNvPr id="58425" name="Rectangle 57"/>
              <p:cNvSpPr>
                <a:spLocks noChangeArrowheads="1"/>
              </p:cNvSpPr>
              <p:nvPr/>
            </p:nvSpPr>
            <p:spPr bwMode="auto">
              <a:xfrm>
                <a:off x="776" y="1861"/>
                <a:ext cx="1040"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House (v. 2) at the Temple (Luke 24:53)?</a:t>
                </a:r>
              </a:p>
            </p:txBody>
          </p:sp>
          <p:sp>
            <p:nvSpPr>
              <p:cNvPr id="58426" name="Rectangle 58"/>
              <p:cNvSpPr>
                <a:spLocks noChangeArrowheads="1"/>
              </p:cNvSpPr>
              <p:nvPr/>
            </p:nvSpPr>
            <p:spPr bwMode="auto">
              <a:xfrm>
                <a:off x="744" y="1861"/>
                <a:ext cx="1103"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3" name="Group 59"/>
            <p:cNvGrpSpPr>
              <a:grpSpLocks/>
            </p:cNvGrpSpPr>
            <p:nvPr/>
          </p:nvGrpSpPr>
          <p:grpSpPr bwMode="auto">
            <a:xfrm>
              <a:off x="1848" y="1861"/>
              <a:ext cx="1104" cy="518"/>
              <a:chOff x="1848" y="1861"/>
              <a:chExt cx="1104" cy="518"/>
            </a:xfrm>
          </p:grpSpPr>
          <p:sp>
            <p:nvSpPr>
              <p:cNvPr id="58428" name="Rectangle 60"/>
              <p:cNvSpPr>
                <a:spLocks noChangeArrowheads="1"/>
              </p:cNvSpPr>
              <p:nvPr/>
            </p:nvSpPr>
            <p:spPr bwMode="auto">
              <a:xfrm>
                <a:off x="1879"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Synagogue</a:t>
                </a:r>
              </a:p>
            </p:txBody>
          </p:sp>
          <p:sp>
            <p:nvSpPr>
              <p:cNvPr id="58429" name="Rectangle 61"/>
              <p:cNvSpPr>
                <a:spLocks noChangeArrowheads="1"/>
              </p:cNvSpPr>
              <p:nvPr/>
            </p:nvSpPr>
            <p:spPr bwMode="auto">
              <a:xfrm>
                <a:off x="1848"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4" name="Group 62"/>
            <p:cNvGrpSpPr>
              <a:grpSpLocks/>
            </p:cNvGrpSpPr>
            <p:nvPr/>
          </p:nvGrpSpPr>
          <p:grpSpPr bwMode="auto">
            <a:xfrm>
              <a:off x="2952" y="1861"/>
              <a:ext cx="1104" cy="518"/>
              <a:chOff x="2952" y="1861"/>
              <a:chExt cx="1104" cy="518"/>
            </a:xfrm>
          </p:grpSpPr>
          <p:sp>
            <p:nvSpPr>
              <p:cNvPr id="58431" name="Rectangle 63"/>
              <p:cNvSpPr>
                <a:spLocks noChangeArrowheads="1"/>
              </p:cNvSpPr>
              <p:nvPr/>
            </p:nvSpPr>
            <p:spPr bwMode="auto">
              <a:xfrm>
                <a:off x="2984"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Aeropause Meeting</a:t>
                </a:r>
              </a:p>
            </p:txBody>
          </p:sp>
          <p:sp>
            <p:nvSpPr>
              <p:cNvPr id="58432" name="Rectangle 64"/>
              <p:cNvSpPr>
                <a:spLocks noChangeArrowheads="1"/>
              </p:cNvSpPr>
              <p:nvPr/>
            </p:nvSpPr>
            <p:spPr bwMode="auto">
              <a:xfrm>
                <a:off x="2952"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5" name="Group 65"/>
            <p:cNvGrpSpPr>
              <a:grpSpLocks/>
            </p:cNvGrpSpPr>
            <p:nvPr/>
          </p:nvGrpSpPr>
          <p:grpSpPr bwMode="auto">
            <a:xfrm>
              <a:off x="0" y="2379"/>
              <a:ext cx="744" cy="403"/>
              <a:chOff x="0" y="2379"/>
              <a:chExt cx="744" cy="403"/>
            </a:xfrm>
          </p:grpSpPr>
          <p:sp>
            <p:nvSpPr>
              <p:cNvPr id="58434" name="Rectangle 66"/>
              <p:cNvSpPr>
                <a:spLocks noChangeArrowheads="1"/>
              </p:cNvSpPr>
              <p:nvPr/>
            </p:nvSpPr>
            <p:spPr bwMode="auto">
              <a:xfrm>
                <a:off x="32" y="2379"/>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Type of Place</a:t>
                </a:r>
              </a:p>
            </p:txBody>
          </p:sp>
          <p:sp>
            <p:nvSpPr>
              <p:cNvPr id="58435" name="Rectangle 67"/>
              <p:cNvSpPr>
                <a:spLocks noChangeArrowheads="1"/>
              </p:cNvSpPr>
              <p:nvPr/>
            </p:nvSpPr>
            <p:spPr bwMode="auto">
              <a:xfrm>
                <a:off x="0" y="2379"/>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6" name="Group 68"/>
            <p:cNvGrpSpPr>
              <a:grpSpLocks/>
            </p:cNvGrpSpPr>
            <p:nvPr/>
          </p:nvGrpSpPr>
          <p:grpSpPr bwMode="auto">
            <a:xfrm>
              <a:off x="744" y="2379"/>
              <a:ext cx="1104" cy="403"/>
              <a:chOff x="744" y="2379"/>
              <a:chExt cx="1104" cy="403"/>
            </a:xfrm>
          </p:grpSpPr>
          <p:sp>
            <p:nvSpPr>
              <p:cNvPr id="58437" name="Rectangle 69"/>
              <p:cNvSpPr>
                <a:spLocks noChangeArrowheads="1"/>
              </p:cNvSpPr>
              <p:nvPr/>
            </p:nvSpPr>
            <p:spPr bwMode="auto">
              <a:xfrm>
                <a:off x="776" y="2379"/>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Religious</a:t>
                </a:r>
              </a:p>
            </p:txBody>
          </p:sp>
          <p:sp>
            <p:nvSpPr>
              <p:cNvPr id="58438" name="Rectangle 70"/>
              <p:cNvSpPr>
                <a:spLocks noChangeArrowheads="1"/>
              </p:cNvSpPr>
              <p:nvPr/>
            </p:nvSpPr>
            <p:spPr bwMode="auto">
              <a:xfrm>
                <a:off x="744" y="2379"/>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7" name="Group 71"/>
            <p:cNvGrpSpPr>
              <a:grpSpLocks/>
            </p:cNvGrpSpPr>
            <p:nvPr/>
          </p:nvGrpSpPr>
          <p:grpSpPr bwMode="auto">
            <a:xfrm>
              <a:off x="1848" y="2379"/>
              <a:ext cx="1104" cy="403"/>
              <a:chOff x="1848" y="2379"/>
              <a:chExt cx="1104" cy="403"/>
            </a:xfrm>
          </p:grpSpPr>
          <p:sp>
            <p:nvSpPr>
              <p:cNvPr id="58440" name="Rectangle 72"/>
              <p:cNvSpPr>
                <a:spLocks noChangeArrowheads="1"/>
              </p:cNvSpPr>
              <p:nvPr/>
            </p:nvSpPr>
            <p:spPr bwMode="auto">
              <a:xfrm>
                <a:off x="1879"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Religious</a:t>
                </a:r>
              </a:p>
            </p:txBody>
          </p:sp>
          <p:sp>
            <p:nvSpPr>
              <p:cNvPr id="58441" name="Rectangle 73"/>
              <p:cNvSpPr>
                <a:spLocks noChangeArrowheads="1"/>
              </p:cNvSpPr>
              <p:nvPr/>
            </p:nvSpPr>
            <p:spPr bwMode="auto">
              <a:xfrm>
                <a:off x="1848"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8" name="Group 74"/>
            <p:cNvGrpSpPr>
              <a:grpSpLocks/>
            </p:cNvGrpSpPr>
            <p:nvPr/>
          </p:nvGrpSpPr>
          <p:grpSpPr bwMode="auto">
            <a:xfrm>
              <a:off x="2952" y="2379"/>
              <a:ext cx="1104" cy="403"/>
              <a:chOff x="2952" y="2379"/>
              <a:chExt cx="1104" cy="403"/>
            </a:xfrm>
          </p:grpSpPr>
          <p:sp>
            <p:nvSpPr>
              <p:cNvPr id="58443" name="Rectangle 75"/>
              <p:cNvSpPr>
                <a:spLocks noChangeArrowheads="1"/>
              </p:cNvSpPr>
              <p:nvPr/>
            </p:nvSpPr>
            <p:spPr bwMode="auto">
              <a:xfrm>
                <a:off x="2984"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Secular</a:t>
                </a:r>
              </a:p>
            </p:txBody>
          </p:sp>
          <p:sp>
            <p:nvSpPr>
              <p:cNvPr id="58444" name="Rectangle 76"/>
              <p:cNvSpPr>
                <a:spLocks noChangeArrowheads="1"/>
              </p:cNvSpPr>
              <p:nvPr/>
            </p:nvSpPr>
            <p:spPr bwMode="auto">
              <a:xfrm>
                <a:off x="2952"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59" name="Group 77"/>
            <p:cNvGrpSpPr>
              <a:grpSpLocks/>
            </p:cNvGrpSpPr>
            <p:nvPr/>
          </p:nvGrpSpPr>
          <p:grpSpPr bwMode="auto">
            <a:xfrm>
              <a:off x="0" y="2782"/>
              <a:ext cx="744" cy="518"/>
              <a:chOff x="0" y="2782"/>
              <a:chExt cx="744" cy="518"/>
            </a:xfrm>
          </p:grpSpPr>
          <p:sp>
            <p:nvSpPr>
              <p:cNvPr id="58446" name="Rectangle 78"/>
              <p:cNvSpPr>
                <a:spLocks noChangeArrowheads="1"/>
              </p:cNvSpPr>
              <p:nvPr/>
            </p:nvSpPr>
            <p:spPr bwMode="auto">
              <a:xfrm>
                <a:off x="32" y="2782"/>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Time</a:t>
                </a:r>
              </a:p>
            </p:txBody>
          </p:sp>
          <p:sp>
            <p:nvSpPr>
              <p:cNvPr id="58447" name="Rectangle 79"/>
              <p:cNvSpPr>
                <a:spLocks noChangeArrowheads="1"/>
              </p:cNvSpPr>
              <p:nvPr/>
            </p:nvSpPr>
            <p:spPr bwMode="auto">
              <a:xfrm>
                <a:off x="0" y="2782"/>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0" name="Group 80"/>
            <p:cNvGrpSpPr>
              <a:grpSpLocks/>
            </p:cNvGrpSpPr>
            <p:nvPr/>
          </p:nvGrpSpPr>
          <p:grpSpPr bwMode="auto">
            <a:xfrm>
              <a:off x="744" y="2782"/>
              <a:ext cx="1104" cy="518"/>
              <a:chOff x="744" y="2782"/>
              <a:chExt cx="1104" cy="518"/>
            </a:xfrm>
          </p:grpSpPr>
          <p:sp>
            <p:nvSpPr>
              <p:cNvPr id="58449" name="Rectangle 81"/>
              <p:cNvSpPr>
                <a:spLocks noChangeArrowheads="1"/>
              </p:cNvSpPr>
              <p:nvPr/>
            </p:nvSpPr>
            <p:spPr bwMode="auto">
              <a:xfrm>
                <a:off x="776" y="2782"/>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Day of Pentecost</a:t>
                </a:r>
              </a:p>
              <a:p>
                <a:pPr eaLnBrk="0" hangingPunct="0">
                  <a:tabLst>
                    <a:tab pos="4110151" algn="l"/>
                  </a:tabLst>
                  <a:defRPr/>
                </a:pPr>
                <a:endParaRPr lang="en-US" altLang="zh-CN" sz="1800" b="1">
                  <a:solidFill>
                    <a:srgbClr val="FFFFFF"/>
                  </a:solidFill>
                  <a:latin typeface="Arial" charset="0"/>
                  <a:ea typeface="Arial" charset="0"/>
                  <a:cs typeface="Arial" charset="0"/>
                </a:endParaRPr>
              </a:p>
            </p:txBody>
          </p:sp>
          <p:sp>
            <p:nvSpPr>
              <p:cNvPr id="58450" name="Rectangle 82"/>
              <p:cNvSpPr>
                <a:spLocks noChangeArrowheads="1"/>
              </p:cNvSpPr>
              <p:nvPr/>
            </p:nvSpPr>
            <p:spPr bwMode="auto">
              <a:xfrm>
                <a:off x="744" y="2782"/>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1" name="Group 83"/>
            <p:cNvGrpSpPr>
              <a:grpSpLocks/>
            </p:cNvGrpSpPr>
            <p:nvPr/>
          </p:nvGrpSpPr>
          <p:grpSpPr bwMode="auto">
            <a:xfrm>
              <a:off x="1848" y="2782"/>
              <a:ext cx="1104" cy="518"/>
              <a:chOff x="1848" y="2782"/>
              <a:chExt cx="1104" cy="518"/>
            </a:xfrm>
          </p:grpSpPr>
          <p:sp>
            <p:nvSpPr>
              <p:cNvPr id="58452" name="Rectangle 84"/>
              <p:cNvSpPr>
                <a:spLocks noChangeArrowheads="1"/>
              </p:cNvSpPr>
              <p:nvPr/>
            </p:nvSpPr>
            <p:spPr bwMode="auto">
              <a:xfrm>
                <a:off x="1879"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1st Missionary Journey</a:t>
                </a:r>
              </a:p>
            </p:txBody>
          </p:sp>
          <p:sp>
            <p:nvSpPr>
              <p:cNvPr id="58453" name="Rectangle 85"/>
              <p:cNvSpPr>
                <a:spLocks noChangeArrowheads="1"/>
              </p:cNvSpPr>
              <p:nvPr/>
            </p:nvSpPr>
            <p:spPr bwMode="auto">
              <a:xfrm>
                <a:off x="1848"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2" name="Group 86"/>
            <p:cNvGrpSpPr>
              <a:grpSpLocks/>
            </p:cNvGrpSpPr>
            <p:nvPr/>
          </p:nvGrpSpPr>
          <p:grpSpPr bwMode="auto">
            <a:xfrm>
              <a:off x="2952" y="2782"/>
              <a:ext cx="1104" cy="518"/>
              <a:chOff x="2952" y="2782"/>
              <a:chExt cx="1104" cy="518"/>
            </a:xfrm>
          </p:grpSpPr>
          <p:sp>
            <p:nvSpPr>
              <p:cNvPr id="58455" name="Rectangle 87"/>
              <p:cNvSpPr>
                <a:spLocks noChangeArrowheads="1"/>
              </p:cNvSpPr>
              <p:nvPr/>
            </p:nvSpPr>
            <p:spPr bwMode="auto">
              <a:xfrm>
                <a:off x="2984"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2nd Missionary Journey</a:t>
                </a:r>
              </a:p>
            </p:txBody>
          </p:sp>
          <p:sp>
            <p:nvSpPr>
              <p:cNvPr id="58456" name="Rectangle 88"/>
              <p:cNvSpPr>
                <a:spLocks noChangeArrowheads="1"/>
              </p:cNvSpPr>
              <p:nvPr/>
            </p:nvSpPr>
            <p:spPr bwMode="auto">
              <a:xfrm>
                <a:off x="2952"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3" name="Group 89"/>
            <p:cNvGrpSpPr>
              <a:grpSpLocks/>
            </p:cNvGrpSpPr>
            <p:nvPr/>
          </p:nvGrpSpPr>
          <p:grpSpPr bwMode="auto">
            <a:xfrm>
              <a:off x="0" y="3300"/>
              <a:ext cx="744" cy="633"/>
              <a:chOff x="0" y="3300"/>
              <a:chExt cx="744" cy="633"/>
            </a:xfrm>
          </p:grpSpPr>
          <p:sp>
            <p:nvSpPr>
              <p:cNvPr id="58458" name="Rectangle 90"/>
              <p:cNvSpPr>
                <a:spLocks noChangeArrowheads="1"/>
              </p:cNvSpPr>
              <p:nvPr/>
            </p:nvSpPr>
            <p:spPr bwMode="auto">
              <a:xfrm>
                <a:off x="32" y="3300"/>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Subject (theme)</a:t>
                </a:r>
              </a:p>
            </p:txBody>
          </p:sp>
          <p:sp>
            <p:nvSpPr>
              <p:cNvPr id="58459" name="Rectangle 91"/>
              <p:cNvSpPr>
                <a:spLocks noChangeArrowheads="1"/>
              </p:cNvSpPr>
              <p:nvPr/>
            </p:nvSpPr>
            <p:spPr bwMode="auto">
              <a:xfrm>
                <a:off x="0" y="3300"/>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4" name="Group 92"/>
            <p:cNvGrpSpPr>
              <a:grpSpLocks/>
            </p:cNvGrpSpPr>
            <p:nvPr/>
          </p:nvGrpSpPr>
          <p:grpSpPr bwMode="auto">
            <a:xfrm>
              <a:off x="744" y="3300"/>
              <a:ext cx="1103" cy="633"/>
              <a:chOff x="744" y="3300"/>
              <a:chExt cx="1103" cy="633"/>
            </a:xfrm>
          </p:grpSpPr>
          <p:sp>
            <p:nvSpPr>
              <p:cNvPr id="58461" name="Rectangle 93"/>
              <p:cNvSpPr>
                <a:spLocks noChangeArrowheads="1"/>
              </p:cNvSpPr>
              <p:nvPr/>
            </p:nvSpPr>
            <p:spPr bwMode="auto">
              <a:xfrm>
                <a:off x="744" y="3300"/>
                <a:ext cx="1083"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Why do some miraculously speak unknown languages?</a:t>
                </a:r>
              </a:p>
            </p:txBody>
          </p:sp>
          <p:sp>
            <p:nvSpPr>
              <p:cNvPr id="58462" name="Rectangle 94"/>
              <p:cNvSpPr>
                <a:spLocks noChangeArrowheads="1"/>
              </p:cNvSpPr>
              <p:nvPr/>
            </p:nvSpPr>
            <p:spPr bwMode="auto">
              <a:xfrm>
                <a:off x="744" y="3300"/>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5" name="Group 95"/>
            <p:cNvGrpSpPr>
              <a:grpSpLocks/>
            </p:cNvGrpSpPr>
            <p:nvPr/>
          </p:nvGrpSpPr>
          <p:grpSpPr bwMode="auto">
            <a:xfrm>
              <a:off x="1848" y="3300"/>
              <a:ext cx="1104" cy="633"/>
              <a:chOff x="1848" y="3300"/>
              <a:chExt cx="1104" cy="633"/>
            </a:xfrm>
          </p:grpSpPr>
          <p:sp>
            <p:nvSpPr>
              <p:cNvPr id="58464" name="Rectangle 96"/>
              <p:cNvSpPr>
                <a:spLocks noChangeArrowheads="1"/>
              </p:cNvSpPr>
              <p:nvPr/>
            </p:nvSpPr>
            <p:spPr bwMode="auto">
              <a:xfrm>
                <a:off x="1879"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The fulfillment of Israel</a:t>
                </a:r>
                <a:r>
                  <a:rPr lang="uk-UA"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s national history</a:t>
                </a:r>
              </a:p>
            </p:txBody>
          </p:sp>
          <p:sp>
            <p:nvSpPr>
              <p:cNvPr id="58465" name="Rectangle 97"/>
              <p:cNvSpPr>
                <a:spLocks noChangeArrowheads="1"/>
              </p:cNvSpPr>
              <p:nvPr/>
            </p:nvSpPr>
            <p:spPr bwMode="auto">
              <a:xfrm>
                <a:off x="1848"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6" name="Group 98"/>
            <p:cNvGrpSpPr>
              <a:grpSpLocks/>
            </p:cNvGrpSpPr>
            <p:nvPr/>
          </p:nvGrpSpPr>
          <p:grpSpPr bwMode="auto">
            <a:xfrm>
              <a:off x="2952" y="3300"/>
              <a:ext cx="1104" cy="633"/>
              <a:chOff x="2952" y="3300"/>
              <a:chExt cx="1104" cy="633"/>
            </a:xfrm>
          </p:grpSpPr>
          <p:sp>
            <p:nvSpPr>
              <p:cNvPr id="58467" name="Rectangle 99"/>
              <p:cNvSpPr>
                <a:spLocks noChangeArrowheads="1"/>
              </p:cNvSpPr>
              <p:nvPr/>
            </p:nvSpPr>
            <p:spPr bwMode="auto">
              <a:xfrm>
                <a:off x="2984"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The reason idolatry is unreasonable</a:t>
                </a:r>
              </a:p>
            </p:txBody>
          </p:sp>
          <p:sp>
            <p:nvSpPr>
              <p:cNvPr id="58468" name="Rectangle 100"/>
              <p:cNvSpPr>
                <a:spLocks noChangeArrowheads="1"/>
              </p:cNvSpPr>
              <p:nvPr/>
            </p:nvSpPr>
            <p:spPr bwMode="auto">
              <a:xfrm>
                <a:off x="2952"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7" name="Group 101"/>
            <p:cNvGrpSpPr>
              <a:grpSpLocks/>
            </p:cNvGrpSpPr>
            <p:nvPr/>
          </p:nvGrpSpPr>
          <p:grpSpPr bwMode="auto">
            <a:xfrm>
              <a:off x="0" y="3933"/>
              <a:ext cx="744" cy="748"/>
              <a:chOff x="0" y="3933"/>
              <a:chExt cx="744" cy="748"/>
            </a:xfrm>
          </p:grpSpPr>
          <p:sp>
            <p:nvSpPr>
              <p:cNvPr id="58470" name="Rectangle 102"/>
              <p:cNvSpPr>
                <a:spLocks noChangeArrowheads="1"/>
              </p:cNvSpPr>
              <p:nvPr/>
            </p:nvSpPr>
            <p:spPr bwMode="auto">
              <a:xfrm>
                <a:off x="32" y="3933"/>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Complement</a:t>
                </a:r>
              </a:p>
            </p:txBody>
          </p:sp>
          <p:sp>
            <p:nvSpPr>
              <p:cNvPr id="58471" name="Rectangle 103"/>
              <p:cNvSpPr>
                <a:spLocks noChangeArrowheads="1"/>
              </p:cNvSpPr>
              <p:nvPr/>
            </p:nvSpPr>
            <p:spPr bwMode="auto">
              <a:xfrm>
                <a:off x="0" y="3933"/>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8" name="Group 104"/>
            <p:cNvGrpSpPr>
              <a:grpSpLocks/>
            </p:cNvGrpSpPr>
            <p:nvPr/>
          </p:nvGrpSpPr>
          <p:grpSpPr bwMode="auto">
            <a:xfrm>
              <a:off x="744" y="3933"/>
              <a:ext cx="1104" cy="748"/>
              <a:chOff x="744" y="3933"/>
              <a:chExt cx="1104" cy="748"/>
            </a:xfrm>
          </p:grpSpPr>
          <p:sp>
            <p:nvSpPr>
              <p:cNvPr id="58473" name="Rectangle 105"/>
              <p:cNvSpPr>
                <a:spLocks noChangeArrowheads="1"/>
              </p:cNvSpPr>
              <p:nvPr/>
            </p:nvSpPr>
            <p:spPr bwMode="auto">
              <a:xfrm>
                <a:off x="776" y="3933"/>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The Spirit indwells them through Jesus, their living Messiah </a:t>
                </a:r>
              </a:p>
            </p:txBody>
          </p:sp>
          <p:sp>
            <p:nvSpPr>
              <p:cNvPr id="58474" name="Rectangle 106"/>
              <p:cNvSpPr>
                <a:spLocks noChangeArrowheads="1"/>
              </p:cNvSpPr>
              <p:nvPr/>
            </p:nvSpPr>
            <p:spPr bwMode="auto">
              <a:xfrm>
                <a:off x="744" y="3933"/>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69" name="Group 107"/>
            <p:cNvGrpSpPr>
              <a:grpSpLocks/>
            </p:cNvGrpSpPr>
            <p:nvPr/>
          </p:nvGrpSpPr>
          <p:grpSpPr bwMode="auto">
            <a:xfrm>
              <a:off x="1848" y="3933"/>
              <a:ext cx="1104" cy="748"/>
              <a:chOff x="1848" y="3933"/>
              <a:chExt cx="1104" cy="748"/>
            </a:xfrm>
          </p:grpSpPr>
          <p:sp>
            <p:nvSpPr>
              <p:cNvPr id="58476" name="Rectangle 108"/>
              <p:cNvSpPr>
                <a:spLocks noChangeArrowheads="1"/>
              </p:cNvSpPr>
              <p:nvPr/>
            </p:nvSpPr>
            <p:spPr bwMode="auto">
              <a:xfrm>
                <a:off x="1879"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is in Jesus as our risen Savior who is worthy of our trust</a:t>
                </a:r>
              </a:p>
            </p:txBody>
          </p:sp>
          <p:sp>
            <p:nvSpPr>
              <p:cNvPr id="58477" name="Rectangle 109"/>
              <p:cNvSpPr>
                <a:spLocks noChangeArrowheads="1"/>
              </p:cNvSpPr>
              <p:nvPr/>
            </p:nvSpPr>
            <p:spPr bwMode="auto">
              <a:xfrm>
                <a:off x="1848"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8570" name="Group 110"/>
            <p:cNvGrpSpPr>
              <a:grpSpLocks/>
            </p:cNvGrpSpPr>
            <p:nvPr/>
          </p:nvGrpSpPr>
          <p:grpSpPr bwMode="auto">
            <a:xfrm>
              <a:off x="2952" y="3933"/>
              <a:ext cx="1104" cy="748"/>
              <a:chOff x="2952" y="3933"/>
              <a:chExt cx="1104" cy="748"/>
            </a:xfrm>
          </p:grpSpPr>
          <p:sp>
            <p:nvSpPr>
              <p:cNvPr id="58479" name="Rectangle 111"/>
              <p:cNvSpPr>
                <a:spLocks noChangeArrowheads="1"/>
              </p:cNvSpPr>
              <p:nvPr/>
            </p:nvSpPr>
            <p:spPr bwMode="auto">
              <a:xfrm>
                <a:off x="2984"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is because the unknown God is Creator &amp; Judge</a:t>
                </a:r>
              </a:p>
            </p:txBody>
          </p:sp>
          <p:sp>
            <p:nvSpPr>
              <p:cNvPr id="58480" name="Rectangle 112"/>
              <p:cNvSpPr>
                <a:spLocks noChangeArrowheads="1"/>
              </p:cNvSpPr>
              <p:nvPr/>
            </p:nvSpPr>
            <p:spPr bwMode="auto">
              <a:xfrm>
                <a:off x="2952"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78534" name="Rectangle 113"/>
          <p:cNvSpPr>
            <a:spLocks noGrp="1" noChangeArrowheads="1"/>
          </p:cNvSpPr>
          <p:nvPr>
            <p:ph type="title" idx="4294967295"/>
          </p:nvPr>
        </p:nvSpPr>
        <p:spPr>
          <a:xfrm>
            <a:off x="1616916" y="-46037"/>
            <a:ext cx="5854606" cy="590092"/>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3200" b="1">
                <a:solidFill>
                  <a:schemeClr val="tx1"/>
                </a:solidFill>
                <a:effectLst/>
                <a:latin typeface="Arial" charset="0"/>
                <a:ea typeface="ＭＳ Ｐゴシック" charset="0"/>
                <a:cs typeface="Arial" charset="0"/>
              </a:rPr>
              <a:t>Sermons in the Book of Acts</a:t>
            </a:r>
            <a:endParaRPr lang="en-US" sz="3200" b="1">
              <a:solidFill>
                <a:schemeClr val="tx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079545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endParaRPr lang="en-US">
              <a:solidFill>
                <a:srgbClr val="FFFFFF"/>
              </a:solidFill>
            </a:endParaRPr>
          </a:p>
        </p:txBody>
      </p:sp>
      <p:sp>
        <p:nvSpPr>
          <p:cNvPr id="280578" name="Rectangle 103"/>
          <p:cNvSpPr>
            <a:spLocks noChangeArrowheads="1"/>
          </p:cNvSpPr>
          <p:nvPr/>
        </p:nvSpPr>
        <p:spPr bwMode="auto">
          <a:xfrm>
            <a:off x="0" y="685800"/>
            <a:ext cx="1676400" cy="61722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a:solidFill>
                <a:srgbClr val="FFFFFF"/>
              </a:solidFill>
              <a:latin typeface="Arial" charset="0"/>
              <a:cs typeface="Arial" charset="0"/>
            </a:endParaRPr>
          </a:p>
        </p:txBody>
      </p:sp>
      <p:grpSp>
        <p:nvGrpSpPr>
          <p:cNvPr id="280579" name="Group 4"/>
          <p:cNvGrpSpPr>
            <a:grpSpLocks/>
          </p:cNvGrpSpPr>
          <p:nvPr/>
        </p:nvGrpSpPr>
        <p:grpSpPr bwMode="auto">
          <a:xfrm>
            <a:off x="0" y="685800"/>
            <a:ext cx="9144000" cy="6096000"/>
            <a:chOff x="0" y="0"/>
            <a:chExt cx="4056" cy="4489"/>
          </a:xfrm>
        </p:grpSpPr>
        <p:grpSp>
          <p:nvGrpSpPr>
            <p:cNvPr id="280582" name="Group 5"/>
            <p:cNvGrpSpPr>
              <a:grpSpLocks/>
            </p:cNvGrpSpPr>
            <p:nvPr/>
          </p:nvGrpSpPr>
          <p:grpSpPr bwMode="auto">
            <a:xfrm>
              <a:off x="0" y="0"/>
              <a:ext cx="744" cy="403"/>
              <a:chOff x="0" y="0"/>
              <a:chExt cx="744" cy="403"/>
            </a:xfrm>
          </p:grpSpPr>
          <p:sp>
            <p:nvSpPr>
              <p:cNvPr id="59398" name="Rectangle 6"/>
              <p:cNvSpPr>
                <a:spLocks noChangeArrowheads="1"/>
              </p:cNvSpPr>
              <p:nvPr/>
            </p:nvSpPr>
            <p:spPr bwMode="auto">
              <a:xfrm>
                <a:off x="32" y="0"/>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Short Idea</a:t>
                </a:r>
              </a:p>
            </p:txBody>
          </p:sp>
          <p:sp>
            <p:nvSpPr>
              <p:cNvPr id="59399" name="Rectangle 7"/>
              <p:cNvSpPr>
                <a:spLocks noChangeArrowheads="1"/>
              </p:cNvSpPr>
              <p:nvPr/>
            </p:nvSpPr>
            <p:spPr bwMode="auto">
              <a:xfrm>
                <a:off x="0" y="0"/>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3" name="Group 8"/>
            <p:cNvGrpSpPr>
              <a:grpSpLocks/>
            </p:cNvGrpSpPr>
            <p:nvPr/>
          </p:nvGrpSpPr>
          <p:grpSpPr bwMode="auto">
            <a:xfrm>
              <a:off x="744" y="0"/>
              <a:ext cx="1104" cy="403"/>
              <a:chOff x="744" y="0"/>
              <a:chExt cx="1104" cy="403"/>
            </a:xfrm>
          </p:grpSpPr>
          <p:sp>
            <p:nvSpPr>
              <p:cNvPr id="59401" name="Rectangle 9"/>
              <p:cNvSpPr>
                <a:spLocks noChangeArrowheads="1"/>
              </p:cNvSpPr>
              <p:nvPr/>
            </p:nvSpPr>
            <p:spPr bwMode="auto">
              <a:xfrm>
                <a:off x="776" y="0"/>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Jesus is Messiah (36)</a:t>
                </a:r>
              </a:p>
            </p:txBody>
          </p:sp>
          <p:sp>
            <p:nvSpPr>
              <p:cNvPr id="59402" name="Rectangle 10"/>
              <p:cNvSpPr>
                <a:spLocks noChangeArrowheads="1"/>
              </p:cNvSpPr>
              <p:nvPr/>
            </p:nvSpPr>
            <p:spPr bwMode="auto">
              <a:xfrm>
                <a:off x="744" y="0"/>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4" name="Group 11"/>
            <p:cNvGrpSpPr>
              <a:grpSpLocks/>
            </p:cNvGrpSpPr>
            <p:nvPr/>
          </p:nvGrpSpPr>
          <p:grpSpPr bwMode="auto">
            <a:xfrm>
              <a:off x="1848" y="0"/>
              <a:ext cx="1104" cy="403"/>
              <a:chOff x="1848" y="0"/>
              <a:chExt cx="1104" cy="403"/>
            </a:xfrm>
          </p:grpSpPr>
          <p:sp>
            <p:nvSpPr>
              <p:cNvPr id="59404" name="Rectangle 12"/>
              <p:cNvSpPr>
                <a:spLocks noChangeArrowheads="1"/>
              </p:cNvSpPr>
              <p:nvPr/>
            </p:nvSpPr>
            <p:spPr bwMode="auto">
              <a:xfrm>
                <a:off x="1879"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Believe in Jesus (39)</a:t>
                </a:r>
              </a:p>
            </p:txBody>
          </p:sp>
          <p:sp>
            <p:nvSpPr>
              <p:cNvPr id="59405" name="Rectangle 13"/>
              <p:cNvSpPr>
                <a:spLocks noChangeArrowheads="1"/>
              </p:cNvSpPr>
              <p:nvPr/>
            </p:nvSpPr>
            <p:spPr bwMode="auto">
              <a:xfrm>
                <a:off x="1848"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5" name="Group 14"/>
            <p:cNvGrpSpPr>
              <a:grpSpLocks/>
            </p:cNvGrpSpPr>
            <p:nvPr/>
          </p:nvGrpSpPr>
          <p:grpSpPr bwMode="auto">
            <a:xfrm>
              <a:off x="2952" y="0"/>
              <a:ext cx="1104" cy="403"/>
              <a:chOff x="2952" y="0"/>
              <a:chExt cx="1104" cy="403"/>
            </a:xfrm>
          </p:grpSpPr>
          <p:sp>
            <p:nvSpPr>
              <p:cNvPr id="59407" name="Rectangle 15"/>
              <p:cNvSpPr>
                <a:spLocks noChangeArrowheads="1"/>
              </p:cNvSpPr>
              <p:nvPr/>
            </p:nvSpPr>
            <p:spPr bwMode="auto">
              <a:xfrm>
                <a:off x="2984"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Flee idolatry (30)</a:t>
                </a:r>
              </a:p>
            </p:txBody>
          </p:sp>
          <p:sp>
            <p:nvSpPr>
              <p:cNvPr id="59408" name="Rectangle 16"/>
              <p:cNvSpPr>
                <a:spLocks noChangeArrowheads="1"/>
              </p:cNvSpPr>
              <p:nvPr/>
            </p:nvSpPr>
            <p:spPr bwMode="auto">
              <a:xfrm>
                <a:off x="2952"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6" name="Group 17"/>
            <p:cNvGrpSpPr>
              <a:grpSpLocks/>
            </p:cNvGrpSpPr>
            <p:nvPr/>
          </p:nvGrpSpPr>
          <p:grpSpPr bwMode="auto">
            <a:xfrm>
              <a:off x="0" y="403"/>
              <a:ext cx="744" cy="633"/>
              <a:chOff x="0" y="403"/>
              <a:chExt cx="744" cy="633"/>
            </a:xfrm>
          </p:grpSpPr>
          <p:sp>
            <p:nvSpPr>
              <p:cNvPr id="59410" name="Rectangle 18"/>
              <p:cNvSpPr>
                <a:spLocks noChangeArrowheads="1"/>
              </p:cNvSpPr>
              <p:nvPr/>
            </p:nvSpPr>
            <p:spPr bwMode="auto">
              <a:xfrm>
                <a:off x="32" y="403"/>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Application Structure</a:t>
                </a:r>
              </a:p>
            </p:txBody>
          </p:sp>
          <p:sp>
            <p:nvSpPr>
              <p:cNvPr id="59411" name="Rectangle 19"/>
              <p:cNvSpPr>
                <a:spLocks noChangeArrowheads="1"/>
              </p:cNvSpPr>
              <p:nvPr/>
            </p:nvSpPr>
            <p:spPr bwMode="auto">
              <a:xfrm>
                <a:off x="0" y="403"/>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7" name="Group 20"/>
            <p:cNvGrpSpPr>
              <a:grpSpLocks/>
            </p:cNvGrpSpPr>
            <p:nvPr/>
          </p:nvGrpSpPr>
          <p:grpSpPr bwMode="auto">
            <a:xfrm>
              <a:off x="744" y="403"/>
              <a:ext cx="1104" cy="633"/>
              <a:chOff x="744" y="403"/>
              <a:chExt cx="1104" cy="633"/>
            </a:xfrm>
          </p:grpSpPr>
          <p:sp>
            <p:nvSpPr>
              <p:cNvPr id="59413" name="Rectangle 21"/>
              <p:cNvSpPr>
                <a:spLocks noChangeArrowheads="1"/>
              </p:cNvSpPr>
              <p:nvPr/>
            </p:nvSpPr>
            <p:spPr bwMode="auto">
              <a:xfrm>
                <a:off x="776" y="403"/>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Simple–application at the end (38-39)</a:t>
                </a:r>
              </a:p>
            </p:txBody>
          </p:sp>
          <p:sp>
            <p:nvSpPr>
              <p:cNvPr id="59414" name="Rectangle 22"/>
              <p:cNvSpPr>
                <a:spLocks noChangeArrowheads="1"/>
              </p:cNvSpPr>
              <p:nvPr/>
            </p:nvSpPr>
            <p:spPr bwMode="auto">
              <a:xfrm>
                <a:off x="744" y="403"/>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8" name="Group 23"/>
            <p:cNvGrpSpPr>
              <a:grpSpLocks/>
            </p:cNvGrpSpPr>
            <p:nvPr/>
          </p:nvGrpSpPr>
          <p:grpSpPr bwMode="auto">
            <a:xfrm>
              <a:off x="1848" y="403"/>
              <a:ext cx="1104" cy="633"/>
              <a:chOff x="1848" y="403"/>
              <a:chExt cx="1104" cy="633"/>
            </a:xfrm>
          </p:grpSpPr>
          <p:sp>
            <p:nvSpPr>
              <p:cNvPr id="59416" name="Rectangle 24"/>
              <p:cNvSpPr>
                <a:spLocks noChangeArrowheads="1"/>
              </p:cNvSpPr>
              <p:nvPr/>
            </p:nvSpPr>
            <p:spPr bwMode="auto">
              <a:xfrm>
                <a:off x="1879"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Cyclical–application in centre (26) &amp; end (38-41)</a:t>
                </a:r>
              </a:p>
            </p:txBody>
          </p:sp>
          <p:sp>
            <p:nvSpPr>
              <p:cNvPr id="59417" name="Rectangle 25"/>
              <p:cNvSpPr>
                <a:spLocks noChangeArrowheads="1"/>
              </p:cNvSpPr>
              <p:nvPr/>
            </p:nvSpPr>
            <p:spPr bwMode="auto">
              <a:xfrm>
                <a:off x="1848"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89" name="Group 26"/>
            <p:cNvGrpSpPr>
              <a:grpSpLocks/>
            </p:cNvGrpSpPr>
            <p:nvPr/>
          </p:nvGrpSpPr>
          <p:grpSpPr bwMode="auto">
            <a:xfrm>
              <a:off x="2952" y="403"/>
              <a:ext cx="1104" cy="633"/>
              <a:chOff x="2952" y="403"/>
              <a:chExt cx="1104" cy="633"/>
            </a:xfrm>
          </p:grpSpPr>
          <p:sp>
            <p:nvSpPr>
              <p:cNvPr id="59419" name="Rectangle 27"/>
              <p:cNvSpPr>
                <a:spLocks noChangeArrowheads="1"/>
              </p:cNvSpPr>
              <p:nvPr/>
            </p:nvSpPr>
            <p:spPr bwMode="auto">
              <a:xfrm>
                <a:off x="2984"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Simple–application at the end (30-31)</a:t>
                </a:r>
              </a:p>
            </p:txBody>
          </p:sp>
          <p:sp>
            <p:nvSpPr>
              <p:cNvPr id="59420" name="Rectangle 28"/>
              <p:cNvSpPr>
                <a:spLocks noChangeArrowheads="1"/>
              </p:cNvSpPr>
              <p:nvPr/>
            </p:nvSpPr>
            <p:spPr bwMode="auto">
              <a:xfrm>
                <a:off x="2952"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0" name="Group 29"/>
            <p:cNvGrpSpPr>
              <a:grpSpLocks/>
            </p:cNvGrpSpPr>
            <p:nvPr/>
          </p:nvGrpSpPr>
          <p:grpSpPr bwMode="auto">
            <a:xfrm>
              <a:off x="0" y="1036"/>
              <a:ext cx="744" cy="518"/>
              <a:chOff x="0" y="1036"/>
              <a:chExt cx="744" cy="518"/>
            </a:xfrm>
          </p:grpSpPr>
          <p:sp>
            <p:nvSpPr>
              <p:cNvPr id="59422" name="Rectangle 30"/>
              <p:cNvSpPr>
                <a:spLocks noChangeArrowheads="1"/>
              </p:cNvSpPr>
              <p:nvPr/>
            </p:nvSpPr>
            <p:spPr bwMode="auto">
              <a:xfrm>
                <a:off x="32" y="1036"/>
                <a:ext cx="682"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Main Idea Structure</a:t>
                </a:r>
              </a:p>
            </p:txBody>
          </p:sp>
          <p:sp>
            <p:nvSpPr>
              <p:cNvPr id="59423" name="Rectangle 31"/>
              <p:cNvSpPr>
                <a:spLocks noChangeArrowheads="1"/>
              </p:cNvSpPr>
              <p:nvPr/>
            </p:nvSpPr>
            <p:spPr bwMode="auto">
              <a:xfrm>
                <a:off x="0" y="1036"/>
                <a:ext cx="74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1" name="Group 32"/>
            <p:cNvGrpSpPr>
              <a:grpSpLocks/>
            </p:cNvGrpSpPr>
            <p:nvPr/>
          </p:nvGrpSpPr>
          <p:grpSpPr bwMode="auto">
            <a:xfrm>
              <a:off x="744" y="1036"/>
              <a:ext cx="1104" cy="518"/>
              <a:chOff x="744" y="1036"/>
              <a:chExt cx="1104" cy="518"/>
            </a:xfrm>
          </p:grpSpPr>
          <p:sp>
            <p:nvSpPr>
              <p:cNvPr id="59425" name="Rectangle 33"/>
              <p:cNvSpPr>
                <a:spLocks noChangeArrowheads="1"/>
              </p:cNvSpPr>
              <p:nvPr/>
            </p:nvSpPr>
            <p:spPr bwMode="auto">
              <a:xfrm>
                <a:off x="776" y="1036"/>
                <a:ext cx="1040"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Inductive (36)</a:t>
                </a:r>
              </a:p>
            </p:txBody>
          </p:sp>
          <p:sp>
            <p:nvSpPr>
              <p:cNvPr id="59426" name="Rectangle 34"/>
              <p:cNvSpPr>
                <a:spLocks noChangeArrowheads="1"/>
              </p:cNvSpPr>
              <p:nvPr/>
            </p:nvSpPr>
            <p:spPr bwMode="auto">
              <a:xfrm>
                <a:off x="744" y="1036"/>
                <a:ext cx="1103"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2" name="Group 35"/>
            <p:cNvGrpSpPr>
              <a:grpSpLocks/>
            </p:cNvGrpSpPr>
            <p:nvPr/>
          </p:nvGrpSpPr>
          <p:grpSpPr bwMode="auto">
            <a:xfrm>
              <a:off x="1848" y="1036"/>
              <a:ext cx="1104" cy="518"/>
              <a:chOff x="1848" y="1036"/>
              <a:chExt cx="1104" cy="518"/>
            </a:xfrm>
          </p:grpSpPr>
          <p:sp>
            <p:nvSpPr>
              <p:cNvPr id="59428" name="Rectangle 36"/>
              <p:cNvSpPr>
                <a:spLocks noChangeArrowheads="1"/>
              </p:cNvSpPr>
              <p:nvPr/>
            </p:nvSpPr>
            <p:spPr bwMode="auto">
              <a:xfrm>
                <a:off x="1879"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Inductive (23)-Deductive (24-37)</a:t>
                </a:r>
              </a:p>
            </p:txBody>
          </p:sp>
          <p:sp>
            <p:nvSpPr>
              <p:cNvPr id="59429" name="Rectangle 37"/>
              <p:cNvSpPr>
                <a:spLocks noChangeArrowheads="1"/>
              </p:cNvSpPr>
              <p:nvPr/>
            </p:nvSpPr>
            <p:spPr bwMode="auto">
              <a:xfrm>
                <a:off x="1848"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3" name="Group 38"/>
            <p:cNvGrpSpPr>
              <a:grpSpLocks/>
            </p:cNvGrpSpPr>
            <p:nvPr/>
          </p:nvGrpSpPr>
          <p:grpSpPr bwMode="auto">
            <a:xfrm>
              <a:off x="2952" y="1036"/>
              <a:ext cx="1104" cy="518"/>
              <a:chOff x="2952" y="1036"/>
              <a:chExt cx="1104" cy="518"/>
            </a:xfrm>
          </p:grpSpPr>
          <p:sp>
            <p:nvSpPr>
              <p:cNvPr id="59431" name="Rectangle 39"/>
              <p:cNvSpPr>
                <a:spLocks noChangeArrowheads="1"/>
              </p:cNvSpPr>
              <p:nvPr/>
            </p:nvSpPr>
            <p:spPr bwMode="auto">
              <a:xfrm>
                <a:off x="2984"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Deductive (24)</a:t>
                </a:r>
              </a:p>
            </p:txBody>
          </p:sp>
          <p:sp>
            <p:nvSpPr>
              <p:cNvPr id="59432" name="Rectangle 40"/>
              <p:cNvSpPr>
                <a:spLocks noChangeArrowheads="1"/>
              </p:cNvSpPr>
              <p:nvPr/>
            </p:nvSpPr>
            <p:spPr bwMode="auto">
              <a:xfrm>
                <a:off x="2952"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4" name="Group 41"/>
            <p:cNvGrpSpPr>
              <a:grpSpLocks/>
            </p:cNvGrpSpPr>
            <p:nvPr/>
          </p:nvGrpSpPr>
          <p:grpSpPr bwMode="auto">
            <a:xfrm>
              <a:off x="0" y="1554"/>
              <a:ext cx="744" cy="403"/>
              <a:chOff x="0" y="1554"/>
              <a:chExt cx="744" cy="403"/>
            </a:xfrm>
          </p:grpSpPr>
          <p:sp>
            <p:nvSpPr>
              <p:cNvPr id="59434" name="Rectangle 42"/>
              <p:cNvSpPr>
                <a:spLocks noChangeArrowheads="1"/>
              </p:cNvSpPr>
              <p:nvPr/>
            </p:nvSpPr>
            <p:spPr bwMode="auto">
              <a:xfrm>
                <a:off x="32" y="1554"/>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Type</a:t>
                </a:r>
              </a:p>
            </p:txBody>
          </p:sp>
          <p:sp>
            <p:nvSpPr>
              <p:cNvPr id="59435" name="Rectangle 43"/>
              <p:cNvSpPr>
                <a:spLocks noChangeArrowheads="1"/>
              </p:cNvSpPr>
              <p:nvPr/>
            </p:nvSpPr>
            <p:spPr bwMode="auto">
              <a:xfrm>
                <a:off x="0" y="1554"/>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5" name="Group 44"/>
            <p:cNvGrpSpPr>
              <a:grpSpLocks/>
            </p:cNvGrpSpPr>
            <p:nvPr/>
          </p:nvGrpSpPr>
          <p:grpSpPr bwMode="auto">
            <a:xfrm>
              <a:off x="744" y="1554"/>
              <a:ext cx="1104" cy="403"/>
              <a:chOff x="744" y="1554"/>
              <a:chExt cx="1104" cy="403"/>
            </a:xfrm>
          </p:grpSpPr>
          <p:sp>
            <p:nvSpPr>
              <p:cNvPr id="59437" name="Rectangle 45"/>
              <p:cNvSpPr>
                <a:spLocks noChangeArrowheads="1"/>
              </p:cNvSpPr>
              <p:nvPr/>
            </p:nvSpPr>
            <p:spPr bwMode="auto">
              <a:xfrm>
                <a:off x="776" y="1554"/>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Topical-Biblical</a:t>
                </a:r>
              </a:p>
            </p:txBody>
          </p:sp>
          <p:sp>
            <p:nvSpPr>
              <p:cNvPr id="59438" name="Rectangle 46"/>
              <p:cNvSpPr>
                <a:spLocks noChangeArrowheads="1"/>
              </p:cNvSpPr>
              <p:nvPr/>
            </p:nvSpPr>
            <p:spPr bwMode="auto">
              <a:xfrm>
                <a:off x="744" y="1554"/>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6" name="Group 47"/>
            <p:cNvGrpSpPr>
              <a:grpSpLocks/>
            </p:cNvGrpSpPr>
            <p:nvPr/>
          </p:nvGrpSpPr>
          <p:grpSpPr bwMode="auto">
            <a:xfrm>
              <a:off x="1848" y="1554"/>
              <a:ext cx="1104" cy="403"/>
              <a:chOff x="1848" y="1554"/>
              <a:chExt cx="1104" cy="403"/>
            </a:xfrm>
          </p:grpSpPr>
          <p:sp>
            <p:nvSpPr>
              <p:cNvPr id="59440" name="Rectangle 48"/>
              <p:cNvSpPr>
                <a:spLocks noChangeArrowheads="1"/>
              </p:cNvSpPr>
              <p:nvPr/>
            </p:nvSpPr>
            <p:spPr bwMode="auto">
              <a:xfrm>
                <a:off x="1879"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Expositional</a:t>
                </a:r>
              </a:p>
            </p:txBody>
          </p:sp>
          <p:sp>
            <p:nvSpPr>
              <p:cNvPr id="59441" name="Rectangle 49"/>
              <p:cNvSpPr>
                <a:spLocks noChangeArrowheads="1"/>
              </p:cNvSpPr>
              <p:nvPr/>
            </p:nvSpPr>
            <p:spPr bwMode="auto">
              <a:xfrm>
                <a:off x="1848"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7" name="Group 50"/>
            <p:cNvGrpSpPr>
              <a:grpSpLocks/>
            </p:cNvGrpSpPr>
            <p:nvPr/>
          </p:nvGrpSpPr>
          <p:grpSpPr bwMode="auto">
            <a:xfrm>
              <a:off x="2952" y="1554"/>
              <a:ext cx="1104" cy="403"/>
              <a:chOff x="2952" y="1554"/>
              <a:chExt cx="1104" cy="403"/>
            </a:xfrm>
          </p:grpSpPr>
          <p:sp>
            <p:nvSpPr>
              <p:cNvPr id="59443" name="Rectangle 51"/>
              <p:cNvSpPr>
                <a:spLocks noChangeArrowheads="1"/>
              </p:cNvSpPr>
              <p:nvPr/>
            </p:nvSpPr>
            <p:spPr bwMode="auto">
              <a:xfrm>
                <a:off x="2984"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Topical-Secular</a:t>
                </a:r>
              </a:p>
            </p:txBody>
          </p:sp>
          <p:sp>
            <p:nvSpPr>
              <p:cNvPr id="59444" name="Rectangle 52"/>
              <p:cNvSpPr>
                <a:spLocks noChangeArrowheads="1"/>
              </p:cNvSpPr>
              <p:nvPr/>
            </p:nvSpPr>
            <p:spPr bwMode="auto">
              <a:xfrm>
                <a:off x="2952"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8" name="Group 53"/>
            <p:cNvGrpSpPr>
              <a:grpSpLocks/>
            </p:cNvGrpSpPr>
            <p:nvPr/>
          </p:nvGrpSpPr>
          <p:grpSpPr bwMode="auto">
            <a:xfrm>
              <a:off x="0" y="1957"/>
              <a:ext cx="744" cy="403"/>
              <a:chOff x="0" y="1957"/>
              <a:chExt cx="744" cy="403"/>
            </a:xfrm>
          </p:grpSpPr>
          <p:sp>
            <p:nvSpPr>
              <p:cNvPr id="59446" name="Rectangle 54"/>
              <p:cNvSpPr>
                <a:spLocks noChangeArrowheads="1"/>
              </p:cNvSpPr>
              <p:nvPr/>
            </p:nvSpPr>
            <p:spPr bwMode="auto">
              <a:xfrm>
                <a:off x="32" y="1957"/>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Style</a:t>
                </a:r>
              </a:p>
            </p:txBody>
          </p:sp>
          <p:sp>
            <p:nvSpPr>
              <p:cNvPr id="59447" name="Rectangle 55"/>
              <p:cNvSpPr>
                <a:spLocks noChangeArrowheads="1"/>
              </p:cNvSpPr>
              <p:nvPr/>
            </p:nvSpPr>
            <p:spPr bwMode="auto">
              <a:xfrm>
                <a:off x="0" y="1957"/>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599" name="Group 56"/>
            <p:cNvGrpSpPr>
              <a:grpSpLocks/>
            </p:cNvGrpSpPr>
            <p:nvPr/>
          </p:nvGrpSpPr>
          <p:grpSpPr bwMode="auto">
            <a:xfrm>
              <a:off x="744" y="1957"/>
              <a:ext cx="1104" cy="403"/>
              <a:chOff x="744" y="1957"/>
              <a:chExt cx="1104" cy="403"/>
            </a:xfrm>
          </p:grpSpPr>
          <p:sp>
            <p:nvSpPr>
              <p:cNvPr id="59449" name="Rectangle 57"/>
              <p:cNvSpPr>
                <a:spLocks noChangeArrowheads="1"/>
              </p:cNvSpPr>
              <p:nvPr/>
            </p:nvSpPr>
            <p:spPr bwMode="auto">
              <a:xfrm>
                <a:off x="776" y="1957"/>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Extemporaneous</a:t>
                </a:r>
              </a:p>
            </p:txBody>
          </p:sp>
          <p:sp>
            <p:nvSpPr>
              <p:cNvPr id="59450" name="Rectangle 58"/>
              <p:cNvSpPr>
                <a:spLocks noChangeArrowheads="1"/>
              </p:cNvSpPr>
              <p:nvPr/>
            </p:nvSpPr>
            <p:spPr bwMode="auto">
              <a:xfrm>
                <a:off x="744" y="1957"/>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0" name="Group 59"/>
            <p:cNvGrpSpPr>
              <a:grpSpLocks/>
            </p:cNvGrpSpPr>
            <p:nvPr/>
          </p:nvGrpSpPr>
          <p:grpSpPr bwMode="auto">
            <a:xfrm>
              <a:off x="1848" y="1957"/>
              <a:ext cx="1104" cy="403"/>
              <a:chOff x="1848" y="1957"/>
              <a:chExt cx="1104" cy="403"/>
            </a:xfrm>
          </p:grpSpPr>
          <p:sp>
            <p:nvSpPr>
              <p:cNvPr id="59452" name="Rectangle 60"/>
              <p:cNvSpPr>
                <a:spLocks noChangeArrowheads="1"/>
              </p:cNvSpPr>
              <p:nvPr/>
            </p:nvSpPr>
            <p:spPr bwMode="auto">
              <a:xfrm>
                <a:off x="1879"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Narrative</a:t>
                </a:r>
              </a:p>
            </p:txBody>
          </p:sp>
          <p:sp>
            <p:nvSpPr>
              <p:cNvPr id="59453" name="Rectangle 61"/>
              <p:cNvSpPr>
                <a:spLocks noChangeArrowheads="1"/>
              </p:cNvSpPr>
              <p:nvPr/>
            </p:nvSpPr>
            <p:spPr bwMode="auto">
              <a:xfrm>
                <a:off x="1848"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1" name="Group 62"/>
            <p:cNvGrpSpPr>
              <a:grpSpLocks/>
            </p:cNvGrpSpPr>
            <p:nvPr/>
          </p:nvGrpSpPr>
          <p:grpSpPr bwMode="auto">
            <a:xfrm>
              <a:off x="2952" y="1957"/>
              <a:ext cx="1104" cy="403"/>
              <a:chOff x="2952" y="1957"/>
              <a:chExt cx="1104" cy="403"/>
            </a:xfrm>
          </p:grpSpPr>
          <p:sp>
            <p:nvSpPr>
              <p:cNvPr id="59455" name="Rectangle 63"/>
              <p:cNvSpPr>
                <a:spLocks noChangeArrowheads="1"/>
              </p:cNvSpPr>
              <p:nvPr/>
            </p:nvSpPr>
            <p:spPr bwMode="auto">
              <a:xfrm>
                <a:off x="2984"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Reasoned polemic</a:t>
                </a:r>
              </a:p>
            </p:txBody>
          </p:sp>
          <p:sp>
            <p:nvSpPr>
              <p:cNvPr id="59456" name="Rectangle 64"/>
              <p:cNvSpPr>
                <a:spLocks noChangeArrowheads="1"/>
              </p:cNvSpPr>
              <p:nvPr/>
            </p:nvSpPr>
            <p:spPr bwMode="auto">
              <a:xfrm>
                <a:off x="2952"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2" name="Group 65"/>
            <p:cNvGrpSpPr>
              <a:grpSpLocks/>
            </p:cNvGrpSpPr>
            <p:nvPr/>
          </p:nvGrpSpPr>
          <p:grpSpPr bwMode="auto">
            <a:xfrm>
              <a:off x="0" y="2360"/>
              <a:ext cx="744" cy="748"/>
              <a:chOff x="0" y="2360"/>
              <a:chExt cx="744" cy="748"/>
            </a:xfrm>
          </p:grpSpPr>
          <p:sp>
            <p:nvSpPr>
              <p:cNvPr id="59458" name="Rectangle 66"/>
              <p:cNvSpPr>
                <a:spLocks noChangeArrowheads="1"/>
              </p:cNvSpPr>
              <p:nvPr/>
            </p:nvSpPr>
            <p:spPr bwMode="auto">
              <a:xfrm>
                <a:off x="32" y="236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Introduction </a:t>
                </a:r>
              </a:p>
              <a:p>
                <a:pPr eaLnBrk="0" hangingPunct="0">
                  <a:tabLst>
                    <a:tab pos="4110151" algn="l"/>
                  </a:tabLst>
                  <a:defRPr/>
                </a:pP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Ho Hum!</a:t>
                </a:r>
                <a:r>
                  <a:rPr lang="ru-RU" altLang="zh-CN" sz="1800" b="1" dirty="0">
                    <a:solidFill>
                      <a:srgbClr val="FFFFFF"/>
                    </a:solidFill>
                    <a:latin typeface="Arial"/>
                    <a:ea typeface="SimSun" pitchFamily="2" charset="-122"/>
                    <a:cs typeface="Arial"/>
                  </a:rPr>
                  <a:t>"</a:t>
                </a:r>
                <a:endParaRPr lang="en-US" altLang="zh-CN" sz="1800" b="1" dirty="0">
                  <a:solidFill>
                    <a:srgbClr val="FFFFFF"/>
                  </a:solidFill>
                  <a:latin typeface="Arial"/>
                  <a:ea typeface="SimSun" pitchFamily="2" charset="-122"/>
                  <a:cs typeface="Arial"/>
                </a:endParaRPr>
              </a:p>
              <a:p>
                <a:pPr eaLnBrk="0" hangingPunct="0">
                  <a:tabLst>
                    <a:tab pos="4110151" algn="l"/>
                  </a:tabLst>
                  <a:defRPr/>
                </a:pPr>
                <a:r>
                  <a:rPr lang="en-US" altLang="zh-CN" sz="1800" b="1" dirty="0">
                    <a:solidFill>
                      <a:srgbClr val="FFFFFF"/>
                    </a:solidFill>
                    <a:latin typeface="Arial"/>
                    <a:ea typeface="SimSun" pitchFamily="2" charset="-122"/>
                    <a:cs typeface="Arial"/>
                  </a:rPr>
                  <a:t>(How he gets attention)</a:t>
                </a:r>
              </a:p>
            </p:txBody>
          </p:sp>
          <p:sp>
            <p:nvSpPr>
              <p:cNvPr id="59459" name="Rectangle 67"/>
              <p:cNvSpPr>
                <a:spLocks noChangeArrowheads="1"/>
              </p:cNvSpPr>
              <p:nvPr/>
            </p:nvSpPr>
            <p:spPr bwMode="auto">
              <a:xfrm>
                <a:off x="0" y="2360"/>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3" name="Group 68"/>
            <p:cNvGrpSpPr>
              <a:grpSpLocks/>
            </p:cNvGrpSpPr>
            <p:nvPr/>
          </p:nvGrpSpPr>
          <p:grpSpPr bwMode="auto">
            <a:xfrm>
              <a:off x="744" y="2360"/>
              <a:ext cx="1104" cy="748"/>
              <a:chOff x="744" y="2360"/>
              <a:chExt cx="1104" cy="748"/>
            </a:xfrm>
          </p:grpSpPr>
          <p:sp>
            <p:nvSpPr>
              <p:cNvPr id="59461" name="Rectangle 69"/>
              <p:cNvSpPr>
                <a:spLocks noChangeArrowheads="1"/>
              </p:cNvSpPr>
              <p:nvPr/>
            </p:nvSpPr>
            <p:spPr bwMode="auto">
              <a:xfrm>
                <a:off x="776" y="236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Cites a recent event: Spirit baptism </a:t>
                </a:r>
                <a:br>
                  <a:rPr lang="en-US" altLang="zh-CN" sz="1800" b="1">
                    <a:solidFill>
                      <a:srgbClr val="FFFFFF"/>
                    </a:solidFill>
                    <a:latin typeface="Arial"/>
                    <a:ea typeface="SimSun" pitchFamily="2" charset="-122"/>
                    <a:cs typeface="Arial"/>
                  </a:rPr>
                </a:br>
                <a:r>
                  <a:rPr lang="en-US" altLang="zh-CN" sz="1800" b="1">
                    <a:solidFill>
                      <a:srgbClr val="FFFFFF"/>
                    </a:solidFill>
                    <a:latin typeface="Arial"/>
                    <a:ea typeface="SimSun" pitchFamily="2" charset="-122"/>
                    <a:cs typeface="Arial"/>
                  </a:rPr>
                  <a:t>(14-15)</a:t>
                </a:r>
              </a:p>
            </p:txBody>
          </p:sp>
          <p:sp>
            <p:nvSpPr>
              <p:cNvPr id="59462" name="Rectangle 70"/>
              <p:cNvSpPr>
                <a:spLocks noChangeArrowheads="1"/>
              </p:cNvSpPr>
              <p:nvPr/>
            </p:nvSpPr>
            <p:spPr bwMode="auto">
              <a:xfrm>
                <a:off x="744" y="2360"/>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4" name="Group 71"/>
            <p:cNvGrpSpPr>
              <a:grpSpLocks/>
            </p:cNvGrpSpPr>
            <p:nvPr/>
          </p:nvGrpSpPr>
          <p:grpSpPr bwMode="auto">
            <a:xfrm>
              <a:off x="1848" y="2360"/>
              <a:ext cx="1104" cy="748"/>
              <a:chOff x="1848" y="2360"/>
              <a:chExt cx="1104" cy="748"/>
            </a:xfrm>
          </p:grpSpPr>
          <p:sp>
            <p:nvSpPr>
              <p:cNvPr id="59464" name="Rectangle 72"/>
              <p:cNvSpPr>
                <a:spLocks noChangeArrowheads="1"/>
              </p:cNvSpPr>
              <p:nvPr/>
            </p:nvSpPr>
            <p:spPr bwMode="auto">
              <a:xfrm>
                <a:off x="1879"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Tells a familiar story: This identifies with listeners (16-22)</a:t>
                </a:r>
              </a:p>
            </p:txBody>
          </p:sp>
          <p:sp>
            <p:nvSpPr>
              <p:cNvPr id="59465" name="Rectangle 73"/>
              <p:cNvSpPr>
                <a:spLocks noChangeArrowheads="1"/>
              </p:cNvSpPr>
              <p:nvPr/>
            </p:nvSpPr>
            <p:spPr bwMode="auto">
              <a:xfrm>
                <a:off x="1848"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5" name="Group 74"/>
            <p:cNvGrpSpPr>
              <a:grpSpLocks/>
            </p:cNvGrpSpPr>
            <p:nvPr/>
          </p:nvGrpSpPr>
          <p:grpSpPr bwMode="auto">
            <a:xfrm>
              <a:off x="2952" y="2360"/>
              <a:ext cx="1104" cy="748"/>
              <a:chOff x="2952" y="2360"/>
              <a:chExt cx="1104" cy="748"/>
            </a:xfrm>
          </p:grpSpPr>
          <p:sp>
            <p:nvSpPr>
              <p:cNvPr id="59467" name="Rectangle 75"/>
              <p:cNvSpPr>
                <a:spLocks noChangeArrowheads="1"/>
              </p:cNvSpPr>
              <p:nvPr/>
            </p:nvSpPr>
            <p:spPr bwMode="auto">
              <a:xfrm>
                <a:off x="2984"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Notes local interest item: altar to an unknown god (22-23)</a:t>
                </a:r>
              </a:p>
            </p:txBody>
          </p:sp>
          <p:sp>
            <p:nvSpPr>
              <p:cNvPr id="59468" name="Rectangle 76"/>
              <p:cNvSpPr>
                <a:spLocks noChangeArrowheads="1"/>
              </p:cNvSpPr>
              <p:nvPr/>
            </p:nvSpPr>
            <p:spPr bwMode="auto">
              <a:xfrm>
                <a:off x="2952"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6" name="Group 77"/>
            <p:cNvGrpSpPr>
              <a:grpSpLocks/>
            </p:cNvGrpSpPr>
            <p:nvPr/>
          </p:nvGrpSpPr>
          <p:grpSpPr bwMode="auto">
            <a:xfrm>
              <a:off x="0" y="3108"/>
              <a:ext cx="744" cy="633"/>
              <a:chOff x="0" y="3108"/>
              <a:chExt cx="744" cy="633"/>
            </a:xfrm>
          </p:grpSpPr>
          <p:sp>
            <p:nvSpPr>
              <p:cNvPr id="59470" name="Rectangle 78"/>
              <p:cNvSpPr>
                <a:spLocks noChangeArrowheads="1"/>
              </p:cNvSpPr>
              <p:nvPr/>
            </p:nvSpPr>
            <p:spPr bwMode="auto">
              <a:xfrm>
                <a:off x="32" y="3108"/>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Thrust of Introduction </a:t>
                </a:r>
              </a:p>
            </p:txBody>
          </p:sp>
          <p:sp>
            <p:nvSpPr>
              <p:cNvPr id="59471" name="Rectangle 79"/>
              <p:cNvSpPr>
                <a:spLocks noChangeArrowheads="1"/>
              </p:cNvSpPr>
              <p:nvPr/>
            </p:nvSpPr>
            <p:spPr bwMode="auto">
              <a:xfrm>
                <a:off x="0" y="3108"/>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7" name="Group 80"/>
            <p:cNvGrpSpPr>
              <a:grpSpLocks/>
            </p:cNvGrpSpPr>
            <p:nvPr/>
          </p:nvGrpSpPr>
          <p:grpSpPr bwMode="auto">
            <a:xfrm>
              <a:off x="744" y="3108"/>
              <a:ext cx="1104" cy="633"/>
              <a:chOff x="744" y="3108"/>
              <a:chExt cx="1104" cy="633"/>
            </a:xfrm>
          </p:grpSpPr>
          <p:sp>
            <p:nvSpPr>
              <p:cNvPr id="59473" name="Rectangle 81"/>
              <p:cNvSpPr>
                <a:spLocks noChangeArrowheads="1"/>
              </p:cNvSpPr>
              <p:nvPr/>
            </p:nvSpPr>
            <p:spPr bwMode="auto">
              <a:xfrm>
                <a:off x="776" y="3108"/>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Why do you think these people appear drunk?</a:t>
                </a:r>
                <a:r>
                  <a:rPr lang="ru-RU" altLang="zh-CN" sz="1800" b="1" dirty="0">
                    <a:solidFill>
                      <a:srgbClr val="FFFFFF"/>
                    </a:solidFill>
                    <a:latin typeface="Arial" charset="0"/>
                    <a:ea typeface="Arial" charset="0"/>
                    <a:cs typeface="Arial" charset="0"/>
                  </a:rPr>
                  <a:t>"</a:t>
                </a:r>
                <a:endParaRPr lang="en-US" altLang="zh-CN" sz="1800" b="1" dirty="0">
                  <a:solidFill>
                    <a:srgbClr val="FFFFFF"/>
                  </a:solidFill>
                  <a:latin typeface="Arial" charset="0"/>
                  <a:ea typeface="Arial" charset="0"/>
                  <a:cs typeface="Arial" charset="0"/>
                </a:endParaRPr>
              </a:p>
            </p:txBody>
          </p:sp>
          <p:sp>
            <p:nvSpPr>
              <p:cNvPr id="59474" name="Rectangle 82"/>
              <p:cNvSpPr>
                <a:spLocks noChangeArrowheads="1"/>
              </p:cNvSpPr>
              <p:nvPr/>
            </p:nvSpPr>
            <p:spPr bwMode="auto">
              <a:xfrm>
                <a:off x="744" y="3108"/>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8" name="Group 83"/>
            <p:cNvGrpSpPr>
              <a:grpSpLocks/>
            </p:cNvGrpSpPr>
            <p:nvPr/>
          </p:nvGrpSpPr>
          <p:grpSpPr bwMode="auto">
            <a:xfrm>
              <a:off x="1848" y="3108"/>
              <a:ext cx="1104" cy="633"/>
              <a:chOff x="1848" y="3108"/>
              <a:chExt cx="1104" cy="633"/>
            </a:xfrm>
          </p:grpSpPr>
          <p:sp>
            <p:nvSpPr>
              <p:cNvPr id="59476" name="Rectangle 84"/>
              <p:cNvSpPr>
                <a:spLocks noChangeArrowheads="1"/>
              </p:cNvSpPr>
              <p:nvPr/>
            </p:nvSpPr>
            <p:spPr bwMode="auto">
              <a:xfrm>
                <a:off x="1879"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I</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m an informed Jew who also has longed for the Messiah</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a:t>
                </a:r>
              </a:p>
            </p:txBody>
          </p:sp>
          <p:sp>
            <p:nvSpPr>
              <p:cNvPr id="59477" name="Rectangle 85"/>
              <p:cNvSpPr>
                <a:spLocks noChangeArrowheads="1"/>
              </p:cNvSpPr>
              <p:nvPr/>
            </p:nvSpPr>
            <p:spPr bwMode="auto">
              <a:xfrm>
                <a:off x="1848"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09" name="Group 86"/>
            <p:cNvGrpSpPr>
              <a:grpSpLocks/>
            </p:cNvGrpSpPr>
            <p:nvPr/>
          </p:nvGrpSpPr>
          <p:grpSpPr bwMode="auto">
            <a:xfrm>
              <a:off x="2952" y="3108"/>
              <a:ext cx="1104" cy="633"/>
              <a:chOff x="2952" y="3108"/>
              <a:chExt cx="1104" cy="633"/>
            </a:xfrm>
          </p:grpSpPr>
          <p:sp>
            <p:nvSpPr>
              <p:cNvPr id="59479" name="Rectangle 87"/>
              <p:cNvSpPr>
                <a:spLocks noChangeArrowheads="1"/>
              </p:cNvSpPr>
              <p:nvPr/>
            </p:nvSpPr>
            <p:spPr bwMode="auto">
              <a:xfrm>
                <a:off x="2984"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I have been observing your town</a:t>
                </a:r>
                <a:r>
                  <a:rPr lang="ru-RU" altLang="zh-CN" sz="1800" b="1" dirty="0">
                    <a:solidFill>
                      <a:srgbClr val="FFFFFF"/>
                    </a:solidFill>
                    <a:latin typeface="Arial" charset="0"/>
                    <a:ea typeface="Arial" charset="0"/>
                    <a:cs typeface="Arial" charset="0"/>
                  </a:rPr>
                  <a:t>"</a:t>
                </a:r>
                <a:endParaRPr lang="en-US" altLang="zh-CN" sz="1800" b="1" dirty="0">
                  <a:solidFill>
                    <a:srgbClr val="FFFFFF"/>
                  </a:solidFill>
                  <a:latin typeface="Arial" charset="0"/>
                  <a:ea typeface="Arial" charset="0"/>
                  <a:cs typeface="Arial" charset="0"/>
                </a:endParaRPr>
              </a:p>
            </p:txBody>
          </p:sp>
          <p:sp>
            <p:nvSpPr>
              <p:cNvPr id="59480" name="Rectangle 88"/>
              <p:cNvSpPr>
                <a:spLocks noChangeArrowheads="1"/>
              </p:cNvSpPr>
              <p:nvPr/>
            </p:nvSpPr>
            <p:spPr bwMode="auto">
              <a:xfrm>
                <a:off x="2952"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10" name="Group 89"/>
            <p:cNvGrpSpPr>
              <a:grpSpLocks/>
            </p:cNvGrpSpPr>
            <p:nvPr/>
          </p:nvGrpSpPr>
          <p:grpSpPr bwMode="auto">
            <a:xfrm>
              <a:off x="0" y="3741"/>
              <a:ext cx="744" cy="748"/>
              <a:chOff x="0" y="3741"/>
              <a:chExt cx="744" cy="748"/>
            </a:xfrm>
          </p:grpSpPr>
          <p:sp>
            <p:nvSpPr>
              <p:cNvPr id="59482" name="Rectangle 90"/>
              <p:cNvSpPr>
                <a:spLocks noChangeArrowheads="1"/>
              </p:cNvSpPr>
              <p:nvPr/>
            </p:nvSpPr>
            <p:spPr bwMode="auto">
              <a:xfrm>
                <a:off x="32" y="3741"/>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How the Speaker Draws in His Listeners</a:t>
                </a:r>
              </a:p>
            </p:txBody>
          </p:sp>
          <p:sp>
            <p:nvSpPr>
              <p:cNvPr id="59483" name="Rectangle 91"/>
              <p:cNvSpPr>
                <a:spLocks noChangeArrowheads="1"/>
              </p:cNvSpPr>
              <p:nvPr/>
            </p:nvSpPr>
            <p:spPr bwMode="auto">
              <a:xfrm>
                <a:off x="0" y="3741"/>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11" name="Group 92"/>
            <p:cNvGrpSpPr>
              <a:grpSpLocks/>
            </p:cNvGrpSpPr>
            <p:nvPr/>
          </p:nvGrpSpPr>
          <p:grpSpPr bwMode="auto">
            <a:xfrm>
              <a:off x="744" y="3741"/>
              <a:ext cx="1104" cy="748"/>
              <a:chOff x="744" y="3741"/>
              <a:chExt cx="1104" cy="748"/>
            </a:xfrm>
          </p:grpSpPr>
          <p:sp>
            <p:nvSpPr>
              <p:cNvPr id="59485" name="Rectangle 93"/>
              <p:cNvSpPr>
                <a:spLocks noChangeArrowheads="1"/>
              </p:cNvSpPr>
              <p:nvPr/>
            </p:nvSpPr>
            <p:spPr bwMode="auto">
              <a:xfrm>
                <a:off x="776" y="3741"/>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Raises curiosity re: miraculous speaking in other languages</a:t>
                </a:r>
              </a:p>
            </p:txBody>
          </p:sp>
          <p:sp>
            <p:nvSpPr>
              <p:cNvPr id="59486" name="Rectangle 94"/>
              <p:cNvSpPr>
                <a:spLocks noChangeArrowheads="1"/>
              </p:cNvSpPr>
              <p:nvPr/>
            </p:nvSpPr>
            <p:spPr bwMode="auto">
              <a:xfrm>
                <a:off x="744" y="3741"/>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12" name="Group 95"/>
            <p:cNvGrpSpPr>
              <a:grpSpLocks/>
            </p:cNvGrpSpPr>
            <p:nvPr/>
          </p:nvGrpSpPr>
          <p:grpSpPr bwMode="auto">
            <a:xfrm>
              <a:off x="1848" y="3741"/>
              <a:ext cx="1104" cy="748"/>
              <a:chOff x="1848" y="3741"/>
              <a:chExt cx="1104" cy="748"/>
            </a:xfrm>
          </p:grpSpPr>
          <p:sp>
            <p:nvSpPr>
              <p:cNvPr id="59488" name="Rectangle 96"/>
              <p:cNvSpPr>
                <a:spLocks noChangeArrowheads="1"/>
              </p:cNvSpPr>
              <p:nvPr/>
            </p:nvSpPr>
            <p:spPr bwMode="auto">
              <a:xfrm>
                <a:off x="1879"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Raises curiosity re: how his Judaism differs from theirs  </a:t>
                </a:r>
              </a:p>
            </p:txBody>
          </p:sp>
          <p:sp>
            <p:nvSpPr>
              <p:cNvPr id="59489" name="Rectangle 97"/>
              <p:cNvSpPr>
                <a:spLocks noChangeArrowheads="1"/>
              </p:cNvSpPr>
              <p:nvPr/>
            </p:nvSpPr>
            <p:spPr bwMode="auto">
              <a:xfrm>
                <a:off x="1848"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0613" name="Group 98"/>
            <p:cNvGrpSpPr>
              <a:grpSpLocks/>
            </p:cNvGrpSpPr>
            <p:nvPr/>
          </p:nvGrpSpPr>
          <p:grpSpPr bwMode="auto">
            <a:xfrm>
              <a:off x="2952" y="3741"/>
              <a:ext cx="1104" cy="748"/>
              <a:chOff x="2952" y="3741"/>
              <a:chExt cx="1104" cy="748"/>
            </a:xfrm>
          </p:grpSpPr>
          <p:sp>
            <p:nvSpPr>
              <p:cNvPr id="59491" name="Rectangle 99"/>
              <p:cNvSpPr>
                <a:spLocks noChangeArrowheads="1"/>
              </p:cNvSpPr>
              <p:nvPr/>
            </p:nvSpPr>
            <p:spPr bwMode="auto">
              <a:xfrm>
                <a:off x="2984"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Raises curiosity about who the unknown God is </a:t>
                </a:r>
              </a:p>
            </p:txBody>
          </p:sp>
          <p:sp>
            <p:nvSpPr>
              <p:cNvPr id="59492" name="Rectangle 100"/>
              <p:cNvSpPr>
                <a:spLocks noChangeArrowheads="1"/>
              </p:cNvSpPr>
              <p:nvPr/>
            </p:nvSpPr>
            <p:spPr bwMode="auto">
              <a:xfrm>
                <a:off x="2952"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80580" name="Rectangle 102"/>
          <p:cNvSpPr>
            <a:spLocks noGrp="1" noChangeArrowheads="1"/>
          </p:cNvSpPr>
          <p:nvPr>
            <p:ph type="title" idx="4294967295"/>
          </p:nvPr>
        </p:nvSpPr>
        <p:spPr>
          <a:xfrm>
            <a:off x="1645493" y="76200"/>
            <a:ext cx="5854606" cy="590092"/>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3200" b="1">
                <a:solidFill>
                  <a:schemeClr val="tx1"/>
                </a:solidFill>
                <a:effectLst/>
                <a:latin typeface="Arial" charset="0"/>
                <a:ea typeface="ＭＳ Ｐゴシック" charset="0"/>
                <a:cs typeface="Arial" charset="0"/>
              </a:rPr>
              <a:t>Sermons in the Book of Acts</a:t>
            </a:r>
            <a:endParaRPr lang="en-US" sz="3200" b="1">
              <a:solidFill>
                <a:schemeClr val="tx1"/>
              </a:solidFill>
              <a:effectLst/>
              <a:latin typeface="Arial" charset="0"/>
              <a:ea typeface="ＭＳ Ｐゴシック" charset="0"/>
              <a:cs typeface="Arial" charset="0"/>
            </a:endParaRPr>
          </a:p>
        </p:txBody>
      </p:sp>
      <p:sp>
        <p:nvSpPr>
          <p:cNvPr id="102"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en-US" b="1" dirty="0">
                <a:solidFill>
                  <a:srgbClr val="FFFFFF"/>
                </a:solidFill>
                <a:latin typeface="Arial"/>
                <a:cs typeface="Arial"/>
              </a:rPr>
              <a:t>136</a:t>
            </a:r>
          </a:p>
        </p:txBody>
      </p:sp>
    </p:spTree>
    <p:extLst>
      <p:ext uri="{BB962C8B-B14F-4D97-AF65-F5344CB8AC3E}">
        <p14:creationId xmlns:p14="http://schemas.microsoft.com/office/powerpoint/2010/main" val="4130098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9"/>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endParaRPr lang="en-US">
              <a:solidFill>
                <a:srgbClr val="FFFFFF"/>
              </a:solidFill>
            </a:endParaRPr>
          </a:p>
        </p:txBody>
      </p:sp>
      <p:sp>
        <p:nvSpPr>
          <p:cNvPr id="282626" name="Rectangle 78"/>
          <p:cNvSpPr>
            <a:spLocks noChangeArrowheads="1"/>
          </p:cNvSpPr>
          <p:nvPr/>
        </p:nvSpPr>
        <p:spPr bwMode="auto">
          <a:xfrm>
            <a:off x="0" y="609600"/>
            <a:ext cx="1676400" cy="6248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a:solidFill>
                <a:srgbClr val="FFFFFF"/>
              </a:solidFill>
              <a:latin typeface="Arial" charset="0"/>
              <a:cs typeface="Arial" charset="0"/>
            </a:endParaRPr>
          </a:p>
        </p:txBody>
      </p:sp>
      <p:grpSp>
        <p:nvGrpSpPr>
          <p:cNvPr id="282627" name="Group 4"/>
          <p:cNvGrpSpPr>
            <a:grpSpLocks/>
          </p:cNvGrpSpPr>
          <p:nvPr/>
        </p:nvGrpSpPr>
        <p:grpSpPr bwMode="auto">
          <a:xfrm>
            <a:off x="0" y="582631"/>
            <a:ext cx="9144000" cy="6275387"/>
            <a:chOff x="0" y="0"/>
            <a:chExt cx="4056" cy="4258"/>
          </a:xfrm>
        </p:grpSpPr>
        <p:grpSp>
          <p:nvGrpSpPr>
            <p:cNvPr id="282630" name="Group 5"/>
            <p:cNvGrpSpPr>
              <a:grpSpLocks/>
            </p:cNvGrpSpPr>
            <p:nvPr/>
          </p:nvGrpSpPr>
          <p:grpSpPr bwMode="auto">
            <a:xfrm>
              <a:off x="0" y="0"/>
              <a:ext cx="744" cy="748"/>
              <a:chOff x="0" y="0"/>
              <a:chExt cx="744" cy="748"/>
            </a:xfrm>
          </p:grpSpPr>
          <p:sp>
            <p:nvSpPr>
              <p:cNvPr id="60422" name="Rectangle 6"/>
              <p:cNvSpPr>
                <a:spLocks noChangeArrowheads="1"/>
              </p:cNvSpPr>
              <p:nvPr/>
            </p:nvSpPr>
            <p:spPr bwMode="auto">
              <a:xfrm>
                <a:off x="32" y="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Body</a:t>
                </a:r>
              </a:p>
            </p:txBody>
          </p:sp>
          <p:sp>
            <p:nvSpPr>
              <p:cNvPr id="60423" name="Rectangle 7"/>
              <p:cNvSpPr>
                <a:spLocks noChangeArrowheads="1"/>
              </p:cNvSpPr>
              <p:nvPr/>
            </p:nvSpPr>
            <p:spPr bwMode="auto">
              <a:xfrm>
                <a:off x="0" y="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1" name="Group 8"/>
            <p:cNvGrpSpPr>
              <a:grpSpLocks/>
            </p:cNvGrpSpPr>
            <p:nvPr/>
          </p:nvGrpSpPr>
          <p:grpSpPr bwMode="auto">
            <a:xfrm>
              <a:off x="744" y="0"/>
              <a:ext cx="1104" cy="748"/>
              <a:chOff x="744" y="0"/>
              <a:chExt cx="1104" cy="748"/>
            </a:xfrm>
          </p:grpSpPr>
          <p:sp>
            <p:nvSpPr>
              <p:cNvPr id="60425" name="Rectangle 9"/>
              <p:cNvSpPr>
                <a:spLocks noChangeArrowheads="1"/>
              </p:cNvSpPr>
              <p:nvPr/>
            </p:nvSpPr>
            <p:spPr bwMode="auto">
              <a:xfrm>
                <a:off x="776" y="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The Spirit descended from the risen Messiah Jesus</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(16-36)</a:t>
                </a:r>
              </a:p>
            </p:txBody>
          </p:sp>
          <p:sp>
            <p:nvSpPr>
              <p:cNvPr id="60426" name="Rectangle 10"/>
              <p:cNvSpPr>
                <a:spLocks noChangeArrowheads="1"/>
              </p:cNvSpPr>
              <p:nvPr/>
            </p:nvSpPr>
            <p:spPr bwMode="auto">
              <a:xfrm>
                <a:off x="744" y="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2" name="Group 11"/>
            <p:cNvGrpSpPr>
              <a:grpSpLocks/>
            </p:cNvGrpSpPr>
            <p:nvPr/>
          </p:nvGrpSpPr>
          <p:grpSpPr bwMode="auto">
            <a:xfrm>
              <a:off x="1848" y="0"/>
              <a:ext cx="1104" cy="748"/>
              <a:chOff x="1848" y="0"/>
              <a:chExt cx="1104" cy="748"/>
            </a:xfrm>
          </p:grpSpPr>
          <p:sp>
            <p:nvSpPr>
              <p:cNvPr id="60428" name="Rectangle 12"/>
              <p:cNvSpPr>
                <a:spLocks noChangeArrowheads="1"/>
              </p:cNvSpPr>
              <p:nvPr/>
            </p:nvSpPr>
            <p:spPr bwMode="auto">
              <a:xfrm>
                <a:off x="1879"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Jesus is Israel</a:t>
                </a:r>
                <a:r>
                  <a:rPr lang="uk-UA"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s risen Messiah</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a:t>
                </a:r>
                <a:br>
                  <a:rPr lang="en-US" altLang="zh-CN" sz="1800" b="1" dirty="0">
                    <a:solidFill>
                      <a:srgbClr val="FFFFFF"/>
                    </a:solidFill>
                    <a:latin typeface="Arial"/>
                    <a:ea typeface="SimSun" pitchFamily="2" charset="-122"/>
                    <a:cs typeface="Arial"/>
                  </a:rPr>
                </a:br>
                <a:r>
                  <a:rPr lang="en-US" altLang="zh-CN" sz="1800" b="1" dirty="0">
                    <a:solidFill>
                      <a:srgbClr val="FFFFFF"/>
                    </a:solidFill>
                    <a:latin typeface="Arial"/>
                    <a:ea typeface="SimSun" pitchFamily="2" charset="-122"/>
                    <a:cs typeface="Arial"/>
                  </a:rPr>
                  <a:t>(23-37)</a:t>
                </a:r>
              </a:p>
            </p:txBody>
          </p:sp>
          <p:sp>
            <p:nvSpPr>
              <p:cNvPr id="60429" name="Rectangle 13"/>
              <p:cNvSpPr>
                <a:spLocks noChangeArrowheads="1"/>
              </p:cNvSpPr>
              <p:nvPr/>
            </p:nvSpPr>
            <p:spPr bwMode="auto">
              <a:xfrm>
                <a:off x="1848"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3" name="Group 14"/>
            <p:cNvGrpSpPr>
              <a:grpSpLocks/>
            </p:cNvGrpSpPr>
            <p:nvPr/>
          </p:nvGrpSpPr>
          <p:grpSpPr bwMode="auto">
            <a:xfrm>
              <a:off x="2952" y="0"/>
              <a:ext cx="1104" cy="748"/>
              <a:chOff x="2952" y="0"/>
              <a:chExt cx="1104" cy="748"/>
            </a:xfrm>
          </p:grpSpPr>
          <p:sp>
            <p:nvSpPr>
              <p:cNvPr id="60431" name="Rectangle 15"/>
              <p:cNvSpPr>
                <a:spLocks noChangeArrowheads="1"/>
              </p:cNvSpPr>
              <p:nvPr/>
            </p:nvSpPr>
            <p:spPr bwMode="auto">
              <a:xfrm>
                <a:off x="2984"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Idolatry is incompatible with the living creator God</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(24-28)</a:t>
                </a:r>
              </a:p>
            </p:txBody>
          </p:sp>
          <p:sp>
            <p:nvSpPr>
              <p:cNvPr id="60432" name="Rectangle 16"/>
              <p:cNvSpPr>
                <a:spLocks noChangeArrowheads="1"/>
              </p:cNvSpPr>
              <p:nvPr/>
            </p:nvSpPr>
            <p:spPr bwMode="auto">
              <a:xfrm>
                <a:off x="2952"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4" name="Group 17"/>
            <p:cNvGrpSpPr>
              <a:grpSpLocks/>
            </p:cNvGrpSpPr>
            <p:nvPr/>
          </p:nvGrpSpPr>
          <p:grpSpPr bwMode="auto">
            <a:xfrm>
              <a:off x="0" y="748"/>
              <a:ext cx="744" cy="633"/>
              <a:chOff x="0" y="748"/>
              <a:chExt cx="744" cy="633"/>
            </a:xfrm>
          </p:grpSpPr>
          <p:sp>
            <p:nvSpPr>
              <p:cNvPr id="60434" name="Rectangle 18"/>
              <p:cNvSpPr>
                <a:spLocks noChangeArrowheads="1"/>
              </p:cNvSpPr>
              <p:nvPr/>
            </p:nvSpPr>
            <p:spPr bwMode="auto">
              <a:xfrm>
                <a:off x="32" y="748"/>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Illustration Sources</a:t>
                </a:r>
              </a:p>
            </p:txBody>
          </p:sp>
          <p:sp>
            <p:nvSpPr>
              <p:cNvPr id="60435" name="Rectangle 19"/>
              <p:cNvSpPr>
                <a:spLocks noChangeArrowheads="1"/>
              </p:cNvSpPr>
              <p:nvPr/>
            </p:nvSpPr>
            <p:spPr bwMode="auto">
              <a:xfrm>
                <a:off x="0" y="748"/>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5" name="Group 20"/>
            <p:cNvGrpSpPr>
              <a:grpSpLocks/>
            </p:cNvGrpSpPr>
            <p:nvPr/>
          </p:nvGrpSpPr>
          <p:grpSpPr bwMode="auto">
            <a:xfrm>
              <a:off x="744" y="748"/>
              <a:ext cx="1104" cy="633"/>
              <a:chOff x="744" y="748"/>
              <a:chExt cx="1104" cy="633"/>
            </a:xfrm>
          </p:grpSpPr>
          <p:sp>
            <p:nvSpPr>
              <p:cNvPr id="60437" name="Rectangle 21"/>
              <p:cNvSpPr>
                <a:spLocks noChangeArrowheads="1"/>
              </p:cNvSpPr>
              <p:nvPr/>
            </p:nvSpPr>
            <p:spPr bwMode="auto">
              <a:xfrm>
                <a:off x="776" y="748"/>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Scripture (Joel 2:28-32; Ps. 16:8-11; 110:1)</a:t>
                </a:r>
              </a:p>
            </p:txBody>
          </p:sp>
          <p:sp>
            <p:nvSpPr>
              <p:cNvPr id="60438" name="Rectangle 22"/>
              <p:cNvSpPr>
                <a:spLocks noChangeArrowheads="1"/>
              </p:cNvSpPr>
              <p:nvPr/>
            </p:nvSpPr>
            <p:spPr bwMode="auto">
              <a:xfrm>
                <a:off x="744" y="748"/>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6" name="Group 23"/>
            <p:cNvGrpSpPr>
              <a:grpSpLocks/>
            </p:cNvGrpSpPr>
            <p:nvPr/>
          </p:nvGrpSpPr>
          <p:grpSpPr bwMode="auto">
            <a:xfrm>
              <a:off x="1848" y="748"/>
              <a:ext cx="1104" cy="633"/>
              <a:chOff x="1848" y="748"/>
              <a:chExt cx="1104" cy="633"/>
            </a:xfrm>
          </p:grpSpPr>
          <p:sp>
            <p:nvSpPr>
              <p:cNvPr id="60440" name="Rectangle 24"/>
              <p:cNvSpPr>
                <a:spLocks noChangeArrowheads="1"/>
              </p:cNvSpPr>
              <p:nvPr/>
            </p:nvSpPr>
            <p:spPr bwMode="auto">
              <a:xfrm>
                <a:off x="1879"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Scripture (Ps. 2:7; 16:10; Isa. 55:3; </a:t>
                </a:r>
                <a:br>
                  <a:rPr lang="en-US" altLang="zh-CN" sz="1800" b="1">
                    <a:solidFill>
                      <a:srgbClr val="FFFFFF"/>
                    </a:solidFill>
                    <a:latin typeface="Arial"/>
                    <a:ea typeface="SimSun" pitchFamily="2" charset="-122"/>
                    <a:cs typeface="Arial"/>
                  </a:rPr>
                </a:br>
                <a:r>
                  <a:rPr lang="en-US" altLang="zh-CN" sz="1800" b="1">
                    <a:solidFill>
                      <a:srgbClr val="FFFFFF"/>
                    </a:solidFill>
                    <a:latin typeface="Arial"/>
                    <a:ea typeface="SimSun" pitchFamily="2" charset="-122"/>
                    <a:cs typeface="Arial"/>
                  </a:rPr>
                  <a:t>Hab. 1:5)</a:t>
                </a:r>
              </a:p>
            </p:txBody>
          </p:sp>
          <p:sp>
            <p:nvSpPr>
              <p:cNvPr id="60441" name="Rectangle 25"/>
              <p:cNvSpPr>
                <a:spLocks noChangeArrowheads="1"/>
              </p:cNvSpPr>
              <p:nvPr/>
            </p:nvSpPr>
            <p:spPr bwMode="auto">
              <a:xfrm>
                <a:off x="1848"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7" name="Group 26"/>
            <p:cNvGrpSpPr>
              <a:grpSpLocks/>
            </p:cNvGrpSpPr>
            <p:nvPr/>
          </p:nvGrpSpPr>
          <p:grpSpPr bwMode="auto">
            <a:xfrm>
              <a:off x="2952" y="748"/>
              <a:ext cx="1104" cy="633"/>
              <a:chOff x="2952" y="748"/>
              <a:chExt cx="1104" cy="633"/>
            </a:xfrm>
          </p:grpSpPr>
          <p:sp>
            <p:nvSpPr>
              <p:cNvPr id="60443" name="Rectangle 27"/>
              <p:cNvSpPr>
                <a:spLocks noChangeArrowheads="1"/>
              </p:cNvSpPr>
              <p:nvPr/>
            </p:nvSpPr>
            <p:spPr bwMode="auto">
              <a:xfrm>
                <a:off x="2984"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Secular (v. 28: poets Epimenides &amp; Aratus)</a:t>
                </a:r>
              </a:p>
            </p:txBody>
          </p:sp>
          <p:sp>
            <p:nvSpPr>
              <p:cNvPr id="60444" name="Rectangle 28"/>
              <p:cNvSpPr>
                <a:spLocks noChangeArrowheads="1"/>
              </p:cNvSpPr>
              <p:nvPr/>
            </p:nvSpPr>
            <p:spPr bwMode="auto">
              <a:xfrm>
                <a:off x="2952"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8" name="Group 29"/>
            <p:cNvGrpSpPr>
              <a:grpSpLocks/>
            </p:cNvGrpSpPr>
            <p:nvPr/>
          </p:nvGrpSpPr>
          <p:grpSpPr bwMode="auto">
            <a:xfrm>
              <a:off x="0" y="1381"/>
              <a:ext cx="744" cy="633"/>
              <a:chOff x="0" y="1381"/>
              <a:chExt cx="744" cy="633"/>
            </a:xfrm>
          </p:grpSpPr>
          <p:sp>
            <p:nvSpPr>
              <p:cNvPr id="60446" name="Rectangle 30"/>
              <p:cNvSpPr>
                <a:spLocks noChangeArrowheads="1"/>
              </p:cNvSpPr>
              <p:nvPr/>
            </p:nvSpPr>
            <p:spPr bwMode="auto">
              <a:xfrm>
                <a:off x="32" y="1381"/>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Resurrection of Christ Noted</a:t>
                </a:r>
              </a:p>
            </p:txBody>
          </p:sp>
          <p:sp>
            <p:nvSpPr>
              <p:cNvPr id="60447" name="Rectangle 31"/>
              <p:cNvSpPr>
                <a:spLocks noChangeArrowheads="1"/>
              </p:cNvSpPr>
              <p:nvPr/>
            </p:nvSpPr>
            <p:spPr bwMode="auto">
              <a:xfrm>
                <a:off x="0" y="1381"/>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39" name="Group 32"/>
            <p:cNvGrpSpPr>
              <a:grpSpLocks/>
            </p:cNvGrpSpPr>
            <p:nvPr/>
          </p:nvGrpSpPr>
          <p:grpSpPr bwMode="auto">
            <a:xfrm>
              <a:off x="744" y="1381"/>
              <a:ext cx="1104" cy="633"/>
              <a:chOff x="744" y="1381"/>
              <a:chExt cx="1104" cy="633"/>
            </a:xfrm>
          </p:grpSpPr>
          <p:sp>
            <p:nvSpPr>
              <p:cNvPr id="60449" name="Rectangle 33"/>
              <p:cNvSpPr>
                <a:spLocks noChangeArrowheads="1"/>
              </p:cNvSpPr>
              <p:nvPr/>
            </p:nvSpPr>
            <p:spPr bwMode="auto">
              <a:xfrm>
                <a:off x="776" y="1381"/>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Extensive with scriptural support (24-32)</a:t>
                </a:r>
              </a:p>
            </p:txBody>
          </p:sp>
          <p:sp>
            <p:nvSpPr>
              <p:cNvPr id="60450" name="Rectangle 34"/>
              <p:cNvSpPr>
                <a:spLocks noChangeArrowheads="1"/>
              </p:cNvSpPr>
              <p:nvPr/>
            </p:nvSpPr>
            <p:spPr bwMode="auto">
              <a:xfrm>
                <a:off x="744" y="1381"/>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0" name="Group 35"/>
            <p:cNvGrpSpPr>
              <a:grpSpLocks/>
            </p:cNvGrpSpPr>
            <p:nvPr/>
          </p:nvGrpSpPr>
          <p:grpSpPr bwMode="auto">
            <a:xfrm>
              <a:off x="1848" y="1381"/>
              <a:ext cx="1104" cy="633"/>
              <a:chOff x="1848" y="1381"/>
              <a:chExt cx="1104" cy="633"/>
            </a:xfrm>
          </p:grpSpPr>
          <p:sp>
            <p:nvSpPr>
              <p:cNvPr id="60452" name="Rectangle 36"/>
              <p:cNvSpPr>
                <a:spLocks noChangeArrowheads="1"/>
              </p:cNvSpPr>
              <p:nvPr/>
            </p:nvSpPr>
            <p:spPr bwMode="auto">
              <a:xfrm>
                <a:off x="1879"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Extensive with scriptural support (30-37)</a:t>
                </a:r>
              </a:p>
            </p:txBody>
          </p:sp>
          <p:sp>
            <p:nvSpPr>
              <p:cNvPr id="60453" name="Rectangle 37"/>
              <p:cNvSpPr>
                <a:spLocks noChangeArrowheads="1"/>
              </p:cNvSpPr>
              <p:nvPr/>
            </p:nvSpPr>
            <p:spPr bwMode="auto">
              <a:xfrm>
                <a:off x="1848"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1" name="Group 38"/>
            <p:cNvGrpSpPr>
              <a:grpSpLocks/>
            </p:cNvGrpSpPr>
            <p:nvPr/>
          </p:nvGrpSpPr>
          <p:grpSpPr bwMode="auto">
            <a:xfrm>
              <a:off x="2952" y="1381"/>
              <a:ext cx="1104" cy="633"/>
              <a:chOff x="2952" y="1381"/>
              <a:chExt cx="1104" cy="633"/>
            </a:xfrm>
          </p:grpSpPr>
          <p:sp>
            <p:nvSpPr>
              <p:cNvPr id="60455" name="Rectangle 39"/>
              <p:cNvSpPr>
                <a:spLocks noChangeArrowheads="1"/>
              </p:cNvSpPr>
              <p:nvPr/>
            </p:nvSpPr>
            <p:spPr bwMode="auto">
              <a:xfrm>
                <a:off x="2984"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Brief &amp; no mention of Jesus</a:t>
                </a:r>
                <a:r>
                  <a:rPr lang="uk-UA"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name (31)</a:t>
                </a:r>
              </a:p>
            </p:txBody>
          </p:sp>
          <p:sp>
            <p:nvSpPr>
              <p:cNvPr id="60456" name="Rectangle 40"/>
              <p:cNvSpPr>
                <a:spLocks noChangeArrowheads="1"/>
              </p:cNvSpPr>
              <p:nvPr/>
            </p:nvSpPr>
            <p:spPr bwMode="auto">
              <a:xfrm>
                <a:off x="2952"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2" name="Group 41"/>
            <p:cNvGrpSpPr>
              <a:grpSpLocks/>
            </p:cNvGrpSpPr>
            <p:nvPr/>
          </p:nvGrpSpPr>
          <p:grpSpPr bwMode="auto">
            <a:xfrm>
              <a:off x="0" y="2014"/>
              <a:ext cx="744" cy="748"/>
              <a:chOff x="0" y="2014"/>
              <a:chExt cx="744" cy="748"/>
            </a:xfrm>
          </p:grpSpPr>
          <p:sp>
            <p:nvSpPr>
              <p:cNvPr id="60458" name="Rectangle 42"/>
              <p:cNvSpPr>
                <a:spLocks noChangeArrowheads="1"/>
              </p:cNvSpPr>
              <p:nvPr/>
            </p:nvSpPr>
            <p:spPr bwMode="auto">
              <a:xfrm>
                <a:off x="32" y="2014"/>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Conclusion</a:t>
                </a:r>
              </a:p>
            </p:txBody>
          </p:sp>
          <p:sp>
            <p:nvSpPr>
              <p:cNvPr id="60459" name="Rectangle 43"/>
              <p:cNvSpPr>
                <a:spLocks noChangeArrowheads="1"/>
              </p:cNvSpPr>
              <p:nvPr/>
            </p:nvSpPr>
            <p:spPr bwMode="auto">
              <a:xfrm>
                <a:off x="0" y="2014"/>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3" name="Group 44"/>
            <p:cNvGrpSpPr>
              <a:grpSpLocks/>
            </p:cNvGrpSpPr>
            <p:nvPr/>
          </p:nvGrpSpPr>
          <p:grpSpPr bwMode="auto">
            <a:xfrm>
              <a:off x="744" y="2014"/>
              <a:ext cx="1104" cy="748"/>
              <a:chOff x="744" y="2014"/>
              <a:chExt cx="1104" cy="748"/>
            </a:xfrm>
          </p:grpSpPr>
          <p:sp>
            <p:nvSpPr>
              <p:cNvPr id="60461" name="Rectangle 45"/>
              <p:cNvSpPr>
                <a:spLocks noChangeArrowheads="1"/>
              </p:cNvSpPr>
              <p:nvPr/>
            </p:nvSpPr>
            <p:spPr bwMode="auto">
              <a:xfrm>
                <a:off x="776" y="2014"/>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Main Idea: Jesus is the Messiah (36)</a:t>
                </a:r>
              </a:p>
            </p:txBody>
          </p:sp>
          <p:sp>
            <p:nvSpPr>
              <p:cNvPr id="60462" name="Rectangle 46"/>
              <p:cNvSpPr>
                <a:spLocks noChangeArrowheads="1"/>
              </p:cNvSpPr>
              <p:nvPr/>
            </p:nvSpPr>
            <p:spPr bwMode="auto">
              <a:xfrm>
                <a:off x="744" y="2014"/>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4" name="Group 47"/>
            <p:cNvGrpSpPr>
              <a:grpSpLocks/>
            </p:cNvGrpSpPr>
            <p:nvPr/>
          </p:nvGrpSpPr>
          <p:grpSpPr bwMode="auto">
            <a:xfrm>
              <a:off x="1848" y="2014"/>
              <a:ext cx="1104" cy="748"/>
              <a:chOff x="1848" y="2014"/>
              <a:chExt cx="1104" cy="748"/>
            </a:xfrm>
          </p:grpSpPr>
          <p:sp>
            <p:nvSpPr>
              <p:cNvPr id="60464" name="Rectangle 48"/>
              <p:cNvSpPr>
                <a:spLocks noChangeArrowheads="1"/>
              </p:cNvSpPr>
              <p:nvPr/>
            </p:nvSpPr>
            <p:spPr bwMode="auto">
              <a:xfrm>
                <a:off x="1879"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Scripture: Habakkuk 1:5 quoted: </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I will do something that you won</a:t>
                </a:r>
                <a:r>
                  <a:rPr lang="uk-UA"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t believe</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(41)</a:t>
                </a:r>
              </a:p>
            </p:txBody>
          </p:sp>
          <p:sp>
            <p:nvSpPr>
              <p:cNvPr id="60465" name="Rectangle 49"/>
              <p:cNvSpPr>
                <a:spLocks noChangeArrowheads="1"/>
              </p:cNvSpPr>
              <p:nvPr/>
            </p:nvSpPr>
            <p:spPr bwMode="auto">
              <a:xfrm>
                <a:off x="1848"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5" name="Group 50"/>
            <p:cNvGrpSpPr>
              <a:grpSpLocks/>
            </p:cNvGrpSpPr>
            <p:nvPr/>
          </p:nvGrpSpPr>
          <p:grpSpPr bwMode="auto">
            <a:xfrm>
              <a:off x="2952" y="2014"/>
              <a:ext cx="1104" cy="748"/>
              <a:chOff x="2952" y="2014"/>
              <a:chExt cx="1104" cy="748"/>
            </a:xfrm>
          </p:grpSpPr>
          <p:sp>
            <p:nvSpPr>
              <p:cNvPr id="60467" name="Rectangle 51"/>
              <p:cNvSpPr>
                <a:spLocks noChangeArrowheads="1"/>
              </p:cNvSpPr>
              <p:nvPr/>
            </p:nvSpPr>
            <p:spPr bwMode="auto">
              <a:xfrm>
                <a:off x="2984"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Burning questions: </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Who will judge us?</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and </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Who is it who was raised?</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(31)</a:t>
                </a:r>
              </a:p>
            </p:txBody>
          </p:sp>
          <p:sp>
            <p:nvSpPr>
              <p:cNvPr id="60468" name="Rectangle 52"/>
              <p:cNvSpPr>
                <a:spLocks noChangeArrowheads="1"/>
              </p:cNvSpPr>
              <p:nvPr/>
            </p:nvSpPr>
            <p:spPr bwMode="auto">
              <a:xfrm>
                <a:off x="2952"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6" name="Group 53"/>
            <p:cNvGrpSpPr>
              <a:grpSpLocks/>
            </p:cNvGrpSpPr>
            <p:nvPr/>
          </p:nvGrpSpPr>
          <p:grpSpPr bwMode="auto">
            <a:xfrm>
              <a:off x="0" y="2762"/>
              <a:ext cx="744" cy="748"/>
              <a:chOff x="0" y="2762"/>
              <a:chExt cx="744" cy="748"/>
            </a:xfrm>
          </p:grpSpPr>
          <p:sp>
            <p:nvSpPr>
              <p:cNvPr id="60470" name="Rectangle 54"/>
              <p:cNvSpPr>
                <a:spLocks noChangeArrowheads="1"/>
              </p:cNvSpPr>
              <p:nvPr/>
            </p:nvSpPr>
            <p:spPr bwMode="auto">
              <a:xfrm>
                <a:off x="32" y="2762"/>
                <a:ext cx="682"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Application</a:t>
                </a:r>
              </a:p>
            </p:txBody>
          </p:sp>
          <p:sp>
            <p:nvSpPr>
              <p:cNvPr id="60471" name="Rectangle 55"/>
              <p:cNvSpPr>
                <a:spLocks noChangeArrowheads="1"/>
              </p:cNvSpPr>
              <p:nvPr/>
            </p:nvSpPr>
            <p:spPr bwMode="auto">
              <a:xfrm>
                <a:off x="0" y="2762"/>
                <a:ext cx="74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7" name="Group 56"/>
            <p:cNvGrpSpPr>
              <a:grpSpLocks/>
            </p:cNvGrpSpPr>
            <p:nvPr/>
          </p:nvGrpSpPr>
          <p:grpSpPr bwMode="auto">
            <a:xfrm>
              <a:off x="744" y="2762"/>
              <a:ext cx="1104" cy="748"/>
              <a:chOff x="744" y="2762"/>
              <a:chExt cx="1104" cy="748"/>
            </a:xfrm>
          </p:grpSpPr>
          <p:sp>
            <p:nvSpPr>
              <p:cNvPr id="60473" name="Rectangle 57"/>
              <p:cNvSpPr>
                <a:spLocks noChangeArrowheads="1"/>
              </p:cNvSpPr>
              <p:nvPr/>
            </p:nvSpPr>
            <p:spPr bwMode="auto">
              <a:xfrm>
                <a:off x="776" y="2762"/>
                <a:ext cx="1040"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a:ea typeface="SimSun" pitchFamily="2" charset="-122"/>
                    <a:cs typeface="Arial"/>
                  </a:rPr>
                  <a:t>Indirect: Implications left to them: </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How can we be saved?</a:t>
                </a:r>
                <a:r>
                  <a:rPr lang="ru-RU" altLang="zh-CN" sz="1800" b="1" dirty="0">
                    <a:solidFill>
                      <a:srgbClr val="FFFFFF"/>
                    </a:solidFill>
                    <a:latin typeface="Arial"/>
                    <a:ea typeface="SimSun" pitchFamily="2" charset="-122"/>
                    <a:cs typeface="Arial"/>
                  </a:rPr>
                  <a:t>"</a:t>
                </a:r>
                <a:r>
                  <a:rPr lang="en-US" altLang="zh-CN" sz="1800" b="1" dirty="0">
                    <a:solidFill>
                      <a:srgbClr val="FFFFFF"/>
                    </a:solidFill>
                    <a:latin typeface="Arial"/>
                    <a:ea typeface="SimSun" pitchFamily="2" charset="-122"/>
                    <a:cs typeface="Arial"/>
                  </a:rPr>
                  <a:t> (37)</a:t>
                </a:r>
              </a:p>
            </p:txBody>
          </p:sp>
          <p:sp>
            <p:nvSpPr>
              <p:cNvPr id="60474" name="Rectangle 58"/>
              <p:cNvSpPr>
                <a:spLocks noChangeArrowheads="1"/>
              </p:cNvSpPr>
              <p:nvPr/>
            </p:nvSpPr>
            <p:spPr bwMode="auto">
              <a:xfrm>
                <a:off x="744" y="2762"/>
                <a:ext cx="1103"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8" name="Group 59"/>
            <p:cNvGrpSpPr>
              <a:grpSpLocks/>
            </p:cNvGrpSpPr>
            <p:nvPr/>
          </p:nvGrpSpPr>
          <p:grpSpPr bwMode="auto">
            <a:xfrm>
              <a:off x="1848" y="2762"/>
              <a:ext cx="1104" cy="748"/>
              <a:chOff x="1848" y="2762"/>
              <a:chExt cx="1104" cy="748"/>
            </a:xfrm>
          </p:grpSpPr>
          <p:sp>
            <p:nvSpPr>
              <p:cNvPr id="60476" name="Rectangle 60"/>
              <p:cNvSpPr>
                <a:spLocks noChangeArrowheads="1"/>
              </p:cNvSpPr>
              <p:nvPr/>
            </p:nvSpPr>
            <p:spPr bwMode="auto">
              <a:xfrm>
                <a:off x="1879"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charset="0"/>
                    <a:ea typeface="Arial" charset="0"/>
                    <a:cs typeface="Arial" charset="0"/>
                  </a:rPr>
                  <a:t>Direct: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You can be forgiven</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so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don</a:t>
                </a:r>
                <a:r>
                  <a:rPr lang="uk-UA"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t scoff</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(38, 40)</a:t>
                </a:r>
              </a:p>
            </p:txBody>
          </p:sp>
          <p:sp>
            <p:nvSpPr>
              <p:cNvPr id="60477" name="Rectangle 61"/>
              <p:cNvSpPr>
                <a:spLocks noChangeArrowheads="1"/>
              </p:cNvSpPr>
              <p:nvPr/>
            </p:nvSpPr>
            <p:spPr bwMode="auto">
              <a:xfrm>
                <a:off x="1848"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49" name="Group 62"/>
            <p:cNvGrpSpPr>
              <a:grpSpLocks/>
            </p:cNvGrpSpPr>
            <p:nvPr/>
          </p:nvGrpSpPr>
          <p:grpSpPr bwMode="auto">
            <a:xfrm>
              <a:off x="2952" y="2762"/>
              <a:ext cx="1104" cy="748"/>
              <a:chOff x="2952" y="2762"/>
              <a:chExt cx="1104" cy="748"/>
            </a:xfrm>
          </p:grpSpPr>
          <p:sp>
            <p:nvSpPr>
              <p:cNvPr id="60479" name="Rectangle 63"/>
              <p:cNvSpPr>
                <a:spLocks noChangeArrowheads="1"/>
              </p:cNvSpPr>
              <p:nvPr/>
            </p:nvSpPr>
            <p:spPr bwMode="auto">
              <a:xfrm>
                <a:off x="2984"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charset="0"/>
                    <a:ea typeface="Arial" charset="0"/>
                    <a:cs typeface="Arial" charset="0"/>
                  </a:rPr>
                  <a:t>Direct: God </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commands all... everywhere to repent [of idolatry]</a:t>
                </a:r>
                <a:r>
                  <a:rPr lang="ru-RU" altLang="zh-CN" sz="1800" b="1" dirty="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 (30) </a:t>
                </a:r>
              </a:p>
            </p:txBody>
          </p:sp>
          <p:sp>
            <p:nvSpPr>
              <p:cNvPr id="60480" name="Rectangle 64"/>
              <p:cNvSpPr>
                <a:spLocks noChangeArrowheads="1"/>
              </p:cNvSpPr>
              <p:nvPr/>
            </p:nvSpPr>
            <p:spPr bwMode="auto">
              <a:xfrm>
                <a:off x="2952"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50" name="Group 65"/>
            <p:cNvGrpSpPr>
              <a:grpSpLocks/>
            </p:cNvGrpSpPr>
            <p:nvPr/>
          </p:nvGrpSpPr>
          <p:grpSpPr bwMode="auto">
            <a:xfrm>
              <a:off x="0" y="3510"/>
              <a:ext cx="744" cy="748"/>
              <a:chOff x="0" y="3510"/>
              <a:chExt cx="744" cy="748"/>
            </a:xfrm>
          </p:grpSpPr>
          <p:sp>
            <p:nvSpPr>
              <p:cNvPr id="60482" name="Rectangle 66"/>
              <p:cNvSpPr>
                <a:spLocks noChangeArrowheads="1"/>
              </p:cNvSpPr>
              <p:nvPr/>
            </p:nvSpPr>
            <p:spPr bwMode="auto">
              <a:xfrm>
                <a:off x="32" y="351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Result</a:t>
                </a:r>
              </a:p>
            </p:txBody>
          </p:sp>
          <p:sp>
            <p:nvSpPr>
              <p:cNvPr id="60483" name="Rectangle 67"/>
              <p:cNvSpPr>
                <a:spLocks noChangeArrowheads="1"/>
              </p:cNvSpPr>
              <p:nvPr/>
            </p:nvSpPr>
            <p:spPr bwMode="auto">
              <a:xfrm>
                <a:off x="0" y="351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51" name="Group 68"/>
            <p:cNvGrpSpPr>
              <a:grpSpLocks/>
            </p:cNvGrpSpPr>
            <p:nvPr/>
          </p:nvGrpSpPr>
          <p:grpSpPr bwMode="auto">
            <a:xfrm>
              <a:off x="744" y="3510"/>
              <a:ext cx="1104" cy="748"/>
              <a:chOff x="744" y="3510"/>
              <a:chExt cx="1104" cy="748"/>
            </a:xfrm>
          </p:grpSpPr>
          <p:sp>
            <p:nvSpPr>
              <p:cNvPr id="60485" name="Rectangle 69"/>
              <p:cNvSpPr>
                <a:spLocks noChangeArrowheads="1"/>
              </p:cNvSpPr>
              <p:nvPr/>
            </p:nvSpPr>
            <p:spPr bwMode="auto">
              <a:xfrm>
                <a:off x="776" y="351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3000 saved </a:t>
                </a:r>
                <a:br>
                  <a:rPr lang="en-US" altLang="zh-CN" sz="1800" b="1">
                    <a:solidFill>
                      <a:srgbClr val="FFFFFF"/>
                    </a:solidFill>
                    <a:latin typeface="Arial"/>
                    <a:ea typeface="SimSun" pitchFamily="2" charset="-122"/>
                    <a:cs typeface="Arial"/>
                  </a:rPr>
                </a:br>
                <a:r>
                  <a:rPr lang="en-US" altLang="zh-CN" sz="1800" b="1">
                    <a:solidFill>
                      <a:srgbClr val="FFFFFF"/>
                    </a:solidFill>
                    <a:latin typeface="Arial"/>
                    <a:ea typeface="SimSun" pitchFamily="2" charset="-122"/>
                    <a:cs typeface="Arial"/>
                  </a:rPr>
                  <a:t>(41)</a:t>
                </a:r>
              </a:p>
            </p:txBody>
          </p:sp>
          <p:sp>
            <p:nvSpPr>
              <p:cNvPr id="60486" name="Rectangle 70"/>
              <p:cNvSpPr>
                <a:spLocks noChangeArrowheads="1"/>
              </p:cNvSpPr>
              <p:nvPr/>
            </p:nvSpPr>
            <p:spPr bwMode="auto">
              <a:xfrm>
                <a:off x="744" y="351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52" name="Group 71"/>
            <p:cNvGrpSpPr>
              <a:grpSpLocks/>
            </p:cNvGrpSpPr>
            <p:nvPr/>
          </p:nvGrpSpPr>
          <p:grpSpPr bwMode="auto">
            <a:xfrm>
              <a:off x="1848" y="3510"/>
              <a:ext cx="1104" cy="748"/>
              <a:chOff x="1848" y="3510"/>
              <a:chExt cx="1104" cy="748"/>
            </a:xfrm>
          </p:grpSpPr>
          <p:sp>
            <p:nvSpPr>
              <p:cNvPr id="60488" name="Rectangle 72"/>
              <p:cNvSpPr>
                <a:spLocks noChangeArrowheads="1"/>
              </p:cNvSpPr>
              <p:nvPr/>
            </p:nvSpPr>
            <p:spPr bwMode="auto">
              <a:xfrm>
                <a:off x="1879"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charset="0"/>
                    <a:ea typeface="Arial" charset="0"/>
                    <a:cs typeface="Arial" charset="0"/>
                  </a:rPr>
                  <a:t>Invited again, some believed, he turned to Gentiles </a:t>
                </a:r>
                <a:br>
                  <a:rPr lang="en-US" altLang="zh-CN" sz="1800" b="1">
                    <a:solidFill>
                      <a:srgbClr val="FFFFFF"/>
                    </a:solidFill>
                    <a:latin typeface="Arial" charset="0"/>
                    <a:ea typeface="Arial" charset="0"/>
                    <a:cs typeface="Arial" charset="0"/>
                  </a:rPr>
                </a:br>
                <a:r>
                  <a:rPr lang="en-US" altLang="zh-CN" sz="1800" b="1">
                    <a:solidFill>
                      <a:srgbClr val="FFFFFF"/>
                    </a:solidFill>
                    <a:latin typeface="Arial" charset="0"/>
                    <a:ea typeface="Arial" charset="0"/>
                    <a:cs typeface="Arial" charset="0"/>
                  </a:rPr>
                  <a:t>(42-48)</a:t>
                </a:r>
              </a:p>
            </p:txBody>
          </p:sp>
          <p:sp>
            <p:nvSpPr>
              <p:cNvPr id="60489" name="Rectangle 73"/>
              <p:cNvSpPr>
                <a:spLocks noChangeArrowheads="1"/>
              </p:cNvSpPr>
              <p:nvPr/>
            </p:nvSpPr>
            <p:spPr bwMode="auto">
              <a:xfrm>
                <a:off x="1848"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2653" name="Group 74"/>
            <p:cNvGrpSpPr>
              <a:grpSpLocks/>
            </p:cNvGrpSpPr>
            <p:nvPr/>
          </p:nvGrpSpPr>
          <p:grpSpPr bwMode="auto">
            <a:xfrm>
              <a:off x="2952" y="3510"/>
              <a:ext cx="1104" cy="748"/>
              <a:chOff x="2952" y="3510"/>
              <a:chExt cx="1104" cy="748"/>
            </a:xfrm>
          </p:grpSpPr>
          <p:sp>
            <p:nvSpPr>
              <p:cNvPr id="60491" name="Rectangle 75"/>
              <p:cNvSpPr>
                <a:spLocks noChangeArrowheads="1"/>
              </p:cNvSpPr>
              <p:nvPr/>
            </p:nvSpPr>
            <p:spPr bwMode="auto">
              <a:xfrm>
                <a:off x="2984"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a:solidFill>
                      <a:srgbClr val="FFFFFF"/>
                    </a:solidFill>
                    <a:latin typeface="Arial"/>
                    <a:ea typeface="SimSun" pitchFamily="2" charset="-122"/>
                    <a:cs typeface="Arial"/>
                  </a:rPr>
                  <a:t>Many believed but others sneered </a:t>
                </a:r>
                <a:br>
                  <a:rPr lang="en-US" altLang="zh-CN" sz="1800" b="1">
                    <a:solidFill>
                      <a:srgbClr val="FFFFFF"/>
                    </a:solidFill>
                    <a:latin typeface="Arial"/>
                    <a:ea typeface="SimSun" pitchFamily="2" charset="-122"/>
                    <a:cs typeface="Arial"/>
                  </a:rPr>
                </a:br>
                <a:r>
                  <a:rPr lang="en-US" altLang="zh-CN" sz="1800" b="1">
                    <a:solidFill>
                      <a:srgbClr val="FFFFFF"/>
                    </a:solidFill>
                    <a:latin typeface="Arial"/>
                    <a:ea typeface="SimSun" pitchFamily="2" charset="-122"/>
                    <a:cs typeface="Arial"/>
                  </a:rPr>
                  <a:t>(32-34)</a:t>
                </a:r>
              </a:p>
            </p:txBody>
          </p:sp>
          <p:sp>
            <p:nvSpPr>
              <p:cNvPr id="60492" name="Rectangle 76"/>
              <p:cNvSpPr>
                <a:spLocks noChangeArrowheads="1"/>
              </p:cNvSpPr>
              <p:nvPr/>
            </p:nvSpPr>
            <p:spPr bwMode="auto">
              <a:xfrm>
                <a:off x="2952"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82628" name="Rectangle 77"/>
          <p:cNvSpPr>
            <a:spLocks noGrp="1" noChangeArrowheads="1"/>
          </p:cNvSpPr>
          <p:nvPr>
            <p:ph type="title" idx="4294967295"/>
          </p:nvPr>
        </p:nvSpPr>
        <p:spPr>
          <a:xfrm>
            <a:off x="2327260" y="76206"/>
            <a:ext cx="4489490" cy="45739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en-US" altLang="zh-CN" sz="2400" b="1">
                <a:solidFill>
                  <a:schemeClr val="tx1"/>
                </a:solidFill>
                <a:effectLst/>
                <a:latin typeface="Arial" charset="0"/>
                <a:ea typeface="ＭＳ Ｐゴシック" charset="0"/>
                <a:cs typeface="Arial" charset="0"/>
              </a:rPr>
              <a:t>Sermons in the Book of Acts</a:t>
            </a:r>
            <a:endParaRPr lang="en-US" sz="2400" b="1">
              <a:solidFill>
                <a:schemeClr val="tx1"/>
              </a:solidFill>
              <a:effectLst/>
              <a:latin typeface="Arial" charset="0"/>
              <a:ea typeface="ＭＳ Ｐゴシック" charset="0"/>
              <a:cs typeface="Arial" charset="0"/>
            </a:endParaRPr>
          </a:p>
        </p:txBody>
      </p:sp>
      <p:sp>
        <p:nvSpPr>
          <p:cNvPr id="78" name="Text Box 2"/>
          <p:cNvSpPr txBox="1">
            <a:spLocks noChangeArrowheads="1"/>
          </p:cNvSpPr>
          <p:nvPr/>
        </p:nvSpPr>
        <p:spPr bwMode="auto">
          <a:xfrm>
            <a:off x="8375139" y="2"/>
            <a:ext cx="712232" cy="45739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en-US" b="1" dirty="0">
                <a:solidFill>
                  <a:srgbClr val="FFFFFF"/>
                </a:solidFill>
                <a:latin typeface="Arial"/>
                <a:cs typeface="Arial"/>
              </a:rPr>
              <a:t>136</a:t>
            </a:r>
          </a:p>
        </p:txBody>
      </p:sp>
    </p:spTree>
    <p:extLst>
      <p:ext uri="{BB962C8B-B14F-4D97-AF65-F5344CB8AC3E}">
        <p14:creationId xmlns:p14="http://schemas.microsoft.com/office/powerpoint/2010/main" val="2851944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560763" y="0"/>
            <a:ext cx="5364162"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39298" name="Text Box 4"/>
          <p:cNvSpPr txBox="1">
            <a:spLocks noChangeArrowheads="1"/>
          </p:cNvSpPr>
          <p:nvPr/>
        </p:nvSpPr>
        <p:spPr bwMode="auto">
          <a:xfrm>
            <a:off x="8445779" y="5"/>
            <a:ext cx="697964"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137</a:t>
            </a:r>
          </a:p>
        </p:txBody>
      </p:sp>
      <p:sp>
        <p:nvSpPr>
          <p:cNvPr id="34822" name="WordArt 6"/>
          <p:cNvSpPr>
            <a:spLocks noChangeArrowheads="1" noChangeShapeType="1" noTextEdit="1"/>
          </p:cNvSpPr>
          <p:nvPr/>
        </p:nvSpPr>
        <p:spPr bwMode="auto">
          <a:xfrm>
            <a:off x="2286006" y="3352818"/>
            <a:ext cx="4487863" cy="2335213"/>
          </a:xfrm>
          <a:prstGeom prst="rect">
            <a:avLst/>
          </a:prstGeom>
        </p:spPr>
        <p:txBody>
          <a:bodyPr wrap="none" lIns="91334" tIns="45667" rIns="91334" bIns="45667"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Resurrection!</a:t>
            </a:r>
          </a:p>
        </p:txBody>
      </p:sp>
      <p:sp>
        <p:nvSpPr>
          <p:cNvPr id="34823" name="Rectangle 7"/>
          <p:cNvSpPr>
            <a:spLocks noGrp="1" noChangeArrowheads="1"/>
          </p:cNvSpPr>
          <p:nvPr>
            <p:ph type="title" idx="4294967295"/>
          </p:nvPr>
        </p:nvSpPr>
        <p:spPr>
          <a:xfrm>
            <a:off x="0" y="2057400"/>
            <a:ext cx="3581400" cy="2057400"/>
          </a:xfrm>
        </p:spPr>
        <p:txBody>
          <a:bodyPr/>
          <a:lstStyle/>
          <a:p>
            <a:pPr algn="ctr" eaLnBrk="1" hangingPunct="1">
              <a:defRPr/>
            </a:pP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The Kerygma (</a:t>
            </a:r>
            <a:r>
              <a:rPr lang="ru-RU" altLang="ja-JP" sz="3200" b="1" i="0" dirty="0">
                <a:solidFill>
                  <a:schemeClr val="tx1"/>
                </a:solidFill>
                <a:effectLst>
                  <a:outerShdw blurRad="38100" dist="38100" dir="2700000" algn="tl">
                    <a:srgbClr val="336699"/>
                  </a:outerShdw>
                </a:effectLst>
                <a:latin typeface="Arial" charset="0"/>
                <a:ea typeface="ＭＳ Ｐゴシック" charset="0"/>
                <a:cs typeface="Arial" charset="0"/>
              </a:rPr>
              <a:t>"</a:t>
            </a: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Proclamation</a:t>
            </a:r>
            <a:r>
              <a:rPr lang="ru-RU" altLang="ja-JP" sz="3200" b="1" i="0" dirty="0">
                <a:solidFill>
                  <a:schemeClr val="tx1"/>
                </a:solidFill>
                <a:effectLst>
                  <a:outerShdw blurRad="38100" dist="38100" dir="2700000" algn="tl">
                    <a:srgbClr val="336699"/>
                  </a:outerShdw>
                </a:effectLst>
                <a:latin typeface="Arial" charset="0"/>
                <a:ea typeface="ＭＳ Ｐゴシック" charset="0"/>
                <a:cs typeface="Arial" charset="0"/>
              </a:rPr>
              <a:t>"</a:t>
            </a:r>
            <a:r>
              <a:rPr lang="en-US" sz="3200" b="1" i="0" dirty="0">
                <a:solidFill>
                  <a:schemeClr val="tx1"/>
                </a:solidFill>
                <a:effectLst>
                  <a:outerShdw blurRad="38100" dist="38100" dir="2700000" algn="tl">
                    <a:srgbClr val="336699"/>
                  </a:outerShdw>
                </a:effectLst>
                <a:latin typeface="Arial" charset="0"/>
                <a:ea typeface="ＭＳ Ｐゴシック" charset="0"/>
                <a:cs typeface="Arial" charset="0"/>
              </a:rPr>
              <a:t>) of the Early Church</a:t>
            </a:r>
          </a:p>
        </p:txBody>
      </p:sp>
    </p:spTree>
    <p:extLst>
      <p:ext uri="{BB962C8B-B14F-4D97-AF65-F5344CB8AC3E}">
        <p14:creationId xmlns:p14="http://schemas.microsoft.com/office/powerpoint/2010/main" val="18125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ppt_x</p:attrName>
                                        </p:attrNameLst>
                                      </p:cBhvr>
                                      <p:tavLst>
                                        <p:tav tm="0">
                                          <p:val>
                                            <p:strVal val="#ppt_x-.2"/>
                                          </p:val>
                                        </p:tav>
                                        <p:tav tm="100000">
                                          <p:val>
                                            <p:strVal val="#ppt_x"/>
                                          </p:val>
                                        </p:tav>
                                      </p:tavLst>
                                    </p:anim>
                                    <p:anim calcmode="lin" valueType="num">
                                      <p:cBhvr>
                                        <p:cTn id="8" dur="1000" fill="hold"/>
                                        <p:tgtEl>
                                          <p:spTgt spid="348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a:lstStyle/>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Kingdom</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Significance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Interpretation</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Superb Style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Universal message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Holy Spirit</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Gentile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Comprehensive</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Sermons</a:t>
            </a:r>
          </a:p>
          <a:p>
            <a:pPr marL="621596" lvl="1" indent="-621596" algn="l">
              <a:buFont typeface="+mj-lt"/>
              <a:buAutoNum type="alphaUcPeriod"/>
              <a:defRPr/>
            </a:pPr>
            <a:r>
              <a:rPr lang="en-US" altLang="zh-CN" sz="3200" b="1" dirty="0">
                <a:solidFill>
                  <a:srgbClr val="000000"/>
                </a:solidFill>
                <a:latin typeface="Arial" charset="0"/>
                <a:ea typeface="SimSun" pitchFamily="2" charset="-122"/>
                <a:cs typeface="Times New Roman"/>
              </a:rPr>
              <a:t>Contrasts with Luke</a:t>
            </a:r>
          </a:p>
          <a:p>
            <a:pPr marL="0" lvl="1" algn="l">
              <a:defRPr/>
            </a:pPr>
            <a:endParaRPr lang="en-US" altLang="zh-CN" sz="3200" b="1" dirty="0">
              <a:solidFill>
                <a:srgbClr val="000000"/>
              </a:solidFill>
              <a:latin typeface="Arial" charset="0"/>
              <a:ea typeface="SimSun" pitchFamily="2" charset="-122"/>
              <a:cs typeface="Times New Roman"/>
            </a:endParaRPr>
          </a:p>
        </p:txBody>
      </p:sp>
      <p:sp>
        <p:nvSpPr>
          <p:cNvPr id="233476"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123</a:t>
            </a: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5031420" y="2276872"/>
            <a:ext cx="4112580" cy="3096344"/>
          </a:xfrm>
          <a:prstGeom prst="rect">
            <a:avLst/>
          </a:prstGeom>
        </p:spPr>
      </p:pic>
    </p:spTree>
    <p:extLst>
      <p:ext uri="{BB962C8B-B14F-4D97-AF65-F5344CB8AC3E}">
        <p14:creationId xmlns:p14="http://schemas.microsoft.com/office/powerpoint/2010/main" val="3839830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6">
                                            <p:txEl>
                                              <p:pRg st="9" end="9"/>
                                            </p:txEl>
                                          </p:spTgt>
                                        </p:tgtEl>
                                        <p:attrNameLst>
                                          <p:attrName>style.visibility</p:attrName>
                                        </p:attrNameLst>
                                      </p:cBhvr>
                                      <p:to>
                                        <p:strVal val="visible"/>
                                      </p:to>
                                    </p:set>
                                    <p:anim calcmode="lin" valueType="num">
                                      <p:cBhvr additive="base">
                                        <p:cTn id="7" dur="500" fill="hold"/>
                                        <p:tgtEl>
                                          <p:spTgt spid="54276">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56" name="Picture 72" descr="Ascension"/>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4064001" y="0"/>
            <a:ext cx="508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Text Box 3"/>
          <p:cNvSpPr txBox="1">
            <a:spLocks noChangeArrowheads="1"/>
          </p:cNvSpPr>
          <p:nvPr/>
        </p:nvSpPr>
        <p:spPr bwMode="auto">
          <a:xfrm>
            <a:off x="8459793" y="44459"/>
            <a:ext cx="697964" cy="461558"/>
          </a:xfrm>
          <a:prstGeom prst="rect">
            <a:avLst/>
          </a:prstGeom>
          <a:noFill/>
          <a:ln w="12700" cap="sq">
            <a:no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en-US" b="1" dirty="0">
                <a:effectLst>
                  <a:outerShdw blurRad="38100" dist="38100" dir="2700000" algn="tl">
                    <a:srgbClr val="FFFFFF"/>
                  </a:outerShdw>
                </a:effectLst>
                <a:latin typeface="Arial"/>
                <a:cs typeface="Arial"/>
              </a:rPr>
              <a:t>124</a:t>
            </a:r>
          </a:p>
        </p:txBody>
      </p:sp>
      <p:grpSp>
        <p:nvGrpSpPr>
          <p:cNvPr id="235523" name="Group 71"/>
          <p:cNvGrpSpPr>
            <a:grpSpLocks/>
          </p:cNvGrpSpPr>
          <p:nvPr/>
        </p:nvGrpSpPr>
        <p:grpSpPr bwMode="auto">
          <a:xfrm>
            <a:off x="76200" y="1412875"/>
            <a:ext cx="9220200" cy="5105400"/>
            <a:chOff x="-4" y="-4"/>
            <a:chExt cx="1670" cy="4436"/>
          </a:xfrm>
        </p:grpSpPr>
        <p:grpSp>
          <p:nvGrpSpPr>
            <p:cNvPr id="235525" name="Group 69"/>
            <p:cNvGrpSpPr>
              <a:grpSpLocks/>
            </p:cNvGrpSpPr>
            <p:nvPr/>
          </p:nvGrpSpPr>
          <p:grpSpPr bwMode="auto">
            <a:xfrm>
              <a:off x="0" y="0"/>
              <a:ext cx="1662" cy="4428"/>
              <a:chOff x="0" y="0"/>
              <a:chExt cx="1662" cy="4428"/>
            </a:xfrm>
          </p:grpSpPr>
          <p:grpSp>
            <p:nvGrpSpPr>
              <p:cNvPr id="235527" name="Group 28"/>
              <p:cNvGrpSpPr>
                <a:grpSpLocks/>
              </p:cNvGrpSpPr>
              <p:nvPr/>
            </p:nvGrpSpPr>
            <p:grpSpPr bwMode="auto">
              <a:xfrm>
                <a:off x="0" y="0"/>
                <a:ext cx="678" cy="422"/>
                <a:chOff x="0" y="0"/>
                <a:chExt cx="678" cy="422"/>
              </a:xfrm>
            </p:grpSpPr>
            <p:sp>
              <p:nvSpPr>
                <p:cNvPr id="16390" name="Rectangle 6"/>
                <p:cNvSpPr>
                  <a:spLocks noChangeArrowheads="1"/>
                </p:cNvSpPr>
                <p:nvPr/>
              </p:nvSpPr>
              <p:spPr bwMode="auto">
                <a:xfrm>
                  <a:off x="43" y="0"/>
                  <a:ext cx="592"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200" b="1">
                      <a:effectLst>
                        <a:outerShdw blurRad="38100" dist="38100" dir="2700000" algn="tl">
                          <a:srgbClr val="FFFFFF"/>
                        </a:outerShdw>
                      </a:effectLst>
                      <a:latin typeface="Arail" charset="0"/>
                      <a:cs typeface="Times New Roman" charset="0"/>
                    </a:rPr>
                    <a:t> </a:t>
                  </a:r>
                  <a:endParaRPr lang="en-US" sz="2200" b="1">
                    <a:effectLst>
                      <a:outerShdw blurRad="38100" dist="38100" dir="2700000" algn="tl">
                        <a:srgbClr val="FFFFFF"/>
                      </a:outerShdw>
                    </a:effectLst>
                    <a:latin typeface="Arail" charset="0"/>
                    <a:cs typeface="Arail" charset="0"/>
                  </a:endParaRPr>
                </a:p>
              </p:txBody>
            </p:sp>
            <p:sp>
              <p:nvSpPr>
                <p:cNvPr id="222278" name="Rectangle 27"/>
                <p:cNvSpPr>
                  <a:spLocks noChangeArrowheads="1"/>
                </p:cNvSpPr>
                <p:nvPr/>
              </p:nvSpPr>
              <p:spPr bwMode="auto">
                <a:xfrm>
                  <a:off x="0" y="0"/>
                  <a:ext cx="678"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28" name="Group 30"/>
              <p:cNvGrpSpPr>
                <a:grpSpLocks/>
              </p:cNvGrpSpPr>
              <p:nvPr/>
            </p:nvGrpSpPr>
            <p:grpSpPr bwMode="auto">
              <a:xfrm>
                <a:off x="678" y="0"/>
                <a:ext cx="492" cy="422"/>
                <a:chOff x="678" y="0"/>
                <a:chExt cx="492" cy="422"/>
              </a:xfrm>
            </p:grpSpPr>
            <p:sp>
              <p:nvSpPr>
                <p:cNvPr id="16391" name="Rectangle 7"/>
                <p:cNvSpPr>
                  <a:spLocks noChangeArrowheads="1"/>
                </p:cNvSpPr>
                <p:nvPr/>
              </p:nvSpPr>
              <p:spPr bwMode="auto">
                <a:xfrm>
                  <a:off x="721"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200" b="1">
                      <a:solidFill>
                        <a:srgbClr val="FFFF00"/>
                      </a:solidFill>
                      <a:effectLst>
                        <a:outerShdw blurRad="38100" dist="38100" dir="2700000" algn="tl">
                          <a:srgbClr val="000000"/>
                        </a:outerShdw>
                      </a:effectLst>
                      <a:latin typeface="Arail" charset="0"/>
                      <a:cs typeface="Times New Roman" charset="0"/>
                    </a:rPr>
                    <a:t>Luke</a:t>
                  </a:r>
                  <a:endParaRPr lang="en-US" sz="2200" b="1">
                    <a:solidFill>
                      <a:srgbClr val="FFFF00"/>
                    </a:solidFill>
                    <a:effectLst>
                      <a:outerShdw blurRad="38100" dist="38100" dir="2700000" algn="tl">
                        <a:srgbClr val="000000"/>
                      </a:outerShdw>
                    </a:effectLst>
                    <a:latin typeface="Arail" charset="0"/>
                    <a:cs typeface="Arail" charset="0"/>
                  </a:endParaRPr>
                </a:p>
              </p:txBody>
            </p:sp>
            <p:sp>
              <p:nvSpPr>
                <p:cNvPr id="222276" name="Rectangle 29"/>
                <p:cNvSpPr>
                  <a:spLocks noChangeArrowheads="1"/>
                </p:cNvSpPr>
                <p:nvPr/>
              </p:nvSpPr>
              <p:spPr bwMode="auto">
                <a:xfrm>
                  <a:off x="678" y="0"/>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29" name="Group 32"/>
              <p:cNvGrpSpPr>
                <a:grpSpLocks/>
              </p:cNvGrpSpPr>
              <p:nvPr/>
            </p:nvGrpSpPr>
            <p:grpSpPr bwMode="auto">
              <a:xfrm>
                <a:off x="1170" y="0"/>
                <a:ext cx="492" cy="422"/>
                <a:chOff x="1170" y="0"/>
                <a:chExt cx="492" cy="422"/>
              </a:xfrm>
            </p:grpSpPr>
            <p:sp>
              <p:nvSpPr>
                <p:cNvPr id="16392" name="Rectangle 8"/>
                <p:cNvSpPr>
                  <a:spLocks noChangeArrowheads="1"/>
                </p:cNvSpPr>
                <p:nvPr/>
              </p:nvSpPr>
              <p:spPr bwMode="auto">
                <a:xfrm>
                  <a:off x="1213"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200" b="1">
                      <a:solidFill>
                        <a:srgbClr val="FFFF00"/>
                      </a:solidFill>
                      <a:effectLst>
                        <a:outerShdw blurRad="38100" dist="38100" dir="2700000" algn="tl">
                          <a:srgbClr val="000000"/>
                        </a:outerShdw>
                      </a:effectLst>
                      <a:latin typeface="Arail" charset="0"/>
                      <a:cs typeface="Times New Roman" charset="0"/>
                    </a:rPr>
                    <a:t>Acts</a:t>
                  </a:r>
                  <a:endParaRPr lang="en-US" sz="2200" b="1">
                    <a:solidFill>
                      <a:srgbClr val="FFFF00"/>
                    </a:solidFill>
                    <a:effectLst>
                      <a:outerShdw blurRad="38100" dist="38100" dir="2700000" algn="tl">
                        <a:srgbClr val="000000"/>
                      </a:outerShdw>
                    </a:effectLst>
                    <a:latin typeface="Arail" charset="0"/>
                    <a:cs typeface="Arail" charset="0"/>
                  </a:endParaRPr>
                </a:p>
              </p:txBody>
            </p:sp>
            <p:sp>
              <p:nvSpPr>
                <p:cNvPr id="222274" name="Rectangle 31"/>
                <p:cNvSpPr>
                  <a:spLocks noChangeArrowheads="1"/>
                </p:cNvSpPr>
                <p:nvPr/>
              </p:nvSpPr>
              <p:spPr bwMode="auto">
                <a:xfrm>
                  <a:off x="1170" y="0"/>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0" name="Group 34"/>
              <p:cNvGrpSpPr>
                <a:grpSpLocks/>
              </p:cNvGrpSpPr>
              <p:nvPr/>
            </p:nvGrpSpPr>
            <p:grpSpPr bwMode="auto">
              <a:xfrm>
                <a:off x="0" y="422"/>
                <a:ext cx="678" cy="422"/>
                <a:chOff x="0" y="422"/>
                <a:chExt cx="678" cy="422"/>
              </a:xfrm>
            </p:grpSpPr>
            <p:sp>
              <p:nvSpPr>
                <p:cNvPr id="16393" name="Rectangle 9"/>
                <p:cNvSpPr>
                  <a:spLocks noChangeArrowheads="1"/>
                </p:cNvSpPr>
                <p:nvPr/>
              </p:nvSpPr>
              <p:spPr bwMode="auto">
                <a:xfrm>
                  <a:off x="43" y="422"/>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i="1">
                      <a:solidFill>
                        <a:srgbClr val="FFFFFF"/>
                      </a:solidFill>
                      <a:effectLst>
                        <a:outerShdw blurRad="38100" dist="38100" dir="2700000" algn="tl">
                          <a:srgbClr val="000000"/>
                        </a:outerShdw>
                      </a:effectLst>
                      <a:latin typeface="Arail" charset="0"/>
                      <a:cs typeface="Times New Roman" charset="0"/>
                    </a:rPr>
                    <a:t>Chapters</a:t>
                  </a:r>
                  <a:endParaRPr lang="en-US" sz="2600" b="1" i="1">
                    <a:solidFill>
                      <a:srgbClr val="FFFFFF"/>
                    </a:solidFill>
                    <a:effectLst>
                      <a:outerShdw blurRad="38100" dist="38100" dir="2700000" algn="tl">
                        <a:srgbClr val="000000"/>
                      </a:outerShdw>
                    </a:effectLst>
                    <a:latin typeface="Arail" charset="0"/>
                    <a:cs typeface="Arail" charset="0"/>
                  </a:endParaRPr>
                </a:p>
              </p:txBody>
            </p:sp>
            <p:sp>
              <p:nvSpPr>
                <p:cNvPr id="222272" name="Rectangle 33"/>
                <p:cNvSpPr>
                  <a:spLocks noChangeArrowheads="1"/>
                </p:cNvSpPr>
                <p:nvPr/>
              </p:nvSpPr>
              <p:spPr bwMode="auto">
                <a:xfrm>
                  <a:off x="0" y="422"/>
                  <a:ext cx="678"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1" name="Group 36"/>
              <p:cNvGrpSpPr>
                <a:grpSpLocks/>
              </p:cNvGrpSpPr>
              <p:nvPr/>
            </p:nvGrpSpPr>
            <p:grpSpPr bwMode="auto">
              <a:xfrm>
                <a:off x="678" y="422"/>
                <a:ext cx="492" cy="422"/>
                <a:chOff x="678" y="422"/>
                <a:chExt cx="492" cy="422"/>
              </a:xfrm>
            </p:grpSpPr>
            <p:sp>
              <p:nvSpPr>
                <p:cNvPr id="16394" name="Rectangle 10"/>
                <p:cNvSpPr>
                  <a:spLocks noChangeArrowheads="1"/>
                </p:cNvSpPr>
                <p:nvPr/>
              </p:nvSpPr>
              <p:spPr bwMode="auto">
                <a:xfrm>
                  <a:off x="721"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a:effectLst>
                        <a:outerShdw blurRad="38100" dist="38100" dir="2700000" algn="tl">
                          <a:srgbClr val="FFFFFF"/>
                        </a:outerShdw>
                      </a:effectLst>
                      <a:latin typeface="Arail" charset="0"/>
                      <a:cs typeface="Times New Roman" charset="0"/>
                    </a:rPr>
                    <a:t>24</a:t>
                  </a:r>
                  <a:endParaRPr lang="en-US" sz="2600" b="1">
                    <a:effectLst>
                      <a:outerShdw blurRad="38100" dist="38100" dir="2700000" algn="tl">
                        <a:srgbClr val="FFFFFF"/>
                      </a:outerShdw>
                    </a:effectLst>
                    <a:latin typeface="Arail" charset="0"/>
                    <a:cs typeface="Arail" charset="0"/>
                  </a:endParaRPr>
                </a:p>
              </p:txBody>
            </p:sp>
            <p:sp>
              <p:nvSpPr>
                <p:cNvPr id="222270" name="Rectangle 35"/>
                <p:cNvSpPr>
                  <a:spLocks noChangeArrowheads="1"/>
                </p:cNvSpPr>
                <p:nvPr/>
              </p:nvSpPr>
              <p:spPr bwMode="auto">
                <a:xfrm>
                  <a:off x="678" y="422"/>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2" name="Group 38"/>
              <p:cNvGrpSpPr>
                <a:grpSpLocks/>
              </p:cNvGrpSpPr>
              <p:nvPr/>
            </p:nvGrpSpPr>
            <p:grpSpPr bwMode="auto">
              <a:xfrm>
                <a:off x="1170" y="422"/>
                <a:ext cx="492" cy="422"/>
                <a:chOff x="1170" y="422"/>
                <a:chExt cx="492" cy="422"/>
              </a:xfrm>
            </p:grpSpPr>
            <p:sp>
              <p:nvSpPr>
                <p:cNvPr id="16395" name="Rectangle 11"/>
                <p:cNvSpPr>
                  <a:spLocks noChangeArrowheads="1"/>
                </p:cNvSpPr>
                <p:nvPr/>
              </p:nvSpPr>
              <p:spPr bwMode="auto">
                <a:xfrm>
                  <a:off x="1213"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a:effectLst>
                        <a:outerShdw blurRad="38100" dist="38100" dir="2700000" algn="tl">
                          <a:srgbClr val="FFFFFF"/>
                        </a:outerShdw>
                      </a:effectLst>
                      <a:latin typeface="Arail" charset="0"/>
                      <a:cs typeface="Times New Roman" charset="0"/>
                    </a:rPr>
                    <a:t>28</a:t>
                  </a:r>
                  <a:endParaRPr lang="en-US" sz="2600" b="1">
                    <a:effectLst>
                      <a:outerShdw blurRad="38100" dist="38100" dir="2700000" algn="tl">
                        <a:srgbClr val="FFFFFF"/>
                      </a:outerShdw>
                    </a:effectLst>
                    <a:latin typeface="Arail" charset="0"/>
                    <a:cs typeface="Arail" charset="0"/>
                  </a:endParaRPr>
                </a:p>
              </p:txBody>
            </p:sp>
            <p:sp>
              <p:nvSpPr>
                <p:cNvPr id="222268" name="Rectangle 37"/>
                <p:cNvSpPr>
                  <a:spLocks noChangeArrowheads="1"/>
                </p:cNvSpPr>
                <p:nvPr/>
              </p:nvSpPr>
              <p:spPr bwMode="auto">
                <a:xfrm>
                  <a:off x="1170" y="422"/>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3" name="Group 40"/>
              <p:cNvGrpSpPr>
                <a:grpSpLocks/>
              </p:cNvGrpSpPr>
              <p:nvPr/>
            </p:nvGrpSpPr>
            <p:grpSpPr bwMode="auto">
              <a:xfrm>
                <a:off x="0" y="844"/>
                <a:ext cx="678" cy="422"/>
                <a:chOff x="0" y="844"/>
                <a:chExt cx="678" cy="422"/>
              </a:xfrm>
            </p:grpSpPr>
            <p:sp>
              <p:nvSpPr>
                <p:cNvPr id="16396" name="Rectangle 12"/>
                <p:cNvSpPr>
                  <a:spLocks noChangeArrowheads="1"/>
                </p:cNvSpPr>
                <p:nvPr/>
              </p:nvSpPr>
              <p:spPr bwMode="auto">
                <a:xfrm>
                  <a:off x="43" y="844"/>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i="1">
                      <a:solidFill>
                        <a:srgbClr val="FFFFFF"/>
                      </a:solidFill>
                      <a:effectLst>
                        <a:outerShdw blurRad="38100" dist="38100" dir="2700000" algn="tl">
                          <a:srgbClr val="000000"/>
                        </a:outerShdw>
                      </a:effectLst>
                      <a:latin typeface="Arail" charset="0"/>
                      <a:cs typeface="Times New Roman" charset="0"/>
                    </a:rPr>
                    <a:t>Verses</a:t>
                  </a:r>
                  <a:endParaRPr lang="en-US" sz="2600" b="1" i="1">
                    <a:solidFill>
                      <a:srgbClr val="FFFFFF"/>
                    </a:solidFill>
                    <a:effectLst>
                      <a:outerShdw blurRad="38100" dist="38100" dir="2700000" algn="tl">
                        <a:srgbClr val="000000"/>
                      </a:outerShdw>
                    </a:effectLst>
                    <a:latin typeface="Arail" charset="0"/>
                    <a:cs typeface="Arail" charset="0"/>
                  </a:endParaRPr>
                </a:p>
              </p:txBody>
            </p:sp>
            <p:sp>
              <p:nvSpPr>
                <p:cNvPr id="222266" name="Rectangle 39"/>
                <p:cNvSpPr>
                  <a:spLocks noChangeArrowheads="1"/>
                </p:cNvSpPr>
                <p:nvPr/>
              </p:nvSpPr>
              <p:spPr bwMode="auto">
                <a:xfrm>
                  <a:off x="0" y="844"/>
                  <a:ext cx="678"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4" name="Group 42"/>
              <p:cNvGrpSpPr>
                <a:grpSpLocks/>
              </p:cNvGrpSpPr>
              <p:nvPr/>
            </p:nvGrpSpPr>
            <p:grpSpPr bwMode="auto">
              <a:xfrm>
                <a:off x="678" y="844"/>
                <a:ext cx="492" cy="422"/>
                <a:chOff x="678" y="844"/>
                <a:chExt cx="492" cy="422"/>
              </a:xfrm>
            </p:grpSpPr>
            <p:sp>
              <p:nvSpPr>
                <p:cNvPr id="16397" name="Rectangle 13"/>
                <p:cNvSpPr>
                  <a:spLocks noChangeArrowheads="1"/>
                </p:cNvSpPr>
                <p:nvPr/>
              </p:nvSpPr>
              <p:spPr bwMode="auto">
                <a:xfrm>
                  <a:off x="721"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dirty="0">
                      <a:effectLst>
                        <a:outerShdw blurRad="38100" dist="38100" dir="2700000" algn="tl">
                          <a:srgbClr val="FFFFFF"/>
                        </a:outerShdw>
                      </a:effectLst>
                      <a:latin typeface="Arail" charset="0"/>
                      <a:cs typeface="Times New Roman" charset="0"/>
                    </a:rPr>
                    <a:t>1150</a:t>
                  </a:r>
                  <a:endParaRPr lang="en-US" sz="2600" b="1" dirty="0">
                    <a:effectLst>
                      <a:outerShdw blurRad="38100" dist="38100" dir="2700000" algn="tl">
                        <a:srgbClr val="FFFFFF"/>
                      </a:outerShdw>
                    </a:effectLst>
                    <a:latin typeface="Arail" charset="0"/>
                    <a:cs typeface="Arail" charset="0"/>
                  </a:endParaRPr>
                </a:p>
              </p:txBody>
            </p:sp>
            <p:sp>
              <p:nvSpPr>
                <p:cNvPr id="222264" name="Rectangle 41"/>
                <p:cNvSpPr>
                  <a:spLocks noChangeArrowheads="1"/>
                </p:cNvSpPr>
                <p:nvPr/>
              </p:nvSpPr>
              <p:spPr bwMode="auto">
                <a:xfrm>
                  <a:off x="678" y="844"/>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5" name="Group 44"/>
              <p:cNvGrpSpPr>
                <a:grpSpLocks/>
              </p:cNvGrpSpPr>
              <p:nvPr/>
            </p:nvGrpSpPr>
            <p:grpSpPr bwMode="auto">
              <a:xfrm>
                <a:off x="1170" y="844"/>
                <a:ext cx="492" cy="422"/>
                <a:chOff x="1170" y="844"/>
                <a:chExt cx="492" cy="422"/>
              </a:xfrm>
            </p:grpSpPr>
            <p:sp>
              <p:nvSpPr>
                <p:cNvPr id="16398" name="Rectangle 14"/>
                <p:cNvSpPr>
                  <a:spLocks noChangeArrowheads="1"/>
                </p:cNvSpPr>
                <p:nvPr/>
              </p:nvSpPr>
              <p:spPr bwMode="auto">
                <a:xfrm>
                  <a:off x="1213"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a:effectLst>
                        <a:outerShdw blurRad="38100" dist="38100" dir="2700000" algn="tl">
                          <a:srgbClr val="FFFFFF"/>
                        </a:outerShdw>
                      </a:effectLst>
                      <a:latin typeface="Arail" charset="0"/>
                      <a:cs typeface="Times New Roman" charset="0"/>
                    </a:rPr>
                    <a:t>988</a:t>
                  </a:r>
                  <a:endParaRPr lang="en-US" sz="2600" b="1">
                    <a:effectLst>
                      <a:outerShdw blurRad="38100" dist="38100" dir="2700000" algn="tl">
                        <a:srgbClr val="FFFFFF"/>
                      </a:outerShdw>
                    </a:effectLst>
                    <a:latin typeface="Arail" charset="0"/>
                    <a:cs typeface="Arail" charset="0"/>
                  </a:endParaRPr>
                </a:p>
              </p:txBody>
            </p:sp>
            <p:sp>
              <p:nvSpPr>
                <p:cNvPr id="222262" name="Rectangle 43"/>
                <p:cNvSpPr>
                  <a:spLocks noChangeArrowheads="1"/>
                </p:cNvSpPr>
                <p:nvPr/>
              </p:nvSpPr>
              <p:spPr bwMode="auto">
                <a:xfrm>
                  <a:off x="1170" y="844"/>
                  <a:ext cx="492" cy="4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6" name="Group 46"/>
              <p:cNvGrpSpPr>
                <a:grpSpLocks/>
              </p:cNvGrpSpPr>
              <p:nvPr/>
            </p:nvGrpSpPr>
            <p:grpSpPr bwMode="auto">
              <a:xfrm>
                <a:off x="0" y="1266"/>
                <a:ext cx="678" cy="690"/>
                <a:chOff x="0" y="1266"/>
                <a:chExt cx="678" cy="690"/>
              </a:xfrm>
            </p:grpSpPr>
            <p:sp>
              <p:nvSpPr>
                <p:cNvPr id="16399" name="Rectangle 15"/>
                <p:cNvSpPr>
                  <a:spLocks noChangeArrowheads="1"/>
                </p:cNvSpPr>
                <p:nvPr/>
              </p:nvSpPr>
              <p:spPr bwMode="auto">
                <a:xfrm>
                  <a:off x="43" y="1266"/>
                  <a:ext cx="592" cy="690"/>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i="1">
                      <a:solidFill>
                        <a:srgbClr val="FFFFFF"/>
                      </a:solidFill>
                      <a:effectLst>
                        <a:outerShdw blurRad="38100" dist="38100" dir="2700000" algn="tl">
                          <a:srgbClr val="000000"/>
                        </a:outerShdw>
                      </a:effectLst>
                      <a:latin typeface="Arail" charset="0"/>
                      <a:cs typeface="Times New Roman" charset="0"/>
                    </a:rPr>
                    <a:t>Verses per Chapter</a:t>
                  </a:r>
                  <a:endParaRPr lang="en-US" sz="2600" b="1" i="1">
                    <a:solidFill>
                      <a:srgbClr val="FFFFFF"/>
                    </a:solidFill>
                    <a:effectLst>
                      <a:outerShdw blurRad="38100" dist="38100" dir="2700000" algn="tl">
                        <a:srgbClr val="000000"/>
                      </a:outerShdw>
                    </a:effectLst>
                    <a:latin typeface="Arail" charset="0"/>
                    <a:cs typeface="Arail" charset="0"/>
                  </a:endParaRPr>
                </a:p>
              </p:txBody>
            </p:sp>
            <p:sp>
              <p:nvSpPr>
                <p:cNvPr id="222260" name="Rectangle 45"/>
                <p:cNvSpPr>
                  <a:spLocks noChangeArrowheads="1"/>
                </p:cNvSpPr>
                <p:nvPr/>
              </p:nvSpPr>
              <p:spPr bwMode="auto">
                <a:xfrm>
                  <a:off x="0" y="1266"/>
                  <a:ext cx="678" cy="690"/>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7" name="Group 48"/>
              <p:cNvGrpSpPr>
                <a:grpSpLocks/>
              </p:cNvGrpSpPr>
              <p:nvPr/>
            </p:nvGrpSpPr>
            <p:grpSpPr bwMode="auto">
              <a:xfrm>
                <a:off x="678" y="1266"/>
                <a:ext cx="492" cy="690"/>
                <a:chOff x="678" y="1266"/>
                <a:chExt cx="492" cy="690"/>
              </a:xfrm>
            </p:grpSpPr>
            <p:sp>
              <p:nvSpPr>
                <p:cNvPr id="16400" name="Rectangle 16"/>
                <p:cNvSpPr>
                  <a:spLocks noChangeArrowheads="1"/>
                </p:cNvSpPr>
                <p:nvPr/>
              </p:nvSpPr>
              <p:spPr bwMode="auto">
                <a:xfrm>
                  <a:off x="721"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a:effectLst>
                        <a:outerShdw blurRad="38100" dist="38100" dir="2700000" algn="tl">
                          <a:srgbClr val="FFFFFF"/>
                        </a:outerShdw>
                      </a:effectLst>
                      <a:latin typeface="Arail" charset="0"/>
                      <a:cs typeface="Times New Roman" charset="0"/>
                    </a:rPr>
                    <a:t>48</a:t>
                  </a:r>
                  <a:endParaRPr lang="en-US" sz="2600" b="1">
                    <a:effectLst>
                      <a:outerShdw blurRad="38100" dist="38100" dir="2700000" algn="tl">
                        <a:srgbClr val="FFFFFF"/>
                      </a:outerShdw>
                    </a:effectLst>
                    <a:latin typeface="Arail" charset="0"/>
                    <a:cs typeface="Arail" charset="0"/>
                  </a:endParaRPr>
                </a:p>
              </p:txBody>
            </p:sp>
            <p:sp>
              <p:nvSpPr>
                <p:cNvPr id="222258" name="Rectangle 47"/>
                <p:cNvSpPr>
                  <a:spLocks noChangeArrowheads="1"/>
                </p:cNvSpPr>
                <p:nvPr/>
              </p:nvSpPr>
              <p:spPr bwMode="auto">
                <a:xfrm>
                  <a:off x="678" y="1266"/>
                  <a:ext cx="492" cy="690"/>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8" name="Group 50"/>
              <p:cNvGrpSpPr>
                <a:grpSpLocks/>
              </p:cNvGrpSpPr>
              <p:nvPr/>
            </p:nvGrpSpPr>
            <p:grpSpPr bwMode="auto">
              <a:xfrm>
                <a:off x="1170" y="1266"/>
                <a:ext cx="492" cy="690"/>
                <a:chOff x="1170" y="1266"/>
                <a:chExt cx="492" cy="690"/>
              </a:xfrm>
            </p:grpSpPr>
            <p:sp>
              <p:nvSpPr>
                <p:cNvPr id="16401" name="Rectangle 17"/>
                <p:cNvSpPr>
                  <a:spLocks noChangeArrowheads="1"/>
                </p:cNvSpPr>
                <p:nvPr/>
              </p:nvSpPr>
              <p:spPr bwMode="auto">
                <a:xfrm>
                  <a:off x="1213"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a:effectLst>
                        <a:outerShdw blurRad="38100" dist="38100" dir="2700000" algn="tl">
                          <a:srgbClr val="FFFFFF"/>
                        </a:outerShdw>
                      </a:effectLst>
                      <a:latin typeface="Arail" charset="0"/>
                      <a:cs typeface="Times New Roman" charset="0"/>
                    </a:rPr>
                    <a:t>35</a:t>
                  </a:r>
                  <a:endParaRPr lang="en-US" sz="2600" b="1">
                    <a:effectLst>
                      <a:outerShdw blurRad="38100" dist="38100" dir="2700000" algn="tl">
                        <a:srgbClr val="FFFFFF"/>
                      </a:outerShdw>
                    </a:effectLst>
                    <a:latin typeface="Arail" charset="0"/>
                    <a:cs typeface="Arail" charset="0"/>
                  </a:endParaRPr>
                </a:p>
              </p:txBody>
            </p:sp>
            <p:sp>
              <p:nvSpPr>
                <p:cNvPr id="222256" name="Rectangle 49"/>
                <p:cNvSpPr>
                  <a:spLocks noChangeArrowheads="1"/>
                </p:cNvSpPr>
                <p:nvPr/>
              </p:nvSpPr>
              <p:spPr bwMode="auto">
                <a:xfrm>
                  <a:off x="1170" y="1266"/>
                  <a:ext cx="492" cy="690"/>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39" name="Group 52"/>
              <p:cNvGrpSpPr>
                <a:grpSpLocks/>
              </p:cNvGrpSpPr>
              <p:nvPr/>
            </p:nvGrpSpPr>
            <p:grpSpPr bwMode="auto">
              <a:xfrm>
                <a:off x="0" y="1956"/>
                <a:ext cx="678" cy="824"/>
                <a:chOff x="0" y="1956"/>
                <a:chExt cx="678" cy="824"/>
              </a:xfrm>
            </p:grpSpPr>
            <p:sp>
              <p:nvSpPr>
                <p:cNvPr id="16402" name="Rectangle 18"/>
                <p:cNvSpPr>
                  <a:spLocks noChangeArrowheads="1"/>
                </p:cNvSpPr>
                <p:nvPr/>
              </p:nvSpPr>
              <p:spPr bwMode="auto">
                <a:xfrm>
                  <a:off x="43" y="1956"/>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defRPr/>
                  </a:pPr>
                  <a:r>
                    <a:rPr lang="en-US" sz="2600" b="1" i="1" dirty="0">
                      <a:solidFill>
                        <a:srgbClr val="FFFFFF"/>
                      </a:solidFill>
                      <a:effectLst>
                        <a:outerShdw blurRad="38100" dist="38100" dir="2700000" algn="tl">
                          <a:srgbClr val="000000"/>
                        </a:outerShdw>
                      </a:effectLst>
                      <a:latin typeface="Arail" charset="0"/>
                      <a:cs typeface="Times New Roman" charset="0"/>
                    </a:rPr>
                    <a:t>Time Period Covered</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54" name="Rectangle 51"/>
                <p:cNvSpPr>
                  <a:spLocks noChangeArrowheads="1"/>
                </p:cNvSpPr>
                <p:nvPr/>
              </p:nvSpPr>
              <p:spPr bwMode="auto">
                <a:xfrm>
                  <a:off x="0" y="1956"/>
                  <a:ext cx="678"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0" name="Group 54"/>
              <p:cNvGrpSpPr>
                <a:grpSpLocks/>
              </p:cNvGrpSpPr>
              <p:nvPr/>
            </p:nvGrpSpPr>
            <p:grpSpPr bwMode="auto">
              <a:xfrm>
                <a:off x="678" y="1956"/>
                <a:ext cx="492" cy="824"/>
                <a:chOff x="678" y="1956"/>
                <a:chExt cx="492" cy="824"/>
              </a:xfrm>
            </p:grpSpPr>
            <p:sp>
              <p:nvSpPr>
                <p:cNvPr id="16403" name="Rectangle 19"/>
                <p:cNvSpPr>
                  <a:spLocks noChangeArrowheads="1"/>
                </p:cNvSpPr>
                <p:nvPr/>
              </p:nvSpPr>
              <p:spPr bwMode="auto">
                <a:xfrm>
                  <a:off x="721" y="1956"/>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defRPr/>
                  </a:pPr>
                  <a:r>
                    <a:rPr lang="en-US" sz="2600" b="1" dirty="0">
                      <a:solidFill>
                        <a:srgbClr val="FFFFFF"/>
                      </a:solidFill>
                      <a:effectLst>
                        <a:outerShdw blurRad="38100" dist="38100" dir="2700000" algn="tl">
                          <a:srgbClr val="000000"/>
                        </a:outerShdw>
                      </a:effectLst>
                      <a:latin typeface="Arail" charset="0"/>
                      <a:cs typeface="Times New Roman" charset="0"/>
                    </a:rPr>
                    <a:t>5 BC-AD 33 </a:t>
                  </a:r>
                </a:p>
                <a:p>
                  <a:pPr>
                    <a:lnSpc>
                      <a:spcPct val="90000"/>
                    </a:lnSpc>
                    <a:defRPr/>
                  </a:pPr>
                  <a:r>
                    <a:rPr lang="en-US" sz="2600" b="1" dirty="0">
                      <a:solidFill>
                        <a:srgbClr val="FFFFFF"/>
                      </a:solidFill>
                      <a:effectLst>
                        <a:outerShdw blurRad="38100" dist="38100" dir="2700000" algn="tl">
                          <a:srgbClr val="000000"/>
                        </a:outerShdw>
                      </a:effectLst>
                      <a:latin typeface="Arail" charset="0"/>
                      <a:cs typeface="Times New Roman" charset="0"/>
                    </a:rPr>
                    <a:t>(37 yrs.)</a:t>
                  </a:r>
                  <a:endParaRPr lang="en-US" sz="2600" b="1" dirty="0">
                    <a:solidFill>
                      <a:srgbClr val="FFFFFF"/>
                    </a:solidFill>
                    <a:effectLst>
                      <a:outerShdw blurRad="38100" dist="38100" dir="2700000" algn="tl">
                        <a:srgbClr val="000000"/>
                      </a:outerShdw>
                    </a:effectLst>
                    <a:latin typeface="Arail" charset="0"/>
                    <a:cs typeface="Arail" charset="0"/>
                  </a:endParaRPr>
                </a:p>
              </p:txBody>
            </p:sp>
            <p:sp>
              <p:nvSpPr>
                <p:cNvPr id="222252" name="Rectangle 53"/>
                <p:cNvSpPr>
                  <a:spLocks noChangeArrowheads="1"/>
                </p:cNvSpPr>
                <p:nvPr/>
              </p:nvSpPr>
              <p:spPr bwMode="auto">
                <a:xfrm>
                  <a:off x="678" y="1956"/>
                  <a:ext cx="492"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1" name="Group 56"/>
              <p:cNvGrpSpPr>
                <a:grpSpLocks/>
              </p:cNvGrpSpPr>
              <p:nvPr/>
            </p:nvGrpSpPr>
            <p:grpSpPr bwMode="auto">
              <a:xfrm>
                <a:off x="1170" y="1956"/>
                <a:ext cx="492" cy="824"/>
                <a:chOff x="1170" y="1956"/>
                <a:chExt cx="492" cy="824"/>
              </a:xfrm>
            </p:grpSpPr>
            <p:sp>
              <p:nvSpPr>
                <p:cNvPr id="16404" name="Rectangle 20"/>
                <p:cNvSpPr>
                  <a:spLocks noChangeArrowheads="1"/>
                </p:cNvSpPr>
                <p:nvPr/>
              </p:nvSpPr>
              <p:spPr bwMode="auto">
                <a:xfrm>
                  <a:off x="1213" y="1956"/>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AD 33-62</a:t>
                  </a:r>
                </a:p>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(30 yrs.)</a:t>
                  </a:r>
                </a:p>
              </p:txBody>
            </p:sp>
            <p:sp>
              <p:nvSpPr>
                <p:cNvPr id="222250" name="Rectangle 55"/>
                <p:cNvSpPr>
                  <a:spLocks noChangeArrowheads="1"/>
                </p:cNvSpPr>
                <p:nvPr/>
              </p:nvSpPr>
              <p:spPr bwMode="auto">
                <a:xfrm>
                  <a:off x="1170" y="1956"/>
                  <a:ext cx="492"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2" name="Group 58"/>
              <p:cNvGrpSpPr>
                <a:grpSpLocks/>
              </p:cNvGrpSpPr>
              <p:nvPr/>
            </p:nvGrpSpPr>
            <p:grpSpPr bwMode="auto">
              <a:xfrm>
                <a:off x="0" y="2780"/>
                <a:ext cx="678" cy="824"/>
                <a:chOff x="0" y="2780"/>
                <a:chExt cx="678" cy="824"/>
              </a:xfrm>
            </p:grpSpPr>
            <p:sp>
              <p:nvSpPr>
                <p:cNvPr id="16405" name="Rectangle 21"/>
                <p:cNvSpPr>
                  <a:spLocks noChangeArrowheads="1"/>
                </p:cNvSpPr>
                <p:nvPr/>
              </p:nvSpPr>
              <p:spPr bwMode="auto">
                <a:xfrm>
                  <a:off x="43" y="2780"/>
                  <a:ext cx="592" cy="826"/>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600" b="1" i="1">
                      <a:solidFill>
                        <a:srgbClr val="FFFFFF"/>
                      </a:solidFill>
                      <a:effectLst>
                        <a:outerShdw blurRad="38100" dist="38100" dir="2700000" algn="tl">
                          <a:srgbClr val="000000"/>
                        </a:outerShdw>
                      </a:effectLst>
                      <a:latin typeface="Arail" charset="0"/>
                      <a:cs typeface="Times New Roman" charset="0"/>
                    </a:rPr>
                    <a:t>Content</a:t>
                  </a:r>
                  <a:endParaRPr lang="en-US" sz="2600" b="1" i="1">
                    <a:solidFill>
                      <a:srgbClr val="FFFFFF"/>
                    </a:solidFill>
                    <a:effectLst>
                      <a:outerShdw blurRad="38100" dist="38100" dir="2700000" algn="tl">
                        <a:srgbClr val="000000"/>
                      </a:outerShdw>
                    </a:effectLst>
                    <a:latin typeface="Arail" charset="0"/>
                    <a:cs typeface="Arail" charset="0"/>
                  </a:endParaRPr>
                </a:p>
              </p:txBody>
            </p:sp>
            <p:sp>
              <p:nvSpPr>
                <p:cNvPr id="222248" name="Rectangle 57"/>
                <p:cNvSpPr>
                  <a:spLocks noChangeArrowheads="1"/>
                </p:cNvSpPr>
                <p:nvPr/>
              </p:nvSpPr>
              <p:spPr bwMode="auto">
                <a:xfrm>
                  <a:off x="0" y="2780"/>
                  <a:ext cx="678" cy="826"/>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3" name="Group 60"/>
              <p:cNvGrpSpPr>
                <a:grpSpLocks/>
              </p:cNvGrpSpPr>
              <p:nvPr/>
            </p:nvGrpSpPr>
            <p:grpSpPr bwMode="auto">
              <a:xfrm>
                <a:off x="678" y="2780"/>
                <a:ext cx="492" cy="824"/>
                <a:chOff x="678" y="2780"/>
                <a:chExt cx="492" cy="824"/>
              </a:xfrm>
            </p:grpSpPr>
            <p:sp>
              <p:nvSpPr>
                <p:cNvPr id="16406" name="Rectangle 22"/>
                <p:cNvSpPr>
                  <a:spLocks noChangeArrowheads="1"/>
                </p:cNvSpPr>
                <p:nvPr/>
              </p:nvSpPr>
              <p:spPr bwMode="auto">
                <a:xfrm>
                  <a:off x="721" y="2780"/>
                  <a:ext cx="406" cy="826"/>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Life of the Christ</a:t>
                  </a:r>
                </a:p>
              </p:txBody>
            </p:sp>
            <p:sp>
              <p:nvSpPr>
                <p:cNvPr id="222246" name="Rectangle 59"/>
                <p:cNvSpPr>
                  <a:spLocks noChangeArrowheads="1"/>
                </p:cNvSpPr>
                <p:nvPr/>
              </p:nvSpPr>
              <p:spPr bwMode="auto">
                <a:xfrm>
                  <a:off x="678" y="2780"/>
                  <a:ext cx="492" cy="826"/>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4" name="Group 62"/>
              <p:cNvGrpSpPr>
                <a:grpSpLocks/>
              </p:cNvGrpSpPr>
              <p:nvPr/>
            </p:nvGrpSpPr>
            <p:grpSpPr bwMode="auto">
              <a:xfrm>
                <a:off x="1170" y="2780"/>
                <a:ext cx="492" cy="824"/>
                <a:chOff x="1170" y="2780"/>
                <a:chExt cx="492" cy="824"/>
              </a:xfrm>
            </p:grpSpPr>
            <p:sp>
              <p:nvSpPr>
                <p:cNvPr id="16407" name="Rectangle 23"/>
                <p:cNvSpPr>
                  <a:spLocks noChangeArrowheads="1"/>
                </p:cNvSpPr>
                <p:nvPr/>
              </p:nvSpPr>
              <p:spPr bwMode="auto">
                <a:xfrm>
                  <a:off x="1213" y="2780"/>
                  <a:ext cx="406" cy="826"/>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Life of the Church</a:t>
                  </a:r>
                </a:p>
              </p:txBody>
            </p:sp>
            <p:sp>
              <p:nvSpPr>
                <p:cNvPr id="222244" name="Rectangle 61"/>
                <p:cNvSpPr>
                  <a:spLocks noChangeArrowheads="1"/>
                </p:cNvSpPr>
                <p:nvPr/>
              </p:nvSpPr>
              <p:spPr bwMode="auto">
                <a:xfrm>
                  <a:off x="1170" y="2780"/>
                  <a:ext cx="492" cy="826"/>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5" name="Group 64"/>
              <p:cNvGrpSpPr>
                <a:grpSpLocks/>
              </p:cNvGrpSpPr>
              <p:nvPr/>
            </p:nvGrpSpPr>
            <p:grpSpPr bwMode="auto">
              <a:xfrm>
                <a:off x="0" y="3604"/>
                <a:ext cx="678" cy="824"/>
                <a:chOff x="0" y="3604"/>
                <a:chExt cx="678" cy="824"/>
              </a:xfrm>
            </p:grpSpPr>
            <p:sp>
              <p:nvSpPr>
                <p:cNvPr id="16408" name="Rectangle 24"/>
                <p:cNvSpPr>
                  <a:spLocks noChangeArrowheads="1"/>
                </p:cNvSpPr>
                <p:nvPr/>
              </p:nvSpPr>
              <p:spPr bwMode="auto">
                <a:xfrm>
                  <a:off x="43" y="3604"/>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defRPr/>
                  </a:pPr>
                  <a:r>
                    <a:rPr lang="en-US" sz="2600" b="1" i="1" dirty="0">
                      <a:solidFill>
                        <a:srgbClr val="FFFFFF"/>
                      </a:solidFill>
                      <a:effectLst>
                        <a:outerShdw blurRad="38100" dist="38100" dir="2700000" algn="tl">
                          <a:srgbClr val="000000"/>
                        </a:outerShdw>
                      </a:effectLst>
                      <a:latin typeface="Arail" charset="0"/>
                      <a:cs typeface="Times New Roman" charset="0"/>
                    </a:rPr>
                    <a:t>Kingdom Message from…</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42" name="Rectangle 63"/>
                <p:cNvSpPr>
                  <a:spLocks noChangeArrowheads="1"/>
                </p:cNvSpPr>
                <p:nvPr/>
              </p:nvSpPr>
              <p:spPr bwMode="auto">
                <a:xfrm>
                  <a:off x="0" y="3604"/>
                  <a:ext cx="678"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6" name="Group 66"/>
              <p:cNvGrpSpPr>
                <a:grpSpLocks/>
              </p:cNvGrpSpPr>
              <p:nvPr/>
            </p:nvGrpSpPr>
            <p:grpSpPr bwMode="auto">
              <a:xfrm>
                <a:off x="678" y="3604"/>
                <a:ext cx="492" cy="824"/>
                <a:chOff x="678" y="3604"/>
                <a:chExt cx="492" cy="824"/>
              </a:xfrm>
            </p:grpSpPr>
            <p:sp>
              <p:nvSpPr>
                <p:cNvPr id="16409" name="Rectangle 25"/>
                <p:cNvSpPr>
                  <a:spLocks noChangeArrowheads="1"/>
                </p:cNvSpPr>
                <p:nvPr/>
              </p:nvSpPr>
              <p:spPr bwMode="auto">
                <a:xfrm>
                  <a:off x="721" y="3604"/>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Jews to Gentiles</a:t>
                  </a:r>
                </a:p>
              </p:txBody>
            </p:sp>
            <p:sp>
              <p:nvSpPr>
                <p:cNvPr id="222240" name="Rectangle 65"/>
                <p:cNvSpPr>
                  <a:spLocks noChangeArrowheads="1"/>
                </p:cNvSpPr>
                <p:nvPr/>
              </p:nvSpPr>
              <p:spPr bwMode="auto">
                <a:xfrm>
                  <a:off x="678" y="3604"/>
                  <a:ext cx="492"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5547" name="Group 68"/>
              <p:cNvGrpSpPr>
                <a:grpSpLocks/>
              </p:cNvGrpSpPr>
              <p:nvPr/>
            </p:nvGrpSpPr>
            <p:grpSpPr bwMode="auto">
              <a:xfrm>
                <a:off x="1170" y="3604"/>
                <a:ext cx="492" cy="824"/>
                <a:chOff x="1170" y="3604"/>
                <a:chExt cx="492" cy="824"/>
              </a:xfrm>
            </p:grpSpPr>
            <p:sp>
              <p:nvSpPr>
                <p:cNvPr id="16410" name="Rectangle 26"/>
                <p:cNvSpPr>
                  <a:spLocks noChangeArrowheads="1"/>
                </p:cNvSpPr>
                <p:nvPr/>
              </p:nvSpPr>
              <p:spPr bwMode="auto">
                <a:xfrm>
                  <a:off x="1213" y="3604"/>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en-US" sz="2600" b="1" dirty="0">
                      <a:solidFill>
                        <a:srgbClr val="FFFFFF"/>
                      </a:solidFill>
                      <a:effectLst>
                        <a:outerShdw blurRad="38100" dist="38100" dir="2700000" algn="tl">
                          <a:srgbClr val="000000"/>
                        </a:outerShdw>
                      </a:effectLst>
                      <a:latin typeface="Arail" charset="0"/>
                      <a:cs typeface="Times New Roman" charset="0"/>
                    </a:rPr>
                    <a:t>Jews to Gentiles</a:t>
                  </a:r>
                </a:p>
              </p:txBody>
            </p:sp>
            <p:sp>
              <p:nvSpPr>
                <p:cNvPr id="222238" name="Rectangle 67"/>
                <p:cNvSpPr>
                  <a:spLocks noChangeArrowheads="1"/>
                </p:cNvSpPr>
                <p:nvPr/>
              </p:nvSpPr>
              <p:spPr bwMode="auto">
                <a:xfrm>
                  <a:off x="1170" y="3604"/>
                  <a:ext cx="492" cy="822"/>
                </a:xfrm>
                <a:prstGeom prst="rect">
                  <a:avLst/>
                </a:prstGeom>
                <a:noFill/>
                <a:ln w="7" cap="sq">
                  <a:noFill/>
                  <a:miter lim="800000"/>
                  <a:headEnd type="none" w="sm" len="sm"/>
                  <a:tailEnd type="none" w="sm" len="sm"/>
                </a:ln>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grpSp>
        <p:sp>
          <p:nvSpPr>
            <p:cNvPr id="16454" name="Rectangle 70"/>
            <p:cNvSpPr>
              <a:spLocks noChangeArrowheads="1"/>
            </p:cNvSpPr>
            <p:nvPr/>
          </p:nvSpPr>
          <p:spPr bwMode="auto">
            <a:xfrm>
              <a:off x="-4" y="-4"/>
              <a:ext cx="1670" cy="4436"/>
            </a:xfrm>
            <a:prstGeom prst="rect">
              <a:avLst/>
            </a:prstGeom>
            <a:noFill/>
            <a:ln w="14351" cap="sq">
              <a:noFill/>
              <a:miter lim="800000"/>
              <a:headEnd type="none" w="sm" len="sm"/>
              <a:tailEnd type="none" w="sm" len="sm"/>
            </a:ln>
            <a:effectLst>
              <a:outerShdw blurRad="63500" dist="35921" dir="2700000" algn="ctr" rotWithShape="0">
                <a:schemeClr val="bg2">
                  <a:alpha val="74998"/>
                </a:schemeClr>
              </a:outerShdw>
            </a:effectLst>
          </p:spPr>
          <p:txBody>
            <a:bodyPr wrap="none" anchor="ctr"/>
            <a:lstStyle/>
            <a:p>
              <a:pPr>
                <a:defRPr/>
              </a:pPr>
              <a:endParaRPr lang="en-US" b="1">
                <a:effectLst>
                  <a:outerShdw blurRad="38100" dist="38100" dir="2700000" algn="tl">
                    <a:srgbClr val="000000">
                      <a:alpha val="43137"/>
                    </a:srgbClr>
                  </a:outerShdw>
                </a:effectLst>
                <a:latin typeface="Arail"/>
                <a:ea typeface="+mn-ea"/>
                <a:cs typeface="Arail"/>
              </a:endParaRPr>
            </a:p>
          </p:txBody>
        </p:sp>
      </p:grpSp>
      <p:sp>
        <p:nvSpPr>
          <p:cNvPr id="222213" name="Rectangle 73"/>
          <p:cNvSpPr>
            <a:spLocks noGrp="1" noChangeArrowheads="1"/>
          </p:cNvSpPr>
          <p:nvPr>
            <p:ph type="title" idx="4294967295"/>
          </p:nvPr>
        </p:nvSpPr>
        <p:spPr>
          <a:xfrm>
            <a:off x="1219200" y="453476"/>
            <a:ext cx="6781800" cy="709134"/>
          </a:xfrm>
          <a:solidFill>
            <a:srgbClr val="006600"/>
          </a:solidFill>
        </p:spPr>
        <p:txBody>
          <a:bodyPr lIns="0" tIns="45667" rIns="0" bIns="45667">
            <a:spAutoFit/>
          </a:bodyPr>
          <a:lstStyle/>
          <a:p>
            <a:pPr eaLnBrk="1" hangingPunct="1">
              <a:defRPr/>
            </a:pPr>
            <a:r>
              <a:rPr lang="en-US" sz="4000" b="1">
                <a:solidFill>
                  <a:srgbClr val="FFFFFF"/>
                </a:solidFill>
                <a:effectLst>
                  <a:outerShdw blurRad="38100" dist="38100" dir="2700000" algn="tl">
                    <a:srgbClr val="000000"/>
                  </a:outerShdw>
                </a:effectLst>
                <a:latin typeface="Arail" charset="0"/>
                <a:ea typeface="SimSun" charset="0"/>
                <a:cs typeface="SimSun" charset="0"/>
              </a:rPr>
              <a:t>Comparing Luke &amp; Acts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239620"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4645238" y="1362072"/>
            <a:ext cx="4495800" cy="5486400"/>
          </a:xfrm>
          <a:prstGeom prst="rect">
            <a:avLst/>
          </a:prstGeom>
        </p:spPr>
      </p:pic>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Interpretation</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Superb Style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Universal message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Holy Spirit</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Gentile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Comprehensive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Sermons</a:t>
            </a:r>
          </a:p>
          <a:p>
            <a:pPr marL="621596" lvl="1" indent="-621596" algn="l">
              <a:lnSpc>
                <a:spcPct val="90000"/>
              </a:lnSpc>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Contrasts with Luke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Journeys</a:t>
            </a:r>
          </a:p>
        </p:txBody>
      </p:sp>
    </p:spTree>
    <p:extLst>
      <p:ext uri="{BB962C8B-B14F-4D97-AF65-F5344CB8AC3E}">
        <p14:creationId xmlns:p14="http://schemas.microsoft.com/office/powerpoint/2010/main" val="402487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6">
                                            <p:txEl>
                                              <p:pRg st="10" end="10"/>
                                            </p:txEl>
                                          </p:spTgt>
                                        </p:tgtEl>
                                        <p:attrNameLst>
                                          <p:attrName>style.visibility</p:attrName>
                                        </p:attrNameLst>
                                      </p:cBhvr>
                                      <p:to>
                                        <p:strVal val="visible"/>
                                      </p:to>
                                    </p:set>
                                    <p:anim calcmode="lin" valueType="num">
                                      <p:cBhvr additive="base">
                                        <p:cTn id="7" dur="500" fill="hold"/>
                                        <p:tgtEl>
                                          <p:spTgt spid="54276">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 name="Rectangle 215"/>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defTabSz="913370"/>
            <a:endParaRPr lang="en-US">
              <a:latin typeface="Times New Roman" pitchFamily="-110" charset="0"/>
            </a:endParaRPr>
          </a:p>
        </p:txBody>
      </p:sp>
      <p:sp>
        <p:nvSpPr>
          <p:cNvPr id="237569" name="Text Box 2"/>
          <p:cNvSpPr txBox="1">
            <a:spLocks noChangeArrowheads="1"/>
          </p:cNvSpPr>
          <p:nvPr/>
        </p:nvSpPr>
        <p:spPr bwMode="auto">
          <a:xfrm>
            <a:off x="8458205"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124</a:t>
            </a:r>
          </a:p>
        </p:txBody>
      </p:sp>
      <p:sp>
        <p:nvSpPr>
          <p:cNvPr id="237570" name="Text Box 3"/>
          <p:cNvSpPr txBox="1">
            <a:spLocks noChangeArrowheads="1"/>
          </p:cNvSpPr>
          <p:nvPr/>
        </p:nvSpPr>
        <p:spPr bwMode="auto">
          <a:xfrm>
            <a:off x="1905000" y="90488"/>
            <a:ext cx="5105400" cy="823912"/>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tLang="zh-CN" sz="2800" b="1">
              <a:solidFill>
                <a:srgbClr val="FFFF00"/>
              </a:solidFill>
              <a:latin typeface="Arial" charset="0"/>
              <a:cs typeface="Arial" charset="0"/>
            </a:endParaRPr>
          </a:p>
          <a:p>
            <a:pPr eaLnBrk="1" hangingPunct="1"/>
            <a:r>
              <a:rPr lang="en-US" altLang="zh-CN" sz="2000">
                <a:solidFill>
                  <a:srgbClr val="FFFF00"/>
                </a:solidFill>
                <a:latin typeface="Arial" charset="0"/>
                <a:cs typeface="Arial" charset="0"/>
              </a:rPr>
              <a:t>(Furloughs in parentheses)</a:t>
            </a:r>
            <a:r>
              <a:rPr lang="en-US" altLang="zh-CN" sz="2000" b="1">
                <a:solidFill>
                  <a:srgbClr val="FFFF00"/>
                </a:solidFill>
                <a:latin typeface="Arial" charset="0"/>
                <a:cs typeface="Arial" charset="0"/>
              </a:rPr>
              <a:t> </a:t>
            </a:r>
            <a:endParaRPr lang="en-US" sz="2000" b="1">
              <a:solidFill>
                <a:srgbClr val="FFFF00"/>
              </a:solidFill>
              <a:latin typeface="Arial" charset="0"/>
              <a:cs typeface="Arial" charset="0"/>
            </a:endParaRPr>
          </a:p>
        </p:txBody>
      </p:sp>
      <p:grpSp>
        <p:nvGrpSpPr>
          <p:cNvPr id="237571" name="Group 214"/>
          <p:cNvGrpSpPr>
            <a:grpSpLocks/>
          </p:cNvGrpSpPr>
          <p:nvPr/>
        </p:nvGrpSpPr>
        <p:grpSpPr bwMode="auto">
          <a:xfrm>
            <a:off x="0" y="914401"/>
            <a:ext cx="9144000" cy="5791200"/>
            <a:chOff x="0" y="0"/>
            <a:chExt cx="4608" cy="5065"/>
          </a:xfrm>
        </p:grpSpPr>
        <p:grpSp>
          <p:nvGrpSpPr>
            <p:cNvPr id="237573" name="Group 75"/>
            <p:cNvGrpSpPr>
              <a:grpSpLocks/>
            </p:cNvGrpSpPr>
            <p:nvPr/>
          </p:nvGrpSpPr>
          <p:grpSpPr bwMode="auto">
            <a:xfrm>
              <a:off x="0" y="0"/>
              <a:ext cx="223" cy="518"/>
              <a:chOff x="0" y="0"/>
              <a:chExt cx="223" cy="518"/>
            </a:xfrm>
          </p:grpSpPr>
          <p:sp>
            <p:nvSpPr>
              <p:cNvPr id="237781" name="Rectangle 4"/>
              <p:cNvSpPr>
                <a:spLocks noChangeArrowheads="1"/>
              </p:cNvSpPr>
              <p:nvPr/>
            </p:nvSpPr>
            <p:spPr bwMode="auto">
              <a:xfrm>
                <a:off x="32" y="0"/>
                <a:ext cx="15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82" name="Rectangle 74"/>
              <p:cNvSpPr>
                <a:spLocks noChangeArrowheads="1"/>
              </p:cNvSpPr>
              <p:nvPr/>
            </p:nvSpPr>
            <p:spPr bwMode="auto">
              <a:xfrm>
                <a:off x="0" y="0"/>
                <a:ext cx="22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4" name="Group 77"/>
            <p:cNvGrpSpPr>
              <a:grpSpLocks/>
            </p:cNvGrpSpPr>
            <p:nvPr/>
          </p:nvGrpSpPr>
          <p:grpSpPr bwMode="auto">
            <a:xfrm>
              <a:off x="223" y="0"/>
              <a:ext cx="553" cy="518"/>
              <a:chOff x="223" y="0"/>
              <a:chExt cx="553" cy="518"/>
            </a:xfrm>
          </p:grpSpPr>
          <p:sp>
            <p:nvSpPr>
              <p:cNvPr id="237779" name="Rectangle 5"/>
              <p:cNvSpPr>
                <a:spLocks noChangeArrowheads="1"/>
              </p:cNvSpPr>
              <p:nvPr/>
            </p:nvSpPr>
            <p:spPr bwMode="auto">
              <a:xfrm>
                <a:off x="255" y="0"/>
                <a:ext cx="48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Area</a:t>
                </a:r>
                <a:endParaRPr lang="en-US" altLang="zh-CN" sz="2000" b="1">
                  <a:solidFill>
                    <a:srgbClr val="000000"/>
                  </a:solidFill>
                  <a:latin typeface="Arial" charset="0"/>
                  <a:cs typeface="Arial" charset="0"/>
                </a:endParaRPr>
              </a:p>
            </p:txBody>
          </p:sp>
          <p:sp>
            <p:nvSpPr>
              <p:cNvPr id="237780" name="Rectangle 76"/>
              <p:cNvSpPr>
                <a:spLocks noChangeArrowheads="1"/>
              </p:cNvSpPr>
              <p:nvPr/>
            </p:nvSpPr>
            <p:spPr bwMode="auto">
              <a:xfrm>
                <a:off x="223" y="0"/>
                <a:ext cx="55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5" name="Group 79"/>
            <p:cNvGrpSpPr>
              <a:grpSpLocks/>
            </p:cNvGrpSpPr>
            <p:nvPr/>
          </p:nvGrpSpPr>
          <p:grpSpPr bwMode="auto">
            <a:xfrm>
              <a:off x="776" y="0"/>
              <a:ext cx="748" cy="518"/>
              <a:chOff x="776" y="0"/>
              <a:chExt cx="748" cy="518"/>
            </a:xfrm>
          </p:grpSpPr>
          <p:sp>
            <p:nvSpPr>
              <p:cNvPr id="237777" name="Rectangle 6"/>
              <p:cNvSpPr>
                <a:spLocks noChangeArrowheads="1"/>
              </p:cNvSpPr>
              <p:nvPr/>
            </p:nvSpPr>
            <p:spPr bwMode="auto">
              <a:xfrm>
                <a:off x="808" y="0"/>
                <a:ext cx="68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Acts Reference</a:t>
                </a:r>
                <a:endParaRPr lang="en-US" altLang="zh-CN" sz="2000" b="1">
                  <a:solidFill>
                    <a:srgbClr val="000000"/>
                  </a:solidFill>
                  <a:latin typeface="Arial" charset="0"/>
                  <a:cs typeface="Arial" charset="0"/>
                </a:endParaRPr>
              </a:p>
            </p:txBody>
          </p:sp>
          <p:sp>
            <p:nvSpPr>
              <p:cNvPr id="237778" name="Rectangle 78"/>
              <p:cNvSpPr>
                <a:spLocks noChangeArrowheads="1"/>
              </p:cNvSpPr>
              <p:nvPr/>
            </p:nvSpPr>
            <p:spPr bwMode="auto">
              <a:xfrm>
                <a:off x="776" y="0"/>
                <a:ext cx="74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6" name="Group 81"/>
            <p:cNvGrpSpPr>
              <a:grpSpLocks/>
            </p:cNvGrpSpPr>
            <p:nvPr/>
          </p:nvGrpSpPr>
          <p:grpSpPr bwMode="auto">
            <a:xfrm>
              <a:off x="1524" y="0"/>
              <a:ext cx="856" cy="518"/>
              <a:chOff x="1524" y="0"/>
              <a:chExt cx="856" cy="518"/>
            </a:xfrm>
          </p:grpSpPr>
          <p:sp>
            <p:nvSpPr>
              <p:cNvPr id="237775" name="Rectangle 7"/>
              <p:cNvSpPr>
                <a:spLocks noChangeArrowheads="1"/>
              </p:cNvSpPr>
              <p:nvPr/>
            </p:nvSpPr>
            <p:spPr bwMode="auto">
              <a:xfrm>
                <a:off x="1556" y="0"/>
                <a:ext cx="79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Dates</a:t>
                </a:r>
                <a:endParaRPr lang="en-US" altLang="zh-CN" sz="2000" b="1">
                  <a:solidFill>
                    <a:srgbClr val="000000"/>
                  </a:solidFill>
                  <a:latin typeface="Arial" charset="0"/>
                  <a:cs typeface="Arial" charset="0"/>
                </a:endParaRPr>
              </a:p>
            </p:txBody>
          </p:sp>
          <p:sp>
            <p:nvSpPr>
              <p:cNvPr id="237776" name="Rectangle 80"/>
              <p:cNvSpPr>
                <a:spLocks noChangeArrowheads="1"/>
              </p:cNvSpPr>
              <p:nvPr/>
            </p:nvSpPr>
            <p:spPr bwMode="auto">
              <a:xfrm>
                <a:off x="1524" y="0"/>
                <a:ext cx="85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7" name="Group 83"/>
            <p:cNvGrpSpPr>
              <a:grpSpLocks/>
            </p:cNvGrpSpPr>
            <p:nvPr/>
          </p:nvGrpSpPr>
          <p:grpSpPr bwMode="auto">
            <a:xfrm>
              <a:off x="2380" y="0"/>
              <a:ext cx="388" cy="518"/>
              <a:chOff x="2380" y="0"/>
              <a:chExt cx="388" cy="518"/>
            </a:xfrm>
          </p:grpSpPr>
          <p:sp>
            <p:nvSpPr>
              <p:cNvPr id="237773" name="Rectangle 8"/>
              <p:cNvSpPr>
                <a:spLocks noChangeArrowheads="1"/>
              </p:cNvSpPr>
              <p:nvPr/>
            </p:nvSpPr>
            <p:spPr bwMode="auto">
              <a:xfrm>
                <a:off x="2412" y="0"/>
                <a:ext cx="32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Yrs</a:t>
                </a:r>
                <a:endParaRPr lang="en-US" altLang="zh-CN" sz="2000" b="1">
                  <a:solidFill>
                    <a:srgbClr val="000000"/>
                  </a:solidFill>
                  <a:latin typeface="Arial" charset="0"/>
                  <a:cs typeface="Arial" charset="0"/>
                </a:endParaRPr>
              </a:p>
            </p:txBody>
          </p:sp>
          <p:sp>
            <p:nvSpPr>
              <p:cNvPr id="237774" name="Rectangle 82"/>
              <p:cNvSpPr>
                <a:spLocks noChangeArrowheads="1"/>
              </p:cNvSpPr>
              <p:nvPr/>
            </p:nvSpPr>
            <p:spPr bwMode="auto">
              <a:xfrm>
                <a:off x="2380" y="0"/>
                <a:ext cx="38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8" name="Group 85"/>
            <p:cNvGrpSpPr>
              <a:grpSpLocks/>
            </p:cNvGrpSpPr>
            <p:nvPr/>
          </p:nvGrpSpPr>
          <p:grpSpPr bwMode="auto">
            <a:xfrm>
              <a:off x="2768" y="0"/>
              <a:ext cx="676" cy="518"/>
              <a:chOff x="2768" y="0"/>
              <a:chExt cx="676" cy="518"/>
            </a:xfrm>
          </p:grpSpPr>
          <p:sp>
            <p:nvSpPr>
              <p:cNvPr id="237771" name="Rectangle 9"/>
              <p:cNvSpPr>
                <a:spLocks noChangeArrowheads="1"/>
              </p:cNvSpPr>
              <p:nvPr/>
            </p:nvSpPr>
            <p:spPr bwMode="auto">
              <a:xfrm>
                <a:off x="2800" y="0"/>
                <a:ext cx="61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Letters</a:t>
                </a:r>
                <a:endParaRPr lang="en-US" altLang="zh-CN" sz="2000" b="1">
                  <a:solidFill>
                    <a:srgbClr val="000000"/>
                  </a:solidFill>
                  <a:latin typeface="Arial" charset="0"/>
                  <a:cs typeface="Arial" charset="0"/>
                </a:endParaRPr>
              </a:p>
            </p:txBody>
          </p:sp>
          <p:sp>
            <p:nvSpPr>
              <p:cNvPr id="237772" name="Rectangle 84"/>
              <p:cNvSpPr>
                <a:spLocks noChangeArrowheads="1"/>
              </p:cNvSpPr>
              <p:nvPr/>
            </p:nvSpPr>
            <p:spPr bwMode="auto">
              <a:xfrm>
                <a:off x="2768" y="0"/>
                <a:ext cx="67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9" name="Group 87"/>
            <p:cNvGrpSpPr>
              <a:grpSpLocks/>
            </p:cNvGrpSpPr>
            <p:nvPr/>
          </p:nvGrpSpPr>
          <p:grpSpPr bwMode="auto">
            <a:xfrm>
              <a:off x="3444" y="0"/>
              <a:ext cx="1164" cy="518"/>
              <a:chOff x="3444" y="0"/>
              <a:chExt cx="1164" cy="518"/>
            </a:xfrm>
          </p:grpSpPr>
          <p:sp>
            <p:nvSpPr>
              <p:cNvPr id="237769" name="Rectangle 10"/>
              <p:cNvSpPr>
                <a:spLocks noChangeArrowheads="1"/>
              </p:cNvSpPr>
              <p:nvPr/>
            </p:nvSpPr>
            <p:spPr bwMode="auto">
              <a:xfrm>
                <a:off x="3476" y="0"/>
                <a:ext cx="110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i="1">
                    <a:solidFill>
                      <a:srgbClr val="000000"/>
                    </a:solidFill>
                    <a:latin typeface="Arial" charset="0"/>
                    <a:cs typeface="Arial" charset="0"/>
                  </a:rPr>
                  <a:t>Men with Paul</a:t>
                </a:r>
                <a:endParaRPr lang="en-US" altLang="zh-CN" sz="2000" b="1">
                  <a:solidFill>
                    <a:srgbClr val="000000"/>
                  </a:solidFill>
                  <a:latin typeface="Arial" charset="0"/>
                  <a:cs typeface="Arial" charset="0"/>
                </a:endParaRPr>
              </a:p>
            </p:txBody>
          </p:sp>
          <p:sp>
            <p:nvSpPr>
              <p:cNvPr id="237770" name="Rectangle 86"/>
              <p:cNvSpPr>
                <a:spLocks noChangeArrowheads="1"/>
              </p:cNvSpPr>
              <p:nvPr/>
            </p:nvSpPr>
            <p:spPr bwMode="auto">
              <a:xfrm>
                <a:off x="3444" y="0"/>
                <a:ext cx="1164"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0" name="Group 89"/>
            <p:cNvGrpSpPr>
              <a:grpSpLocks/>
            </p:cNvGrpSpPr>
            <p:nvPr/>
          </p:nvGrpSpPr>
          <p:grpSpPr bwMode="auto">
            <a:xfrm>
              <a:off x="0" y="518"/>
              <a:ext cx="223" cy="403"/>
              <a:chOff x="0" y="518"/>
              <a:chExt cx="223" cy="403"/>
            </a:xfrm>
          </p:grpSpPr>
          <p:sp>
            <p:nvSpPr>
              <p:cNvPr id="237767" name="Rectangle 11"/>
              <p:cNvSpPr>
                <a:spLocks noChangeArrowheads="1"/>
              </p:cNvSpPr>
              <p:nvPr/>
            </p:nvSpPr>
            <p:spPr bwMode="auto">
              <a:xfrm>
                <a:off x="32" y="518"/>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1</a:t>
                </a:r>
              </a:p>
            </p:txBody>
          </p:sp>
          <p:sp>
            <p:nvSpPr>
              <p:cNvPr id="237768" name="Rectangle 88"/>
              <p:cNvSpPr>
                <a:spLocks noChangeArrowheads="1"/>
              </p:cNvSpPr>
              <p:nvPr/>
            </p:nvSpPr>
            <p:spPr bwMode="auto">
              <a:xfrm>
                <a:off x="0" y="518"/>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1" name="Group 91"/>
            <p:cNvGrpSpPr>
              <a:grpSpLocks/>
            </p:cNvGrpSpPr>
            <p:nvPr/>
          </p:nvGrpSpPr>
          <p:grpSpPr bwMode="auto">
            <a:xfrm>
              <a:off x="223" y="518"/>
              <a:ext cx="553" cy="403"/>
              <a:chOff x="223" y="518"/>
              <a:chExt cx="553" cy="403"/>
            </a:xfrm>
          </p:grpSpPr>
          <p:sp>
            <p:nvSpPr>
              <p:cNvPr id="237765" name="Rectangle 12"/>
              <p:cNvSpPr>
                <a:spLocks noChangeArrowheads="1"/>
              </p:cNvSpPr>
              <p:nvPr/>
            </p:nvSpPr>
            <p:spPr bwMode="auto">
              <a:xfrm>
                <a:off x="255" y="518"/>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Galatia</a:t>
                </a:r>
              </a:p>
            </p:txBody>
          </p:sp>
          <p:sp>
            <p:nvSpPr>
              <p:cNvPr id="237766" name="Rectangle 90"/>
              <p:cNvSpPr>
                <a:spLocks noChangeArrowheads="1"/>
              </p:cNvSpPr>
              <p:nvPr/>
            </p:nvSpPr>
            <p:spPr bwMode="auto">
              <a:xfrm>
                <a:off x="223" y="518"/>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2" name="Group 93"/>
            <p:cNvGrpSpPr>
              <a:grpSpLocks/>
            </p:cNvGrpSpPr>
            <p:nvPr/>
          </p:nvGrpSpPr>
          <p:grpSpPr bwMode="auto">
            <a:xfrm>
              <a:off x="776" y="518"/>
              <a:ext cx="748" cy="403"/>
              <a:chOff x="776" y="518"/>
              <a:chExt cx="748" cy="403"/>
            </a:xfrm>
          </p:grpSpPr>
          <p:sp>
            <p:nvSpPr>
              <p:cNvPr id="237763" name="Rectangle 13"/>
              <p:cNvSpPr>
                <a:spLocks noChangeArrowheads="1"/>
              </p:cNvSpPr>
              <p:nvPr/>
            </p:nvSpPr>
            <p:spPr bwMode="auto">
              <a:xfrm>
                <a:off x="808" y="518"/>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12:25–14:28</a:t>
                </a:r>
              </a:p>
            </p:txBody>
          </p:sp>
          <p:sp>
            <p:nvSpPr>
              <p:cNvPr id="237764" name="Rectangle 92"/>
              <p:cNvSpPr>
                <a:spLocks noChangeArrowheads="1"/>
              </p:cNvSpPr>
              <p:nvPr/>
            </p:nvSpPr>
            <p:spPr bwMode="auto">
              <a:xfrm>
                <a:off x="776" y="518"/>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3" name="Group 95"/>
            <p:cNvGrpSpPr>
              <a:grpSpLocks/>
            </p:cNvGrpSpPr>
            <p:nvPr/>
          </p:nvGrpSpPr>
          <p:grpSpPr bwMode="auto">
            <a:xfrm>
              <a:off x="1524" y="518"/>
              <a:ext cx="856" cy="403"/>
              <a:chOff x="1524" y="518"/>
              <a:chExt cx="856" cy="403"/>
            </a:xfrm>
          </p:grpSpPr>
          <p:sp>
            <p:nvSpPr>
              <p:cNvPr id="237761" name="Rectangle 14"/>
              <p:cNvSpPr>
                <a:spLocks noChangeArrowheads="1"/>
              </p:cNvSpPr>
              <p:nvPr/>
            </p:nvSpPr>
            <p:spPr bwMode="auto">
              <a:xfrm>
                <a:off x="1556" y="518"/>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April 48-</a:t>
                </a:r>
              </a:p>
              <a:p>
                <a:r>
                  <a:rPr lang="en-US" altLang="zh-CN" sz="1800" b="1">
                    <a:solidFill>
                      <a:srgbClr val="000000"/>
                    </a:solidFill>
                    <a:latin typeface="Arial" charset="0"/>
                    <a:cs typeface="Arial" charset="0"/>
                  </a:rPr>
                  <a:t>Sept. 49</a:t>
                </a:r>
              </a:p>
            </p:txBody>
          </p:sp>
          <p:sp>
            <p:nvSpPr>
              <p:cNvPr id="237762" name="Rectangle 94"/>
              <p:cNvSpPr>
                <a:spLocks noChangeArrowheads="1"/>
              </p:cNvSpPr>
              <p:nvPr/>
            </p:nvSpPr>
            <p:spPr bwMode="auto">
              <a:xfrm>
                <a:off x="1524" y="518"/>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4" name="Group 97"/>
            <p:cNvGrpSpPr>
              <a:grpSpLocks/>
            </p:cNvGrpSpPr>
            <p:nvPr/>
          </p:nvGrpSpPr>
          <p:grpSpPr bwMode="auto">
            <a:xfrm>
              <a:off x="2380" y="518"/>
              <a:ext cx="388" cy="403"/>
              <a:chOff x="2380" y="518"/>
              <a:chExt cx="388" cy="403"/>
            </a:xfrm>
          </p:grpSpPr>
          <p:sp>
            <p:nvSpPr>
              <p:cNvPr id="237759" name="Rectangle 15"/>
              <p:cNvSpPr>
                <a:spLocks noChangeArrowheads="1"/>
              </p:cNvSpPr>
              <p:nvPr/>
            </p:nvSpPr>
            <p:spPr bwMode="auto">
              <a:xfrm>
                <a:off x="2412" y="518"/>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1.5</a:t>
                </a:r>
              </a:p>
            </p:txBody>
          </p:sp>
          <p:sp>
            <p:nvSpPr>
              <p:cNvPr id="237760" name="Rectangle 96"/>
              <p:cNvSpPr>
                <a:spLocks noChangeArrowheads="1"/>
              </p:cNvSpPr>
              <p:nvPr/>
            </p:nvSpPr>
            <p:spPr bwMode="auto">
              <a:xfrm>
                <a:off x="2380" y="518"/>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5" name="Group 99"/>
            <p:cNvGrpSpPr>
              <a:grpSpLocks/>
            </p:cNvGrpSpPr>
            <p:nvPr/>
          </p:nvGrpSpPr>
          <p:grpSpPr bwMode="auto">
            <a:xfrm>
              <a:off x="2768" y="518"/>
              <a:ext cx="676" cy="403"/>
              <a:chOff x="2768" y="518"/>
              <a:chExt cx="676" cy="403"/>
            </a:xfrm>
          </p:grpSpPr>
          <p:sp>
            <p:nvSpPr>
              <p:cNvPr id="237757" name="Rectangle 16"/>
              <p:cNvSpPr>
                <a:spLocks noChangeArrowheads="1"/>
              </p:cNvSpPr>
              <p:nvPr/>
            </p:nvSpPr>
            <p:spPr bwMode="auto">
              <a:xfrm>
                <a:off x="2800" y="518"/>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Galatians</a:t>
                </a:r>
              </a:p>
            </p:txBody>
          </p:sp>
          <p:sp>
            <p:nvSpPr>
              <p:cNvPr id="237758" name="Rectangle 98"/>
              <p:cNvSpPr>
                <a:spLocks noChangeArrowheads="1"/>
              </p:cNvSpPr>
              <p:nvPr/>
            </p:nvSpPr>
            <p:spPr bwMode="auto">
              <a:xfrm>
                <a:off x="2768" y="518"/>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6" name="Group 101"/>
            <p:cNvGrpSpPr>
              <a:grpSpLocks/>
            </p:cNvGrpSpPr>
            <p:nvPr/>
          </p:nvGrpSpPr>
          <p:grpSpPr bwMode="auto">
            <a:xfrm>
              <a:off x="3444" y="518"/>
              <a:ext cx="1164" cy="403"/>
              <a:chOff x="3444" y="518"/>
              <a:chExt cx="1164" cy="403"/>
            </a:xfrm>
          </p:grpSpPr>
          <p:sp>
            <p:nvSpPr>
              <p:cNvPr id="237755" name="Rectangle 17"/>
              <p:cNvSpPr>
                <a:spLocks noChangeArrowheads="1"/>
              </p:cNvSpPr>
              <p:nvPr/>
            </p:nvSpPr>
            <p:spPr bwMode="auto">
              <a:xfrm>
                <a:off x="3476" y="518"/>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Barnabas, Mark</a:t>
                </a:r>
              </a:p>
            </p:txBody>
          </p:sp>
          <p:sp>
            <p:nvSpPr>
              <p:cNvPr id="237756" name="Rectangle 100"/>
              <p:cNvSpPr>
                <a:spLocks noChangeArrowheads="1"/>
              </p:cNvSpPr>
              <p:nvPr/>
            </p:nvSpPr>
            <p:spPr bwMode="auto">
              <a:xfrm>
                <a:off x="3444" y="518"/>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7" name="Group 103"/>
            <p:cNvGrpSpPr>
              <a:grpSpLocks/>
            </p:cNvGrpSpPr>
            <p:nvPr/>
          </p:nvGrpSpPr>
          <p:grpSpPr bwMode="auto">
            <a:xfrm>
              <a:off x="0" y="921"/>
              <a:ext cx="223" cy="403"/>
              <a:chOff x="0" y="921"/>
              <a:chExt cx="223" cy="403"/>
            </a:xfrm>
          </p:grpSpPr>
          <p:sp>
            <p:nvSpPr>
              <p:cNvPr id="237753" name="Rectangle 18"/>
              <p:cNvSpPr>
                <a:spLocks noChangeArrowheads="1"/>
              </p:cNvSpPr>
              <p:nvPr/>
            </p:nvSpPr>
            <p:spPr bwMode="auto">
              <a:xfrm>
                <a:off x="32" y="921"/>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54" name="Rectangle 102"/>
              <p:cNvSpPr>
                <a:spLocks noChangeArrowheads="1"/>
              </p:cNvSpPr>
              <p:nvPr/>
            </p:nvSpPr>
            <p:spPr bwMode="auto">
              <a:xfrm>
                <a:off x="0" y="921"/>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8" name="Group 105"/>
            <p:cNvGrpSpPr>
              <a:grpSpLocks/>
            </p:cNvGrpSpPr>
            <p:nvPr/>
          </p:nvGrpSpPr>
          <p:grpSpPr bwMode="auto">
            <a:xfrm>
              <a:off x="223" y="921"/>
              <a:ext cx="553" cy="403"/>
              <a:chOff x="223" y="921"/>
              <a:chExt cx="553" cy="403"/>
            </a:xfrm>
          </p:grpSpPr>
          <p:sp>
            <p:nvSpPr>
              <p:cNvPr id="237751" name="Rectangle 19"/>
              <p:cNvSpPr>
                <a:spLocks noChangeArrowheads="1"/>
              </p:cNvSpPr>
              <p:nvPr/>
            </p:nvSpPr>
            <p:spPr bwMode="auto">
              <a:xfrm>
                <a:off x="255" y="921"/>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52" name="Rectangle 104"/>
              <p:cNvSpPr>
                <a:spLocks noChangeArrowheads="1"/>
              </p:cNvSpPr>
              <p:nvPr/>
            </p:nvSpPr>
            <p:spPr bwMode="auto">
              <a:xfrm>
                <a:off x="223" y="921"/>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9" name="Group 107"/>
            <p:cNvGrpSpPr>
              <a:grpSpLocks/>
            </p:cNvGrpSpPr>
            <p:nvPr/>
          </p:nvGrpSpPr>
          <p:grpSpPr bwMode="auto">
            <a:xfrm>
              <a:off x="776" y="921"/>
              <a:ext cx="748" cy="403"/>
              <a:chOff x="776" y="921"/>
              <a:chExt cx="748" cy="403"/>
            </a:xfrm>
          </p:grpSpPr>
          <p:sp>
            <p:nvSpPr>
              <p:cNvPr id="237749" name="Rectangle 20"/>
              <p:cNvSpPr>
                <a:spLocks noChangeArrowheads="1"/>
              </p:cNvSpPr>
              <p:nvPr/>
            </p:nvSpPr>
            <p:spPr bwMode="auto">
              <a:xfrm>
                <a:off x="808" y="921"/>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50" name="Rectangle 106"/>
              <p:cNvSpPr>
                <a:spLocks noChangeArrowheads="1"/>
              </p:cNvSpPr>
              <p:nvPr/>
            </p:nvSpPr>
            <p:spPr bwMode="auto">
              <a:xfrm>
                <a:off x="776" y="921"/>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0" name="Group 109"/>
            <p:cNvGrpSpPr>
              <a:grpSpLocks/>
            </p:cNvGrpSpPr>
            <p:nvPr/>
          </p:nvGrpSpPr>
          <p:grpSpPr bwMode="auto">
            <a:xfrm>
              <a:off x="1524" y="921"/>
              <a:ext cx="856" cy="403"/>
              <a:chOff x="1524" y="921"/>
              <a:chExt cx="856" cy="403"/>
            </a:xfrm>
          </p:grpSpPr>
          <p:sp>
            <p:nvSpPr>
              <p:cNvPr id="237747" name="Rectangle 21"/>
              <p:cNvSpPr>
                <a:spLocks noChangeArrowheads="1"/>
              </p:cNvSpPr>
              <p:nvPr/>
            </p:nvSpPr>
            <p:spPr bwMode="auto">
              <a:xfrm>
                <a:off x="1556" y="921"/>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8" name="Rectangle 108"/>
              <p:cNvSpPr>
                <a:spLocks noChangeArrowheads="1"/>
              </p:cNvSpPr>
              <p:nvPr/>
            </p:nvSpPr>
            <p:spPr bwMode="auto">
              <a:xfrm>
                <a:off x="1524" y="921"/>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1" name="Group 111"/>
            <p:cNvGrpSpPr>
              <a:grpSpLocks/>
            </p:cNvGrpSpPr>
            <p:nvPr/>
          </p:nvGrpSpPr>
          <p:grpSpPr bwMode="auto">
            <a:xfrm>
              <a:off x="2380" y="921"/>
              <a:ext cx="388" cy="403"/>
              <a:chOff x="2380" y="921"/>
              <a:chExt cx="388" cy="403"/>
            </a:xfrm>
          </p:grpSpPr>
          <p:sp>
            <p:nvSpPr>
              <p:cNvPr id="237745" name="Rectangle 22"/>
              <p:cNvSpPr>
                <a:spLocks noChangeArrowheads="1"/>
              </p:cNvSpPr>
              <p:nvPr/>
            </p:nvSpPr>
            <p:spPr bwMode="auto">
              <a:xfrm>
                <a:off x="2412" y="921"/>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(.5)</a:t>
                </a:r>
              </a:p>
            </p:txBody>
          </p:sp>
          <p:sp>
            <p:nvSpPr>
              <p:cNvPr id="237746" name="Rectangle 110"/>
              <p:cNvSpPr>
                <a:spLocks noChangeArrowheads="1"/>
              </p:cNvSpPr>
              <p:nvPr/>
            </p:nvSpPr>
            <p:spPr bwMode="auto">
              <a:xfrm>
                <a:off x="2380" y="921"/>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2" name="Group 113"/>
            <p:cNvGrpSpPr>
              <a:grpSpLocks/>
            </p:cNvGrpSpPr>
            <p:nvPr/>
          </p:nvGrpSpPr>
          <p:grpSpPr bwMode="auto">
            <a:xfrm>
              <a:off x="2768" y="921"/>
              <a:ext cx="676" cy="403"/>
              <a:chOff x="2768" y="921"/>
              <a:chExt cx="676" cy="403"/>
            </a:xfrm>
          </p:grpSpPr>
          <p:sp>
            <p:nvSpPr>
              <p:cNvPr id="237743" name="Rectangle 23"/>
              <p:cNvSpPr>
                <a:spLocks noChangeArrowheads="1"/>
              </p:cNvSpPr>
              <p:nvPr/>
            </p:nvSpPr>
            <p:spPr bwMode="auto">
              <a:xfrm>
                <a:off x="2800" y="921"/>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4" name="Rectangle 112"/>
              <p:cNvSpPr>
                <a:spLocks noChangeArrowheads="1"/>
              </p:cNvSpPr>
              <p:nvPr/>
            </p:nvSpPr>
            <p:spPr bwMode="auto">
              <a:xfrm>
                <a:off x="2768" y="921"/>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3" name="Group 115"/>
            <p:cNvGrpSpPr>
              <a:grpSpLocks/>
            </p:cNvGrpSpPr>
            <p:nvPr/>
          </p:nvGrpSpPr>
          <p:grpSpPr bwMode="auto">
            <a:xfrm>
              <a:off x="3444" y="921"/>
              <a:ext cx="1164" cy="403"/>
              <a:chOff x="3444" y="921"/>
              <a:chExt cx="1164" cy="403"/>
            </a:xfrm>
          </p:grpSpPr>
          <p:sp>
            <p:nvSpPr>
              <p:cNvPr id="237741" name="Rectangle 24"/>
              <p:cNvSpPr>
                <a:spLocks noChangeArrowheads="1"/>
              </p:cNvSpPr>
              <p:nvPr/>
            </p:nvSpPr>
            <p:spPr bwMode="auto">
              <a:xfrm>
                <a:off x="3476" y="921"/>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2" name="Rectangle 114"/>
              <p:cNvSpPr>
                <a:spLocks noChangeArrowheads="1"/>
              </p:cNvSpPr>
              <p:nvPr/>
            </p:nvSpPr>
            <p:spPr bwMode="auto">
              <a:xfrm>
                <a:off x="3444" y="921"/>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4" name="Group 117"/>
            <p:cNvGrpSpPr>
              <a:grpSpLocks/>
            </p:cNvGrpSpPr>
            <p:nvPr/>
          </p:nvGrpSpPr>
          <p:grpSpPr bwMode="auto">
            <a:xfrm>
              <a:off x="0" y="1324"/>
              <a:ext cx="223" cy="403"/>
              <a:chOff x="0" y="1324"/>
              <a:chExt cx="223" cy="403"/>
            </a:xfrm>
          </p:grpSpPr>
          <p:sp>
            <p:nvSpPr>
              <p:cNvPr id="237739" name="Rectangle 25"/>
              <p:cNvSpPr>
                <a:spLocks noChangeArrowheads="1"/>
              </p:cNvSpPr>
              <p:nvPr/>
            </p:nvSpPr>
            <p:spPr bwMode="auto">
              <a:xfrm>
                <a:off x="32" y="1324"/>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2</a:t>
                </a:r>
              </a:p>
            </p:txBody>
          </p:sp>
          <p:sp>
            <p:nvSpPr>
              <p:cNvPr id="237740" name="Rectangle 116"/>
              <p:cNvSpPr>
                <a:spLocks noChangeArrowheads="1"/>
              </p:cNvSpPr>
              <p:nvPr/>
            </p:nvSpPr>
            <p:spPr bwMode="auto">
              <a:xfrm>
                <a:off x="0" y="1324"/>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5" name="Group 119"/>
            <p:cNvGrpSpPr>
              <a:grpSpLocks/>
            </p:cNvGrpSpPr>
            <p:nvPr/>
          </p:nvGrpSpPr>
          <p:grpSpPr bwMode="auto">
            <a:xfrm>
              <a:off x="223" y="1324"/>
              <a:ext cx="553" cy="403"/>
              <a:chOff x="223" y="1324"/>
              <a:chExt cx="553" cy="403"/>
            </a:xfrm>
          </p:grpSpPr>
          <p:sp>
            <p:nvSpPr>
              <p:cNvPr id="237737" name="Rectangle 26"/>
              <p:cNvSpPr>
                <a:spLocks noChangeArrowheads="1"/>
              </p:cNvSpPr>
              <p:nvPr/>
            </p:nvSpPr>
            <p:spPr bwMode="auto">
              <a:xfrm>
                <a:off x="255" y="1324"/>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Aegean</a:t>
                </a:r>
              </a:p>
            </p:txBody>
          </p:sp>
          <p:sp>
            <p:nvSpPr>
              <p:cNvPr id="237738" name="Rectangle 118"/>
              <p:cNvSpPr>
                <a:spLocks noChangeArrowheads="1"/>
              </p:cNvSpPr>
              <p:nvPr/>
            </p:nvSpPr>
            <p:spPr bwMode="auto">
              <a:xfrm>
                <a:off x="223" y="1324"/>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6" name="Group 121"/>
            <p:cNvGrpSpPr>
              <a:grpSpLocks/>
            </p:cNvGrpSpPr>
            <p:nvPr/>
          </p:nvGrpSpPr>
          <p:grpSpPr bwMode="auto">
            <a:xfrm>
              <a:off x="776" y="1324"/>
              <a:ext cx="748" cy="403"/>
              <a:chOff x="776" y="1324"/>
              <a:chExt cx="748" cy="403"/>
            </a:xfrm>
          </p:grpSpPr>
          <p:sp>
            <p:nvSpPr>
              <p:cNvPr id="237735" name="Rectangle 27"/>
              <p:cNvSpPr>
                <a:spLocks noChangeArrowheads="1"/>
              </p:cNvSpPr>
              <p:nvPr/>
            </p:nvSpPr>
            <p:spPr bwMode="auto">
              <a:xfrm>
                <a:off x="808" y="1324"/>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15:36–18:22</a:t>
                </a:r>
              </a:p>
            </p:txBody>
          </p:sp>
          <p:sp>
            <p:nvSpPr>
              <p:cNvPr id="237736" name="Rectangle 120"/>
              <p:cNvSpPr>
                <a:spLocks noChangeArrowheads="1"/>
              </p:cNvSpPr>
              <p:nvPr/>
            </p:nvSpPr>
            <p:spPr bwMode="auto">
              <a:xfrm>
                <a:off x="776" y="1324"/>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7" name="Group 123"/>
            <p:cNvGrpSpPr>
              <a:grpSpLocks/>
            </p:cNvGrpSpPr>
            <p:nvPr/>
          </p:nvGrpSpPr>
          <p:grpSpPr bwMode="auto">
            <a:xfrm>
              <a:off x="1524" y="1324"/>
              <a:ext cx="856" cy="403"/>
              <a:chOff x="1524" y="1324"/>
              <a:chExt cx="856" cy="403"/>
            </a:xfrm>
          </p:grpSpPr>
          <p:sp>
            <p:nvSpPr>
              <p:cNvPr id="237733" name="Rectangle 28"/>
              <p:cNvSpPr>
                <a:spLocks noChangeArrowheads="1"/>
              </p:cNvSpPr>
              <p:nvPr/>
            </p:nvSpPr>
            <p:spPr bwMode="auto">
              <a:xfrm>
                <a:off x="1556" y="1324"/>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April 50-</a:t>
                </a:r>
              </a:p>
              <a:p>
                <a:r>
                  <a:rPr lang="en-US" altLang="zh-CN" sz="1800" b="1">
                    <a:solidFill>
                      <a:srgbClr val="000000"/>
                    </a:solidFill>
                    <a:latin typeface="Arial" charset="0"/>
                    <a:cs typeface="Arial" charset="0"/>
                  </a:rPr>
                  <a:t>Sept. 52</a:t>
                </a:r>
              </a:p>
            </p:txBody>
          </p:sp>
          <p:sp>
            <p:nvSpPr>
              <p:cNvPr id="237734" name="Rectangle 122"/>
              <p:cNvSpPr>
                <a:spLocks noChangeArrowheads="1"/>
              </p:cNvSpPr>
              <p:nvPr/>
            </p:nvSpPr>
            <p:spPr bwMode="auto">
              <a:xfrm>
                <a:off x="1524" y="1324"/>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8" name="Group 125"/>
            <p:cNvGrpSpPr>
              <a:grpSpLocks/>
            </p:cNvGrpSpPr>
            <p:nvPr/>
          </p:nvGrpSpPr>
          <p:grpSpPr bwMode="auto">
            <a:xfrm>
              <a:off x="2380" y="1324"/>
              <a:ext cx="388" cy="403"/>
              <a:chOff x="2380" y="1324"/>
              <a:chExt cx="388" cy="403"/>
            </a:xfrm>
          </p:grpSpPr>
          <p:sp>
            <p:nvSpPr>
              <p:cNvPr id="237731" name="Rectangle 29"/>
              <p:cNvSpPr>
                <a:spLocks noChangeArrowheads="1"/>
              </p:cNvSpPr>
              <p:nvPr/>
            </p:nvSpPr>
            <p:spPr bwMode="auto">
              <a:xfrm>
                <a:off x="2412" y="1324"/>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2.5</a:t>
                </a:r>
              </a:p>
            </p:txBody>
          </p:sp>
          <p:sp>
            <p:nvSpPr>
              <p:cNvPr id="237732" name="Rectangle 124"/>
              <p:cNvSpPr>
                <a:spLocks noChangeArrowheads="1"/>
              </p:cNvSpPr>
              <p:nvPr/>
            </p:nvSpPr>
            <p:spPr bwMode="auto">
              <a:xfrm>
                <a:off x="2380" y="1324"/>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9" name="Group 127"/>
            <p:cNvGrpSpPr>
              <a:grpSpLocks/>
            </p:cNvGrpSpPr>
            <p:nvPr/>
          </p:nvGrpSpPr>
          <p:grpSpPr bwMode="auto">
            <a:xfrm>
              <a:off x="2768" y="1324"/>
              <a:ext cx="676" cy="403"/>
              <a:chOff x="2768" y="1324"/>
              <a:chExt cx="676" cy="403"/>
            </a:xfrm>
          </p:grpSpPr>
          <p:sp>
            <p:nvSpPr>
              <p:cNvPr id="237729" name="Rectangle 30"/>
              <p:cNvSpPr>
                <a:spLocks noChangeArrowheads="1"/>
              </p:cNvSpPr>
              <p:nvPr/>
            </p:nvSpPr>
            <p:spPr bwMode="auto">
              <a:xfrm>
                <a:off x="2800" y="1324"/>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1, 2 Thess.</a:t>
                </a:r>
              </a:p>
            </p:txBody>
          </p:sp>
          <p:sp>
            <p:nvSpPr>
              <p:cNvPr id="237730" name="Rectangle 126"/>
              <p:cNvSpPr>
                <a:spLocks noChangeArrowheads="1"/>
              </p:cNvSpPr>
              <p:nvPr/>
            </p:nvSpPr>
            <p:spPr bwMode="auto">
              <a:xfrm>
                <a:off x="2768" y="1324"/>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0" name="Group 129"/>
            <p:cNvGrpSpPr>
              <a:grpSpLocks/>
            </p:cNvGrpSpPr>
            <p:nvPr/>
          </p:nvGrpSpPr>
          <p:grpSpPr bwMode="auto">
            <a:xfrm>
              <a:off x="3444" y="1324"/>
              <a:ext cx="1164" cy="403"/>
              <a:chOff x="3444" y="1324"/>
              <a:chExt cx="1164" cy="403"/>
            </a:xfrm>
          </p:grpSpPr>
          <p:sp>
            <p:nvSpPr>
              <p:cNvPr id="237727" name="Rectangle 31"/>
              <p:cNvSpPr>
                <a:spLocks noChangeArrowheads="1"/>
              </p:cNvSpPr>
              <p:nvPr/>
            </p:nvSpPr>
            <p:spPr bwMode="auto">
              <a:xfrm>
                <a:off x="3476" y="1324"/>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Silas, Timothy, Luke</a:t>
                </a:r>
              </a:p>
            </p:txBody>
          </p:sp>
          <p:sp>
            <p:nvSpPr>
              <p:cNvPr id="237728" name="Rectangle 128"/>
              <p:cNvSpPr>
                <a:spLocks noChangeArrowheads="1"/>
              </p:cNvSpPr>
              <p:nvPr/>
            </p:nvSpPr>
            <p:spPr bwMode="auto">
              <a:xfrm>
                <a:off x="3444" y="1324"/>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1" name="Group 131"/>
            <p:cNvGrpSpPr>
              <a:grpSpLocks/>
            </p:cNvGrpSpPr>
            <p:nvPr/>
          </p:nvGrpSpPr>
          <p:grpSpPr bwMode="auto">
            <a:xfrm>
              <a:off x="0" y="1727"/>
              <a:ext cx="223" cy="403"/>
              <a:chOff x="0" y="1727"/>
              <a:chExt cx="223" cy="403"/>
            </a:xfrm>
          </p:grpSpPr>
          <p:sp>
            <p:nvSpPr>
              <p:cNvPr id="237725" name="Rectangle 32"/>
              <p:cNvSpPr>
                <a:spLocks noChangeArrowheads="1"/>
              </p:cNvSpPr>
              <p:nvPr/>
            </p:nvSpPr>
            <p:spPr bwMode="auto">
              <a:xfrm>
                <a:off x="32" y="1727"/>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26" name="Rectangle 130"/>
              <p:cNvSpPr>
                <a:spLocks noChangeArrowheads="1"/>
              </p:cNvSpPr>
              <p:nvPr/>
            </p:nvSpPr>
            <p:spPr bwMode="auto">
              <a:xfrm>
                <a:off x="0" y="1727"/>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2" name="Group 133"/>
            <p:cNvGrpSpPr>
              <a:grpSpLocks/>
            </p:cNvGrpSpPr>
            <p:nvPr/>
          </p:nvGrpSpPr>
          <p:grpSpPr bwMode="auto">
            <a:xfrm>
              <a:off x="223" y="1727"/>
              <a:ext cx="553" cy="403"/>
              <a:chOff x="223" y="1727"/>
              <a:chExt cx="553" cy="403"/>
            </a:xfrm>
          </p:grpSpPr>
          <p:sp>
            <p:nvSpPr>
              <p:cNvPr id="237723" name="Rectangle 33"/>
              <p:cNvSpPr>
                <a:spLocks noChangeArrowheads="1"/>
              </p:cNvSpPr>
              <p:nvPr/>
            </p:nvSpPr>
            <p:spPr bwMode="auto">
              <a:xfrm>
                <a:off x="255" y="1727"/>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4" name="Rectangle 132"/>
              <p:cNvSpPr>
                <a:spLocks noChangeArrowheads="1"/>
              </p:cNvSpPr>
              <p:nvPr/>
            </p:nvSpPr>
            <p:spPr bwMode="auto">
              <a:xfrm>
                <a:off x="223" y="1727"/>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3" name="Group 135"/>
            <p:cNvGrpSpPr>
              <a:grpSpLocks/>
            </p:cNvGrpSpPr>
            <p:nvPr/>
          </p:nvGrpSpPr>
          <p:grpSpPr bwMode="auto">
            <a:xfrm>
              <a:off x="776" y="1727"/>
              <a:ext cx="748" cy="403"/>
              <a:chOff x="776" y="1727"/>
              <a:chExt cx="748" cy="403"/>
            </a:xfrm>
          </p:grpSpPr>
          <p:sp>
            <p:nvSpPr>
              <p:cNvPr id="237721" name="Rectangle 34"/>
              <p:cNvSpPr>
                <a:spLocks noChangeArrowheads="1"/>
              </p:cNvSpPr>
              <p:nvPr/>
            </p:nvSpPr>
            <p:spPr bwMode="auto">
              <a:xfrm>
                <a:off x="808" y="1727"/>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2" name="Rectangle 134"/>
              <p:cNvSpPr>
                <a:spLocks noChangeArrowheads="1"/>
              </p:cNvSpPr>
              <p:nvPr/>
            </p:nvSpPr>
            <p:spPr bwMode="auto">
              <a:xfrm>
                <a:off x="776" y="1727"/>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4" name="Group 137"/>
            <p:cNvGrpSpPr>
              <a:grpSpLocks/>
            </p:cNvGrpSpPr>
            <p:nvPr/>
          </p:nvGrpSpPr>
          <p:grpSpPr bwMode="auto">
            <a:xfrm>
              <a:off x="1524" y="1727"/>
              <a:ext cx="856" cy="403"/>
              <a:chOff x="1524" y="1727"/>
              <a:chExt cx="856" cy="403"/>
            </a:xfrm>
          </p:grpSpPr>
          <p:sp>
            <p:nvSpPr>
              <p:cNvPr id="237719" name="Rectangle 35"/>
              <p:cNvSpPr>
                <a:spLocks noChangeArrowheads="1"/>
              </p:cNvSpPr>
              <p:nvPr/>
            </p:nvSpPr>
            <p:spPr bwMode="auto">
              <a:xfrm>
                <a:off x="1556" y="1727"/>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0" name="Rectangle 136"/>
              <p:cNvSpPr>
                <a:spLocks noChangeArrowheads="1"/>
              </p:cNvSpPr>
              <p:nvPr/>
            </p:nvSpPr>
            <p:spPr bwMode="auto">
              <a:xfrm>
                <a:off x="1524" y="1727"/>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5" name="Group 139"/>
            <p:cNvGrpSpPr>
              <a:grpSpLocks/>
            </p:cNvGrpSpPr>
            <p:nvPr/>
          </p:nvGrpSpPr>
          <p:grpSpPr bwMode="auto">
            <a:xfrm>
              <a:off x="2380" y="1727"/>
              <a:ext cx="388" cy="403"/>
              <a:chOff x="2380" y="1727"/>
              <a:chExt cx="388" cy="403"/>
            </a:xfrm>
          </p:grpSpPr>
          <p:sp>
            <p:nvSpPr>
              <p:cNvPr id="237717" name="Rectangle 36"/>
              <p:cNvSpPr>
                <a:spLocks noChangeArrowheads="1"/>
              </p:cNvSpPr>
              <p:nvPr/>
            </p:nvSpPr>
            <p:spPr bwMode="auto">
              <a:xfrm>
                <a:off x="2412" y="1727"/>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(.5)</a:t>
                </a:r>
              </a:p>
            </p:txBody>
          </p:sp>
          <p:sp>
            <p:nvSpPr>
              <p:cNvPr id="237718" name="Rectangle 138"/>
              <p:cNvSpPr>
                <a:spLocks noChangeArrowheads="1"/>
              </p:cNvSpPr>
              <p:nvPr/>
            </p:nvSpPr>
            <p:spPr bwMode="auto">
              <a:xfrm>
                <a:off x="2380" y="1727"/>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6" name="Group 141"/>
            <p:cNvGrpSpPr>
              <a:grpSpLocks/>
            </p:cNvGrpSpPr>
            <p:nvPr/>
          </p:nvGrpSpPr>
          <p:grpSpPr bwMode="auto">
            <a:xfrm>
              <a:off x="2768" y="1727"/>
              <a:ext cx="676" cy="403"/>
              <a:chOff x="2768" y="1727"/>
              <a:chExt cx="676" cy="403"/>
            </a:xfrm>
          </p:grpSpPr>
          <p:sp>
            <p:nvSpPr>
              <p:cNvPr id="237715" name="Rectangle 37"/>
              <p:cNvSpPr>
                <a:spLocks noChangeArrowheads="1"/>
              </p:cNvSpPr>
              <p:nvPr/>
            </p:nvSpPr>
            <p:spPr bwMode="auto">
              <a:xfrm>
                <a:off x="2800" y="1727"/>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16" name="Rectangle 140"/>
              <p:cNvSpPr>
                <a:spLocks noChangeArrowheads="1"/>
              </p:cNvSpPr>
              <p:nvPr/>
            </p:nvSpPr>
            <p:spPr bwMode="auto">
              <a:xfrm>
                <a:off x="2768" y="1727"/>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7" name="Group 143"/>
            <p:cNvGrpSpPr>
              <a:grpSpLocks/>
            </p:cNvGrpSpPr>
            <p:nvPr/>
          </p:nvGrpSpPr>
          <p:grpSpPr bwMode="auto">
            <a:xfrm>
              <a:off x="3444" y="1727"/>
              <a:ext cx="1164" cy="403"/>
              <a:chOff x="3444" y="1727"/>
              <a:chExt cx="1164" cy="403"/>
            </a:xfrm>
          </p:grpSpPr>
          <p:sp>
            <p:nvSpPr>
              <p:cNvPr id="237713" name="Rectangle 38"/>
              <p:cNvSpPr>
                <a:spLocks noChangeArrowheads="1"/>
              </p:cNvSpPr>
              <p:nvPr/>
            </p:nvSpPr>
            <p:spPr bwMode="auto">
              <a:xfrm>
                <a:off x="3476" y="1727"/>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14" name="Rectangle 142"/>
              <p:cNvSpPr>
                <a:spLocks noChangeArrowheads="1"/>
              </p:cNvSpPr>
              <p:nvPr/>
            </p:nvSpPr>
            <p:spPr bwMode="auto">
              <a:xfrm>
                <a:off x="3444" y="1727"/>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8" name="Group 145"/>
            <p:cNvGrpSpPr>
              <a:grpSpLocks/>
            </p:cNvGrpSpPr>
            <p:nvPr/>
          </p:nvGrpSpPr>
          <p:grpSpPr bwMode="auto">
            <a:xfrm>
              <a:off x="0" y="2130"/>
              <a:ext cx="223" cy="863"/>
              <a:chOff x="0" y="2130"/>
              <a:chExt cx="223" cy="863"/>
            </a:xfrm>
          </p:grpSpPr>
          <p:sp>
            <p:nvSpPr>
              <p:cNvPr id="237711" name="Rectangle 39"/>
              <p:cNvSpPr>
                <a:spLocks noChangeArrowheads="1"/>
              </p:cNvSpPr>
              <p:nvPr/>
            </p:nvSpPr>
            <p:spPr bwMode="auto">
              <a:xfrm>
                <a:off x="32" y="2130"/>
                <a:ext cx="159"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3</a:t>
                </a:r>
              </a:p>
            </p:txBody>
          </p:sp>
          <p:sp>
            <p:nvSpPr>
              <p:cNvPr id="237712" name="Rectangle 144"/>
              <p:cNvSpPr>
                <a:spLocks noChangeArrowheads="1"/>
              </p:cNvSpPr>
              <p:nvPr/>
            </p:nvSpPr>
            <p:spPr bwMode="auto">
              <a:xfrm>
                <a:off x="0" y="2130"/>
                <a:ext cx="22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09" name="Group 147"/>
            <p:cNvGrpSpPr>
              <a:grpSpLocks/>
            </p:cNvGrpSpPr>
            <p:nvPr/>
          </p:nvGrpSpPr>
          <p:grpSpPr bwMode="auto">
            <a:xfrm>
              <a:off x="199" y="2130"/>
              <a:ext cx="580" cy="863"/>
              <a:chOff x="199" y="2130"/>
              <a:chExt cx="580" cy="863"/>
            </a:xfrm>
          </p:grpSpPr>
          <p:sp>
            <p:nvSpPr>
              <p:cNvPr id="237709" name="Rectangle 40"/>
              <p:cNvSpPr>
                <a:spLocks noChangeArrowheads="1"/>
              </p:cNvSpPr>
              <p:nvPr/>
            </p:nvSpPr>
            <p:spPr bwMode="auto">
              <a:xfrm>
                <a:off x="199" y="2130"/>
                <a:ext cx="58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Ephesus </a:t>
                </a:r>
              </a:p>
              <a:p>
                <a:pPr eaLnBrk="0" hangingPunct="0"/>
                <a:r>
                  <a:rPr lang="en-US" altLang="zh-CN" sz="2000" b="1">
                    <a:solidFill>
                      <a:srgbClr val="000000"/>
                    </a:solidFill>
                    <a:latin typeface="Arial" charset="0"/>
                    <a:cs typeface="Arial" charset="0"/>
                  </a:rPr>
                  <a:t>&amp; </a:t>
                </a:r>
              </a:p>
              <a:p>
                <a:pPr eaLnBrk="0" hangingPunct="0"/>
                <a:r>
                  <a:rPr lang="en-US" altLang="zh-CN" sz="2000" b="1">
                    <a:solidFill>
                      <a:srgbClr val="000000"/>
                    </a:solidFill>
                    <a:latin typeface="Arial" charset="0"/>
                    <a:cs typeface="Arial" charset="0"/>
                  </a:rPr>
                  <a:t>Aegean</a:t>
                </a:r>
              </a:p>
            </p:txBody>
          </p:sp>
          <p:sp>
            <p:nvSpPr>
              <p:cNvPr id="237710" name="Rectangle 146"/>
              <p:cNvSpPr>
                <a:spLocks noChangeArrowheads="1"/>
              </p:cNvSpPr>
              <p:nvPr/>
            </p:nvSpPr>
            <p:spPr bwMode="auto">
              <a:xfrm>
                <a:off x="223" y="2130"/>
                <a:ext cx="55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0" name="Group 149"/>
            <p:cNvGrpSpPr>
              <a:grpSpLocks/>
            </p:cNvGrpSpPr>
            <p:nvPr/>
          </p:nvGrpSpPr>
          <p:grpSpPr bwMode="auto">
            <a:xfrm>
              <a:off x="776" y="2130"/>
              <a:ext cx="748" cy="863"/>
              <a:chOff x="776" y="2130"/>
              <a:chExt cx="748" cy="863"/>
            </a:xfrm>
          </p:grpSpPr>
          <p:sp>
            <p:nvSpPr>
              <p:cNvPr id="237707" name="Rectangle 41"/>
              <p:cNvSpPr>
                <a:spLocks noChangeArrowheads="1"/>
              </p:cNvSpPr>
              <p:nvPr/>
            </p:nvSpPr>
            <p:spPr bwMode="auto">
              <a:xfrm>
                <a:off x="808" y="2130"/>
                <a:ext cx="68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18:23–21:16</a:t>
                </a:r>
              </a:p>
            </p:txBody>
          </p:sp>
          <p:sp>
            <p:nvSpPr>
              <p:cNvPr id="237708" name="Rectangle 148"/>
              <p:cNvSpPr>
                <a:spLocks noChangeArrowheads="1"/>
              </p:cNvSpPr>
              <p:nvPr/>
            </p:nvSpPr>
            <p:spPr bwMode="auto">
              <a:xfrm>
                <a:off x="776" y="2130"/>
                <a:ext cx="74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1" name="Group 151"/>
            <p:cNvGrpSpPr>
              <a:grpSpLocks/>
            </p:cNvGrpSpPr>
            <p:nvPr/>
          </p:nvGrpSpPr>
          <p:grpSpPr bwMode="auto">
            <a:xfrm>
              <a:off x="1524" y="2130"/>
              <a:ext cx="856" cy="863"/>
              <a:chOff x="1524" y="2130"/>
              <a:chExt cx="856" cy="863"/>
            </a:xfrm>
          </p:grpSpPr>
          <p:sp>
            <p:nvSpPr>
              <p:cNvPr id="237705" name="Rectangle 42"/>
              <p:cNvSpPr>
                <a:spLocks noChangeArrowheads="1"/>
              </p:cNvSpPr>
              <p:nvPr/>
            </p:nvSpPr>
            <p:spPr bwMode="auto">
              <a:xfrm>
                <a:off x="1556" y="2130"/>
                <a:ext cx="79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Spring 53-</a:t>
                </a:r>
              </a:p>
              <a:p>
                <a:r>
                  <a:rPr lang="en-US" altLang="zh-CN" sz="1800" b="1">
                    <a:solidFill>
                      <a:srgbClr val="000000"/>
                    </a:solidFill>
                    <a:latin typeface="Arial" charset="0"/>
                    <a:cs typeface="Arial" charset="0"/>
                  </a:rPr>
                  <a:t>May 57</a:t>
                </a:r>
              </a:p>
            </p:txBody>
          </p:sp>
          <p:sp>
            <p:nvSpPr>
              <p:cNvPr id="237706" name="Rectangle 150"/>
              <p:cNvSpPr>
                <a:spLocks noChangeArrowheads="1"/>
              </p:cNvSpPr>
              <p:nvPr/>
            </p:nvSpPr>
            <p:spPr bwMode="auto">
              <a:xfrm>
                <a:off x="1524" y="2130"/>
                <a:ext cx="85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2" name="Group 153"/>
            <p:cNvGrpSpPr>
              <a:grpSpLocks/>
            </p:cNvGrpSpPr>
            <p:nvPr/>
          </p:nvGrpSpPr>
          <p:grpSpPr bwMode="auto">
            <a:xfrm>
              <a:off x="2380" y="2130"/>
              <a:ext cx="388" cy="863"/>
              <a:chOff x="2380" y="2130"/>
              <a:chExt cx="388" cy="863"/>
            </a:xfrm>
          </p:grpSpPr>
          <p:sp>
            <p:nvSpPr>
              <p:cNvPr id="237703" name="Rectangle 43"/>
              <p:cNvSpPr>
                <a:spLocks noChangeArrowheads="1"/>
              </p:cNvSpPr>
              <p:nvPr/>
            </p:nvSpPr>
            <p:spPr bwMode="auto">
              <a:xfrm>
                <a:off x="2412" y="2130"/>
                <a:ext cx="32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4</a:t>
                </a:r>
              </a:p>
            </p:txBody>
          </p:sp>
          <p:sp>
            <p:nvSpPr>
              <p:cNvPr id="237704" name="Rectangle 152"/>
              <p:cNvSpPr>
                <a:spLocks noChangeArrowheads="1"/>
              </p:cNvSpPr>
              <p:nvPr/>
            </p:nvSpPr>
            <p:spPr bwMode="auto">
              <a:xfrm>
                <a:off x="2380" y="2130"/>
                <a:ext cx="38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3" name="Group 155"/>
            <p:cNvGrpSpPr>
              <a:grpSpLocks/>
            </p:cNvGrpSpPr>
            <p:nvPr/>
          </p:nvGrpSpPr>
          <p:grpSpPr bwMode="auto">
            <a:xfrm>
              <a:off x="2768" y="2130"/>
              <a:ext cx="676" cy="863"/>
              <a:chOff x="2768" y="2130"/>
              <a:chExt cx="676" cy="863"/>
            </a:xfrm>
          </p:grpSpPr>
          <p:sp>
            <p:nvSpPr>
              <p:cNvPr id="237701" name="Rectangle 44"/>
              <p:cNvSpPr>
                <a:spLocks noChangeArrowheads="1"/>
              </p:cNvSpPr>
              <p:nvPr/>
            </p:nvSpPr>
            <p:spPr bwMode="auto">
              <a:xfrm>
                <a:off x="2800" y="2130"/>
                <a:ext cx="61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1, 2 Cor., Romans</a:t>
                </a:r>
              </a:p>
            </p:txBody>
          </p:sp>
          <p:sp>
            <p:nvSpPr>
              <p:cNvPr id="237702" name="Rectangle 154"/>
              <p:cNvSpPr>
                <a:spLocks noChangeArrowheads="1"/>
              </p:cNvSpPr>
              <p:nvPr/>
            </p:nvSpPr>
            <p:spPr bwMode="auto">
              <a:xfrm>
                <a:off x="2768" y="2130"/>
                <a:ext cx="67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4" name="Group 157"/>
            <p:cNvGrpSpPr>
              <a:grpSpLocks/>
            </p:cNvGrpSpPr>
            <p:nvPr/>
          </p:nvGrpSpPr>
          <p:grpSpPr bwMode="auto">
            <a:xfrm>
              <a:off x="3444" y="2130"/>
              <a:ext cx="1164" cy="863"/>
              <a:chOff x="3444" y="2130"/>
              <a:chExt cx="1164" cy="863"/>
            </a:xfrm>
          </p:grpSpPr>
          <p:sp>
            <p:nvSpPr>
              <p:cNvPr id="237699" name="Rectangle 45"/>
              <p:cNvSpPr>
                <a:spLocks noChangeArrowheads="1"/>
              </p:cNvSpPr>
              <p:nvPr/>
            </p:nvSpPr>
            <p:spPr bwMode="auto">
              <a:xfrm>
                <a:off x="3476" y="2130"/>
                <a:ext cx="110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400" b="1">
                    <a:solidFill>
                      <a:srgbClr val="000000"/>
                    </a:solidFill>
                    <a:latin typeface="Arial" charset="0"/>
                    <a:cs typeface="Arial" charset="0"/>
                  </a:rPr>
                  <a:t>Timothy, Luke, Titus, Erastus, Aristarchus, Sopater, Secundus, Gaius, Tychicus, Trophimus, Sosthenes</a:t>
                </a:r>
              </a:p>
            </p:txBody>
          </p:sp>
          <p:sp>
            <p:nvSpPr>
              <p:cNvPr id="237700" name="Rectangle 156"/>
              <p:cNvSpPr>
                <a:spLocks noChangeArrowheads="1"/>
              </p:cNvSpPr>
              <p:nvPr/>
            </p:nvSpPr>
            <p:spPr bwMode="auto">
              <a:xfrm>
                <a:off x="3444" y="2130"/>
                <a:ext cx="116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5" name="Group 159"/>
            <p:cNvGrpSpPr>
              <a:grpSpLocks/>
            </p:cNvGrpSpPr>
            <p:nvPr/>
          </p:nvGrpSpPr>
          <p:grpSpPr bwMode="auto">
            <a:xfrm>
              <a:off x="0" y="2993"/>
              <a:ext cx="223" cy="403"/>
              <a:chOff x="0" y="2993"/>
              <a:chExt cx="223" cy="403"/>
            </a:xfrm>
          </p:grpSpPr>
          <p:sp>
            <p:nvSpPr>
              <p:cNvPr id="237697" name="Rectangle 46"/>
              <p:cNvSpPr>
                <a:spLocks noChangeArrowheads="1"/>
              </p:cNvSpPr>
              <p:nvPr/>
            </p:nvSpPr>
            <p:spPr bwMode="auto">
              <a:xfrm>
                <a:off x="32" y="2993"/>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98" name="Rectangle 158"/>
              <p:cNvSpPr>
                <a:spLocks noChangeArrowheads="1"/>
              </p:cNvSpPr>
              <p:nvPr/>
            </p:nvSpPr>
            <p:spPr bwMode="auto">
              <a:xfrm>
                <a:off x="0" y="2993"/>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6" name="Group 161"/>
            <p:cNvGrpSpPr>
              <a:grpSpLocks/>
            </p:cNvGrpSpPr>
            <p:nvPr/>
          </p:nvGrpSpPr>
          <p:grpSpPr bwMode="auto">
            <a:xfrm>
              <a:off x="223" y="2993"/>
              <a:ext cx="553" cy="403"/>
              <a:chOff x="223" y="2993"/>
              <a:chExt cx="553" cy="403"/>
            </a:xfrm>
          </p:grpSpPr>
          <p:sp>
            <p:nvSpPr>
              <p:cNvPr id="237695" name="Rectangle 47"/>
              <p:cNvSpPr>
                <a:spLocks noChangeArrowheads="1"/>
              </p:cNvSpPr>
              <p:nvPr/>
            </p:nvSpPr>
            <p:spPr bwMode="auto">
              <a:xfrm>
                <a:off x="255" y="2993"/>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6" name="Rectangle 160"/>
              <p:cNvSpPr>
                <a:spLocks noChangeArrowheads="1"/>
              </p:cNvSpPr>
              <p:nvPr/>
            </p:nvSpPr>
            <p:spPr bwMode="auto">
              <a:xfrm>
                <a:off x="223" y="2993"/>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7" name="Group 163"/>
            <p:cNvGrpSpPr>
              <a:grpSpLocks/>
            </p:cNvGrpSpPr>
            <p:nvPr/>
          </p:nvGrpSpPr>
          <p:grpSpPr bwMode="auto">
            <a:xfrm>
              <a:off x="776" y="2993"/>
              <a:ext cx="748" cy="403"/>
              <a:chOff x="776" y="2993"/>
              <a:chExt cx="748" cy="403"/>
            </a:xfrm>
          </p:grpSpPr>
          <p:sp>
            <p:nvSpPr>
              <p:cNvPr id="237693" name="Rectangle 48"/>
              <p:cNvSpPr>
                <a:spLocks noChangeArrowheads="1"/>
              </p:cNvSpPr>
              <p:nvPr/>
            </p:nvSpPr>
            <p:spPr bwMode="auto">
              <a:xfrm>
                <a:off x="808" y="2993"/>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4" name="Rectangle 162"/>
              <p:cNvSpPr>
                <a:spLocks noChangeArrowheads="1"/>
              </p:cNvSpPr>
              <p:nvPr/>
            </p:nvSpPr>
            <p:spPr bwMode="auto">
              <a:xfrm>
                <a:off x="776" y="2993"/>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8" name="Group 165"/>
            <p:cNvGrpSpPr>
              <a:grpSpLocks/>
            </p:cNvGrpSpPr>
            <p:nvPr/>
          </p:nvGrpSpPr>
          <p:grpSpPr bwMode="auto">
            <a:xfrm>
              <a:off x="1524" y="2993"/>
              <a:ext cx="856" cy="403"/>
              <a:chOff x="1524" y="2993"/>
              <a:chExt cx="856" cy="403"/>
            </a:xfrm>
          </p:grpSpPr>
          <p:sp>
            <p:nvSpPr>
              <p:cNvPr id="237691" name="Rectangle 49"/>
              <p:cNvSpPr>
                <a:spLocks noChangeArrowheads="1"/>
              </p:cNvSpPr>
              <p:nvPr/>
            </p:nvSpPr>
            <p:spPr bwMode="auto">
              <a:xfrm>
                <a:off x="1556" y="2993"/>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2" name="Rectangle 164"/>
              <p:cNvSpPr>
                <a:spLocks noChangeArrowheads="1"/>
              </p:cNvSpPr>
              <p:nvPr/>
            </p:nvSpPr>
            <p:spPr bwMode="auto">
              <a:xfrm>
                <a:off x="1524" y="2993"/>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19" name="Group 167"/>
            <p:cNvGrpSpPr>
              <a:grpSpLocks/>
            </p:cNvGrpSpPr>
            <p:nvPr/>
          </p:nvGrpSpPr>
          <p:grpSpPr bwMode="auto">
            <a:xfrm>
              <a:off x="2380" y="2993"/>
              <a:ext cx="388" cy="403"/>
              <a:chOff x="2380" y="2993"/>
              <a:chExt cx="388" cy="403"/>
            </a:xfrm>
          </p:grpSpPr>
          <p:sp>
            <p:nvSpPr>
              <p:cNvPr id="237689" name="Rectangle 50"/>
              <p:cNvSpPr>
                <a:spLocks noChangeArrowheads="1"/>
              </p:cNvSpPr>
              <p:nvPr/>
            </p:nvSpPr>
            <p:spPr bwMode="auto">
              <a:xfrm>
                <a:off x="2412" y="2993"/>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(0)</a:t>
                </a:r>
              </a:p>
            </p:txBody>
          </p:sp>
          <p:sp>
            <p:nvSpPr>
              <p:cNvPr id="237690" name="Rectangle 166"/>
              <p:cNvSpPr>
                <a:spLocks noChangeArrowheads="1"/>
              </p:cNvSpPr>
              <p:nvPr/>
            </p:nvSpPr>
            <p:spPr bwMode="auto">
              <a:xfrm>
                <a:off x="2380" y="2993"/>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0" name="Group 169"/>
            <p:cNvGrpSpPr>
              <a:grpSpLocks/>
            </p:cNvGrpSpPr>
            <p:nvPr/>
          </p:nvGrpSpPr>
          <p:grpSpPr bwMode="auto">
            <a:xfrm>
              <a:off x="2768" y="2993"/>
              <a:ext cx="676" cy="403"/>
              <a:chOff x="2768" y="2993"/>
              <a:chExt cx="676" cy="403"/>
            </a:xfrm>
          </p:grpSpPr>
          <p:sp>
            <p:nvSpPr>
              <p:cNvPr id="237687" name="Rectangle 51"/>
              <p:cNvSpPr>
                <a:spLocks noChangeArrowheads="1"/>
              </p:cNvSpPr>
              <p:nvPr/>
            </p:nvSpPr>
            <p:spPr bwMode="auto">
              <a:xfrm>
                <a:off x="2800" y="2993"/>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88" name="Rectangle 168"/>
              <p:cNvSpPr>
                <a:spLocks noChangeArrowheads="1"/>
              </p:cNvSpPr>
              <p:nvPr/>
            </p:nvSpPr>
            <p:spPr bwMode="auto">
              <a:xfrm>
                <a:off x="2768" y="2993"/>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1" name="Group 171"/>
            <p:cNvGrpSpPr>
              <a:grpSpLocks/>
            </p:cNvGrpSpPr>
            <p:nvPr/>
          </p:nvGrpSpPr>
          <p:grpSpPr bwMode="auto">
            <a:xfrm>
              <a:off x="3444" y="2993"/>
              <a:ext cx="1164" cy="403"/>
              <a:chOff x="3444" y="2993"/>
              <a:chExt cx="1164" cy="403"/>
            </a:xfrm>
          </p:grpSpPr>
          <p:sp>
            <p:nvSpPr>
              <p:cNvPr id="237685" name="Rectangle 52"/>
              <p:cNvSpPr>
                <a:spLocks noChangeArrowheads="1"/>
              </p:cNvSpPr>
              <p:nvPr/>
            </p:nvSpPr>
            <p:spPr bwMode="auto">
              <a:xfrm>
                <a:off x="3476" y="2993"/>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86" name="Rectangle 170"/>
              <p:cNvSpPr>
                <a:spLocks noChangeArrowheads="1"/>
              </p:cNvSpPr>
              <p:nvPr/>
            </p:nvSpPr>
            <p:spPr bwMode="auto">
              <a:xfrm>
                <a:off x="3444" y="2993"/>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2" name="Group 173"/>
            <p:cNvGrpSpPr>
              <a:grpSpLocks/>
            </p:cNvGrpSpPr>
            <p:nvPr/>
          </p:nvGrpSpPr>
          <p:grpSpPr bwMode="auto">
            <a:xfrm>
              <a:off x="0" y="3396"/>
              <a:ext cx="223" cy="633"/>
              <a:chOff x="0" y="3396"/>
              <a:chExt cx="223" cy="633"/>
            </a:xfrm>
          </p:grpSpPr>
          <p:sp>
            <p:nvSpPr>
              <p:cNvPr id="237683" name="Rectangle 53"/>
              <p:cNvSpPr>
                <a:spLocks noChangeArrowheads="1"/>
              </p:cNvSpPr>
              <p:nvPr/>
            </p:nvSpPr>
            <p:spPr bwMode="auto">
              <a:xfrm>
                <a:off x="32" y="3396"/>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a:t>
                </a:r>
              </a:p>
            </p:txBody>
          </p:sp>
          <p:sp>
            <p:nvSpPr>
              <p:cNvPr id="237684" name="Rectangle 172"/>
              <p:cNvSpPr>
                <a:spLocks noChangeArrowheads="1"/>
              </p:cNvSpPr>
              <p:nvPr/>
            </p:nvSpPr>
            <p:spPr bwMode="auto">
              <a:xfrm>
                <a:off x="0" y="3396"/>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3" name="Group 175"/>
            <p:cNvGrpSpPr>
              <a:grpSpLocks/>
            </p:cNvGrpSpPr>
            <p:nvPr/>
          </p:nvGrpSpPr>
          <p:grpSpPr bwMode="auto">
            <a:xfrm>
              <a:off x="223" y="3396"/>
              <a:ext cx="557" cy="633"/>
              <a:chOff x="223" y="3396"/>
              <a:chExt cx="557" cy="633"/>
            </a:xfrm>
          </p:grpSpPr>
          <p:sp>
            <p:nvSpPr>
              <p:cNvPr id="237681" name="Rectangle 54"/>
              <p:cNvSpPr>
                <a:spLocks noChangeArrowheads="1"/>
              </p:cNvSpPr>
              <p:nvPr/>
            </p:nvSpPr>
            <p:spPr bwMode="auto">
              <a:xfrm>
                <a:off x="236" y="3396"/>
                <a:ext cx="54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600" b="1">
                    <a:solidFill>
                      <a:srgbClr val="000000"/>
                    </a:solidFill>
                    <a:latin typeface="Arial" charset="0"/>
                    <a:cs typeface="Arial" charset="0"/>
                  </a:rPr>
                  <a:t>Jerusalem, Caesarea</a:t>
                </a:r>
              </a:p>
            </p:txBody>
          </p:sp>
          <p:sp>
            <p:nvSpPr>
              <p:cNvPr id="237682" name="Rectangle 174"/>
              <p:cNvSpPr>
                <a:spLocks noChangeArrowheads="1"/>
              </p:cNvSpPr>
              <p:nvPr/>
            </p:nvSpPr>
            <p:spPr bwMode="auto">
              <a:xfrm>
                <a:off x="223" y="3396"/>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4" name="Group 177"/>
            <p:cNvGrpSpPr>
              <a:grpSpLocks/>
            </p:cNvGrpSpPr>
            <p:nvPr/>
          </p:nvGrpSpPr>
          <p:grpSpPr bwMode="auto">
            <a:xfrm>
              <a:off x="776" y="3396"/>
              <a:ext cx="748" cy="633"/>
              <a:chOff x="776" y="3396"/>
              <a:chExt cx="748" cy="633"/>
            </a:xfrm>
          </p:grpSpPr>
          <p:sp>
            <p:nvSpPr>
              <p:cNvPr id="237679" name="Rectangle 55"/>
              <p:cNvSpPr>
                <a:spLocks noChangeArrowheads="1"/>
              </p:cNvSpPr>
              <p:nvPr/>
            </p:nvSpPr>
            <p:spPr bwMode="auto">
              <a:xfrm>
                <a:off x="808" y="3396"/>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21:26–26:13</a:t>
                </a:r>
              </a:p>
            </p:txBody>
          </p:sp>
          <p:sp>
            <p:nvSpPr>
              <p:cNvPr id="237680" name="Rectangle 176"/>
              <p:cNvSpPr>
                <a:spLocks noChangeArrowheads="1"/>
              </p:cNvSpPr>
              <p:nvPr/>
            </p:nvSpPr>
            <p:spPr bwMode="auto">
              <a:xfrm>
                <a:off x="776" y="3396"/>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5" name="Group 179"/>
            <p:cNvGrpSpPr>
              <a:grpSpLocks/>
            </p:cNvGrpSpPr>
            <p:nvPr/>
          </p:nvGrpSpPr>
          <p:grpSpPr bwMode="auto">
            <a:xfrm>
              <a:off x="1524" y="3396"/>
              <a:ext cx="856" cy="633"/>
              <a:chOff x="1524" y="3396"/>
              <a:chExt cx="856" cy="633"/>
            </a:xfrm>
          </p:grpSpPr>
          <p:sp>
            <p:nvSpPr>
              <p:cNvPr id="237677" name="Rectangle 56"/>
              <p:cNvSpPr>
                <a:spLocks noChangeArrowheads="1"/>
              </p:cNvSpPr>
              <p:nvPr/>
            </p:nvSpPr>
            <p:spPr bwMode="auto">
              <a:xfrm>
                <a:off x="1556" y="3396"/>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May 57-</a:t>
                </a:r>
              </a:p>
              <a:p>
                <a:r>
                  <a:rPr lang="en-US" altLang="zh-CN" sz="1800" b="1">
                    <a:solidFill>
                      <a:srgbClr val="000000"/>
                    </a:solidFill>
                    <a:latin typeface="Arial" charset="0"/>
                    <a:cs typeface="Arial" charset="0"/>
                  </a:rPr>
                  <a:t>Feb. 60</a:t>
                </a:r>
              </a:p>
            </p:txBody>
          </p:sp>
          <p:sp>
            <p:nvSpPr>
              <p:cNvPr id="237678" name="Rectangle 178"/>
              <p:cNvSpPr>
                <a:spLocks noChangeArrowheads="1"/>
              </p:cNvSpPr>
              <p:nvPr/>
            </p:nvSpPr>
            <p:spPr bwMode="auto">
              <a:xfrm>
                <a:off x="1524" y="3396"/>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6" name="Group 181"/>
            <p:cNvGrpSpPr>
              <a:grpSpLocks/>
            </p:cNvGrpSpPr>
            <p:nvPr/>
          </p:nvGrpSpPr>
          <p:grpSpPr bwMode="auto">
            <a:xfrm>
              <a:off x="2380" y="3396"/>
              <a:ext cx="388" cy="633"/>
              <a:chOff x="2380" y="3396"/>
              <a:chExt cx="388" cy="633"/>
            </a:xfrm>
          </p:grpSpPr>
          <p:sp>
            <p:nvSpPr>
              <p:cNvPr id="237675" name="Rectangle 57"/>
              <p:cNvSpPr>
                <a:spLocks noChangeArrowheads="1"/>
              </p:cNvSpPr>
              <p:nvPr/>
            </p:nvSpPr>
            <p:spPr bwMode="auto">
              <a:xfrm>
                <a:off x="2412" y="3396"/>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2.8</a:t>
                </a:r>
              </a:p>
            </p:txBody>
          </p:sp>
          <p:sp>
            <p:nvSpPr>
              <p:cNvPr id="237676" name="Rectangle 180"/>
              <p:cNvSpPr>
                <a:spLocks noChangeArrowheads="1"/>
              </p:cNvSpPr>
              <p:nvPr/>
            </p:nvSpPr>
            <p:spPr bwMode="auto">
              <a:xfrm>
                <a:off x="2380" y="3396"/>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7" name="Group 183"/>
            <p:cNvGrpSpPr>
              <a:grpSpLocks/>
            </p:cNvGrpSpPr>
            <p:nvPr/>
          </p:nvGrpSpPr>
          <p:grpSpPr bwMode="auto">
            <a:xfrm>
              <a:off x="2768" y="3396"/>
              <a:ext cx="676" cy="633"/>
              <a:chOff x="2768" y="3396"/>
              <a:chExt cx="676" cy="633"/>
            </a:xfrm>
          </p:grpSpPr>
          <p:sp>
            <p:nvSpPr>
              <p:cNvPr id="237673" name="Rectangle 58"/>
              <p:cNvSpPr>
                <a:spLocks noChangeArrowheads="1"/>
              </p:cNvSpPr>
              <p:nvPr/>
            </p:nvSpPr>
            <p:spPr bwMode="auto">
              <a:xfrm>
                <a:off x="2800" y="3396"/>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None</a:t>
                </a:r>
              </a:p>
            </p:txBody>
          </p:sp>
          <p:sp>
            <p:nvSpPr>
              <p:cNvPr id="237674" name="Rectangle 182"/>
              <p:cNvSpPr>
                <a:spLocks noChangeArrowheads="1"/>
              </p:cNvSpPr>
              <p:nvPr/>
            </p:nvSpPr>
            <p:spPr bwMode="auto">
              <a:xfrm>
                <a:off x="2768" y="3396"/>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8" name="Group 185"/>
            <p:cNvGrpSpPr>
              <a:grpSpLocks/>
            </p:cNvGrpSpPr>
            <p:nvPr/>
          </p:nvGrpSpPr>
          <p:grpSpPr bwMode="auto">
            <a:xfrm>
              <a:off x="3444" y="3396"/>
              <a:ext cx="1164" cy="633"/>
              <a:chOff x="3444" y="3396"/>
              <a:chExt cx="1164" cy="633"/>
            </a:xfrm>
          </p:grpSpPr>
          <p:sp>
            <p:nvSpPr>
              <p:cNvPr id="237671" name="Rectangle 59"/>
              <p:cNvSpPr>
                <a:spLocks noChangeArrowheads="1"/>
              </p:cNvSpPr>
              <p:nvPr/>
            </p:nvSpPr>
            <p:spPr bwMode="auto">
              <a:xfrm>
                <a:off x="3476" y="3396"/>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Timothy, Luke</a:t>
                </a:r>
              </a:p>
            </p:txBody>
          </p:sp>
          <p:sp>
            <p:nvSpPr>
              <p:cNvPr id="237672" name="Rectangle 184"/>
              <p:cNvSpPr>
                <a:spLocks noChangeArrowheads="1"/>
              </p:cNvSpPr>
              <p:nvPr/>
            </p:nvSpPr>
            <p:spPr bwMode="auto">
              <a:xfrm>
                <a:off x="3444" y="3396"/>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29" name="Group 187"/>
            <p:cNvGrpSpPr>
              <a:grpSpLocks/>
            </p:cNvGrpSpPr>
            <p:nvPr/>
          </p:nvGrpSpPr>
          <p:grpSpPr bwMode="auto">
            <a:xfrm>
              <a:off x="0" y="4029"/>
              <a:ext cx="223" cy="403"/>
              <a:chOff x="0" y="4029"/>
              <a:chExt cx="223" cy="403"/>
            </a:xfrm>
          </p:grpSpPr>
          <p:sp>
            <p:nvSpPr>
              <p:cNvPr id="237669" name="Rectangle 60"/>
              <p:cNvSpPr>
                <a:spLocks noChangeArrowheads="1"/>
              </p:cNvSpPr>
              <p:nvPr/>
            </p:nvSpPr>
            <p:spPr bwMode="auto">
              <a:xfrm>
                <a:off x="32" y="4029"/>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70" name="Rectangle 186"/>
              <p:cNvSpPr>
                <a:spLocks noChangeArrowheads="1"/>
              </p:cNvSpPr>
              <p:nvPr/>
            </p:nvSpPr>
            <p:spPr bwMode="auto">
              <a:xfrm>
                <a:off x="0" y="4029"/>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0" name="Group 189"/>
            <p:cNvGrpSpPr>
              <a:grpSpLocks/>
            </p:cNvGrpSpPr>
            <p:nvPr/>
          </p:nvGrpSpPr>
          <p:grpSpPr bwMode="auto">
            <a:xfrm>
              <a:off x="223" y="4029"/>
              <a:ext cx="553" cy="403"/>
              <a:chOff x="223" y="4029"/>
              <a:chExt cx="553" cy="403"/>
            </a:xfrm>
          </p:grpSpPr>
          <p:sp>
            <p:nvSpPr>
              <p:cNvPr id="237667" name="Rectangle 61"/>
              <p:cNvSpPr>
                <a:spLocks noChangeArrowheads="1"/>
              </p:cNvSpPr>
              <p:nvPr/>
            </p:nvSpPr>
            <p:spPr bwMode="auto">
              <a:xfrm>
                <a:off x="255" y="4029"/>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68" name="Rectangle 188"/>
              <p:cNvSpPr>
                <a:spLocks noChangeArrowheads="1"/>
              </p:cNvSpPr>
              <p:nvPr/>
            </p:nvSpPr>
            <p:spPr bwMode="auto">
              <a:xfrm>
                <a:off x="223" y="4029"/>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1" name="Group 191"/>
            <p:cNvGrpSpPr>
              <a:grpSpLocks/>
            </p:cNvGrpSpPr>
            <p:nvPr/>
          </p:nvGrpSpPr>
          <p:grpSpPr bwMode="auto">
            <a:xfrm>
              <a:off x="776" y="4029"/>
              <a:ext cx="748" cy="403"/>
              <a:chOff x="776" y="4029"/>
              <a:chExt cx="748" cy="403"/>
            </a:xfrm>
          </p:grpSpPr>
          <p:sp>
            <p:nvSpPr>
              <p:cNvPr id="237665" name="Rectangle 62"/>
              <p:cNvSpPr>
                <a:spLocks noChangeArrowheads="1"/>
              </p:cNvSpPr>
              <p:nvPr/>
            </p:nvSpPr>
            <p:spPr bwMode="auto">
              <a:xfrm>
                <a:off x="808" y="4029"/>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6" name="Rectangle 190"/>
              <p:cNvSpPr>
                <a:spLocks noChangeArrowheads="1"/>
              </p:cNvSpPr>
              <p:nvPr/>
            </p:nvSpPr>
            <p:spPr bwMode="auto">
              <a:xfrm>
                <a:off x="776" y="4029"/>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2" name="Group 193"/>
            <p:cNvGrpSpPr>
              <a:grpSpLocks/>
            </p:cNvGrpSpPr>
            <p:nvPr/>
          </p:nvGrpSpPr>
          <p:grpSpPr bwMode="auto">
            <a:xfrm>
              <a:off x="1524" y="4029"/>
              <a:ext cx="856" cy="403"/>
              <a:chOff x="1524" y="4029"/>
              <a:chExt cx="856" cy="403"/>
            </a:xfrm>
          </p:grpSpPr>
          <p:sp>
            <p:nvSpPr>
              <p:cNvPr id="237663" name="Rectangle 63"/>
              <p:cNvSpPr>
                <a:spLocks noChangeArrowheads="1"/>
              </p:cNvSpPr>
              <p:nvPr/>
            </p:nvSpPr>
            <p:spPr bwMode="auto">
              <a:xfrm>
                <a:off x="1556" y="4029"/>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4" name="Rectangle 192"/>
              <p:cNvSpPr>
                <a:spLocks noChangeArrowheads="1"/>
              </p:cNvSpPr>
              <p:nvPr/>
            </p:nvSpPr>
            <p:spPr bwMode="auto">
              <a:xfrm>
                <a:off x="1524" y="4029"/>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3" name="Group 195"/>
            <p:cNvGrpSpPr>
              <a:grpSpLocks/>
            </p:cNvGrpSpPr>
            <p:nvPr/>
          </p:nvGrpSpPr>
          <p:grpSpPr bwMode="auto">
            <a:xfrm>
              <a:off x="2380" y="4029"/>
              <a:ext cx="388" cy="403"/>
              <a:chOff x="2380" y="4029"/>
              <a:chExt cx="388" cy="403"/>
            </a:xfrm>
          </p:grpSpPr>
          <p:sp>
            <p:nvSpPr>
              <p:cNvPr id="237661" name="Rectangle 64"/>
              <p:cNvSpPr>
                <a:spLocks noChangeArrowheads="1"/>
              </p:cNvSpPr>
              <p:nvPr/>
            </p:nvSpPr>
            <p:spPr bwMode="auto">
              <a:xfrm>
                <a:off x="2412" y="4029"/>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(0)</a:t>
                </a:r>
              </a:p>
            </p:txBody>
          </p:sp>
          <p:sp>
            <p:nvSpPr>
              <p:cNvPr id="237662" name="Rectangle 194"/>
              <p:cNvSpPr>
                <a:spLocks noChangeArrowheads="1"/>
              </p:cNvSpPr>
              <p:nvPr/>
            </p:nvSpPr>
            <p:spPr bwMode="auto">
              <a:xfrm>
                <a:off x="2380" y="4029"/>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4" name="Group 197"/>
            <p:cNvGrpSpPr>
              <a:grpSpLocks/>
            </p:cNvGrpSpPr>
            <p:nvPr/>
          </p:nvGrpSpPr>
          <p:grpSpPr bwMode="auto">
            <a:xfrm>
              <a:off x="2768" y="4029"/>
              <a:ext cx="676" cy="403"/>
              <a:chOff x="2768" y="4029"/>
              <a:chExt cx="676" cy="403"/>
            </a:xfrm>
          </p:grpSpPr>
          <p:sp>
            <p:nvSpPr>
              <p:cNvPr id="237659" name="Rectangle 65"/>
              <p:cNvSpPr>
                <a:spLocks noChangeArrowheads="1"/>
              </p:cNvSpPr>
              <p:nvPr/>
            </p:nvSpPr>
            <p:spPr bwMode="auto">
              <a:xfrm>
                <a:off x="2800" y="4029"/>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0" name="Rectangle 196"/>
              <p:cNvSpPr>
                <a:spLocks noChangeArrowheads="1"/>
              </p:cNvSpPr>
              <p:nvPr/>
            </p:nvSpPr>
            <p:spPr bwMode="auto">
              <a:xfrm>
                <a:off x="2768" y="4029"/>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5" name="Group 199"/>
            <p:cNvGrpSpPr>
              <a:grpSpLocks/>
            </p:cNvGrpSpPr>
            <p:nvPr/>
          </p:nvGrpSpPr>
          <p:grpSpPr bwMode="auto">
            <a:xfrm>
              <a:off x="3444" y="4029"/>
              <a:ext cx="1164" cy="403"/>
              <a:chOff x="3444" y="4029"/>
              <a:chExt cx="1164" cy="403"/>
            </a:xfrm>
          </p:grpSpPr>
          <p:sp>
            <p:nvSpPr>
              <p:cNvPr id="237657" name="Rectangle 66"/>
              <p:cNvSpPr>
                <a:spLocks noChangeArrowheads="1"/>
              </p:cNvSpPr>
              <p:nvPr/>
            </p:nvSpPr>
            <p:spPr bwMode="auto">
              <a:xfrm>
                <a:off x="3476" y="4029"/>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58" name="Rectangle 198"/>
              <p:cNvSpPr>
                <a:spLocks noChangeArrowheads="1"/>
              </p:cNvSpPr>
              <p:nvPr/>
            </p:nvSpPr>
            <p:spPr bwMode="auto">
              <a:xfrm>
                <a:off x="3444" y="4029"/>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6" name="Group 201"/>
            <p:cNvGrpSpPr>
              <a:grpSpLocks/>
            </p:cNvGrpSpPr>
            <p:nvPr/>
          </p:nvGrpSpPr>
          <p:grpSpPr bwMode="auto">
            <a:xfrm>
              <a:off x="0" y="4432"/>
              <a:ext cx="223" cy="633"/>
              <a:chOff x="0" y="4432"/>
              <a:chExt cx="223" cy="633"/>
            </a:xfrm>
          </p:grpSpPr>
          <p:sp>
            <p:nvSpPr>
              <p:cNvPr id="237655" name="Rectangle 67"/>
              <p:cNvSpPr>
                <a:spLocks noChangeArrowheads="1"/>
              </p:cNvSpPr>
              <p:nvPr/>
            </p:nvSpPr>
            <p:spPr bwMode="auto">
              <a:xfrm>
                <a:off x="32" y="4432"/>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a:t>
                </a:r>
              </a:p>
            </p:txBody>
          </p:sp>
          <p:sp>
            <p:nvSpPr>
              <p:cNvPr id="237656" name="Rectangle 200"/>
              <p:cNvSpPr>
                <a:spLocks noChangeArrowheads="1"/>
              </p:cNvSpPr>
              <p:nvPr/>
            </p:nvSpPr>
            <p:spPr bwMode="auto">
              <a:xfrm>
                <a:off x="0" y="4432"/>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7" name="Group 203"/>
            <p:cNvGrpSpPr>
              <a:grpSpLocks/>
            </p:cNvGrpSpPr>
            <p:nvPr/>
          </p:nvGrpSpPr>
          <p:grpSpPr bwMode="auto">
            <a:xfrm>
              <a:off x="223" y="4432"/>
              <a:ext cx="553" cy="633"/>
              <a:chOff x="223" y="4432"/>
              <a:chExt cx="553" cy="633"/>
            </a:xfrm>
          </p:grpSpPr>
          <p:sp>
            <p:nvSpPr>
              <p:cNvPr id="237653" name="Rectangle 68"/>
              <p:cNvSpPr>
                <a:spLocks noChangeArrowheads="1"/>
              </p:cNvSpPr>
              <p:nvPr/>
            </p:nvSpPr>
            <p:spPr bwMode="auto">
              <a:xfrm>
                <a:off x="255" y="4432"/>
                <a:ext cx="48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Rome</a:t>
                </a:r>
              </a:p>
            </p:txBody>
          </p:sp>
          <p:sp>
            <p:nvSpPr>
              <p:cNvPr id="237654" name="Rectangle 202"/>
              <p:cNvSpPr>
                <a:spLocks noChangeArrowheads="1"/>
              </p:cNvSpPr>
              <p:nvPr/>
            </p:nvSpPr>
            <p:spPr bwMode="auto">
              <a:xfrm>
                <a:off x="223" y="4432"/>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8" name="Group 205"/>
            <p:cNvGrpSpPr>
              <a:grpSpLocks/>
            </p:cNvGrpSpPr>
            <p:nvPr/>
          </p:nvGrpSpPr>
          <p:grpSpPr bwMode="auto">
            <a:xfrm>
              <a:off x="776" y="4432"/>
              <a:ext cx="748" cy="633"/>
              <a:chOff x="776" y="4432"/>
              <a:chExt cx="748" cy="633"/>
            </a:xfrm>
          </p:grpSpPr>
          <p:sp>
            <p:nvSpPr>
              <p:cNvPr id="237651" name="Rectangle 69"/>
              <p:cNvSpPr>
                <a:spLocks noChangeArrowheads="1"/>
              </p:cNvSpPr>
              <p:nvPr/>
            </p:nvSpPr>
            <p:spPr bwMode="auto">
              <a:xfrm>
                <a:off x="808" y="4432"/>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27:1–28:31</a:t>
                </a:r>
                <a:endParaRPr lang="en-US" altLang="zh-CN" sz="2000" b="1">
                  <a:solidFill>
                    <a:srgbClr val="000000"/>
                  </a:solidFill>
                  <a:latin typeface="Arial" charset="0"/>
                  <a:cs typeface="Arial" charset="0"/>
                </a:endParaRPr>
              </a:p>
              <a:p>
                <a:pPr eaLnBrk="0" hangingPunct="0"/>
                <a:endParaRPr lang="en-US" altLang="zh-CN" sz="2000" b="1">
                  <a:solidFill>
                    <a:srgbClr val="000000"/>
                  </a:solidFill>
                  <a:latin typeface="Arial" charset="0"/>
                  <a:cs typeface="Arial" charset="0"/>
                </a:endParaRPr>
              </a:p>
            </p:txBody>
          </p:sp>
          <p:sp>
            <p:nvSpPr>
              <p:cNvPr id="237652" name="Rectangle 204"/>
              <p:cNvSpPr>
                <a:spLocks noChangeArrowheads="1"/>
              </p:cNvSpPr>
              <p:nvPr/>
            </p:nvSpPr>
            <p:spPr bwMode="auto">
              <a:xfrm>
                <a:off x="776" y="4432"/>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9" name="Group 207"/>
            <p:cNvGrpSpPr>
              <a:grpSpLocks/>
            </p:cNvGrpSpPr>
            <p:nvPr/>
          </p:nvGrpSpPr>
          <p:grpSpPr bwMode="auto">
            <a:xfrm>
              <a:off x="1524" y="4432"/>
              <a:ext cx="856" cy="633"/>
              <a:chOff x="1524" y="4432"/>
              <a:chExt cx="856" cy="633"/>
            </a:xfrm>
          </p:grpSpPr>
          <p:sp>
            <p:nvSpPr>
              <p:cNvPr id="237649" name="Rectangle 70"/>
              <p:cNvSpPr>
                <a:spLocks noChangeArrowheads="1"/>
              </p:cNvSpPr>
              <p:nvPr/>
            </p:nvSpPr>
            <p:spPr bwMode="auto">
              <a:xfrm>
                <a:off x="1556" y="4432"/>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Feb 60-</a:t>
                </a:r>
              </a:p>
              <a:p>
                <a:r>
                  <a:rPr lang="en-US" altLang="zh-CN" sz="2000" b="1">
                    <a:solidFill>
                      <a:srgbClr val="000000"/>
                    </a:solidFill>
                    <a:latin typeface="Arial" charset="0"/>
                    <a:cs typeface="Arial" charset="0"/>
                  </a:rPr>
                  <a:t>Spring 62</a:t>
                </a:r>
              </a:p>
            </p:txBody>
          </p:sp>
          <p:sp>
            <p:nvSpPr>
              <p:cNvPr id="237650" name="Rectangle 206"/>
              <p:cNvSpPr>
                <a:spLocks noChangeArrowheads="1"/>
              </p:cNvSpPr>
              <p:nvPr/>
            </p:nvSpPr>
            <p:spPr bwMode="auto">
              <a:xfrm>
                <a:off x="1524" y="4432"/>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40" name="Group 209"/>
            <p:cNvGrpSpPr>
              <a:grpSpLocks/>
            </p:cNvGrpSpPr>
            <p:nvPr/>
          </p:nvGrpSpPr>
          <p:grpSpPr bwMode="auto">
            <a:xfrm>
              <a:off x="2380" y="4432"/>
              <a:ext cx="388" cy="633"/>
              <a:chOff x="2380" y="4432"/>
              <a:chExt cx="388" cy="633"/>
            </a:xfrm>
          </p:grpSpPr>
          <p:sp>
            <p:nvSpPr>
              <p:cNvPr id="237647" name="Rectangle 71"/>
              <p:cNvSpPr>
                <a:spLocks noChangeArrowheads="1"/>
              </p:cNvSpPr>
              <p:nvPr/>
            </p:nvSpPr>
            <p:spPr bwMode="auto">
              <a:xfrm>
                <a:off x="2412" y="4432"/>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2.2</a:t>
                </a:r>
              </a:p>
            </p:txBody>
          </p:sp>
          <p:sp>
            <p:nvSpPr>
              <p:cNvPr id="237648" name="Rectangle 208"/>
              <p:cNvSpPr>
                <a:spLocks noChangeArrowheads="1"/>
              </p:cNvSpPr>
              <p:nvPr/>
            </p:nvSpPr>
            <p:spPr bwMode="auto">
              <a:xfrm>
                <a:off x="2380" y="4432"/>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41" name="Group 211"/>
            <p:cNvGrpSpPr>
              <a:grpSpLocks/>
            </p:cNvGrpSpPr>
            <p:nvPr/>
          </p:nvGrpSpPr>
          <p:grpSpPr bwMode="auto">
            <a:xfrm>
              <a:off x="2768" y="4432"/>
              <a:ext cx="676" cy="633"/>
              <a:chOff x="2768" y="4432"/>
              <a:chExt cx="676" cy="633"/>
            </a:xfrm>
          </p:grpSpPr>
          <p:sp>
            <p:nvSpPr>
              <p:cNvPr id="237645" name="Rectangle 72"/>
              <p:cNvSpPr>
                <a:spLocks noChangeArrowheads="1"/>
              </p:cNvSpPr>
              <p:nvPr/>
            </p:nvSpPr>
            <p:spPr bwMode="auto">
              <a:xfrm>
                <a:off x="2800" y="4432"/>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800" b="1">
                    <a:solidFill>
                      <a:srgbClr val="000000"/>
                    </a:solidFill>
                    <a:latin typeface="Arial" charset="0"/>
                    <a:cs typeface="Arial" charset="0"/>
                  </a:rPr>
                  <a:t>Eph., Col., Phil., Philem.</a:t>
                </a:r>
              </a:p>
            </p:txBody>
          </p:sp>
          <p:sp>
            <p:nvSpPr>
              <p:cNvPr id="237646" name="Rectangle 210"/>
              <p:cNvSpPr>
                <a:spLocks noChangeArrowheads="1"/>
              </p:cNvSpPr>
              <p:nvPr/>
            </p:nvSpPr>
            <p:spPr bwMode="auto">
              <a:xfrm>
                <a:off x="2768" y="4432"/>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42" name="Group 213"/>
            <p:cNvGrpSpPr>
              <a:grpSpLocks/>
            </p:cNvGrpSpPr>
            <p:nvPr/>
          </p:nvGrpSpPr>
          <p:grpSpPr bwMode="auto">
            <a:xfrm>
              <a:off x="3444" y="4432"/>
              <a:ext cx="1164" cy="633"/>
              <a:chOff x="3444" y="4432"/>
              <a:chExt cx="1164" cy="633"/>
            </a:xfrm>
          </p:grpSpPr>
          <p:sp>
            <p:nvSpPr>
              <p:cNvPr id="237643" name="Rectangle 73"/>
              <p:cNvSpPr>
                <a:spLocks noChangeArrowheads="1"/>
              </p:cNvSpPr>
              <p:nvPr/>
            </p:nvSpPr>
            <p:spPr bwMode="auto">
              <a:xfrm>
                <a:off x="3476" y="4432"/>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a:solidFill>
                      <a:srgbClr val="000000"/>
                    </a:solidFill>
                    <a:latin typeface="Arial" charset="0"/>
                    <a:cs typeface="Arial" charset="0"/>
                  </a:rPr>
                  <a:t>Timothy, Luke</a:t>
                </a:r>
              </a:p>
            </p:txBody>
          </p:sp>
          <p:sp>
            <p:nvSpPr>
              <p:cNvPr id="237644" name="Rectangle 212"/>
              <p:cNvSpPr>
                <a:spLocks noChangeArrowheads="1"/>
              </p:cNvSpPr>
              <p:nvPr/>
            </p:nvSpPr>
            <p:spPr bwMode="auto">
              <a:xfrm>
                <a:off x="3444" y="4432"/>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sp>
        <p:nvSpPr>
          <p:cNvPr id="237572" name="Rectangle 215"/>
          <p:cNvSpPr>
            <a:spLocks noGrp="1" noChangeArrowheads="1"/>
          </p:cNvSpPr>
          <p:nvPr>
            <p:ph type="title" idx="4294967295"/>
          </p:nvPr>
        </p:nvSpPr>
        <p:spPr>
          <a:xfrm>
            <a:off x="971567" y="-2946"/>
            <a:ext cx="6913563" cy="590092"/>
          </a:xfrm>
          <a:solidFill>
            <a:schemeClr val="hlink"/>
          </a:solidFill>
        </p:spPr>
        <p:txBody>
          <a:bodyPr lIns="91334" tIns="45667" rIns="91334" bIns="45667">
            <a:spAutoFit/>
          </a:bodyPr>
          <a:lstStyle/>
          <a:p>
            <a:pPr eaLnBrk="1" hangingPunct="1"/>
            <a:r>
              <a:rPr lang="en-US" altLang="zh-CN" sz="3200" b="1" dirty="0">
                <a:solidFill>
                  <a:srgbClr val="FFFF00"/>
                </a:solidFill>
                <a:latin typeface="Arial" charset="0"/>
                <a:ea typeface="ＭＳ Ｐゴシック" charset="0"/>
                <a:cs typeface="Arial" charset="0"/>
              </a:rPr>
              <a:t>Paul</a:t>
            </a:r>
            <a:r>
              <a:rPr lang="uk-UA" altLang="zh-CN" sz="3200" b="1" dirty="0">
                <a:solidFill>
                  <a:srgbClr val="FFFF00"/>
                </a:solidFill>
                <a:latin typeface="Arial" charset="0"/>
                <a:ea typeface="ＭＳ Ｐゴシック" charset="0"/>
                <a:cs typeface="Arial" charset="0"/>
              </a:rPr>
              <a:t>'</a:t>
            </a:r>
            <a:r>
              <a:rPr lang="en-US" altLang="zh-CN" sz="3200" b="1" dirty="0">
                <a:solidFill>
                  <a:srgbClr val="FFFF00"/>
                </a:solidFill>
                <a:latin typeface="Arial" charset="0"/>
                <a:ea typeface="ＭＳ Ｐゴシック" charset="0"/>
                <a:cs typeface="Arial" charset="0"/>
              </a:rPr>
              <a:t>s Missionary Journeys</a:t>
            </a:r>
            <a:endParaRPr lang="en-US" sz="3200" b="1" dirty="0">
              <a:solidFill>
                <a:srgbClr val="FFFF00"/>
              </a:solidFill>
              <a:latin typeface="Arial" charset="0"/>
              <a:ea typeface="ＭＳ Ｐゴシック"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313976"/>
            <a:ext cx="9144000" cy="4491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239620"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3502043" y="2132857"/>
            <a:ext cx="5641963" cy="4725144"/>
          </a:xfrm>
          <a:prstGeom prst="rect">
            <a:avLst/>
          </a:prstGeom>
        </p:spPr>
      </p:pic>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Interpretation</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Superb Style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Universal message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Holy Spirit</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Gentile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Comprehensive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Sermons</a:t>
            </a:r>
          </a:p>
          <a:p>
            <a:pPr marL="621596" lvl="1" indent="-621596" algn="l">
              <a:lnSpc>
                <a:spcPct val="90000"/>
              </a:lnSpc>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Contrasts with Luke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Journeys </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Gospel Progress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11" end="11"/>
                                            </p:txEl>
                                          </p:spTgt>
                                        </p:tgtEl>
                                        <p:attrNameLst>
                                          <p:attrName>style.visibility</p:attrName>
                                        </p:attrNameLst>
                                      </p:cBhvr>
                                      <p:to>
                                        <p:strVal val="visible"/>
                                      </p:to>
                                    </p:set>
                                    <p:anim calcmode="lin" valueType="num">
                                      <p:cBhvr additive="base">
                                        <p:cTn id="7" dur="500" fill="hold"/>
                                        <p:tgtEl>
                                          <p:spTgt spid="54276">
                                            <p:txEl>
                                              <p:pRg st="11" end="1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160207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a:latin typeface="Arial" charset="0"/>
                <a:ea typeface="ＭＳ Ｐゴシック" charset="0"/>
                <a:cs typeface="Arial" charset="0"/>
              </a:rPr>
              <a:t>Gospel Progress</a:t>
            </a:r>
          </a:p>
        </p:txBody>
      </p:sp>
      <p:sp>
        <p:nvSpPr>
          <p:cNvPr id="433154" name="Text Box 2"/>
          <p:cNvSpPr txBox="1">
            <a:spLocks noChangeArrowheads="1"/>
          </p:cNvSpPr>
          <p:nvPr/>
        </p:nvSpPr>
        <p:spPr bwMode="auto">
          <a:xfrm>
            <a:off x="8458205"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124</a:t>
            </a: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00"/>
                </a:solidFill>
                <a:latin typeface="Arial" charset="0"/>
                <a:ea typeface="Arial" charset="0"/>
                <a:cs typeface="Arial" charset="0"/>
              </a:rPr>
              <a:t>The </a:t>
            </a:r>
            <a:r>
              <a:rPr lang="en-US" altLang="zh-CN" sz="2800" b="1" u="sng">
                <a:solidFill>
                  <a:srgbClr val="FFFF00"/>
                </a:solidFill>
                <a:latin typeface="Arial" charset="0"/>
                <a:ea typeface="Arial" charset="0"/>
                <a:cs typeface="Arial" charset="0"/>
              </a:rPr>
              <a:t>progress of the gospel</a:t>
            </a:r>
            <a:r>
              <a:rPr lang="en-US" altLang="zh-CN" sz="2800" b="1">
                <a:solidFill>
                  <a:srgbClr val="FFFF00"/>
                </a:solidFill>
                <a:latin typeface="Arial" charset="0"/>
                <a:ea typeface="Arial" charset="0"/>
                <a:cs typeface="Arial" charset="0"/>
              </a:rPr>
              <a:t> in Acts is seen by contrasting the beginning and the end: </a:t>
            </a:r>
            <a:endParaRPr lang="en-US" sz="2800" b="1">
              <a:solidFill>
                <a:srgbClr val="FFFF00"/>
              </a:solidFill>
              <a:latin typeface="Arial" charset="0"/>
              <a:ea typeface="Arial" charset="0"/>
              <a:cs typeface="Arial"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AD</a:t>
              </a: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33</a:t>
            </a: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62</a:t>
            </a: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Church</a:t>
              </a: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Non-existent</a:t>
            </a: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Thriving</a:t>
            </a: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Composition of believers</a:t>
              </a: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100% Jewish</a:t>
            </a: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Mostly Gentiles</a:t>
            </a: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Location</a:t>
              </a: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Jerusalem</a:t>
            </a: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solidFill>
                  <a:srgbClr val="000000"/>
                </a:solidFill>
                <a:latin typeface="Arial" charset="0"/>
                <a:ea typeface="Arial" charset="0"/>
                <a:cs typeface="Arial" charset="0"/>
              </a:rPr>
              <a:t>Rome</a:t>
            </a: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endParaRPr lang="en-US" altLang="zh-CN" b="1">
                  <a:solidFill>
                    <a:srgbClr val="000000"/>
                  </a:solidFill>
                  <a:latin typeface="Arial" charset="0"/>
                  <a:ea typeface="Arial" charset="0"/>
                  <a:cs typeface="Arial"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sz="3200" b="1">
                    <a:solidFill>
                      <a:srgbClr val="FFFFFF"/>
                    </a:solidFill>
                    <a:latin typeface="Arial" charset="0"/>
                    <a:ea typeface="Arial" charset="0"/>
                    <a:cs typeface="Arial" charset="0"/>
                  </a:rPr>
                  <a:t>Acts 1</a:t>
                </a: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sz="3200" b="1">
                    <a:solidFill>
                      <a:srgbClr val="FFFFFF"/>
                    </a:solidFill>
                    <a:latin typeface="Arial" charset="0"/>
                    <a:ea typeface="Arial" charset="0"/>
                    <a:cs typeface="Arial" charset="0"/>
                  </a:rPr>
                  <a:t>Acts 28</a:t>
                </a: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Central Figure</a:t>
                </a: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Peter</a:t>
              </a:r>
            </a:p>
            <a:p>
              <a:r>
                <a:rPr lang="en-US" altLang="zh-CN" b="1">
                  <a:solidFill>
                    <a:srgbClr val="000000"/>
                  </a:solidFill>
                  <a:latin typeface="Arial" charset="0"/>
                  <a:ea typeface="Arial" charset="0"/>
                  <a:cs typeface="Arial" charset="0"/>
                </a:rPr>
                <a:t>(narrow ministry)</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Paul</a:t>
              </a:r>
            </a:p>
            <a:p>
              <a:r>
                <a:rPr lang="en-US" altLang="zh-CN" b="1">
                  <a:solidFill>
                    <a:srgbClr val="000000"/>
                  </a:solidFill>
                  <a:latin typeface="Arial" charset="0"/>
                  <a:ea typeface="Arial" charset="0"/>
                  <a:cs typeface="Arial" charset="0"/>
                </a:rPr>
                <a:t>(broad ministry)</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solidFill>
                  <a:srgbClr val="000000"/>
                </a:solidFill>
                <a:latin typeface="Arial" charset="0"/>
                <a:cs typeface="Arial" charset="0"/>
              </a:endParaRPr>
            </a:p>
          </p:txBody>
        </p:sp>
      </p:grpSp>
    </p:spTree>
    <p:extLst>
      <p:ext uri="{BB962C8B-B14F-4D97-AF65-F5344CB8AC3E}">
        <p14:creationId xmlns:p14="http://schemas.microsoft.com/office/powerpoint/2010/main" val="2160698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ru-RU" altLang="ja-JP" sz="3200" b="1" dirty="0">
                <a:solidFill>
                  <a:schemeClr val="bg1"/>
                </a:solidFill>
                <a:latin typeface="Arial" charset="0"/>
              </a:rPr>
              <a:t>"</a:t>
            </a:r>
            <a:r>
              <a:rPr lang="en-US" altLang="ja-JP" sz="3200" b="1" dirty="0">
                <a:solidFill>
                  <a:schemeClr val="bg1"/>
                </a:solidFill>
                <a:latin typeface="Arial" charset="0"/>
              </a:rPr>
              <a:t>But you shall receive power when the Holy Spirit has come upon you; and you shall be My witnesses both in </a:t>
            </a:r>
            <a:r>
              <a:rPr lang="en-US" altLang="ja-JP" sz="3200" b="1" dirty="0">
                <a:solidFill>
                  <a:srgbClr val="FF8000"/>
                </a:solidFill>
                <a:latin typeface="Arial" charset="0"/>
              </a:rPr>
              <a:t>Jerusalem</a:t>
            </a:r>
            <a:r>
              <a:rPr lang="en-US" altLang="ja-JP" sz="3200" b="1" dirty="0">
                <a:solidFill>
                  <a:schemeClr val="bg1"/>
                </a:solidFill>
                <a:latin typeface="Arial" charset="0"/>
              </a:rPr>
              <a:t>, and in all Judea and Samaria, and </a:t>
            </a:r>
            <a:r>
              <a:rPr lang="en-US" altLang="ja-JP" sz="3200" b="1" i="1" dirty="0">
                <a:solidFill>
                  <a:srgbClr val="FFFF00"/>
                </a:solidFill>
                <a:latin typeface="Arial" charset="0"/>
              </a:rPr>
              <a:t>even to the remotest part of the earth</a:t>
            </a:r>
            <a:r>
              <a:rPr lang="en-US" altLang="ja-JP" sz="3200" b="1" dirty="0">
                <a:solidFill>
                  <a:schemeClr val="bg1"/>
                </a:solidFill>
                <a:latin typeface="Arial" charset="0"/>
              </a:rPr>
              <a:t>.</a:t>
            </a:r>
            <a:r>
              <a:rPr lang="ru-RU" altLang="ja-JP" sz="3200" b="1" dirty="0">
                <a:solidFill>
                  <a:schemeClr val="bg1"/>
                </a:solidFill>
                <a:latin typeface="Arial" charset="0"/>
              </a:rPr>
              <a:t>"</a:t>
            </a:r>
            <a:endParaRPr lang="en-US" sz="3200" b="1" dirty="0">
              <a:solidFill>
                <a:schemeClr val="bg1"/>
              </a:solidFill>
              <a:latin typeface="Arial"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endParaRPr lang="en-US"/>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algn="l" eaLnBrk="0" hangingPunct="0">
              <a:defRPr/>
            </a:pPr>
            <a:r>
              <a:rPr lang="en-US" sz="3200" b="1" dirty="0">
                <a:solidFill>
                  <a:schemeClr val="bg1"/>
                </a:solidFill>
                <a:effectLst>
                  <a:glow rad="101600">
                    <a:schemeClr val="tx1">
                      <a:alpha val="75000"/>
                    </a:schemeClr>
                  </a:glow>
                </a:effectLst>
                <a:latin typeface="Arial" pitchFamily="-112" charset="0"/>
                <a:ea typeface="+mn-ea"/>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ru-RU" altLang="ja-JP" sz="3200" b="1" dirty="0">
                <a:solidFill>
                  <a:srgbClr val="FFFF00"/>
                </a:solidFill>
                <a:effectLst>
                  <a:glow rad="101600">
                    <a:schemeClr val="tx1">
                      <a:alpha val="75000"/>
                    </a:schemeClr>
                  </a:glow>
                </a:effectLst>
                <a:latin typeface="Arial" charset="0"/>
              </a:rPr>
              <a:t>"</a:t>
            </a:r>
            <a:r>
              <a:rPr lang="en-US" altLang="ja-JP" sz="3200" b="1" dirty="0">
                <a:solidFill>
                  <a:srgbClr val="FFFF00"/>
                </a:solidFill>
                <a:effectLst>
                  <a:glow rad="101600">
                    <a:schemeClr val="tx1">
                      <a:alpha val="75000"/>
                    </a:schemeClr>
                  </a:glow>
                </a:effectLst>
                <a:latin typeface="Arial" charset="0"/>
              </a:rPr>
              <a:t>remotest part</a:t>
            </a:r>
            <a:r>
              <a:rPr lang="ru-RU" altLang="ja-JP" sz="3200" b="1" dirty="0">
                <a:solidFill>
                  <a:srgbClr val="FFFF00"/>
                </a:solidFill>
                <a:effectLst>
                  <a:glow rad="101600">
                    <a:schemeClr val="tx1">
                      <a:alpha val="75000"/>
                    </a:schemeClr>
                  </a:glow>
                </a:effectLst>
                <a:latin typeface="Arial" charset="0"/>
              </a:rPr>
              <a:t>"</a:t>
            </a:r>
            <a:endParaRPr lang="en-US" sz="3200" b="1" dirty="0">
              <a:solidFill>
                <a:srgbClr val="FFFF00"/>
              </a:solidFill>
              <a:effectLst>
                <a:glow rad="101600">
                  <a:schemeClr val="tx1">
                    <a:alpha val="75000"/>
                  </a:schemeClr>
                </a:glow>
              </a:effectLst>
              <a:latin typeface="Arial"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endParaRPr lang="en-US"/>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endParaRPr lang="en-US"/>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algn="l" eaLnBrk="0" hangingPunct="0">
              <a:defRPr/>
            </a:pPr>
            <a:r>
              <a:rPr lang="en-US" sz="3200" b="1">
                <a:solidFill>
                  <a:schemeClr val="bg1"/>
                </a:solidFill>
                <a:effectLst>
                  <a:glow rad="101600">
                    <a:schemeClr val="tx1">
                      <a:alpha val="75000"/>
                    </a:schemeClr>
                  </a:glow>
                </a:effectLst>
                <a:latin typeface="Arial" pitchFamily="-112" charset="0"/>
                <a:ea typeface="+mn-ea"/>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algn="l" eaLnBrk="0" hangingPunct="0">
              <a:defRPr/>
            </a:pPr>
            <a:r>
              <a:rPr lang="en-US" sz="3200" b="1" dirty="0">
                <a:solidFill>
                  <a:srgbClr val="FF8000"/>
                </a:solidFill>
                <a:effectLst>
                  <a:glow rad="101600">
                    <a:schemeClr val="tx1">
                      <a:alpha val="75000"/>
                    </a:schemeClr>
                  </a:glow>
                </a:effectLst>
                <a:latin typeface="Arial" pitchFamily="-112" charset="0"/>
                <a:ea typeface="+mn-ea"/>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defTabSz="913370"/>
            <a:endParaRPr lang="en-US">
              <a:latin typeface="Times New Roman" pitchFamily="-110" charset="0"/>
            </a:endParaRPr>
          </a:p>
        </p:txBody>
      </p:sp>
      <p:pic>
        <p:nvPicPr>
          <p:cNvPr id="2437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646" r="3076"/>
          <a:stretch>
            <a:fillRect/>
          </a:stretch>
        </p:blipFill>
        <p:spPr bwMode="auto">
          <a:xfrm>
            <a:off x="0" y="0"/>
            <a:ext cx="5867400"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740151"/>
            <a:ext cx="5638800"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643068"/>
            <a:ext cx="4267200" cy="231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6" name="Text Box 5"/>
          <p:cNvSpPr txBox="1">
            <a:spLocks noChangeArrowheads="1"/>
          </p:cNvSpPr>
          <p:nvPr/>
        </p:nvSpPr>
        <p:spPr bwMode="auto">
          <a:xfrm>
            <a:off x="8388358" y="14297"/>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134</a:t>
            </a:r>
          </a:p>
        </p:txBody>
      </p:sp>
      <p:sp>
        <p:nvSpPr>
          <p:cNvPr id="243717" name="Rectangle 7"/>
          <p:cNvSpPr>
            <a:spLocks noGrp="1" noChangeArrowheads="1"/>
          </p:cNvSpPr>
          <p:nvPr>
            <p:ph type="title" idx="4294967295"/>
          </p:nvPr>
        </p:nvSpPr>
        <p:spPr>
          <a:xfrm>
            <a:off x="5943617" y="3985367"/>
            <a:ext cx="2987675" cy="1754327"/>
          </a:xfrm>
          <a:solidFill>
            <a:schemeClr val="hlink"/>
          </a:solidFill>
        </p:spPr>
        <p:txBody>
          <a:bodyPr lIns="91334" tIns="45667" rIns="91334" bIns="45667">
            <a:spAutoFit/>
          </a:bodyPr>
          <a:lstStyle/>
          <a:p>
            <a:pPr eaLnBrk="1" hangingPunct="1"/>
            <a:r>
              <a:rPr lang="en-US" sz="3600" b="1" dirty="0">
                <a:solidFill>
                  <a:srgbClr val="FFFF00"/>
                </a:solidFill>
                <a:latin typeface="Arial" charset="0"/>
                <a:ea typeface="ＭＳ Ｐゴシック" charset="0"/>
                <a:cs typeface="Arial" charset="0"/>
              </a:rPr>
              <a:t>The Spread of the Gospel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ppt_x"/>
                                          </p:val>
                                        </p:tav>
                                        <p:tav tm="100000">
                                          <p:val>
                                            <p:strVal val="#ppt_x"/>
                                          </p:val>
                                        </p:tav>
                                      </p:tavLst>
                                    </p:anim>
                                    <p:anim calcmode="lin" valueType="num">
                                      <p:cBhvr additive="base">
                                        <p:cTn id="8" dur="500" fill="hold"/>
                                        <p:tgtEl>
                                          <p:spTgt spid="716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1684"/>
                                        </p:tgtEl>
                                        <p:attrNameLst>
                                          <p:attrName>style.visibility</p:attrName>
                                        </p:attrNameLst>
                                      </p:cBhvr>
                                      <p:to>
                                        <p:strVal val="visible"/>
                                      </p:to>
                                    </p:set>
                                    <p:anim calcmode="lin" valueType="num">
                                      <p:cBhvr additive="base">
                                        <p:cTn id="13" dur="500" fill="hold"/>
                                        <p:tgtEl>
                                          <p:spTgt spid="71684"/>
                                        </p:tgtEl>
                                        <p:attrNameLst>
                                          <p:attrName>ppt_x</p:attrName>
                                        </p:attrNameLst>
                                      </p:cBhvr>
                                      <p:tavLst>
                                        <p:tav tm="0">
                                          <p:val>
                                            <p:strVal val="1+#ppt_w/2"/>
                                          </p:val>
                                        </p:tav>
                                        <p:tav tm="100000">
                                          <p:val>
                                            <p:strVal val="#ppt_x"/>
                                          </p:val>
                                        </p:tav>
                                      </p:tavLst>
                                    </p:anim>
                                    <p:anim calcmode="lin" valueType="num">
                                      <p:cBhvr additive="base">
                                        <p:cTn id="14" dur="500" fill="hold"/>
                                        <p:tgtEl>
                                          <p:spTgt spid="71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endParaRPr lang="en-US">
              <a:solidFill>
                <a:srgbClr val="000000"/>
              </a:solidFill>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l">
              <a:spcBef>
                <a:spcPct val="50000"/>
              </a:spcBef>
              <a:defRPr/>
            </a:pPr>
            <a:r>
              <a:rPr lang="en-US" sz="2800" b="1" u="sng" dirty="0">
                <a:solidFill>
                  <a:srgbClr val="000000"/>
                </a:solidFill>
                <a:latin typeface="Arial" charset="0"/>
                <a:ea typeface="+mn-ea"/>
                <a:cs typeface="+mn-cs"/>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FontTx/>
              <a:buAutoNum type="arabicPeriod"/>
            </a:pPr>
            <a:r>
              <a:rPr lang="en-US" sz="2800" b="1">
                <a:solidFill>
                  <a:srgbClr val="003300"/>
                </a:solidFill>
                <a:latin typeface="Arial" charset="0"/>
                <a:cs typeface="Times New Roman" charset="0"/>
              </a:rPr>
              <a:t>2:</a:t>
            </a:r>
            <a:r>
              <a:rPr lang="en-US" altLang="zh-CN" sz="2800" b="1">
                <a:solidFill>
                  <a:srgbClr val="003300"/>
                </a:solidFill>
                <a:latin typeface="Arial" charset="0"/>
                <a:cs typeface="Arial" charset="0"/>
              </a:rPr>
              <a:t>47b</a:t>
            </a:r>
          </a:p>
          <a:p>
            <a:pPr algn="l" eaLnBrk="1" hangingPunct="1">
              <a:spcBef>
                <a:spcPct val="20000"/>
              </a:spcBef>
              <a:buFontTx/>
              <a:buAutoNum type="arabicPeriod"/>
            </a:pPr>
            <a:r>
              <a:rPr lang="en-US" altLang="zh-CN" sz="2800" b="1">
                <a:solidFill>
                  <a:srgbClr val="003300"/>
                </a:solidFill>
                <a:latin typeface="Arial" charset="0"/>
                <a:cs typeface="Arial" charset="0"/>
              </a:rPr>
              <a:t>6:7</a:t>
            </a:r>
          </a:p>
          <a:p>
            <a:pPr algn="l" eaLnBrk="1" hangingPunct="1">
              <a:spcBef>
                <a:spcPct val="20000"/>
              </a:spcBef>
              <a:buFontTx/>
              <a:buAutoNum type="arabicPeriod"/>
            </a:pPr>
            <a:r>
              <a:rPr lang="en-US" altLang="zh-CN" sz="2800" b="1">
                <a:solidFill>
                  <a:srgbClr val="003300"/>
                </a:solidFill>
                <a:latin typeface="Arial" charset="0"/>
                <a:cs typeface="Arial" charset="0"/>
              </a:rPr>
              <a:t>8:40</a:t>
            </a:r>
          </a:p>
          <a:p>
            <a:pPr algn="l" eaLnBrk="1" hangingPunct="1">
              <a:spcBef>
                <a:spcPct val="20000"/>
              </a:spcBef>
              <a:buFontTx/>
              <a:buAutoNum type="arabicPeriod"/>
            </a:pPr>
            <a:r>
              <a:rPr lang="en-US" altLang="zh-CN" sz="2800" b="1">
                <a:solidFill>
                  <a:srgbClr val="003300"/>
                </a:solidFill>
                <a:latin typeface="Arial" charset="0"/>
                <a:cs typeface="Arial" charset="0"/>
              </a:rPr>
              <a:t>9:31</a:t>
            </a:r>
          </a:p>
          <a:p>
            <a:pPr algn="l" eaLnBrk="1" hangingPunct="1">
              <a:spcBef>
                <a:spcPct val="20000"/>
              </a:spcBef>
              <a:buFontTx/>
              <a:buAutoNum type="arabicPeriod"/>
            </a:pPr>
            <a:r>
              <a:rPr lang="en-US" altLang="zh-CN" sz="2800" b="1">
                <a:solidFill>
                  <a:srgbClr val="003300"/>
                </a:solidFill>
                <a:latin typeface="Arial" charset="0"/>
                <a:cs typeface="Arial" charset="0"/>
              </a:rPr>
              <a:t>12:24</a:t>
            </a:r>
          </a:p>
          <a:p>
            <a:pPr algn="l" eaLnBrk="1" hangingPunct="1">
              <a:spcBef>
                <a:spcPct val="20000"/>
              </a:spcBef>
              <a:buFontTx/>
              <a:buAutoNum type="arabicPeriod"/>
            </a:pPr>
            <a:r>
              <a:rPr lang="en-US" altLang="zh-CN" sz="2800" b="1">
                <a:solidFill>
                  <a:srgbClr val="003300"/>
                </a:solidFill>
                <a:latin typeface="Arial" charset="0"/>
                <a:cs typeface="Arial" charset="0"/>
              </a:rPr>
              <a:t>16:5</a:t>
            </a:r>
          </a:p>
          <a:p>
            <a:pPr algn="l" eaLnBrk="1" hangingPunct="1">
              <a:spcBef>
                <a:spcPct val="20000"/>
              </a:spcBef>
              <a:buFontTx/>
              <a:buAutoNum type="arabicPeriod"/>
            </a:pPr>
            <a:r>
              <a:rPr lang="en-US" altLang="zh-CN" sz="2800" b="1">
                <a:solidFill>
                  <a:srgbClr val="003300"/>
                </a:solidFill>
                <a:latin typeface="Arial" charset="0"/>
                <a:cs typeface="Arial" charset="0"/>
              </a:rPr>
              <a:t>19:20</a:t>
            </a:r>
          </a:p>
          <a:p>
            <a:pPr algn="l" eaLnBrk="1" hangingPunct="1">
              <a:spcBef>
                <a:spcPct val="20000"/>
              </a:spcBef>
              <a:buFontTx/>
              <a:buAutoNum type="arabicPeriod"/>
            </a:pPr>
            <a:r>
              <a:rPr lang="en-US" altLang="zh-CN" sz="2800" b="1">
                <a:solidFill>
                  <a:srgbClr val="003300"/>
                </a:solidFill>
                <a:latin typeface="Arial" charset="0"/>
                <a:cs typeface="Arial" charset="0"/>
              </a:rPr>
              <a:t>28:30-31</a:t>
            </a:r>
            <a:endParaRPr lang="en-US" sz="2800" b="1">
              <a:solidFill>
                <a:srgbClr val="003300"/>
              </a:solidFill>
              <a:latin typeface="Arial"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a:spcBef>
                <a:spcPct val="50000"/>
              </a:spcBef>
              <a:defRPr/>
            </a:pPr>
            <a:endParaRPr lang="en-US" sz="1600">
              <a:solidFill>
                <a:srgbClr val="660033"/>
              </a:solidFill>
              <a:latin typeface="Times New Roman" pitchFamily="18" charset="0"/>
              <a:ea typeface="+mn-ea"/>
              <a:cs typeface="+mn-cs"/>
            </a:endParaRPr>
          </a:p>
          <a:p>
            <a:pPr>
              <a:spcBef>
                <a:spcPct val="50000"/>
              </a:spcBef>
              <a:defRPr/>
            </a:pPr>
            <a:r>
              <a:rPr lang="en-US" b="1">
                <a:solidFill>
                  <a:srgbClr val="660033"/>
                </a:solidFill>
                <a:latin typeface="Arial Narrow" pitchFamily="34" charset="0"/>
                <a:ea typeface="+mn-ea"/>
                <a:cs typeface="+mn-cs"/>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0000"/>
                  </a:solidFill>
                  <a:latin typeface="Arial Narrow"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0000"/>
                  </a:solidFill>
                  <a:latin typeface="Arial Narrow"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0000"/>
                    </a:solidFill>
                    <a:latin typeface="Arial Narrow"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spcBef>
                <a:spcPct val="50000"/>
              </a:spcBef>
              <a:defRPr/>
            </a:pPr>
            <a:r>
              <a:rPr lang="en-US" sz="1400" b="1" dirty="0">
                <a:solidFill>
                  <a:srgbClr val="000000"/>
                </a:solidFill>
                <a:latin typeface="Arial" charset="0"/>
                <a:ea typeface="+mn-ea"/>
                <a:cs typeface="+mn-cs"/>
              </a:rPr>
              <a:t>Adapted from Stanley D. Toussaint, </a:t>
            </a:r>
            <a:r>
              <a:rPr lang="en-US" sz="1400" b="1" i="1" dirty="0">
                <a:solidFill>
                  <a:srgbClr val="000000"/>
                </a:solidFill>
                <a:latin typeface="Arial" charset="0"/>
                <a:ea typeface="+mn-ea"/>
                <a:cs typeface="+mn-cs"/>
              </a:rPr>
              <a:t>BKC</a:t>
            </a:r>
            <a:r>
              <a:rPr lang="en-US" sz="1400" b="1" dirty="0">
                <a:solidFill>
                  <a:srgbClr val="000000"/>
                </a:solidFill>
                <a:latin typeface="Arial" charset="0"/>
                <a:ea typeface="+mn-ea"/>
                <a:cs typeface="+mn-cs"/>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Interpretation</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Superb Style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Universal message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Holy Spirit</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Gentile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Comprehensive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Sermons</a:t>
            </a:r>
          </a:p>
          <a:p>
            <a:pPr marL="621596" lvl="1" indent="-621596" algn="l">
              <a:lnSpc>
                <a:spcPct val="90000"/>
              </a:lnSpc>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Contrasts with Luke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Journeys </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Gospel Progress</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Witnessing</a:t>
            </a:r>
          </a:p>
        </p:txBody>
      </p:sp>
      <p:sp>
        <p:nvSpPr>
          <p:cNvPr id="239620"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4860033" y="2564917"/>
            <a:ext cx="4176464" cy="3692873"/>
          </a:xfrm>
          <a:prstGeom prst="rect">
            <a:avLst/>
          </a:prstGeom>
        </p:spPr>
      </p:pic>
    </p:spTree>
    <p:extLst>
      <p:ext uri="{BB962C8B-B14F-4D97-AF65-F5344CB8AC3E}">
        <p14:creationId xmlns:p14="http://schemas.microsoft.com/office/powerpoint/2010/main" val="2169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12" end="12"/>
                                            </p:txEl>
                                          </p:spTgt>
                                        </p:tgtEl>
                                        <p:attrNameLst>
                                          <p:attrName>style.visibility</p:attrName>
                                        </p:attrNameLst>
                                      </p:cBhvr>
                                      <p:to>
                                        <p:strVal val="visible"/>
                                      </p:to>
                                    </p:set>
                                    <p:anim calcmode="lin" valueType="num">
                                      <p:cBhvr additive="base">
                                        <p:cTn id="7" dur="500" fill="hold"/>
                                        <p:tgtEl>
                                          <p:spTgt spid="54276">
                                            <p:txEl>
                                              <p:pRg st="12" end="1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120</a:t>
            </a:r>
          </a:p>
        </p:txBody>
      </p:sp>
      <p:sp>
        <p:nvSpPr>
          <p:cNvPr id="254978" name="Text Box 3"/>
          <p:cNvSpPr txBox="1">
            <a:spLocks noChangeArrowheads="1"/>
          </p:cNvSpPr>
          <p:nvPr/>
        </p:nvSpPr>
        <p:spPr bwMode="auto">
          <a:xfrm>
            <a:off x="4191005" y="52393"/>
            <a:ext cx="1185208"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600" b="1">
                <a:solidFill>
                  <a:srgbClr val="FFFFFF"/>
                </a:solidFill>
                <a:latin typeface="Arial" charset="0"/>
                <a:ea typeface="Arial" charset="0"/>
                <a:cs typeface="Arial" charset="0"/>
              </a:rPr>
              <a:t>Acts</a:t>
            </a:r>
            <a:endParaRPr lang="en-US" sz="360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sz="2800" b="1">
                    <a:solidFill>
                      <a:srgbClr val="FFFFFF"/>
                    </a:solidFill>
                    <a:latin typeface="Arial" charset="0"/>
                    <a:ea typeface="Arial" charset="0"/>
                    <a:cs typeface="Arial" charset="0"/>
                  </a:rPr>
                  <a:t> </a:t>
                </a:r>
              </a:p>
              <a:p>
                <a:pPr eaLnBrk="0" hangingPunct="0"/>
                <a:r>
                  <a:rPr lang="en-US" altLang="zh-CN" sz="3200" b="1">
                    <a:solidFill>
                      <a:srgbClr val="FFFFFF"/>
                    </a:solidFill>
                    <a:latin typeface="Arial" charset="0"/>
                    <a:ea typeface="Arial" charset="0"/>
                    <a:cs typeface="Arial" charset="0"/>
                  </a:rPr>
                  <a:t>Universal Savior Proclaimed in Sovereign Kingdom Progress</a:t>
                </a:r>
              </a:p>
              <a:p>
                <a:pPr eaLnBrk="0" hangingPunct="0"/>
                <a:r>
                  <a:rPr lang="en-US" altLang="zh-CN" sz="2800" b="1">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Jerusalem </a:t>
                </a:r>
              </a:p>
              <a:p>
                <a:pPr eaLnBrk="0" hangingPunct="0"/>
                <a:endParaRPr lang="en-US" altLang="zh-CN" b="1">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Judea and Samaria</a:t>
                </a:r>
              </a:p>
              <a:p>
                <a:pPr eaLnBrk="0" hangingPunct="0"/>
                <a:endParaRPr lang="en-US" altLang="zh-CN" b="1">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Uttermost Part</a:t>
                </a:r>
              </a:p>
              <a:p>
                <a:pPr eaLnBrk="0" hangingPunct="0"/>
                <a:r>
                  <a:rPr lang="en-US" altLang="zh-CN" b="1">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1:1–6:7 </a:t>
                </a:r>
              </a:p>
              <a:p>
                <a:pPr eaLnBrk="0" hangingPunct="0"/>
                <a:endParaRPr lang="en-US" altLang="zh-CN" b="1">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6:8–8:40</a:t>
                </a:r>
              </a:p>
              <a:p>
                <a:pPr eaLnBrk="0" hangingPunct="0"/>
                <a:endParaRPr lang="en-US" altLang="zh-CN" b="1">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Chapters 9–28</a:t>
                </a:r>
              </a:p>
              <a:p>
                <a:pPr eaLnBrk="0" hangingPunct="0"/>
                <a:r>
                  <a:rPr lang="en-US" altLang="zh-CN" b="1">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Jews </a:t>
                </a:r>
              </a:p>
              <a:p>
                <a:pPr eaLnBrk="0" hangingPunct="0"/>
                <a:endParaRPr lang="en-US" altLang="zh-CN" b="1">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Samaritans </a:t>
                </a:r>
              </a:p>
              <a:p>
                <a:pPr eaLnBrk="0" hangingPunct="0"/>
                <a:r>
                  <a:rPr lang="en-US" altLang="zh-CN" b="1">
                    <a:latin typeface="Arial" charset="0"/>
                    <a:ea typeface="Arial" charset="0"/>
                    <a:cs typeface="Arial" charset="0"/>
                  </a:rPr>
                  <a:t>(mixed breeds)</a:t>
                </a:r>
              </a:p>
              <a:p>
                <a:pPr eaLnBrk="0" hangingPunct="0"/>
                <a:endParaRPr lang="en-US" altLang="zh-CN" b="1">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Gentiles</a:t>
                </a:r>
              </a:p>
              <a:p>
                <a:pPr eaLnBrk="0" hangingPunct="0"/>
                <a:r>
                  <a:rPr lang="en-US" altLang="zh-CN" b="1">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AD 33-35</a:t>
                </a:r>
              </a:p>
              <a:p>
                <a:pPr eaLnBrk="0" hangingPunct="0"/>
                <a:r>
                  <a:rPr lang="en-US" altLang="zh-CN" b="1">
                    <a:latin typeface="Arial" charset="0"/>
                    <a:ea typeface="Arial" charset="0"/>
                    <a:cs typeface="Arial" charset="0"/>
                  </a:rPr>
                  <a:t>(2 years)</a:t>
                </a:r>
              </a:p>
              <a:p>
                <a:pPr eaLnBrk="0" hangingPunct="0"/>
                <a:r>
                  <a:rPr lang="en-US" altLang="zh-CN" b="1">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AD 35</a:t>
                </a:r>
              </a:p>
              <a:p>
                <a:pPr eaLnBrk="0" hangingPunct="0"/>
                <a:r>
                  <a:rPr lang="en-US" altLang="zh-CN" b="1">
                    <a:latin typeface="Arial" charset="0"/>
                    <a:ea typeface="Arial" charset="0"/>
                    <a:cs typeface="Arial" charset="0"/>
                  </a:rPr>
                  <a:t>(a few months)</a:t>
                </a:r>
              </a:p>
              <a:p>
                <a:pPr eaLnBrk="0" hangingPunct="0"/>
                <a:r>
                  <a:rPr lang="en-US" altLang="zh-CN" b="1">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AD 35-62</a:t>
                </a:r>
              </a:p>
              <a:p>
                <a:pPr eaLnBrk="0" hangingPunct="0"/>
                <a:r>
                  <a:rPr lang="en-US" altLang="zh-CN" b="1">
                    <a:latin typeface="Arial" charset="0"/>
                    <a:ea typeface="Arial" charset="0"/>
                    <a:cs typeface="Arial" charset="0"/>
                  </a:rPr>
                  <a:t>(27 years)</a:t>
                </a:r>
              </a:p>
              <a:p>
                <a:pPr eaLnBrk="0" hangingPunct="0"/>
                <a:r>
                  <a:rPr lang="en-US" altLang="zh-CN" b="1">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7026" name="Group 86"/>
          <p:cNvGrpSpPr>
            <a:grpSpLocks/>
          </p:cNvGrpSpPr>
          <p:nvPr/>
        </p:nvGrpSpPr>
        <p:grpSpPr bwMode="auto">
          <a:xfrm>
            <a:off x="0" y="1103321"/>
            <a:ext cx="9144000" cy="5754687"/>
            <a:chOff x="0" y="0"/>
            <a:chExt cx="4264" cy="3625"/>
          </a:xfrm>
        </p:grpSpPr>
        <p:grpSp>
          <p:nvGrpSpPr>
            <p:cNvPr id="257030" name="Group 59"/>
            <p:cNvGrpSpPr>
              <a:grpSpLocks/>
            </p:cNvGrpSpPr>
            <p:nvPr/>
          </p:nvGrpSpPr>
          <p:grpSpPr bwMode="auto">
            <a:xfrm>
              <a:off x="0" y="0"/>
              <a:ext cx="1424" cy="748"/>
              <a:chOff x="0" y="0"/>
              <a:chExt cx="1424" cy="748"/>
            </a:xfrm>
          </p:grpSpPr>
          <p:sp>
            <p:nvSpPr>
              <p:cNvPr id="257070" name="Rectangle 44"/>
              <p:cNvSpPr>
                <a:spLocks noChangeArrowheads="1"/>
              </p:cNvSpPr>
              <p:nvPr/>
            </p:nvSpPr>
            <p:spPr bwMode="auto">
              <a:xfrm>
                <a:off x="32" y="0"/>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Peter </a:t>
                </a:r>
              </a:p>
              <a:p>
                <a:pPr eaLnBrk="0" hangingPunct="0"/>
                <a:endParaRPr lang="en-US" altLang="zh-CN" b="1">
                  <a:latin typeface="Arial" charset="0"/>
                  <a:ea typeface="Arial" charset="0"/>
                  <a:cs typeface="Arial" charset="0"/>
                </a:endParaRPr>
              </a:p>
            </p:txBody>
          </p:sp>
          <p:sp>
            <p:nvSpPr>
              <p:cNvPr id="257071" name="Rectangle 58"/>
              <p:cNvSpPr>
                <a:spLocks noChangeArrowheads="1"/>
              </p:cNvSpPr>
              <p:nvPr/>
            </p:nvSpPr>
            <p:spPr bwMode="auto">
              <a:xfrm>
                <a:off x="0"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1" name="Group 61"/>
            <p:cNvGrpSpPr>
              <a:grpSpLocks/>
            </p:cNvGrpSpPr>
            <p:nvPr/>
          </p:nvGrpSpPr>
          <p:grpSpPr bwMode="auto">
            <a:xfrm>
              <a:off x="1424" y="0"/>
              <a:ext cx="1424" cy="748"/>
              <a:chOff x="1424" y="0"/>
              <a:chExt cx="1424" cy="748"/>
            </a:xfrm>
          </p:grpSpPr>
          <p:sp>
            <p:nvSpPr>
              <p:cNvPr id="257068" name="Rectangle 45"/>
              <p:cNvSpPr>
                <a:spLocks noChangeArrowheads="1"/>
              </p:cNvSpPr>
              <p:nvPr/>
            </p:nvSpPr>
            <p:spPr bwMode="auto">
              <a:xfrm>
                <a:off x="1456" y="0"/>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Stephen &amp; Philip</a:t>
                </a:r>
              </a:p>
              <a:p>
                <a:pPr eaLnBrk="0" hangingPunct="0"/>
                <a:endParaRPr lang="en-US" altLang="zh-CN" b="1">
                  <a:latin typeface="Arial" charset="0"/>
                  <a:ea typeface="Arial" charset="0"/>
                  <a:cs typeface="Arial" charset="0"/>
                </a:endParaRPr>
              </a:p>
            </p:txBody>
          </p:sp>
          <p:sp>
            <p:nvSpPr>
              <p:cNvPr id="257069" name="Rectangle 60"/>
              <p:cNvSpPr>
                <a:spLocks noChangeArrowheads="1"/>
              </p:cNvSpPr>
              <p:nvPr/>
            </p:nvSpPr>
            <p:spPr bwMode="auto">
              <a:xfrm>
                <a:off x="1424"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2" name="Group 63"/>
            <p:cNvGrpSpPr>
              <a:grpSpLocks/>
            </p:cNvGrpSpPr>
            <p:nvPr/>
          </p:nvGrpSpPr>
          <p:grpSpPr bwMode="auto">
            <a:xfrm>
              <a:off x="2848" y="0"/>
              <a:ext cx="1416" cy="748"/>
              <a:chOff x="2848" y="0"/>
              <a:chExt cx="1416" cy="748"/>
            </a:xfrm>
          </p:grpSpPr>
          <p:sp>
            <p:nvSpPr>
              <p:cNvPr id="257066" name="Rectangle 46"/>
              <p:cNvSpPr>
                <a:spLocks noChangeArrowheads="1"/>
              </p:cNvSpPr>
              <p:nvPr/>
            </p:nvSpPr>
            <p:spPr bwMode="auto">
              <a:xfrm>
                <a:off x="2880" y="0"/>
                <a:ext cx="13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b="1">
                    <a:latin typeface="Arial" charset="0"/>
                    <a:ea typeface="Arial" charset="0"/>
                    <a:cs typeface="Arial" charset="0"/>
                  </a:rPr>
                  <a:t> </a:t>
                </a:r>
              </a:p>
              <a:p>
                <a:pPr eaLnBrk="0" hangingPunct="0"/>
                <a:r>
                  <a:rPr lang="en-US" altLang="zh-CN" b="1">
                    <a:latin typeface="Arial" charset="0"/>
                    <a:ea typeface="Arial" charset="0"/>
                    <a:cs typeface="Arial" charset="0"/>
                  </a:rPr>
                  <a:t>Paul</a:t>
                </a:r>
              </a:p>
              <a:p>
                <a:pPr eaLnBrk="0" hangingPunct="0"/>
                <a:r>
                  <a:rPr lang="en-US" altLang="zh-CN" b="1">
                    <a:latin typeface="Arial" charset="0"/>
                    <a:ea typeface="Arial" charset="0"/>
                    <a:cs typeface="Arial" charset="0"/>
                  </a:rPr>
                  <a:t> </a:t>
                </a:r>
              </a:p>
            </p:txBody>
          </p:sp>
          <p:sp>
            <p:nvSpPr>
              <p:cNvPr id="257067" name="Rectangle 62"/>
              <p:cNvSpPr>
                <a:spLocks noChangeArrowheads="1"/>
              </p:cNvSpPr>
              <p:nvPr/>
            </p:nvSpPr>
            <p:spPr bwMode="auto">
              <a:xfrm>
                <a:off x="2848" y="0"/>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3" name="Group 65"/>
            <p:cNvGrpSpPr>
              <a:grpSpLocks/>
            </p:cNvGrpSpPr>
            <p:nvPr/>
          </p:nvGrpSpPr>
          <p:grpSpPr bwMode="auto">
            <a:xfrm>
              <a:off x="0" y="748"/>
              <a:ext cx="1424" cy="748"/>
              <a:chOff x="0" y="748"/>
              <a:chExt cx="1424" cy="748"/>
            </a:xfrm>
          </p:grpSpPr>
          <p:sp>
            <p:nvSpPr>
              <p:cNvPr id="257064" name="Rectangle 47"/>
              <p:cNvSpPr>
                <a:spLocks noChangeArrowheads="1"/>
              </p:cNvSpPr>
              <p:nvPr/>
            </p:nvSpPr>
            <p:spPr bwMode="auto">
              <a:xfrm>
                <a:off x="32" y="748"/>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a:latin typeface="Arial" charset="0"/>
                    <a:ea typeface="Arial" charset="0"/>
                    <a:cs typeface="Arial" charset="0"/>
                  </a:rPr>
                  <a:t> </a:t>
                </a:r>
              </a:p>
              <a:p>
                <a:pPr eaLnBrk="0" hangingPunct="0"/>
                <a:r>
                  <a:rPr lang="en-US" altLang="zh-CN" sz="2200" b="1">
                    <a:latin typeface="Arial" charset="0"/>
                    <a:ea typeface="Arial" charset="0"/>
                    <a:cs typeface="Arial" charset="0"/>
                  </a:rPr>
                  <a:t>Establishing Home Base </a:t>
                </a:r>
              </a:p>
              <a:p>
                <a:pPr eaLnBrk="0" hangingPunct="0"/>
                <a:endParaRPr lang="en-US" altLang="zh-CN" sz="2200" b="1">
                  <a:latin typeface="Arial" charset="0"/>
                  <a:ea typeface="Arial" charset="0"/>
                  <a:cs typeface="Arial" charset="0"/>
                </a:endParaRPr>
              </a:p>
            </p:txBody>
          </p:sp>
          <p:sp>
            <p:nvSpPr>
              <p:cNvPr id="257065" name="Rectangle 64"/>
              <p:cNvSpPr>
                <a:spLocks noChangeArrowheads="1"/>
              </p:cNvSpPr>
              <p:nvPr/>
            </p:nvSpPr>
            <p:spPr bwMode="auto">
              <a:xfrm>
                <a:off x="0"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4" name="Group 67"/>
            <p:cNvGrpSpPr>
              <a:grpSpLocks/>
            </p:cNvGrpSpPr>
            <p:nvPr/>
          </p:nvGrpSpPr>
          <p:grpSpPr bwMode="auto">
            <a:xfrm>
              <a:off x="1424" y="748"/>
              <a:ext cx="1424" cy="748"/>
              <a:chOff x="1424" y="748"/>
              <a:chExt cx="1424" cy="748"/>
            </a:xfrm>
          </p:grpSpPr>
          <p:sp>
            <p:nvSpPr>
              <p:cNvPr id="257062" name="Rectangle 48"/>
              <p:cNvSpPr>
                <a:spLocks noChangeArrowheads="1"/>
              </p:cNvSpPr>
              <p:nvPr/>
            </p:nvSpPr>
            <p:spPr bwMode="auto">
              <a:xfrm>
                <a:off x="1456" y="748"/>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a:latin typeface="Arial" charset="0"/>
                    <a:ea typeface="Arial" charset="0"/>
                    <a:cs typeface="Arial" charset="0"/>
                  </a:rPr>
                  <a:t> </a:t>
                </a:r>
              </a:p>
              <a:p>
                <a:pPr eaLnBrk="0" hangingPunct="0"/>
                <a:r>
                  <a:rPr lang="en-US" altLang="zh-CN" sz="2200" b="1">
                    <a:latin typeface="Arial" charset="0"/>
                    <a:ea typeface="Arial" charset="0"/>
                    <a:cs typeface="Arial" charset="0"/>
                  </a:rPr>
                  <a:t>Nearby Outreach</a:t>
                </a:r>
              </a:p>
              <a:p>
                <a:pPr eaLnBrk="0" hangingPunct="0"/>
                <a:endParaRPr lang="en-US" altLang="zh-CN" sz="2200" b="1">
                  <a:latin typeface="Arial" charset="0"/>
                  <a:ea typeface="Arial" charset="0"/>
                  <a:cs typeface="Arial" charset="0"/>
                </a:endParaRPr>
              </a:p>
            </p:txBody>
          </p:sp>
          <p:sp>
            <p:nvSpPr>
              <p:cNvPr id="257063" name="Rectangle 66"/>
              <p:cNvSpPr>
                <a:spLocks noChangeArrowheads="1"/>
              </p:cNvSpPr>
              <p:nvPr/>
            </p:nvSpPr>
            <p:spPr bwMode="auto">
              <a:xfrm>
                <a:off x="1424"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5" name="Group 69"/>
            <p:cNvGrpSpPr>
              <a:grpSpLocks/>
            </p:cNvGrpSpPr>
            <p:nvPr/>
          </p:nvGrpSpPr>
          <p:grpSpPr bwMode="auto">
            <a:xfrm>
              <a:off x="2848" y="748"/>
              <a:ext cx="1416" cy="748"/>
              <a:chOff x="2848" y="748"/>
              <a:chExt cx="1416" cy="748"/>
            </a:xfrm>
          </p:grpSpPr>
          <p:sp>
            <p:nvSpPr>
              <p:cNvPr id="257060" name="Rectangle 49"/>
              <p:cNvSpPr>
                <a:spLocks noChangeArrowheads="1"/>
              </p:cNvSpPr>
              <p:nvPr/>
            </p:nvSpPr>
            <p:spPr bwMode="auto">
              <a:xfrm>
                <a:off x="2880" y="748"/>
                <a:ext cx="13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a:latin typeface="Arial" charset="0"/>
                    <a:ea typeface="Arial" charset="0"/>
                    <a:cs typeface="Arial" charset="0"/>
                  </a:rPr>
                  <a:t> </a:t>
                </a:r>
              </a:p>
              <a:p>
                <a:pPr eaLnBrk="0" hangingPunct="0"/>
                <a:r>
                  <a:rPr lang="en-US" altLang="zh-CN" sz="2200" b="1">
                    <a:latin typeface="Arial" charset="0"/>
                    <a:ea typeface="Arial" charset="0"/>
                    <a:cs typeface="Arial" charset="0"/>
                  </a:rPr>
                  <a:t>Missionary Journeys</a:t>
                </a:r>
              </a:p>
              <a:p>
                <a:pPr eaLnBrk="0" hangingPunct="0"/>
                <a:r>
                  <a:rPr lang="en-US" altLang="zh-CN" sz="2200" b="1">
                    <a:latin typeface="Arial" charset="0"/>
                    <a:ea typeface="Arial" charset="0"/>
                    <a:cs typeface="Arial" charset="0"/>
                  </a:rPr>
                  <a:t> </a:t>
                </a:r>
              </a:p>
            </p:txBody>
          </p:sp>
          <p:sp>
            <p:nvSpPr>
              <p:cNvPr id="257061" name="Rectangle 68"/>
              <p:cNvSpPr>
                <a:spLocks noChangeArrowheads="1"/>
              </p:cNvSpPr>
              <p:nvPr/>
            </p:nvSpPr>
            <p:spPr bwMode="auto">
              <a:xfrm>
                <a:off x="2848" y="748"/>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6" name="Group 71"/>
            <p:cNvGrpSpPr>
              <a:grpSpLocks/>
            </p:cNvGrpSpPr>
            <p:nvPr/>
          </p:nvGrpSpPr>
          <p:grpSpPr bwMode="auto">
            <a:xfrm>
              <a:off x="0" y="1496"/>
              <a:ext cx="774" cy="748"/>
              <a:chOff x="0" y="1496"/>
              <a:chExt cx="774" cy="748"/>
            </a:xfrm>
          </p:grpSpPr>
          <p:sp>
            <p:nvSpPr>
              <p:cNvPr id="257058" name="Rectangle 50"/>
              <p:cNvSpPr>
                <a:spLocks noChangeArrowheads="1"/>
              </p:cNvSpPr>
              <p:nvPr/>
            </p:nvSpPr>
            <p:spPr bwMode="auto">
              <a:xfrm>
                <a:off x="17" y="1496"/>
                <a:ext cx="757"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000" b="1">
                    <a:latin typeface="Arial" charset="0"/>
                    <a:ea typeface="Arial" charset="0"/>
                    <a:cs typeface="Arial" charset="0"/>
                  </a:rPr>
                  <a:t>Established</a:t>
                </a:r>
              </a:p>
              <a:p>
                <a:r>
                  <a:rPr lang="en-US" altLang="zh-CN" sz="2000" b="1">
                    <a:latin typeface="Arial" charset="0"/>
                    <a:ea typeface="Arial" charset="0"/>
                    <a:cs typeface="Arial" charset="0"/>
                  </a:rPr>
                  <a:t>1–2</a:t>
                </a:r>
              </a:p>
            </p:txBody>
          </p:sp>
          <p:sp>
            <p:nvSpPr>
              <p:cNvPr id="257059" name="Rectangle 70"/>
              <p:cNvSpPr>
                <a:spLocks noChangeArrowheads="1"/>
              </p:cNvSpPr>
              <p:nvPr/>
            </p:nvSpPr>
            <p:spPr bwMode="auto">
              <a:xfrm>
                <a:off x="0" y="1496"/>
                <a:ext cx="755"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7" name="Group 73"/>
            <p:cNvGrpSpPr>
              <a:grpSpLocks/>
            </p:cNvGrpSpPr>
            <p:nvPr/>
          </p:nvGrpSpPr>
          <p:grpSpPr bwMode="auto">
            <a:xfrm>
              <a:off x="744" y="1496"/>
              <a:ext cx="680" cy="748"/>
              <a:chOff x="744" y="1496"/>
              <a:chExt cx="680" cy="748"/>
            </a:xfrm>
          </p:grpSpPr>
          <p:sp>
            <p:nvSpPr>
              <p:cNvPr id="257056" name="Rectangle 51"/>
              <p:cNvSpPr>
                <a:spLocks noChangeArrowheads="1"/>
              </p:cNvSpPr>
              <p:nvPr/>
            </p:nvSpPr>
            <p:spPr bwMode="auto">
              <a:xfrm>
                <a:off x="744"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000" b="1">
                    <a:latin typeface="Arial" charset="0"/>
                    <a:ea typeface="Arial" charset="0"/>
                    <a:cs typeface="Arial" charset="0"/>
                  </a:rPr>
                  <a:t>Expands</a:t>
                </a:r>
              </a:p>
              <a:p>
                <a:pPr eaLnBrk="0" hangingPunct="0"/>
                <a:r>
                  <a:rPr lang="en-US" altLang="zh-CN" sz="2000" b="1">
                    <a:latin typeface="Arial" charset="0"/>
                    <a:ea typeface="Arial" charset="0"/>
                    <a:cs typeface="Arial" charset="0"/>
                  </a:rPr>
                  <a:t>3:1–6:7</a:t>
                </a:r>
              </a:p>
            </p:txBody>
          </p:sp>
          <p:sp>
            <p:nvSpPr>
              <p:cNvPr id="257057" name="Rectangle 72"/>
              <p:cNvSpPr>
                <a:spLocks noChangeArrowheads="1"/>
              </p:cNvSpPr>
              <p:nvPr/>
            </p:nvSpPr>
            <p:spPr bwMode="auto">
              <a:xfrm>
                <a:off x="755" y="1496"/>
                <a:ext cx="66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8" name="Group 75"/>
            <p:cNvGrpSpPr>
              <a:grpSpLocks/>
            </p:cNvGrpSpPr>
            <p:nvPr/>
          </p:nvGrpSpPr>
          <p:grpSpPr bwMode="auto">
            <a:xfrm>
              <a:off x="1424" y="1496"/>
              <a:ext cx="712" cy="748"/>
              <a:chOff x="1424" y="1496"/>
              <a:chExt cx="712" cy="748"/>
            </a:xfrm>
          </p:grpSpPr>
          <p:sp>
            <p:nvSpPr>
              <p:cNvPr id="257054" name="Rectangle 52"/>
              <p:cNvSpPr>
                <a:spLocks noChangeArrowheads="1"/>
              </p:cNvSpPr>
              <p:nvPr/>
            </p:nvSpPr>
            <p:spPr bwMode="auto">
              <a:xfrm>
                <a:off x="1456"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a:latin typeface="Arial" charset="0"/>
                    <a:ea typeface="Arial" charset="0"/>
                    <a:cs typeface="Arial" charset="0"/>
                  </a:rPr>
                  <a:t> </a:t>
                </a:r>
                <a:r>
                  <a:rPr lang="en-US" altLang="zh-CN" sz="2000" b="1">
                    <a:latin typeface="Arial" charset="0"/>
                    <a:ea typeface="Arial" charset="0"/>
                    <a:cs typeface="Arial" charset="0"/>
                  </a:rPr>
                  <a:t>Stephen</a:t>
                </a:r>
              </a:p>
              <a:p>
                <a:pPr eaLnBrk="0" hangingPunct="0"/>
                <a:r>
                  <a:rPr lang="en-US" altLang="zh-CN" sz="2000" b="1">
                    <a:latin typeface="Arial" charset="0"/>
                    <a:ea typeface="Arial" charset="0"/>
                    <a:cs typeface="Arial" charset="0"/>
                  </a:rPr>
                  <a:t>6:8–8:3</a:t>
                </a:r>
              </a:p>
            </p:txBody>
          </p:sp>
          <p:sp>
            <p:nvSpPr>
              <p:cNvPr id="257055" name="Rectangle 74"/>
              <p:cNvSpPr>
                <a:spLocks noChangeArrowheads="1"/>
              </p:cNvSpPr>
              <p:nvPr/>
            </p:nvSpPr>
            <p:spPr bwMode="auto">
              <a:xfrm>
                <a:off x="1424"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39" name="Group 77"/>
            <p:cNvGrpSpPr>
              <a:grpSpLocks/>
            </p:cNvGrpSpPr>
            <p:nvPr/>
          </p:nvGrpSpPr>
          <p:grpSpPr bwMode="auto">
            <a:xfrm>
              <a:off x="2136" y="1496"/>
              <a:ext cx="712" cy="748"/>
              <a:chOff x="2136" y="1496"/>
              <a:chExt cx="712" cy="748"/>
            </a:xfrm>
          </p:grpSpPr>
          <p:sp>
            <p:nvSpPr>
              <p:cNvPr id="257052" name="Rectangle 53"/>
              <p:cNvSpPr>
                <a:spLocks noChangeArrowheads="1"/>
              </p:cNvSpPr>
              <p:nvPr/>
            </p:nvSpPr>
            <p:spPr bwMode="auto">
              <a:xfrm>
                <a:off x="2168"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000" b="1">
                    <a:latin typeface="Arial" charset="0"/>
                    <a:ea typeface="Arial" charset="0"/>
                    <a:cs typeface="Arial" charset="0"/>
                  </a:rPr>
                  <a:t>Philip</a:t>
                </a:r>
              </a:p>
              <a:p>
                <a:pPr eaLnBrk="0" hangingPunct="0"/>
                <a:r>
                  <a:rPr lang="en-US" altLang="zh-CN" sz="2000" b="1">
                    <a:latin typeface="Arial" charset="0"/>
                    <a:ea typeface="Arial" charset="0"/>
                    <a:cs typeface="Arial" charset="0"/>
                  </a:rPr>
                  <a:t>8:4-40</a:t>
                </a:r>
              </a:p>
            </p:txBody>
          </p:sp>
          <p:sp>
            <p:nvSpPr>
              <p:cNvPr id="257053" name="Rectangle 76"/>
              <p:cNvSpPr>
                <a:spLocks noChangeArrowheads="1"/>
              </p:cNvSpPr>
              <p:nvPr/>
            </p:nvSpPr>
            <p:spPr bwMode="auto">
              <a:xfrm>
                <a:off x="2136"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40" name="Group 79"/>
            <p:cNvGrpSpPr>
              <a:grpSpLocks/>
            </p:cNvGrpSpPr>
            <p:nvPr/>
          </p:nvGrpSpPr>
          <p:grpSpPr bwMode="auto">
            <a:xfrm>
              <a:off x="2848" y="1496"/>
              <a:ext cx="712" cy="748"/>
              <a:chOff x="2848" y="1496"/>
              <a:chExt cx="712" cy="748"/>
            </a:xfrm>
          </p:grpSpPr>
          <p:sp>
            <p:nvSpPr>
              <p:cNvPr id="257050" name="Rectangle 54"/>
              <p:cNvSpPr>
                <a:spLocks noChangeArrowheads="1"/>
              </p:cNvSpPr>
              <p:nvPr/>
            </p:nvSpPr>
            <p:spPr bwMode="auto">
              <a:xfrm>
                <a:off x="2880"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000" b="1">
                    <a:latin typeface="Arial" charset="0"/>
                    <a:ea typeface="Arial" charset="0"/>
                    <a:cs typeface="Arial" charset="0"/>
                  </a:rPr>
                  <a:t>Damascus</a:t>
                </a:r>
              </a:p>
              <a:p>
                <a:pPr eaLnBrk="0" hangingPunct="0"/>
                <a:r>
                  <a:rPr lang="en-US" altLang="zh-CN" sz="2000" b="1">
                    <a:latin typeface="Arial" charset="0"/>
                    <a:ea typeface="Arial" charset="0"/>
                    <a:cs typeface="Arial" charset="0"/>
                  </a:rPr>
                  <a:t>9:1-31</a:t>
                </a:r>
              </a:p>
            </p:txBody>
          </p:sp>
          <p:sp>
            <p:nvSpPr>
              <p:cNvPr id="257051" name="Rectangle 78"/>
              <p:cNvSpPr>
                <a:spLocks noChangeArrowheads="1"/>
              </p:cNvSpPr>
              <p:nvPr/>
            </p:nvSpPr>
            <p:spPr bwMode="auto">
              <a:xfrm>
                <a:off x="2848"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41" name="Group 81"/>
            <p:cNvGrpSpPr>
              <a:grpSpLocks/>
            </p:cNvGrpSpPr>
            <p:nvPr/>
          </p:nvGrpSpPr>
          <p:grpSpPr bwMode="auto">
            <a:xfrm>
              <a:off x="3560" y="1496"/>
              <a:ext cx="704" cy="748"/>
              <a:chOff x="3560" y="1496"/>
              <a:chExt cx="704" cy="748"/>
            </a:xfrm>
          </p:grpSpPr>
          <p:sp>
            <p:nvSpPr>
              <p:cNvPr id="257048" name="Rectangle 55"/>
              <p:cNvSpPr>
                <a:spLocks noChangeArrowheads="1"/>
              </p:cNvSpPr>
              <p:nvPr/>
            </p:nvSpPr>
            <p:spPr bwMode="auto">
              <a:xfrm>
                <a:off x="3592" y="1496"/>
                <a:ext cx="6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000" b="1">
                    <a:latin typeface="Arial" charset="0"/>
                    <a:ea typeface="Arial" charset="0"/>
                    <a:cs typeface="Arial" charset="0"/>
                  </a:rPr>
                  <a:t>to Rome</a:t>
                </a:r>
              </a:p>
              <a:p>
                <a:pPr eaLnBrk="0" hangingPunct="0"/>
                <a:r>
                  <a:rPr lang="en-US" altLang="zh-CN" sz="2000" b="1">
                    <a:latin typeface="Arial" charset="0"/>
                    <a:ea typeface="Arial" charset="0"/>
                    <a:cs typeface="Arial" charset="0"/>
                  </a:rPr>
                  <a:t>28:30-31</a:t>
                </a:r>
              </a:p>
            </p:txBody>
          </p:sp>
          <p:sp>
            <p:nvSpPr>
              <p:cNvPr id="257049" name="Rectangle 80"/>
              <p:cNvSpPr>
                <a:spLocks noChangeArrowheads="1"/>
              </p:cNvSpPr>
              <p:nvPr/>
            </p:nvSpPr>
            <p:spPr bwMode="auto">
              <a:xfrm>
                <a:off x="3560" y="1496"/>
                <a:ext cx="70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42" name="Group 83"/>
            <p:cNvGrpSpPr>
              <a:grpSpLocks/>
            </p:cNvGrpSpPr>
            <p:nvPr/>
          </p:nvGrpSpPr>
          <p:grpSpPr bwMode="auto">
            <a:xfrm>
              <a:off x="0" y="2244"/>
              <a:ext cx="4264" cy="633"/>
              <a:chOff x="0" y="2244"/>
              <a:chExt cx="4264" cy="633"/>
            </a:xfrm>
          </p:grpSpPr>
          <p:sp>
            <p:nvSpPr>
              <p:cNvPr id="257046" name="Rectangle 56"/>
              <p:cNvSpPr>
                <a:spLocks noChangeArrowheads="1"/>
              </p:cNvSpPr>
              <p:nvPr/>
            </p:nvSpPr>
            <p:spPr bwMode="auto">
              <a:xfrm>
                <a:off x="32" y="2244"/>
                <a:ext cx="42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a:latin typeface="Arial" charset="0"/>
                    <a:ea typeface="Arial" charset="0"/>
                    <a:cs typeface="Arial" charset="0"/>
                  </a:rPr>
                  <a:t> </a:t>
                </a:r>
              </a:p>
              <a:p>
                <a:pPr eaLnBrk="0" hangingPunct="0"/>
                <a:r>
                  <a:rPr lang="en-US" altLang="zh-CN" sz="2200" b="1">
                    <a:latin typeface="Arial" charset="0"/>
                    <a:ea typeface="Arial" charset="0"/>
                    <a:cs typeface="Arial" charset="0"/>
                  </a:rPr>
                  <a:t>Rome</a:t>
                </a:r>
              </a:p>
              <a:p>
                <a:pPr eaLnBrk="0" hangingPunct="0"/>
                <a:r>
                  <a:rPr lang="en-US" altLang="zh-CN" sz="2200" b="1">
                    <a:latin typeface="Arial" charset="0"/>
                    <a:ea typeface="Arial" charset="0"/>
                    <a:cs typeface="Arial" charset="0"/>
                  </a:rPr>
                  <a:t> </a:t>
                </a:r>
              </a:p>
            </p:txBody>
          </p:sp>
          <p:sp>
            <p:nvSpPr>
              <p:cNvPr id="257047" name="Rectangle 82"/>
              <p:cNvSpPr>
                <a:spLocks noChangeArrowheads="1"/>
              </p:cNvSpPr>
              <p:nvPr/>
            </p:nvSpPr>
            <p:spPr bwMode="auto">
              <a:xfrm>
                <a:off x="0" y="2244"/>
                <a:ext cx="42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nvGrpSpPr>
            <p:cNvPr id="257043" name="Group 85"/>
            <p:cNvGrpSpPr>
              <a:grpSpLocks/>
            </p:cNvGrpSpPr>
            <p:nvPr/>
          </p:nvGrpSpPr>
          <p:grpSpPr bwMode="auto">
            <a:xfrm>
              <a:off x="0" y="2877"/>
              <a:ext cx="4264" cy="748"/>
              <a:chOff x="0" y="2877"/>
              <a:chExt cx="4264" cy="748"/>
            </a:xfrm>
          </p:grpSpPr>
          <p:sp>
            <p:nvSpPr>
              <p:cNvPr id="257044" name="Rectangle 57"/>
              <p:cNvSpPr>
                <a:spLocks noChangeArrowheads="1"/>
              </p:cNvSpPr>
              <p:nvPr/>
            </p:nvSpPr>
            <p:spPr bwMode="auto">
              <a:xfrm>
                <a:off x="32" y="2877"/>
                <a:ext cx="420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eaLnBrk="0" hangingPunct="0"/>
                <a:r>
                  <a:rPr lang="en-US" altLang="zh-CN" sz="2200" b="1" dirty="0">
                    <a:latin typeface="Arial" charset="0"/>
                    <a:ea typeface="Arial" charset="0"/>
                    <a:cs typeface="Arial" charset="0"/>
                  </a:rPr>
                  <a:t>AD 62 </a:t>
                </a:r>
              </a:p>
              <a:p>
                <a:pPr eaLnBrk="0" hangingPunct="0"/>
                <a:r>
                  <a:rPr lang="en-US" altLang="zh-CN" sz="2200" b="1" dirty="0">
                    <a:latin typeface="Arial" charset="0"/>
                    <a:ea typeface="Arial" charset="0"/>
                    <a:cs typeface="Arial" charset="0"/>
                  </a:rPr>
                  <a:t>(completed after Paul</a:t>
                </a:r>
                <a:r>
                  <a:rPr lang="uk-UA" altLang="zh-CN" sz="2200" b="1" dirty="0">
                    <a:latin typeface="Arial" charset="0"/>
                    <a:ea typeface="Arial" charset="0"/>
                    <a:cs typeface="Arial" charset="0"/>
                  </a:rPr>
                  <a:t>'</a:t>
                </a:r>
                <a:r>
                  <a:rPr lang="en-US" altLang="zh-CN" sz="2200" b="1" dirty="0">
                    <a:latin typeface="Arial" charset="0"/>
                    <a:ea typeface="Arial" charset="0"/>
                    <a:cs typeface="Arial" charset="0"/>
                  </a:rPr>
                  <a:t>s house arrest)</a:t>
                </a:r>
              </a:p>
              <a:p>
                <a:pPr eaLnBrk="0" hangingPunct="0"/>
                <a:r>
                  <a:rPr lang="en-US" altLang="zh-CN" sz="2200" b="1" dirty="0">
                    <a:latin typeface="Arial" charset="0"/>
                    <a:ea typeface="Arial" charset="0"/>
                    <a:cs typeface="Arial" charset="0"/>
                  </a:rPr>
                  <a:t> </a:t>
                </a:r>
              </a:p>
            </p:txBody>
          </p:sp>
          <p:sp>
            <p:nvSpPr>
              <p:cNvPr id="257045" name="Rectangle 84"/>
              <p:cNvSpPr>
                <a:spLocks noChangeArrowheads="1"/>
              </p:cNvSpPr>
              <p:nvPr/>
            </p:nvSpPr>
            <p:spPr bwMode="auto">
              <a:xfrm>
                <a:off x="0" y="2877"/>
                <a:ext cx="426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a:latin typeface="Arial" charset="0"/>
                  <a:cs typeface="Arial" charset="0"/>
                </a:endParaRPr>
              </a:p>
            </p:txBody>
          </p:sp>
        </p:grpSp>
      </p:grpSp>
      <p:sp>
        <p:nvSpPr>
          <p:cNvPr id="257027" name="Text Box 87"/>
          <p:cNvSpPr txBox="1">
            <a:spLocks noChangeArrowheads="1"/>
          </p:cNvSpPr>
          <p:nvPr/>
        </p:nvSpPr>
        <p:spPr bwMode="auto">
          <a:xfrm>
            <a:off x="3886200" y="250386"/>
            <a:ext cx="1261864" cy="586333"/>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solidFill>
                  <a:srgbClr val="FFFFFF"/>
                </a:solidFill>
                <a:latin typeface="Arial" charset="0"/>
                <a:ea typeface="Arial" charset="0"/>
                <a:cs typeface="Arial" charset="0"/>
              </a:rPr>
              <a:t>Acts</a:t>
            </a:r>
            <a:endParaRPr lang="en-US" sz="3200" dirty="0">
              <a:solidFill>
                <a:srgbClr val="FFFFFF"/>
              </a:solidFill>
              <a:latin typeface="Arial" charset="0"/>
              <a:ea typeface="Arial" charset="0"/>
              <a:cs typeface="Arial" charset="0"/>
            </a:endParaRPr>
          </a:p>
        </p:txBody>
      </p:sp>
      <p:sp>
        <p:nvSpPr>
          <p:cNvPr id="257028" name="Rectangle 88"/>
          <p:cNvSpPr>
            <a:spLocks noGrp="1" noChangeArrowheads="1"/>
          </p:cNvSpPr>
          <p:nvPr>
            <p:ph type="title" idx="4294967295"/>
          </p:nvPr>
        </p:nvSpPr>
        <p:spPr>
          <a:xfrm>
            <a:off x="0" y="0"/>
            <a:ext cx="3124200" cy="457200"/>
          </a:xfrm>
          <a:noFill/>
        </p:spPr>
        <p:txBody>
          <a:bodyPr/>
          <a:lstStyle/>
          <a:p>
            <a:pPr algn="l" eaLnBrk="1" hangingPunct="1"/>
            <a:r>
              <a:rPr lang="en-US" sz="2400">
                <a:latin typeface="Arial" charset="0"/>
                <a:ea typeface="ＭＳ Ｐゴシック" charset="0"/>
                <a:cs typeface="Arial" charset="0"/>
              </a:rPr>
              <a:t>Book Chart (Bottom)</a:t>
            </a:r>
          </a:p>
        </p:txBody>
      </p:sp>
      <p:sp>
        <p:nvSpPr>
          <p:cNvPr id="257029"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120</a:t>
            </a:r>
          </a:p>
        </p:txBody>
      </p:sp>
      <p:sp>
        <p:nvSpPr>
          <p:cNvPr id="259074" name="Text Box 8"/>
          <p:cNvSpPr txBox="1">
            <a:spLocks noChangeArrowheads="1"/>
          </p:cNvSpPr>
          <p:nvPr/>
        </p:nvSpPr>
        <p:spPr bwMode="auto">
          <a:xfrm>
            <a:off x="68269" y="967369"/>
            <a:ext cx="9063037" cy="267765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God</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a:t>
            </a:r>
            <a:r>
              <a:rPr lang="en-US" altLang="zh-CN" sz="2800" b="1" i="1" dirty="0">
                <a:solidFill>
                  <a:srgbClr val="FFFF00"/>
                </a:solidFill>
                <a:latin typeface="Arial" charset="0"/>
                <a:cs typeface="Arial" charset="0"/>
              </a:rPr>
              <a:t>sovereignly directed progress of the kingdom message</a:t>
            </a:r>
            <a:r>
              <a:rPr lang="en-US" altLang="zh-CN" sz="2800" b="1" dirty="0">
                <a:solidFill>
                  <a:srgbClr val="FFFFFF"/>
                </a:solidFill>
                <a:latin typeface="Arial" charset="0"/>
                <a:cs typeface="Arial" charset="0"/>
              </a:rPr>
              <a:t> from Jerusalem Jews to Roman Gentiles in early church history proves </a:t>
            </a:r>
            <a:r>
              <a:rPr lang="en-US" altLang="zh-CN" sz="2800" b="1" i="1" dirty="0">
                <a:solidFill>
                  <a:srgbClr val="FFFF00"/>
                </a:solidFill>
                <a:latin typeface="Arial" charset="0"/>
                <a:cs typeface="Arial" charset="0"/>
              </a:rPr>
              <a:t>God as responsible</a:t>
            </a:r>
            <a:r>
              <a:rPr lang="en-US" altLang="zh-CN" sz="2800" b="1" dirty="0">
                <a:solidFill>
                  <a:srgbClr val="FFFFFF"/>
                </a:solidFill>
                <a:latin typeface="Arial" charset="0"/>
                <a:cs typeface="Arial" charset="0"/>
              </a:rPr>
              <a:t> for His Church and exhorts believers to </a:t>
            </a:r>
            <a:r>
              <a:rPr lang="en-US" altLang="zh-CN" sz="2800" b="1" i="1" dirty="0">
                <a:solidFill>
                  <a:srgbClr val="FFFF00"/>
                </a:solidFill>
                <a:latin typeface="Arial" charset="0"/>
                <a:cs typeface="Arial" charset="0"/>
              </a:rPr>
              <a:t>witness everywhere</a:t>
            </a:r>
            <a:r>
              <a:rPr lang="en-US" altLang="zh-CN" sz="2800" b="1" dirty="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261122" name="Picture 2" descr="C:\Users\Jeremy.J4-PC\Pictures\Europe tour\CIMG2774.JPG"/>
          <p:cNvPicPr>
            <a:picLocks noChangeAspect="1" noChangeArrowheads="1"/>
          </p:cNvPicPr>
          <p:nvPr/>
        </p:nvPicPr>
        <p:blipFill>
          <a:blip r:embed="rId2"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a:solidFill>
                <a:srgbClr val="000000"/>
              </a:solidFill>
              <a:cs typeface="Times New Roman" charset="0"/>
            </a:endParaRPr>
          </a:p>
        </p:txBody>
      </p:sp>
      <p:sp>
        <p:nvSpPr>
          <p:cNvPr id="18439" name="Text Box 7"/>
          <p:cNvSpPr txBox="1">
            <a:spLocks noChangeArrowheads="1"/>
          </p:cNvSpPr>
          <p:nvPr/>
        </p:nvSpPr>
        <p:spPr bwMode="auto">
          <a:xfrm>
            <a:off x="457201" y="1089035"/>
            <a:ext cx="8795320" cy="127408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10000"/>
              </a:spcBef>
              <a:defRPr/>
            </a:pPr>
            <a:r>
              <a:rPr lang="en-US" b="1" i="1" u="sng" dirty="0">
                <a:solidFill>
                  <a:srgbClr val="000000"/>
                </a:solidFill>
                <a:effectLst>
                  <a:outerShdw blurRad="38100" dist="38100" dir="2700000" algn="tl">
                    <a:srgbClr val="FFFFFF"/>
                  </a:outerShdw>
                </a:effectLst>
                <a:latin typeface="Arial" charset="0"/>
                <a:cs typeface="Times New Roman" charset="0"/>
              </a:rPr>
              <a:t>1:1–6:7	    Jerusalem</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1:1–2:47		The beginning of the church</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3:1–6:7		The church and the Jewish authorities</a:t>
            </a:r>
          </a:p>
        </p:txBody>
      </p:sp>
      <p:sp>
        <p:nvSpPr>
          <p:cNvPr id="18440" name="Text Box 8"/>
          <p:cNvSpPr txBox="1">
            <a:spLocks noChangeArrowheads="1"/>
          </p:cNvSpPr>
          <p:nvPr/>
        </p:nvSpPr>
        <p:spPr bwMode="auto">
          <a:xfrm>
            <a:off x="457200" y="2308236"/>
            <a:ext cx="8458200" cy="127408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10000"/>
              </a:spcBef>
              <a:defRPr/>
            </a:pPr>
            <a:r>
              <a:rPr lang="en-US" b="1" i="1" u="sng" dirty="0">
                <a:solidFill>
                  <a:srgbClr val="000000"/>
                </a:solidFill>
                <a:effectLst>
                  <a:outerShdw blurRad="38100" dist="38100" dir="2700000" algn="tl">
                    <a:srgbClr val="FFFFFF"/>
                  </a:outerShdw>
                </a:effectLst>
                <a:latin typeface="Arial" charset="0"/>
                <a:cs typeface="Times New Roman" charset="0"/>
              </a:rPr>
              <a:t>6:8–8:40	     Judea and Samaria</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6:8–8:3		Stephen––cause</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8:4-40		Philip––effect</a:t>
            </a:r>
          </a:p>
        </p:txBody>
      </p:sp>
      <p:sp>
        <p:nvSpPr>
          <p:cNvPr id="18441" name="Text Box 9"/>
          <p:cNvSpPr txBox="1">
            <a:spLocks noChangeArrowheads="1"/>
          </p:cNvSpPr>
          <p:nvPr/>
        </p:nvSpPr>
        <p:spPr bwMode="auto">
          <a:xfrm>
            <a:off x="457200" y="3603630"/>
            <a:ext cx="8686800" cy="2492883"/>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10000"/>
              </a:spcBef>
              <a:defRPr/>
            </a:pPr>
            <a:r>
              <a:rPr lang="en-US" b="1" i="1" u="sng" dirty="0">
                <a:solidFill>
                  <a:srgbClr val="000000"/>
                </a:solidFill>
                <a:effectLst>
                  <a:outerShdw blurRad="38100" dist="38100" dir="2700000" algn="tl">
                    <a:srgbClr val="FFFFFF"/>
                  </a:outerShdw>
                </a:effectLst>
                <a:latin typeface="Arial" charset="0"/>
                <a:cs typeface="Times New Roman" charset="0"/>
              </a:rPr>
              <a:t>9–28		     Uttermost Part</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9:1-31		Damascus</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9:32–12:24	Antioch</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12:25–16:5	Galatia</a:t>
            </a: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16:6–19:20	Aegean Area</a:t>
            </a:r>
            <a:endParaRPr lang="en-US" altLang="ja-JP" b="1" dirty="0">
              <a:solidFill>
                <a:srgbClr val="000000"/>
              </a:solidFill>
              <a:effectLst>
                <a:outerShdw blurRad="38100" dist="38100" dir="2700000" algn="tl">
                  <a:srgbClr val="FFFFFF"/>
                </a:outerShdw>
              </a:effectLst>
              <a:latin typeface="Arial" charset="0"/>
              <a:cs typeface="Times New Roman" charset="0"/>
            </a:endParaRPr>
          </a:p>
          <a:p>
            <a:pPr algn="l" eaLnBrk="1" hangingPunct="1">
              <a:spcBef>
                <a:spcPct val="10000"/>
              </a:spcBef>
              <a:defRPr/>
            </a:pPr>
            <a:r>
              <a:rPr lang="en-US" b="1" dirty="0">
                <a:solidFill>
                  <a:srgbClr val="000000"/>
                </a:solidFill>
                <a:effectLst>
                  <a:outerShdw blurRad="38100" dist="38100" dir="2700000" algn="tl">
                    <a:srgbClr val="FFFFFF"/>
                  </a:outerShdw>
                </a:effectLst>
                <a:latin typeface="Arial" charset="0"/>
                <a:cs typeface="Times New Roman" charset="0"/>
              </a:rPr>
              <a:t>    19:21–28:31	Rome: Aegean &amp; Captivities</a:t>
            </a:r>
            <a:endParaRPr lang="en-GB" b="1" dirty="0">
              <a:solidFill>
                <a:srgbClr val="000000"/>
              </a:solidFill>
              <a:effectLst>
                <a:outerShdw blurRad="38100" dist="38100" dir="2700000" algn="tl">
                  <a:srgbClr val="FFFFFF"/>
                </a:outerShdw>
              </a:effectLst>
              <a:latin typeface="Arial" charset="0"/>
              <a:cs typeface="Times New Roman" charset="0"/>
            </a:endParaRPr>
          </a:p>
        </p:txBody>
      </p:sp>
      <p:sp>
        <p:nvSpPr>
          <p:cNvPr id="8" name="Title 7"/>
          <p:cNvSpPr>
            <a:spLocks noGrp="1"/>
          </p:cNvSpPr>
          <p:nvPr>
            <p:ph type="title"/>
          </p:nvPr>
        </p:nvSpPr>
        <p:spPr>
          <a:xfrm>
            <a:off x="533401" y="76209"/>
            <a:ext cx="7772400" cy="830263"/>
          </a:xfrm>
          <a:effectLst>
            <a:outerShdw dist="35921" dir="2700000" algn="ctr" rotWithShape="0">
              <a:schemeClr val="bg1"/>
            </a:outerShdw>
          </a:effectLst>
        </p:spPr>
        <p:txBody>
          <a:bodyPr>
            <a:spAutoFit/>
          </a:bodyPr>
          <a:lstStyle/>
          <a:p>
            <a:pPr>
              <a:spcBef>
                <a:spcPct val="50000"/>
              </a:spcBef>
              <a:defRPr/>
            </a:pPr>
            <a:r>
              <a:rPr lang="en-US" sz="4800" b="1">
                <a:solidFill>
                  <a:srgbClr val="663300"/>
                </a:solidFill>
                <a:effectLst>
                  <a:outerShdw blurRad="38100" dist="38100" dir="2700000" algn="tl">
                    <a:srgbClr val="000000"/>
                  </a:outerShdw>
                </a:effectLst>
                <a:latin typeface="Arial" charset="0"/>
                <a:cs typeface="Times New Roman" charset="0"/>
              </a:rPr>
              <a:t>The Structure of Acts</a:t>
            </a:r>
          </a:p>
        </p:txBody>
      </p:sp>
      <p:sp>
        <p:nvSpPr>
          <p:cNvPr id="261128"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125</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6211" y="2852937"/>
            <a:ext cx="3228708" cy="2345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0-#ppt_w/2"/>
                                          </p:val>
                                        </p:tav>
                                        <p:tav tm="100000">
                                          <p:val>
                                            <p:strVal val="#ppt_x"/>
                                          </p:val>
                                        </p:tav>
                                      </p:tavLst>
                                    </p:anim>
                                    <p:anim calcmode="lin" valueType="num">
                                      <p:cBhvr additive="base">
                                        <p:cTn id="8"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0"/>
                                        </p:tgtEl>
                                        <p:attrNameLst>
                                          <p:attrName>style.visibility</p:attrName>
                                        </p:attrNameLst>
                                      </p:cBhvr>
                                      <p:to>
                                        <p:strVal val="visible"/>
                                      </p:to>
                                    </p:set>
                                    <p:anim calcmode="lin" valueType="num">
                                      <p:cBhvr additive="base">
                                        <p:cTn id="13" dur="500" fill="hold"/>
                                        <p:tgtEl>
                                          <p:spTgt spid="18440"/>
                                        </p:tgtEl>
                                        <p:attrNameLst>
                                          <p:attrName>ppt_x</p:attrName>
                                        </p:attrNameLst>
                                      </p:cBhvr>
                                      <p:tavLst>
                                        <p:tav tm="0">
                                          <p:val>
                                            <p:strVal val="0-#ppt_w/2"/>
                                          </p:val>
                                        </p:tav>
                                        <p:tav tm="100000">
                                          <p:val>
                                            <p:strVal val="#ppt_x"/>
                                          </p:val>
                                        </p:tav>
                                      </p:tavLst>
                                    </p:anim>
                                    <p:anim calcmode="lin" valueType="num">
                                      <p:cBhvr additive="base">
                                        <p:cTn id="14"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1"/>
                                        </p:tgtEl>
                                        <p:attrNameLst>
                                          <p:attrName>style.visibility</p:attrName>
                                        </p:attrNameLst>
                                      </p:cBhvr>
                                      <p:to>
                                        <p:strVal val="visible"/>
                                      </p:to>
                                    </p:set>
                                    <p:anim calcmode="lin" valueType="num">
                                      <p:cBhvr additive="base">
                                        <p:cTn id="19" dur="500" fill="hold"/>
                                        <p:tgtEl>
                                          <p:spTgt spid="18441"/>
                                        </p:tgtEl>
                                        <p:attrNameLst>
                                          <p:attrName>ppt_x</p:attrName>
                                        </p:attrNameLst>
                                      </p:cBhvr>
                                      <p:tavLst>
                                        <p:tav tm="0">
                                          <p:val>
                                            <p:strVal val="0-#ppt_w/2"/>
                                          </p:val>
                                        </p:tav>
                                        <p:tav tm="100000">
                                          <p:val>
                                            <p:strVal val="#ppt_x"/>
                                          </p:val>
                                        </p:tav>
                                      </p:tavLst>
                                    </p:anim>
                                    <p:anim calcmode="lin" valueType="num">
                                      <p:cBhvr additive="base">
                                        <p:cTn id="20"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utoUpdateAnimBg="0"/>
      <p:bldP spid="18440" grpId="0" autoUpdateAnimBg="0"/>
      <p:bldP spid="1844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1" y="1022350"/>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Kingdom</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Significance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Interpretation</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Superb Style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Universal message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Holy Spirit</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Gentile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Comprehensive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Sermons</a:t>
            </a:r>
          </a:p>
          <a:p>
            <a:pPr marL="621596" lvl="1" indent="-621596" algn="l">
              <a:lnSpc>
                <a:spcPct val="90000"/>
              </a:lnSpc>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Contrasts with Luke</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Journeys </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Gospel Progress</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Witnessing</a:t>
            </a:r>
          </a:p>
          <a:p>
            <a:pPr marL="621596" lvl="1" indent="-621596" algn="l">
              <a:buFont typeface="+mj-lt"/>
              <a:buAutoNum type="alphaUcPeriod"/>
              <a:defRPr/>
            </a:pPr>
            <a:r>
              <a:rPr lang="en-US" altLang="zh-CN" sz="3200" b="1" dirty="0">
                <a:solidFill>
                  <a:srgbClr val="000000"/>
                </a:solidFill>
                <a:effectLst>
                  <a:outerShdw blurRad="50800" dist="38100" dir="2700000" algn="tl" rotWithShape="0">
                    <a:schemeClr val="bg1"/>
                  </a:outerShdw>
                </a:effectLst>
                <a:latin typeface="Arial" charset="0"/>
                <a:ea typeface="SimSun" pitchFamily="2" charset="-122"/>
                <a:cs typeface="+mn-cs"/>
              </a:rPr>
              <a:t>Opposition</a:t>
            </a:r>
          </a:p>
        </p:txBody>
      </p:sp>
      <p:sp>
        <p:nvSpPr>
          <p:cNvPr id="239620"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 name="Picture 1"/>
          <p:cNvPicPr>
            <a:picLocks noChangeAspect="1"/>
          </p:cNvPicPr>
          <p:nvPr/>
        </p:nvPicPr>
        <p:blipFill>
          <a:blip r:embed="rId4"/>
          <a:stretch>
            <a:fillRect/>
          </a:stretch>
        </p:blipFill>
        <p:spPr>
          <a:xfrm>
            <a:off x="4932040" y="3068961"/>
            <a:ext cx="4211960" cy="3154904"/>
          </a:xfrm>
          <a:prstGeom prst="rect">
            <a:avLst/>
          </a:prstGeom>
        </p:spPr>
      </p:pic>
    </p:spTree>
    <p:extLst>
      <p:ext uri="{BB962C8B-B14F-4D97-AF65-F5344CB8AC3E}">
        <p14:creationId xmlns:p14="http://schemas.microsoft.com/office/powerpoint/2010/main" val="1706249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13" end="13"/>
                                            </p:txEl>
                                          </p:spTgt>
                                        </p:tgtEl>
                                        <p:attrNameLst>
                                          <p:attrName>style.visibility</p:attrName>
                                        </p:attrNameLst>
                                      </p:cBhvr>
                                      <p:to>
                                        <p:strVal val="visible"/>
                                      </p:to>
                                    </p:set>
                                    <p:anim calcmode="lin" valueType="num">
                                      <p:cBhvr additive="base">
                                        <p:cTn id="7" dur="500" fill="hold"/>
                                        <p:tgtEl>
                                          <p:spTgt spid="54276">
                                            <p:txEl>
                                              <p:pRg st="13" end="1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1"/>
            <a:ext cx="9144000" cy="1052736"/>
          </a:xfrm>
          <a:effectLst>
            <a:outerShdw blurRad="63500" dist="35921" dir="2700000" algn="ctr" rotWithShape="0">
              <a:schemeClr val="tx2">
                <a:alpha val="74998"/>
              </a:schemeClr>
            </a:outerShdw>
          </a:effectLst>
        </p:spPr>
        <p:txBody>
          <a:bodyPr/>
          <a:lstStyle/>
          <a:p>
            <a:pPr eaLnBrk="1" hangingPunct="1">
              <a:defRPr/>
            </a:pPr>
            <a:r>
              <a:rPr lang="en-US" sz="3600" b="1" dirty="0">
                <a:latin typeface="Arial" charset="0"/>
                <a:ea typeface="ＭＳ Ｐゴシック" charset="0"/>
                <a:cs typeface="ＭＳ Ｐゴシック" charset="0"/>
              </a:rPr>
              <a:t>God</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s Plan: The church </a:t>
            </a:r>
            <a:r>
              <a:rPr lang="en-US" sz="3600" b="1" dirty="0" err="1">
                <a:latin typeface="Arial" charset="0"/>
                <a:ea typeface="ＭＳ Ｐゴシック" charset="0"/>
                <a:cs typeface="ＭＳ Ｐゴシック" charset="0"/>
              </a:rPr>
              <a:t>didn</a:t>
            </a:r>
            <a:r>
              <a:rPr lang="uk-UA"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follow…</a:t>
            </a:r>
            <a:endParaRPr lang="en-US" sz="1400" b="1" dirty="0">
              <a:latin typeface="Arial" charset="0"/>
              <a:ea typeface="ＭＳ Ｐゴシック" charset="0"/>
              <a:cs typeface="ＭＳ Ｐゴシック" charset="0"/>
            </a:endParaRPr>
          </a:p>
        </p:txBody>
      </p:sp>
      <p:sp>
        <p:nvSpPr>
          <p:cNvPr id="241668" name="Text Box 4"/>
          <p:cNvSpPr txBox="1">
            <a:spLocks noChangeArrowheads="1"/>
          </p:cNvSpPr>
          <p:nvPr/>
        </p:nvSpPr>
        <p:spPr bwMode="auto">
          <a:xfrm>
            <a:off x="35499" y="1628802"/>
            <a:ext cx="3888432"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ru-RU" altLang="ja-JP" sz="2800" b="1" dirty="0">
                <a:solidFill>
                  <a:schemeClr val="bg1"/>
                </a:solidFill>
                <a:latin typeface="Arial" charset="0"/>
              </a:rPr>
              <a:t>"</a:t>
            </a:r>
            <a:r>
              <a:rPr lang="en-US" altLang="ja-JP" sz="2800" b="1" dirty="0">
                <a:solidFill>
                  <a:schemeClr val="bg1"/>
                </a:solidFill>
                <a:latin typeface="Arial" charset="0"/>
              </a:rPr>
              <a:t>But you shall receive power when the Holy Spirit has come upon you; and you shall be My witnesses both in </a:t>
            </a:r>
            <a:r>
              <a:rPr lang="en-US" altLang="ja-JP" sz="2800" b="1" dirty="0">
                <a:solidFill>
                  <a:srgbClr val="FF8000"/>
                </a:solidFill>
                <a:latin typeface="Arial" charset="0"/>
              </a:rPr>
              <a:t>Jerusalem</a:t>
            </a:r>
            <a:r>
              <a:rPr lang="en-US" altLang="ja-JP" sz="2800" b="1" dirty="0">
                <a:solidFill>
                  <a:schemeClr val="bg1"/>
                </a:solidFill>
                <a:latin typeface="Arial" charset="0"/>
              </a:rPr>
              <a:t>, and in all </a:t>
            </a:r>
            <a:r>
              <a:rPr lang="en-US" altLang="ja-JP" sz="2800" b="1" dirty="0">
                <a:solidFill>
                  <a:srgbClr val="66FFFF"/>
                </a:solidFill>
                <a:latin typeface="Arial" charset="0"/>
              </a:rPr>
              <a:t>Judea and Samaria</a:t>
            </a:r>
            <a:r>
              <a:rPr lang="en-US" altLang="ja-JP" sz="2800" b="1" dirty="0">
                <a:solidFill>
                  <a:schemeClr val="bg1"/>
                </a:solidFill>
                <a:latin typeface="Arial" charset="0"/>
              </a:rPr>
              <a:t>, and </a:t>
            </a:r>
            <a:r>
              <a:rPr lang="en-US" altLang="ja-JP" sz="2800" b="1" i="1" dirty="0">
                <a:solidFill>
                  <a:srgbClr val="FFFF00"/>
                </a:solidFill>
                <a:latin typeface="Arial" charset="0"/>
              </a:rPr>
              <a:t>even to the remotest part of the earth</a:t>
            </a:r>
            <a:r>
              <a:rPr lang="en-US" altLang="ja-JP" sz="2800" b="1" dirty="0">
                <a:solidFill>
                  <a:schemeClr val="bg1"/>
                </a:solidFill>
                <a:latin typeface="Arial" charset="0"/>
              </a:rPr>
              <a:t>.</a:t>
            </a:r>
            <a:r>
              <a:rPr lang="ru-RU" altLang="ja-JP" sz="2800" b="1" dirty="0">
                <a:solidFill>
                  <a:schemeClr val="bg1"/>
                </a:solidFill>
                <a:latin typeface="Arial" charset="0"/>
              </a:rPr>
              <a:t>"</a:t>
            </a:r>
            <a:endParaRPr lang="en-US" sz="2800" b="1" dirty="0">
              <a:solidFill>
                <a:schemeClr val="bg1"/>
              </a:solidFill>
              <a:latin typeface="Arial" charset="0"/>
            </a:endParaRPr>
          </a:p>
        </p:txBody>
      </p:sp>
      <p:grpSp>
        <p:nvGrpSpPr>
          <p:cNvPr id="2" name="Group 1"/>
          <p:cNvGrpSpPr/>
          <p:nvPr/>
        </p:nvGrpSpPr>
        <p:grpSpPr>
          <a:xfrm>
            <a:off x="4716016" y="980728"/>
            <a:ext cx="4495800" cy="6858000"/>
            <a:chOff x="4648200" y="0"/>
            <a:chExt cx="4495800" cy="6858000"/>
          </a:xfrm>
        </p:grpSpPr>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endParaRPr lang="en-US"/>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algn="l" eaLnBrk="0" hangingPunct="0">
                <a:defRPr/>
              </a:pPr>
              <a:r>
                <a:rPr lang="en-US" sz="3200" b="1" dirty="0">
                  <a:solidFill>
                    <a:schemeClr val="bg1"/>
                  </a:solidFill>
                  <a:effectLst>
                    <a:glow rad="101600">
                      <a:schemeClr val="tx1">
                        <a:alpha val="75000"/>
                      </a:schemeClr>
                    </a:glow>
                  </a:effectLst>
                  <a:latin typeface="Arial" pitchFamily="-112" charset="0"/>
                  <a:ea typeface="+mn-ea"/>
                  <a:cs typeface="+mn-cs"/>
                </a:rPr>
                <a:t>Judea</a:t>
              </a: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ru-RU" altLang="ja-JP" sz="3200" b="1" dirty="0">
                  <a:solidFill>
                    <a:srgbClr val="FFFF00"/>
                  </a:solidFill>
                  <a:effectLst>
                    <a:glow rad="101600">
                      <a:schemeClr val="tx1">
                        <a:alpha val="75000"/>
                      </a:schemeClr>
                    </a:glow>
                  </a:effectLst>
                  <a:latin typeface="Arial" charset="0"/>
                </a:rPr>
                <a:t>"</a:t>
              </a:r>
              <a:r>
                <a:rPr lang="en-US" altLang="ja-JP" sz="3200" b="1" dirty="0">
                  <a:solidFill>
                    <a:srgbClr val="FFFF00"/>
                  </a:solidFill>
                  <a:effectLst>
                    <a:glow rad="101600">
                      <a:schemeClr val="tx1">
                        <a:alpha val="75000"/>
                      </a:schemeClr>
                    </a:glow>
                  </a:effectLst>
                  <a:latin typeface="Arial" charset="0"/>
                </a:rPr>
                <a:t>remotest part</a:t>
              </a:r>
              <a:r>
                <a:rPr lang="ru-RU" altLang="ja-JP" sz="3200" b="1" dirty="0">
                  <a:solidFill>
                    <a:srgbClr val="FFFF00"/>
                  </a:solidFill>
                  <a:effectLst>
                    <a:glow rad="101600">
                      <a:schemeClr val="tx1">
                        <a:alpha val="75000"/>
                      </a:schemeClr>
                    </a:glow>
                  </a:effectLst>
                  <a:latin typeface="Arial" charset="0"/>
                </a:rPr>
                <a:t>"</a:t>
              </a:r>
              <a:endParaRPr lang="en-US" sz="3200" b="1" dirty="0">
                <a:solidFill>
                  <a:srgbClr val="FFFF00"/>
                </a:solidFill>
                <a:effectLst>
                  <a:glow rad="101600">
                    <a:schemeClr val="tx1">
                      <a:alpha val="75000"/>
                    </a:scheme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endParaRPr lang="en-US"/>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endParaRPr lang="en-US"/>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algn="l" eaLnBrk="0" hangingPunct="0">
                <a:defRPr/>
              </a:pPr>
              <a:r>
                <a:rPr lang="en-US" sz="3200" b="1">
                  <a:solidFill>
                    <a:schemeClr val="bg1"/>
                  </a:solidFill>
                  <a:effectLst>
                    <a:glow rad="101600">
                      <a:schemeClr val="tx1">
                        <a:alpha val="75000"/>
                      </a:schemeClr>
                    </a:glow>
                  </a:effectLst>
                  <a:latin typeface="Arial" pitchFamily="-112" charset="0"/>
                  <a:ea typeface="+mn-ea"/>
                  <a:cs typeface="+mn-cs"/>
                </a:rPr>
                <a:t>Samaria</a:t>
              </a: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algn="l" eaLnBrk="0" hangingPunct="0">
                <a:defRPr/>
              </a:pPr>
              <a:r>
                <a:rPr lang="en-US" sz="3200" b="1" dirty="0">
                  <a:solidFill>
                    <a:srgbClr val="FF8000"/>
                  </a:solidFill>
                  <a:effectLst>
                    <a:glow rad="101600">
                      <a:schemeClr val="tx1">
                        <a:alpha val="75000"/>
                      </a:schemeClr>
                    </a:glow>
                  </a:effectLst>
                  <a:latin typeface="Arial" pitchFamily="-112" charset="0"/>
                  <a:ea typeface="+mn-ea"/>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algn="l" eaLnBrk="1" hangingPunct="1">
              <a:defRPr/>
            </a:pPr>
            <a:r>
              <a:rPr lang="en-US" sz="3600" b="1" dirty="0">
                <a:solidFill>
                  <a:srgbClr val="FFFF00"/>
                </a:solidFill>
                <a:latin typeface="Arial" charset="0"/>
                <a:ea typeface="ＭＳ Ｐゴシック" charset="0"/>
                <a:cs typeface="ＭＳ Ｐゴシック" charset="0"/>
              </a:rPr>
              <a:t>Acts 1:8</a:t>
            </a:r>
            <a:endParaRPr lang="en-US" sz="1400" b="1" dirty="0">
              <a:solidFill>
                <a:srgbClr val="FFFF00"/>
              </a:solidFill>
              <a:latin typeface="Arial" charset="0"/>
              <a:ea typeface="ＭＳ Ｐゴシック" charset="0"/>
              <a:cs typeface="ＭＳ Ｐゴシック" charset="0"/>
            </a:endParaRPr>
          </a:p>
        </p:txBody>
      </p:sp>
      <p:sp>
        <p:nvSpPr>
          <p:cNvPr id="15" name="Text Box 4"/>
          <p:cNvSpPr txBox="1">
            <a:spLocks noChangeArrowheads="1"/>
          </p:cNvSpPr>
          <p:nvPr/>
        </p:nvSpPr>
        <p:spPr bwMode="auto">
          <a:xfrm>
            <a:off x="4211961" y="1628801"/>
            <a:ext cx="4932040" cy="5262980"/>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ru-RU" altLang="ja-JP" sz="2800" b="1" dirty="0">
                <a:solidFill>
                  <a:schemeClr val="bg1"/>
                </a:solidFill>
                <a:latin typeface="Arial" charset="0"/>
              </a:rPr>
              <a:t>"</a:t>
            </a:r>
            <a:r>
              <a:rPr lang="en-US" altLang="ja-JP" sz="2800" b="1" dirty="0">
                <a:solidFill>
                  <a:schemeClr val="bg1"/>
                </a:solidFill>
                <a:latin typeface="Arial" charset="0"/>
              </a:rPr>
              <a:t>Saul was one of the witnesses, and he agreed completely with the killing of Stephen.  A great wave of persecution began that day, sweeping over the church in Jerusalem; and all the believers except the apostles were scattered through the regions of </a:t>
            </a:r>
            <a:r>
              <a:rPr lang="en-US" altLang="ja-JP" sz="2800" b="1" dirty="0">
                <a:solidFill>
                  <a:srgbClr val="66FFFF"/>
                </a:solidFill>
                <a:latin typeface="Arial" charset="0"/>
              </a:rPr>
              <a:t>Judea and Samaria</a:t>
            </a:r>
            <a:r>
              <a:rPr lang="en-US" altLang="ja-JP" sz="2800" b="1" dirty="0">
                <a:solidFill>
                  <a:schemeClr val="bg1"/>
                </a:solidFill>
                <a:latin typeface="Arial" charset="0"/>
              </a:rPr>
              <a:t>.</a:t>
            </a:r>
            <a:r>
              <a:rPr lang="ru-RU" altLang="ja-JP" sz="2800" b="1" dirty="0">
                <a:solidFill>
                  <a:schemeClr val="bg1"/>
                </a:solidFill>
                <a:latin typeface="Arial" charset="0"/>
              </a:rPr>
              <a:t>"</a:t>
            </a:r>
            <a:endParaRPr lang="en-US" altLang="ja-JP" sz="2800" b="1" dirty="0">
              <a:solidFill>
                <a:schemeClr val="bg1"/>
              </a:solidFill>
              <a:latin typeface="Arial" charset="0"/>
            </a:endParaRPr>
          </a:p>
          <a:p>
            <a:pPr algn="l"/>
            <a:endParaRPr lang="en-US" sz="2800" b="1" dirty="0">
              <a:solidFill>
                <a:schemeClr val="bg1"/>
              </a:solidFill>
              <a:latin typeface="Arial" charset="0"/>
            </a:endParaRPr>
          </a:p>
        </p:txBody>
      </p:sp>
      <p:sp>
        <p:nvSpPr>
          <p:cNvPr id="16" name="Rectangle 2"/>
          <p:cNvSpPr txBox="1">
            <a:spLocks noChangeArrowheads="1"/>
          </p:cNvSpPr>
          <p:nvPr/>
        </p:nvSpPr>
        <p:spPr bwMode="auto">
          <a:xfrm>
            <a:off x="4788024" y="908724"/>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en-US" sz="3600" b="1" dirty="0">
                <a:solidFill>
                  <a:srgbClr val="FFFF00"/>
                </a:solidFill>
                <a:latin typeface="Arial" charset="0"/>
                <a:ea typeface="ＭＳ Ｐゴシック" charset="0"/>
                <a:cs typeface="ＭＳ Ｐゴシック" charset="0"/>
              </a:rPr>
              <a:t>Acts 8:1</a:t>
            </a:r>
            <a:endParaRPr lang="en-US" sz="1400" b="1" dirty="0">
              <a:solidFill>
                <a:srgbClr val="FFFF00"/>
              </a:solidFill>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1979712" y="1008112"/>
            <a:ext cx="4248472"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eaLnBrk="1" hangingPunct="1">
              <a:defRPr/>
            </a:pPr>
            <a:r>
              <a:rPr lang="en-US" sz="3600" b="1" dirty="0">
                <a:latin typeface="Arial" charset="0"/>
                <a:ea typeface="ＭＳ Ｐゴシック" charset="0"/>
                <a:cs typeface="ＭＳ Ｐゴシック" charset="0"/>
              </a:rPr>
              <a:t>so God caused…</a:t>
            </a:r>
            <a:endParaRPr lang="en-US" sz="1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16901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3"/>
          <p:cNvSpPr>
            <a:spLocks noChangeArrowheads="1"/>
          </p:cNvSpPr>
          <p:nvPr/>
        </p:nvSpPr>
        <p:spPr bwMode="auto">
          <a:xfrm>
            <a:off x="-36512" y="35134"/>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39940" name="Text Box 4"/>
          <p:cNvSpPr txBox="1">
            <a:spLocks noChangeArrowheads="1"/>
          </p:cNvSpPr>
          <p:nvPr/>
        </p:nvSpPr>
        <p:spPr bwMode="auto">
          <a:xfrm>
            <a:off x="-180528" y="908720"/>
            <a:ext cx="8382000" cy="563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543050" indent="-4572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1" algn="l" eaLnBrk="1" hangingPunct="1">
              <a:buFontTx/>
              <a:buAutoNum type="arabicPeriod"/>
            </a:pPr>
            <a:r>
              <a:rPr lang="en-US" altLang="zh-CN" sz="2800" b="1" dirty="0">
                <a:solidFill>
                  <a:srgbClr val="000000"/>
                </a:solidFill>
                <a:latin typeface="Arial" charset="0"/>
                <a:ea typeface="SimSun" charset="0"/>
                <a:cs typeface="SimSun" charset="0"/>
              </a:rPr>
              <a:t>Imprisonment</a:t>
            </a:r>
          </a:p>
          <a:p>
            <a:pPr lvl="2" algn="l" eaLnBrk="1" hangingPunct="1">
              <a:buFontTx/>
              <a:buChar char="•"/>
            </a:pPr>
            <a:r>
              <a:rPr lang="en-US" altLang="zh-CN" sz="2800" b="1" dirty="0">
                <a:solidFill>
                  <a:srgbClr val="000000"/>
                </a:solidFill>
                <a:latin typeface="Arial" charset="0"/>
                <a:ea typeface="SimSun" charset="0"/>
                <a:cs typeface="SimSun" charset="0"/>
              </a:rPr>
              <a:t>4:1-4; 12:3-5; 16:16-40; 24:24-27</a:t>
            </a:r>
          </a:p>
          <a:p>
            <a:pPr lvl="1" algn="l" eaLnBrk="1" hangingPunct="1">
              <a:buFontTx/>
              <a:buAutoNum type="arabicPeriod"/>
            </a:pPr>
            <a:r>
              <a:rPr lang="en-US" altLang="zh-CN" sz="2800" b="1" dirty="0">
                <a:solidFill>
                  <a:srgbClr val="000000"/>
                </a:solidFill>
                <a:latin typeface="Arial" charset="0"/>
                <a:ea typeface="SimSun" charset="0"/>
                <a:cs typeface="SimSun" charset="0"/>
              </a:rPr>
              <a:t>Persecution</a:t>
            </a:r>
          </a:p>
          <a:p>
            <a:pPr lvl="2" algn="l" eaLnBrk="1" hangingPunct="1">
              <a:buFontTx/>
              <a:buChar char="•"/>
            </a:pPr>
            <a:r>
              <a:rPr lang="en-US" altLang="zh-CN" sz="2800" b="1" dirty="0">
                <a:solidFill>
                  <a:srgbClr val="000000"/>
                </a:solidFill>
                <a:latin typeface="Arial" charset="0"/>
                <a:ea typeface="SimSun" charset="0"/>
                <a:cs typeface="SimSun" charset="0"/>
              </a:rPr>
              <a:t>5:17-42; 8:1-3</a:t>
            </a:r>
          </a:p>
          <a:p>
            <a:pPr lvl="1" algn="l" eaLnBrk="1" hangingPunct="1">
              <a:buFontTx/>
              <a:buAutoNum type="arabicPeriod"/>
            </a:pPr>
            <a:r>
              <a:rPr lang="en-US" altLang="zh-CN" sz="2800" b="1" dirty="0">
                <a:solidFill>
                  <a:srgbClr val="000000"/>
                </a:solidFill>
                <a:latin typeface="Arial" charset="0"/>
                <a:ea typeface="SimSun" charset="0"/>
                <a:cs typeface="SimSun" charset="0"/>
              </a:rPr>
              <a:t>Arrest</a:t>
            </a:r>
          </a:p>
          <a:p>
            <a:pPr lvl="2" algn="l" eaLnBrk="1" hangingPunct="1">
              <a:buFontTx/>
              <a:buChar char="•"/>
            </a:pPr>
            <a:r>
              <a:rPr lang="en-US" altLang="zh-CN" sz="2800" b="1" dirty="0">
                <a:solidFill>
                  <a:srgbClr val="000000"/>
                </a:solidFill>
                <a:latin typeface="Arial" charset="0"/>
                <a:ea typeface="SimSun" charset="0"/>
                <a:cs typeface="SimSun" charset="0"/>
              </a:rPr>
              <a:t>6:8-15; 21:27-36</a:t>
            </a:r>
          </a:p>
          <a:p>
            <a:pPr lvl="1" algn="l" eaLnBrk="1" hangingPunct="1">
              <a:buFontTx/>
              <a:buAutoNum type="arabicPeriod"/>
            </a:pPr>
            <a:r>
              <a:rPr lang="en-US" altLang="zh-CN" sz="2800" b="1" dirty="0">
                <a:solidFill>
                  <a:srgbClr val="000000"/>
                </a:solidFill>
                <a:latin typeface="Arial" charset="0"/>
                <a:ea typeface="SimSun" charset="0"/>
                <a:cs typeface="SimSun" charset="0"/>
              </a:rPr>
              <a:t>Death</a:t>
            </a:r>
          </a:p>
          <a:p>
            <a:pPr lvl="2" algn="l" eaLnBrk="1" hangingPunct="1">
              <a:buFontTx/>
              <a:buChar char="•"/>
            </a:pPr>
            <a:r>
              <a:rPr lang="en-US" altLang="zh-CN" sz="2800" b="1" dirty="0">
                <a:solidFill>
                  <a:srgbClr val="000000"/>
                </a:solidFill>
                <a:latin typeface="Arial" charset="0"/>
                <a:ea typeface="SimSun" charset="0"/>
                <a:cs typeface="SimSun" charset="0"/>
              </a:rPr>
              <a:t>7:54-60; 12:1-2</a:t>
            </a:r>
          </a:p>
          <a:p>
            <a:pPr lvl="1" algn="l" eaLnBrk="1" hangingPunct="1">
              <a:buFontTx/>
              <a:buAutoNum type="arabicPeriod"/>
            </a:pPr>
            <a:r>
              <a:rPr lang="en-US" altLang="zh-CN" sz="2800" b="1" dirty="0">
                <a:solidFill>
                  <a:srgbClr val="000000"/>
                </a:solidFill>
                <a:latin typeface="Arial" charset="0"/>
                <a:ea typeface="SimSun" charset="0"/>
                <a:cs typeface="SimSun" charset="0"/>
              </a:rPr>
              <a:t>Shipwreck</a:t>
            </a:r>
          </a:p>
          <a:p>
            <a:pPr lvl="2" algn="l" eaLnBrk="1" hangingPunct="1">
              <a:buFontTx/>
              <a:buChar char="•"/>
            </a:pPr>
            <a:r>
              <a:rPr lang="en-US" altLang="zh-CN" sz="2800" b="1" dirty="0">
                <a:solidFill>
                  <a:srgbClr val="000000"/>
                </a:solidFill>
                <a:latin typeface="Arial" charset="0"/>
                <a:ea typeface="SimSun" charset="0"/>
                <a:cs typeface="SimSun" charset="0"/>
              </a:rPr>
              <a:t>27:13-44</a:t>
            </a:r>
          </a:p>
          <a:p>
            <a:pPr lvl="1" algn="l" eaLnBrk="1" hangingPunct="1">
              <a:buFontTx/>
              <a:buAutoNum type="arabicPeriod"/>
            </a:pPr>
            <a:r>
              <a:rPr lang="en-US" altLang="zh-CN" sz="2800" b="1" dirty="0">
                <a:solidFill>
                  <a:srgbClr val="000000"/>
                </a:solidFill>
                <a:latin typeface="Arial" charset="0"/>
                <a:ea typeface="SimSun" charset="0"/>
                <a:cs typeface="SimSun" charset="0"/>
              </a:rPr>
              <a:t>Opposition</a:t>
            </a:r>
          </a:p>
          <a:p>
            <a:pPr lvl="2" algn="l" eaLnBrk="1" hangingPunct="1">
              <a:buFontTx/>
              <a:buChar char="•"/>
            </a:pPr>
            <a:r>
              <a:rPr lang="en-US" altLang="zh-CN" sz="2800" b="1" dirty="0">
                <a:solidFill>
                  <a:srgbClr val="000000"/>
                </a:solidFill>
                <a:latin typeface="Arial" charset="0"/>
                <a:ea typeface="SimSun" charset="0"/>
                <a:cs typeface="SimSun" charset="0"/>
              </a:rPr>
              <a:t>9:23-25; 13:4-12; 17:1-9; 19:21-41; 23:12-22; 25:1-3</a:t>
            </a:r>
          </a:p>
        </p:txBody>
      </p:sp>
      <p:sp>
        <p:nvSpPr>
          <p:cNvPr id="6"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264197" name="Title 6"/>
          <p:cNvSpPr>
            <a:spLocks noGrp="1"/>
          </p:cNvSpPr>
          <p:nvPr>
            <p:ph type="title" idx="4294967295"/>
          </p:nvPr>
        </p:nvSpPr>
        <p:spPr>
          <a:xfrm>
            <a:off x="0" y="2"/>
            <a:ext cx="6948264" cy="908720"/>
          </a:xfrm>
          <a:solidFill>
            <a:srgbClr val="000000"/>
          </a:solidFill>
        </p:spPr>
        <p:txBody>
          <a:bodyPr/>
          <a:lstStyle/>
          <a:p>
            <a:r>
              <a:rPr lang="en-US" sz="4000" b="1" dirty="0">
                <a:solidFill>
                  <a:schemeClr val="bg1"/>
                </a:solidFill>
                <a:latin typeface="Arial" charset="0"/>
                <a:cs typeface="Times New Roman" charset="0"/>
              </a:rPr>
              <a:t>The Counter Story</a:t>
            </a:r>
            <a:endParaRPr lang="en-US" dirty="0">
              <a:solidFill>
                <a:schemeClr val="bg1"/>
              </a:solidFill>
              <a:latin typeface="Times New Roman" charset="0"/>
              <a:cs typeface="Times New Roman" charset="0"/>
            </a:endParaRPr>
          </a:p>
        </p:txBody>
      </p:sp>
      <p:pic>
        <p:nvPicPr>
          <p:cNvPr id="2" name="Picture 1"/>
          <p:cNvPicPr>
            <a:picLocks noChangeAspect="1"/>
          </p:cNvPicPr>
          <p:nvPr/>
        </p:nvPicPr>
        <p:blipFill>
          <a:blip r:embed="rId4"/>
          <a:stretch>
            <a:fillRect/>
          </a:stretch>
        </p:blipFill>
        <p:spPr>
          <a:xfrm>
            <a:off x="4932041" y="1772816"/>
            <a:ext cx="4067944" cy="3979830"/>
          </a:xfrm>
          <a:prstGeom prst="rect">
            <a:avLst/>
          </a:prstGeom>
        </p:spPr>
      </p:pic>
      <p:pic>
        <p:nvPicPr>
          <p:cNvPr id="3" name="Picture 2"/>
          <p:cNvPicPr>
            <a:picLocks noChangeAspect="1"/>
          </p:cNvPicPr>
          <p:nvPr/>
        </p:nvPicPr>
        <p:blipFill>
          <a:blip r:embed="rId5"/>
          <a:stretch>
            <a:fillRect/>
          </a:stretch>
        </p:blipFill>
        <p:spPr>
          <a:xfrm>
            <a:off x="6804249" y="3"/>
            <a:ext cx="2315944" cy="1868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additive="base">
                                        <p:cTn id="7" dur="500" fill="hold"/>
                                        <p:tgtEl>
                                          <p:spTgt spid="399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4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40">
                                            <p:txEl>
                                              <p:pRg st="1" end="1"/>
                                            </p:txEl>
                                          </p:spTgt>
                                        </p:tgtEl>
                                        <p:attrNameLst>
                                          <p:attrName>style.visibility</p:attrName>
                                        </p:attrNameLst>
                                      </p:cBhvr>
                                      <p:to>
                                        <p:strVal val="visible"/>
                                      </p:to>
                                    </p:set>
                                    <p:anim calcmode="lin" valueType="num">
                                      <p:cBhvr additive="base">
                                        <p:cTn id="11" dur="500" fill="hold"/>
                                        <p:tgtEl>
                                          <p:spTgt spid="3994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9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9940">
                                            <p:txEl>
                                              <p:pRg st="2" end="2"/>
                                            </p:txEl>
                                          </p:spTgt>
                                        </p:tgtEl>
                                        <p:attrNameLst>
                                          <p:attrName>style.visibility</p:attrName>
                                        </p:attrNameLst>
                                      </p:cBhvr>
                                      <p:to>
                                        <p:strVal val="visible"/>
                                      </p:to>
                                    </p:set>
                                    <p:anim calcmode="lin" valueType="num">
                                      <p:cBhvr additive="base">
                                        <p:cTn id="17" dur="500" fill="hold"/>
                                        <p:tgtEl>
                                          <p:spTgt spid="3994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94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9940">
                                            <p:txEl>
                                              <p:pRg st="3" end="3"/>
                                            </p:txEl>
                                          </p:spTgt>
                                        </p:tgtEl>
                                        <p:attrNameLst>
                                          <p:attrName>style.visibility</p:attrName>
                                        </p:attrNameLst>
                                      </p:cBhvr>
                                      <p:to>
                                        <p:strVal val="visible"/>
                                      </p:to>
                                    </p:set>
                                    <p:anim calcmode="lin" valueType="num">
                                      <p:cBhvr additive="base">
                                        <p:cTn id="21" dur="500" fill="hold"/>
                                        <p:tgtEl>
                                          <p:spTgt spid="3994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99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9940">
                                            <p:txEl>
                                              <p:pRg st="4" end="4"/>
                                            </p:txEl>
                                          </p:spTgt>
                                        </p:tgtEl>
                                        <p:attrNameLst>
                                          <p:attrName>style.visibility</p:attrName>
                                        </p:attrNameLst>
                                      </p:cBhvr>
                                      <p:to>
                                        <p:strVal val="visible"/>
                                      </p:to>
                                    </p:set>
                                    <p:anim calcmode="lin" valueType="num">
                                      <p:cBhvr additive="base">
                                        <p:cTn id="27" dur="500" fill="hold"/>
                                        <p:tgtEl>
                                          <p:spTgt spid="3994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9940">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9940">
                                            <p:txEl>
                                              <p:pRg st="5" end="5"/>
                                            </p:txEl>
                                          </p:spTgt>
                                        </p:tgtEl>
                                        <p:attrNameLst>
                                          <p:attrName>style.visibility</p:attrName>
                                        </p:attrNameLst>
                                      </p:cBhvr>
                                      <p:to>
                                        <p:strVal val="visible"/>
                                      </p:to>
                                    </p:set>
                                    <p:anim calcmode="lin" valueType="num">
                                      <p:cBhvr additive="base">
                                        <p:cTn id="31" dur="500" fill="hold"/>
                                        <p:tgtEl>
                                          <p:spTgt spid="3994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4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940">
                                            <p:txEl>
                                              <p:pRg st="6" end="6"/>
                                            </p:txEl>
                                          </p:spTgt>
                                        </p:tgtEl>
                                        <p:attrNameLst>
                                          <p:attrName>style.visibility</p:attrName>
                                        </p:attrNameLst>
                                      </p:cBhvr>
                                      <p:to>
                                        <p:strVal val="visible"/>
                                      </p:to>
                                    </p:set>
                                    <p:anim calcmode="lin" valueType="num">
                                      <p:cBhvr additive="base">
                                        <p:cTn id="37" dur="500" fill="hold"/>
                                        <p:tgtEl>
                                          <p:spTgt spid="3994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940">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9940">
                                            <p:txEl>
                                              <p:pRg st="7" end="7"/>
                                            </p:txEl>
                                          </p:spTgt>
                                        </p:tgtEl>
                                        <p:attrNameLst>
                                          <p:attrName>style.visibility</p:attrName>
                                        </p:attrNameLst>
                                      </p:cBhvr>
                                      <p:to>
                                        <p:strVal val="visible"/>
                                      </p:to>
                                    </p:set>
                                    <p:anim calcmode="lin" valueType="num">
                                      <p:cBhvr additive="base">
                                        <p:cTn id="41" dur="500" fill="hold"/>
                                        <p:tgtEl>
                                          <p:spTgt spid="39940">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994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940">
                                            <p:txEl>
                                              <p:pRg st="8" end="8"/>
                                            </p:txEl>
                                          </p:spTgt>
                                        </p:tgtEl>
                                        <p:attrNameLst>
                                          <p:attrName>style.visibility</p:attrName>
                                        </p:attrNameLst>
                                      </p:cBhvr>
                                      <p:to>
                                        <p:strVal val="visible"/>
                                      </p:to>
                                    </p:set>
                                    <p:anim calcmode="lin" valueType="num">
                                      <p:cBhvr additive="base">
                                        <p:cTn id="47" dur="500" fill="hold"/>
                                        <p:tgtEl>
                                          <p:spTgt spid="3994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94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9940">
                                            <p:txEl>
                                              <p:pRg st="9" end="9"/>
                                            </p:txEl>
                                          </p:spTgt>
                                        </p:tgtEl>
                                        <p:attrNameLst>
                                          <p:attrName>style.visibility</p:attrName>
                                        </p:attrNameLst>
                                      </p:cBhvr>
                                      <p:to>
                                        <p:strVal val="visible"/>
                                      </p:to>
                                    </p:set>
                                    <p:anim calcmode="lin" valueType="num">
                                      <p:cBhvr additive="base">
                                        <p:cTn id="51" dur="500" fill="hold"/>
                                        <p:tgtEl>
                                          <p:spTgt spid="3994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994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9940">
                                            <p:txEl>
                                              <p:pRg st="10" end="10"/>
                                            </p:txEl>
                                          </p:spTgt>
                                        </p:tgtEl>
                                        <p:attrNameLst>
                                          <p:attrName>style.visibility</p:attrName>
                                        </p:attrNameLst>
                                      </p:cBhvr>
                                      <p:to>
                                        <p:strVal val="visible"/>
                                      </p:to>
                                    </p:set>
                                    <p:anim calcmode="lin" valueType="num">
                                      <p:cBhvr additive="base">
                                        <p:cTn id="57" dur="500" fill="hold"/>
                                        <p:tgtEl>
                                          <p:spTgt spid="39940">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9940">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9940">
                                            <p:txEl>
                                              <p:pRg st="11" end="11"/>
                                            </p:txEl>
                                          </p:spTgt>
                                        </p:tgtEl>
                                        <p:attrNameLst>
                                          <p:attrName>style.visibility</p:attrName>
                                        </p:attrNameLst>
                                      </p:cBhvr>
                                      <p:to>
                                        <p:strVal val="visible"/>
                                      </p:to>
                                    </p:set>
                                    <p:anim calcmode="lin" valueType="num">
                                      <p:cBhvr additive="base">
                                        <p:cTn id="61" dur="500" fill="hold"/>
                                        <p:tgtEl>
                                          <p:spTgt spid="39940">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9940">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uiExpand="1"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41988" name="Text Box 4"/>
          <p:cNvSpPr txBox="1">
            <a:spLocks noChangeArrowheads="1"/>
          </p:cNvSpPr>
          <p:nvPr/>
        </p:nvSpPr>
        <p:spPr bwMode="auto">
          <a:xfrm>
            <a:off x="304800" y="1752614"/>
            <a:ext cx="8610600" cy="2246769"/>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ea typeface="SimSun" charset="0"/>
                <a:cs typeface="SimSun" charset="0"/>
              </a:rPr>
              <a:t>The Chinese word for </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crisis</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 consists of two characters: one for </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danger</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 and the other for </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opportunity.</a:t>
            </a:r>
            <a:r>
              <a:rPr lang="ru-RU" sz="2800" b="1" dirty="0">
                <a:solidFill>
                  <a:srgbClr val="000000"/>
                </a:solidFill>
                <a:latin typeface="Arial" charset="0"/>
                <a:ea typeface="SimSun" charset="0"/>
                <a:cs typeface="SimSun" charset="0"/>
              </a:rPr>
              <a:t>"</a:t>
            </a:r>
            <a:r>
              <a:rPr lang="en-US" sz="2800" b="1" dirty="0">
                <a:solidFill>
                  <a:srgbClr val="000000"/>
                </a:solidFill>
                <a:latin typeface="Arial" charset="0"/>
                <a:ea typeface="SimSun" charset="0"/>
                <a:cs typeface="SimSun" charset="0"/>
              </a:rPr>
              <a:t> Indeed, every church crisis involves a dangerous opportunity to bring either great glory or great shame to the name of Christ.</a:t>
            </a:r>
          </a:p>
        </p:txBody>
      </p:sp>
      <p:sp>
        <p:nvSpPr>
          <p:cNvPr id="41992" name="Text Box 8"/>
          <p:cNvSpPr txBox="1">
            <a:spLocks noChangeArrowheads="1"/>
          </p:cNvSpPr>
          <p:nvPr/>
        </p:nvSpPr>
        <p:spPr bwMode="auto">
          <a:xfrm>
            <a:off x="3200400" y="4267200"/>
            <a:ext cx="2667000" cy="1189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7200" b="1">
                <a:solidFill>
                  <a:srgbClr val="FF3300"/>
                </a:solidFill>
                <a:ea typeface="GungsuhChe" charset="0"/>
                <a:cs typeface="GungsuhChe" charset="0"/>
              </a:rPr>
              <a:t>危机</a:t>
            </a:r>
          </a:p>
        </p:txBody>
      </p:sp>
      <p:sp>
        <p:nvSpPr>
          <p:cNvPr id="41993" name="Text Box 9"/>
          <p:cNvSpPr txBox="1">
            <a:spLocks noChangeArrowheads="1"/>
          </p:cNvSpPr>
          <p:nvPr/>
        </p:nvSpPr>
        <p:spPr bwMode="auto">
          <a:xfrm>
            <a:off x="1676400" y="5562600"/>
            <a:ext cx="1676400" cy="590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000000"/>
                </a:solidFill>
                <a:latin typeface="Arial" charset="0"/>
                <a:ea typeface="SimSun" charset="0"/>
                <a:cs typeface="SimSun" charset="0"/>
              </a:rPr>
              <a:t>Danger</a:t>
            </a:r>
          </a:p>
        </p:txBody>
      </p:sp>
      <p:sp>
        <p:nvSpPr>
          <p:cNvPr id="41994" name="Line 10"/>
          <p:cNvSpPr>
            <a:spLocks noChangeShapeType="1"/>
          </p:cNvSpPr>
          <p:nvPr/>
        </p:nvSpPr>
        <p:spPr bwMode="auto">
          <a:xfrm flipV="1">
            <a:off x="2743200" y="525780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34" tIns="45667" rIns="91334" bIns="45667"/>
          <a:lstStyle/>
          <a:p>
            <a:endParaRPr lang="en-US"/>
          </a:p>
        </p:txBody>
      </p:sp>
      <p:sp>
        <p:nvSpPr>
          <p:cNvPr id="41995" name="Text Box 11"/>
          <p:cNvSpPr txBox="1">
            <a:spLocks noChangeArrowheads="1"/>
          </p:cNvSpPr>
          <p:nvPr/>
        </p:nvSpPr>
        <p:spPr bwMode="auto">
          <a:xfrm>
            <a:off x="5257800" y="5562600"/>
            <a:ext cx="2590800" cy="590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a:solidFill>
                  <a:srgbClr val="000000"/>
                </a:solidFill>
                <a:latin typeface="Arial" charset="0"/>
                <a:ea typeface="SimSun" charset="0"/>
                <a:cs typeface="SimSun" charset="0"/>
              </a:rPr>
              <a:t>Opportunity</a:t>
            </a:r>
          </a:p>
        </p:txBody>
      </p:sp>
      <p:sp>
        <p:nvSpPr>
          <p:cNvPr id="41997" name="Line 13"/>
          <p:cNvSpPr>
            <a:spLocks noChangeShapeType="1"/>
          </p:cNvSpPr>
          <p:nvPr/>
        </p:nvSpPr>
        <p:spPr bwMode="auto">
          <a:xfrm flipH="1" flipV="1">
            <a:off x="5486400" y="525780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34" tIns="45667" rIns="91334" bIns="45667"/>
          <a:lstStyle/>
          <a:p>
            <a:endParaRPr lang="en-US"/>
          </a:p>
        </p:txBody>
      </p:sp>
      <p:sp>
        <p:nvSpPr>
          <p:cNvPr id="11"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266250" name="Title 11"/>
          <p:cNvSpPr>
            <a:spLocks noGrp="1"/>
          </p:cNvSpPr>
          <p:nvPr>
            <p:ph type="title" idx="4294967295"/>
          </p:nvPr>
        </p:nvSpPr>
        <p:spPr>
          <a:xfrm>
            <a:off x="323529" y="381000"/>
            <a:ext cx="8568952" cy="1143000"/>
          </a:xfrm>
          <a:solidFill>
            <a:srgbClr val="000000"/>
          </a:solidFill>
        </p:spPr>
        <p:txBody>
          <a:bodyPr/>
          <a:lstStyle/>
          <a:p>
            <a:r>
              <a:rPr lang="en-US" sz="3200" b="1" dirty="0">
                <a:solidFill>
                  <a:srgbClr val="FFFFFF"/>
                </a:solidFill>
                <a:latin typeface="Arial" charset="0"/>
                <a:cs typeface="Times New Roman" charset="0"/>
              </a:rPr>
              <a:t>CHURCH CRISES:</a:t>
            </a:r>
            <a:br>
              <a:rPr lang="en-US" dirty="0">
                <a:solidFill>
                  <a:srgbClr val="FFFFFF"/>
                </a:solidFill>
                <a:latin typeface="Times New Roman" charset="0"/>
                <a:cs typeface="Times New Roman" charset="0"/>
              </a:rPr>
            </a:br>
            <a:r>
              <a:rPr lang="en-US" sz="3200" b="1" dirty="0">
                <a:solidFill>
                  <a:srgbClr val="FFFFFF"/>
                </a:solidFill>
                <a:latin typeface="Arial" charset="0"/>
                <a:cs typeface="Times New Roman" charset="0"/>
              </a:rPr>
              <a:t>DANGEROUS OPPORTUNITIES!</a:t>
            </a:r>
            <a:endParaRPr lang="en-US" dirty="0">
              <a:solidFill>
                <a:srgbClr val="FFFFFF"/>
              </a:solidFill>
              <a:latin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dissolve">
                                      <p:cBhvr>
                                        <p:cTn id="12" dur="500"/>
                                        <p:tgtEl>
                                          <p:spTgt spid="419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93"/>
                                        </p:tgtEl>
                                        <p:attrNameLst>
                                          <p:attrName>style.visibility</p:attrName>
                                        </p:attrNameLst>
                                      </p:cBhvr>
                                      <p:to>
                                        <p:strVal val="visible"/>
                                      </p:to>
                                    </p:set>
                                  </p:childTnLst>
                                </p:cTn>
                              </p:par>
                            </p:childTnLst>
                          </p:cTn>
                        </p:par>
                        <p:par>
                          <p:cTn id="17" fill="hold" nodeType="afterGroup">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41994"/>
                                        </p:tgtEl>
                                        <p:attrNameLst>
                                          <p:attrName>style.visibility</p:attrName>
                                        </p:attrNameLst>
                                      </p:cBhvr>
                                      <p:to>
                                        <p:strVal val="visible"/>
                                      </p:to>
                                    </p:set>
                                    <p:anim calcmode="lin" valueType="num">
                                      <p:cBhvr additive="base">
                                        <p:cTn id="20" dur="500" fill="hold"/>
                                        <p:tgtEl>
                                          <p:spTgt spid="41994"/>
                                        </p:tgtEl>
                                        <p:attrNameLst>
                                          <p:attrName>ppt_x</p:attrName>
                                        </p:attrNameLst>
                                      </p:cBhvr>
                                      <p:tavLst>
                                        <p:tav tm="0">
                                          <p:val>
                                            <p:strVal val="0-#ppt_w/2"/>
                                          </p:val>
                                        </p:tav>
                                        <p:tav tm="100000">
                                          <p:val>
                                            <p:strVal val="#ppt_x"/>
                                          </p:val>
                                        </p:tav>
                                      </p:tavLst>
                                    </p:anim>
                                    <p:anim calcmode="lin" valueType="num">
                                      <p:cBhvr additive="base">
                                        <p:cTn id="21" dur="500" fill="hold"/>
                                        <p:tgtEl>
                                          <p:spTgt spid="41994"/>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1995"/>
                                        </p:tgtEl>
                                        <p:attrNameLst>
                                          <p:attrName>style.visibility</p:attrName>
                                        </p:attrNameLst>
                                      </p:cBhvr>
                                      <p:to>
                                        <p:strVal val="visible"/>
                                      </p:to>
                                    </p:set>
                                  </p:childTnLst>
                                </p:cTn>
                              </p:par>
                            </p:childTnLst>
                          </p:cTn>
                        </p:par>
                        <p:par>
                          <p:cTn id="26" fill="hold" nodeType="afterGroup">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41997"/>
                                        </p:tgtEl>
                                        <p:attrNameLst>
                                          <p:attrName>style.visibility</p:attrName>
                                        </p:attrNameLst>
                                      </p:cBhvr>
                                      <p:to>
                                        <p:strVal val="visible"/>
                                      </p:to>
                                    </p:set>
                                    <p:anim calcmode="lin" valueType="num">
                                      <p:cBhvr additive="base">
                                        <p:cTn id="29" dur="500" fill="hold"/>
                                        <p:tgtEl>
                                          <p:spTgt spid="41997"/>
                                        </p:tgtEl>
                                        <p:attrNameLst>
                                          <p:attrName>ppt_x</p:attrName>
                                        </p:attrNameLst>
                                      </p:cBhvr>
                                      <p:tavLst>
                                        <p:tav tm="0">
                                          <p:val>
                                            <p:strVal val="1+#ppt_w/2"/>
                                          </p:val>
                                        </p:tav>
                                        <p:tav tm="100000">
                                          <p:val>
                                            <p:strVal val="#ppt_x"/>
                                          </p:val>
                                        </p:tav>
                                      </p:tavLst>
                                    </p:anim>
                                    <p:anim calcmode="lin" valueType="num">
                                      <p:cBhvr additive="base">
                                        <p:cTn id="30" dur="500" fill="hold"/>
                                        <p:tgtEl>
                                          <p:spTgt spid="41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92" grpId="0" autoUpdateAnimBg="0"/>
      <p:bldP spid="41993" grpId="0" autoUpdateAnimBg="0"/>
      <p:bldP spid="41994" grpId="0" animBg="1"/>
      <p:bldP spid="41995" grpId="0" autoUpdateAnimBg="0"/>
      <p:bldP spid="4199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8289"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0"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pic>
        <p:nvPicPr>
          <p:cNvPr id="4403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1233264"/>
            <a:ext cx="838200" cy="1143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39" name="Text Box 7"/>
          <p:cNvSpPr txBox="1">
            <a:spLocks noChangeArrowheads="1"/>
          </p:cNvSpPr>
          <p:nvPr/>
        </p:nvSpPr>
        <p:spPr bwMode="auto">
          <a:xfrm>
            <a:off x="1905001" y="1162003"/>
            <a:ext cx="6248400" cy="120022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dirty="0">
                <a:solidFill>
                  <a:srgbClr val="000000"/>
                </a:solidFill>
                <a:latin typeface="Arial" charset="0"/>
                <a:cs typeface="Times New Roman" charset="0"/>
              </a:rPr>
              <a:t>John Wycliffe (1329-1384) translated the Bible until the day he died despite the church</a:t>
            </a:r>
            <a:r>
              <a:rPr lang="uk-UA" altLang="ja-JP" b="1" dirty="0">
                <a:solidFill>
                  <a:srgbClr val="000000"/>
                </a:solidFill>
                <a:latin typeface="Arial" charset="0"/>
                <a:cs typeface="Times New Roman" charset="0"/>
              </a:rPr>
              <a:t>'</a:t>
            </a:r>
            <a:r>
              <a:rPr lang="en-US" altLang="ja-JP" b="1" dirty="0">
                <a:solidFill>
                  <a:srgbClr val="000000"/>
                </a:solidFill>
                <a:latin typeface="Arial" charset="0"/>
                <a:cs typeface="Times New Roman" charset="0"/>
              </a:rPr>
              <a:t>s disapproval.</a:t>
            </a:r>
            <a:endParaRPr lang="en-GB" b="1" dirty="0">
              <a:solidFill>
                <a:srgbClr val="000000"/>
              </a:solidFill>
              <a:latin typeface="Arial" charset="0"/>
              <a:cs typeface="Times New Roman" charset="0"/>
            </a:endParaRPr>
          </a:p>
        </p:txBody>
      </p:sp>
      <p:pic>
        <p:nvPicPr>
          <p:cNvPr id="44040" name="Picture 8"/>
          <p:cNvPicPr>
            <a:picLocks noChangeAspect="1" noChangeArrowheads="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l="28889" r="28889" b="6104"/>
          <a:stretch>
            <a:fillRect/>
          </a:stretch>
        </p:blipFill>
        <p:spPr bwMode="auto">
          <a:xfrm>
            <a:off x="838200" y="3752800"/>
            <a:ext cx="869950" cy="1143000"/>
          </a:xfrm>
          <a:prstGeom prst="rect">
            <a:avLst/>
          </a:prstGeom>
          <a:solidFill>
            <a:schemeClr val="bg1"/>
          </a:solidFill>
          <a:ln w="57150" cmpd="thickThin">
            <a:solidFill>
              <a:schemeClr val="tx1"/>
            </a:solidFill>
            <a:miter lim="800000"/>
            <a:headEnd/>
            <a:tailEnd/>
          </a:ln>
        </p:spPr>
      </p:pic>
      <p:sp>
        <p:nvSpPr>
          <p:cNvPr id="44041" name="Text Box 9"/>
          <p:cNvSpPr txBox="1">
            <a:spLocks noChangeArrowheads="1"/>
          </p:cNvSpPr>
          <p:nvPr/>
        </p:nvSpPr>
        <p:spPr bwMode="auto">
          <a:xfrm>
            <a:off x="1905000" y="3803603"/>
            <a:ext cx="6629400" cy="120022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dirty="0">
                <a:solidFill>
                  <a:srgbClr val="000000"/>
                </a:solidFill>
                <a:latin typeface="Arial" charset="0"/>
                <a:cs typeface="Times New Roman" charset="0"/>
              </a:rPr>
              <a:t>William Carey (1761-1834) was opposed in England and in India, but he launched the modern missions movement.</a:t>
            </a:r>
            <a:endParaRPr lang="en-GB" b="1" dirty="0">
              <a:solidFill>
                <a:srgbClr val="000000"/>
              </a:solidFill>
              <a:latin typeface="Arial" charset="0"/>
              <a:cs typeface="Times New Roman" charset="0"/>
            </a:endParaRPr>
          </a:p>
        </p:txBody>
      </p:sp>
      <p:pic>
        <p:nvPicPr>
          <p:cNvPr id="44043"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50151" y="2457400"/>
            <a:ext cx="831850" cy="1143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44" name="Text Box 12"/>
          <p:cNvSpPr txBox="1">
            <a:spLocks noChangeArrowheads="1"/>
          </p:cNvSpPr>
          <p:nvPr/>
        </p:nvSpPr>
        <p:spPr bwMode="auto">
          <a:xfrm>
            <a:off x="457200" y="2482802"/>
            <a:ext cx="6858000" cy="120022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000000"/>
                </a:solidFill>
                <a:latin typeface="Arial" charset="0"/>
                <a:cs typeface="Times New Roman" charset="0"/>
              </a:rPr>
              <a:t>The martyrdom of John Hus (1373-1415) caused a revival in Bohemia, which became a mission-active church. </a:t>
            </a:r>
            <a:endParaRPr lang="en-GB" b="1">
              <a:solidFill>
                <a:srgbClr val="000000"/>
              </a:solidFill>
              <a:latin typeface="Arial" charset="0"/>
              <a:cs typeface="Times New Roman" charset="0"/>
            </a:endParaRPr>
          </a:p>
        </p:txBody>
      </p:sp>
      <p:pic>
        <p:nvPicPr>
          <p:cNvPr id="44045" name="Picture 13"/>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7620000" y="5200600"/>
            <a:ext cx="762000" cy="108585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46" name="Text Box 14"/>
          <p:cNvSpPr txBox="1">
            <a:spLocks noChangeArrowheads="1"/>
          </p:cNvSpPr>
          <p:nvPr/>
        </p:nvSpPr>
        <p:spPr bwMode="auto">
          <a:xfrm>
            <a:off x="762000" y="5124402"/>
            <a:ext cx="6629400" cy="120022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000000"/>
                </a:solidFill>
                <a:latin typeface="Arial" charset="0"/>
                <a:cs typeface="Times New Roman" charset="0"/>
              </a:rPr>
              <a:t>The Chinese Church went underground during the Cultural Revolution killings (1966-1976), but it grew even faster.</a:t>
            </a:r>
            <a:endParaRPr lang="en-GB" b="1">
              <a:solidFill>
                <a:srgbClr val="000000"/>
              </a:solidFill>
              <a:latin typeface="Arial" charset="0"/>
              <a:cs typeface="Times New Roman" charset="0"/>
            </a:endParaRPr>
          </a:p>
        </p:txBody>
      </p:sp>
      <p:sp>
        <p:nvSpPr>
          <p:cNvPr id="13" name="Text Box 3"/>
          <p:cNvSpPr txBox="1">
            <a:spLocks noChangeArrowheads="1"/>
          </p:cNvSpPr>
          <p:nvPr/>
        </p:nvSpPr>
        <p:spPr bwMode="auto">
          <a:xfrm>
            <a:off x="304800" y="6477003"/>
            <a:ext cx="87630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en-US" sz="1400" b="1">
                <a:solidFill>
                  <a:srgbClr val="000000"/>
                </a:solidFill>
                <a:latin typeface="Arial" charset="0"/>
                <a:ea typeface="Times New Roman" charset="0"/>
                <a:cs typeface="+mn-cs"/>
              </a:rPr>
              <a:t>Adapted from Jeremy Chew, East Asia School of Theology, Singapore</a:t>
            </a:r>
          </a:p>
        </p:txBody>
      </p:sp>
      <p:sp>
        <p:nvSpPr>
          <p:cNvPr id="268300" name="Title 13"/>
          <p:cNvSpPr>
            <a:spLocks noGrp="1"/>
          </p:cNvSpPr>
          <p:nvPr>
            <p:ph type="title" idx="4294967295"/>
          </p:nvPr>
        </p:nvSpPr>
        <p:spPr>
          <a:xfrm>
            <a:off x="0" y="2"/>
            <a:ext cx="9144000" cy="908720"/>
          </a:xfrm>
          <a:solidFill>
            <a:srgbClr val="000000"/>
          </a:solidFill>
        </p:spPr>
        <p:txBody>
          <a:bodyPr/>
          <a:lstStyle/>
          <a:p>
            <a:r>
              <a:rPr lang="en-US" sz="3200" b="1" dirty="0">
                <a:solidFill>
                  <a:srgbClr val="FFFFFF"/>
                </a:solidFill>
                <a:latin typeface="Arial" charset="0"/>
                <a:cs typeface="Times New Roman" charset="0"/>
              </a:rPr>
              <a:t>DANGEROUS OPPORTUNITIES!</a:t>
            </a:r>
            <a:endParaRPr lang="en-US" dirty="0">
              <a:solidFill>
                <a:srgbClr val="FFFFFF"/>
              </a:solidFill>
              <a:latin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500" fill="hold"/>
                                        <p:tgtEl>
                                          <p:spTgt spid="44038"/>
                                        </p:tgtEl>
                                        <p:attrNameLst>
                                          <p:attrName>ppt_x</p:attrName>
                                        </p:attrNameLst>
                                      </p:cBhvr>
                                      <p:tavLst>
                                        <p:tav tm="0">
                                          <p:val>
                                            <p:strVal val="0-#ppt_w/2"/>
                                          </p:val>
                                        </p:tav>
                                        <p:tav tm="100000">
                                          <p:val>
                                            <p:strVal val="#ppt_x"/>
                                          </p:val>
                                        </p:tav>
                                      </p:tavLst>
                                    </p:anim>
                                    <p:anim calcmode="lin" valueType="num">
                                      <p:cBhvr additive="base">
                                        <p:cTn id="8" dur="500" fill="hold"/>
                                        <p:tgtEl>
                                          <p:spTgt spid="440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4039"/>
                                        </p:tgtEl>
                                        <p:attrNameLst>
                                          <p:attrName>style.visibility</p:attrName>
                                        </p:attrNameLst>
                                      </p:cBhvr>
                                      <p:to>
                                        <p:strVal val="visible"/>
                                      </p:to>
                                    </p:set>
                                    <p:anim calcmode="lin" valueType="num">
                                      <p:cBhvr>
                                        <p:cTn id="12" dur="500" fill="hold"/>
                                        <p:tgtEl>
                                          <p:spTgt spid="44039"/>
                                        </p:tgtEl>
                                        <p:attrNameLst>
                                          <p:attrName>ppt_w</p:attrName>
                                        </p:attrNameLst>
                                      </p:cBhvr>
                                      <p:tavLst>
                                        <p:tav tm="0">
                                          <p:val>
                                            <p:fltVal val="0"/>
                                          </p:val>
                                        </p:tav>
                                        <p:tav tm="100000">
                                          <p:val>
                                            <p:strVal val="#ppt_w"/>
                                          </p:val>
                                        </p:tav>
                                      </p:tavLst>
                                    </p:anim>
                                    <p:anim calcmode="lin" valueType="num">
                                      <p:cBhvr>
                                        <p:cTn id="13" dur="500" fill="hold"/>
                                        <p:tgtEl>
                                          <p:spTgt spid="44039"/>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4043"/>
                                        </p:tgtEl>
                                        <p:attrNameLst>
                                          <p:attrName>style.visibility</p:attrName>
                                        </p:attrNameLst>
                                      </p:cBhvr>
                                      <p:to>
                                        <p:strVal val="visible"/>
                                      </p:to>
                                    </p:set>
                                    <p:anim calcmode="lin" valueType="num">
                                      <p:cBhvr additive="base">
                                        <p:cTn id="18" dur="500" fill="hold"/>
                                        <p:tgtEl>
                                          <p:spTgt spid="44043"/>
                                        </p:tgtEl>
                                        <p:attrNameLst>
                                          <p:attrName>ppt_x</p:attrName>
                                        </p:attrNameLst>
                                      </p:cBhvr>
                                      <p:tavLst>
                                        <p:tav tm="0">
                                          <p:val>
                                            <p:strVal val="1+#ppt_w/2"/>
                                          </p:val>
                                        </p:tav>
                                        <p:tav tm="100000">
                                          <p:val>
                                            <p:strVal val="#ppt_x"/>
                                          </p:val>
                                        </p:tav>
                                      </p:tavLst>
                                    </p:anim>
                                    <p:anim calcmode="lin" valueType="num">
                                      <p:cBhvr additive="base">
                                        <p:cTn id="19" dur="500" fill="hold"/>
                                        <p:tgtEl>
                                          <p:spTgt spid="4404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44044"/>
                                        </p:tgtEl>
                                        <p:attrNameLst>
                                          <p:attrName>style.visibility</p:attrName>
                                        </p:attrNameLst>
                                      </p:cBhvr>
                                      <p:to>
                                        <p:strVal val="visible"/>
                                      </p:to>
                                    </p:set>
                                    <p:anim calcmode="lin" valueType="num">
                                      <p:cBhvr>
                                        <p:cTn id="23" dur="500" fill="hold"/>
                                        <p:tgtEl>
                                          <p:spTgt spid="44044"/>
                                        </p:tgtEl>
                                        <p:attrNameLst>
                                          <p:attrName>ppt_w</p:attrName>
                                        </p:attrNameLst>
                                      </p:cBhvr>
                                      <p:tavLst>
                                        <p:tav tm="0">
                                          <p:val>
                                            <p:fltVal val="0"/>
                                          </p:val>
                                        </p:tav>
                                        <p:tav tm="100000">
                                          <p:val>
                                            <p:strVal val="#ppt_w"/>
                                          </p:val>
                                        </p:tav>
                                      </p:tavLst>
                                    </p:anim>
                                    <p:anim calcmode="lin" valueType="num">
                                      <p:cBhvr>
                                        <p:cTn id="24" dur="500" fill="hold"/>
                                        <p:tgtEl>
                                          <p:spTgt spid="44044"/>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44040"/>
                                        </p:tgtEl>
                                        <p:attrNameLst>
                                          <p:attrName>style.visibility</p:attrName>
                                        </p:attrNameLst>
                                      </p:cBhvr>
                                      <p:to>
                                        <p:strVal val="visible"/>
                                      </p:to>
                                    </p:set>
                                    <p:anim calcmode="lin" valueType="num">
                                      <p:cBhvr additive="base">
                                        <p:cTn id="29" dur="500" fill="hold"/>
                                        <p:tgtEl>
                                          <p:spTgt spid="44040"/>
                                        </p:tgtEl>
                                        <p:attrNameLst>
                                          <p:attrName>ppt_x</p:attrName>
                                        </p:attrNameLst>
                                      </p:cBhvr>
                                      <p:tavLst>
                                        <p:tav tm="0">
                                          <p:val>
                                            <p:strVal val="0-#ppt_w/2"/>
                                          </p:val>
                                        </p:tav>
                                        <p:tav tm="100000">
                                          <p:val>
                                            <p:strVal val="#ppt_x"/>
                                          </p:val>
                                        </p:tav>
                                      </p:tavLst>
                                    </p:anim>
                                    <p:anim calcmode="lin" valueType="num">
                                      <p:cBhvr additive="base">
                                        <p:cTn id="30" dur="500" fill="hold"/>
                                        <p:tgtEl>
                                          <p:spTgt spid="44040"/>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17" presetClass="entr" presetSubtype="10" fill="hold" grpId="0" nodeType="afterEffect">
                                  <p:stCondLst>
                                    <p:cond delay="0"/>
                                  </p:stCondLst>
                                  <p:childTnLst>
                                    <p:set>
                                      <p:cBhvr>
                                        <p:cTn id="33" dur="1" fill="hold">
                                          <p:stCondLst>
                                            <p:cond delay="0"/>
                                          </p:stCondLst>
                                        </p:cTn>
                                        <p:tgtEl>
                                          <p:spTgt spid="44041"/>
                                        </p:tgtEl>
                                        <p:attrNameLst>
                                          <p:attrName>style.visibility</p:attrName>
                                        </p:attrNameLst>
                                      </p:cBhvr>
                                      <p:to>
                                        <p:strVal val="visible"/>
                                      </p:to>
                                    </p:set>
                                    <p:anim calcmode="lin" valueType="num">
                                      <p:cBhvr>
                                        <p:cTn id="34" dur="500" fill="hold"/>
                                        <p:tgtEl>
                                          <p:spTgt spid="44041"/>
                                        </p:tgtEl>
                                        <p:attrNameLst>
                                          <p:attrName>ppt_w</p:attrName>
                                        </p:attrNameLst>
                                      </p:cBhvr>
                                      <p:tavLst>
                                        <p:tav tm="0">
                                          <p:val>
                                            <p:fltVal val="0"/>
                                          </p:val>
                                        </p:tav>
                                        <p:tav tm="100000">
                                          <p:val>
                                            <p:strVal val="#ppt_w"/>
                                          </p:val>
                                        </p:tav>
                                      </p:tavLst>
                                    </p:anim>
                                    <p:anim calcmode="lin" valueType="num">
                                      <p:cBhvr>
                                        <p:cTn id="35" dur="500" fill="hold"/>
                                        <p:tgtEl>
                                          <p:spTgt spid="4404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44045"/>
                                        </p:tgtEl>
                                        <p:attrNameLst>
                                          <p:attrName>style.visibility</p:attrName>
                                        </p:attrNameLst>
                                      </p:cBhvr>
                                      <p:to>
                                        <p:strVal val="visible"/>
                                      </p:to>
                                    </p:set>
                                    <p:anim calcmode="lin" valueType="num">
                                      <p:cBhvr additive="base">
                                        <p:cTn id="40" dur="500" fill="hold"/>
                                        <p:tgtEl>
                                          <p:spTgt spid="44045"/>
                                        </p:tgtEl>
                                        <p:attrNameLst>
                                          <p:attrName>ppt_x</p:attrName>
                                        </p:attrNameLst>
                                      </p:cBhvr>
                                      <p:tavLst>
                                        <p:tav tm="0">
                                          <p:val>
                                            <p:strVal val="1+#ppt_w/2"/>
                                          </p:val>
                                        </p:tav>
                                        <p:tav tm="100000">
                                          <p:val>
                                            <p:strVal val="#ppt_x"/>
                                          </p:val>
                                        </p:tav>
                                      </p:tavLst>
                                    </p:anim>
                                    <p:anim calcmode="lin" valueType="num">
                                      <p:cBhvr additive="base">
                                        <p:cTn id="41" dur="500" fill="hold"/>
                                        <p:tgtEl>
                                          <p:spTgt spid="44045"/>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17" presetClass="entr" presetSubtype="10" fill="hold" grpId="0" nodeType="afterEffect">
                                  <p:stCondLst>
                                    <p:cond delay="0"/>
                                  </p:stCondLst>
                                  <p:childTnLst>
                                    <p:set>
                                      <p:cBhvr>
                                        <p:cTn id="44" dur="1" fill="hold">
                                          <p:stCondLst>
                                            <p:cond delay="0"/>
                                          </p:stCondLst>
                                        </p:cTn>
                                        <p:tgtEl>
                                          <p:spTgt spid="44046"/>
                                        </p:tgtEl>
                                        <p:attrNameLst>
                                          <p:attrName>style.visibility</p:attrName>
                                        </p:attrNameLst>
                                      </p:cBhvr>
                                      <p:to>
                                        <p:strVal val="visible"/>
                                      </p:to>
                                    </p:set>
                                    <p:anim calcmode="lin" valueType="num">
                                      <p:cBhvr>
                                        <p:cTn id="45" dur="500" fill="hold"/>
                                        <p:tgtEl>
                                          <p:spTgt spid="44046"/>
                                        </p:tgtEl>
                                        <p:attrNameLst>
                                          <p:attrName>ppt_w</p:attrName>
                                        </p:attrNameLst>
                                      </p:cBhvr>
                                      <p:tavLst>
                                        <p:tav tm="0">
                                          <p:val>
                                            <p:fltVal val="0"/>
                                          </p:val>
                                        </p:tav>
                                        <p:tav tm="100000">
                                          <p:val>
                                            <p:strVal val="#ppt_w"/>
                                          </p:val>
                                        </p:tav>
                                      </p:tavLst>
                                    </p:anim>
                                    <p:anim calcmode="lin" valueType="num">
                                      <p:cBhvr>
                                        <p:cTn id="46" dur="500" fill="hold"/>
                                        <p:tgtEl>
                                          <p:spTgt spid="440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utoUpdateAnimBg="0"/>
      <p:bldP spid="44041" grpId="0" autoUpdateAnimBg="0"/>
      <p:bldP spid="44044" grpId="0" autoUpdateAnimBg="0"/>
      <p:bldP spid="4404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34" tIns="45667" rIns="91334" bIns="45667"/>
          <a:lstStyle/>
          <a:p>
            <a:pPr indent="101485">
              <a:lnSpc>
                <a:spcPct val="110000"/>
              </a:lnSpc>
              <a:spcBef>
                <a:spcPct val="20000"/>
              </a:spcBef>
              <a:buClr>
                <a:srgbClr val="960000"/>
              </a:buClr>
              <a:buSzPct val="100000"/>
              <a:defRPr/>
            </a:pPr>
            <a:r>
              <a:rPr lang="en-US" sz="3200" b="1" kern="0" dirty="0">
                <a:solidFill>
                  <a:srgbClr val="FFFFFF"/>
                </a:solidFill>
                <a:latin typeface="Helvetica"/>
                <a:ea typeface="+mn-ea"/>
                <a:cs typeface="+mn-cs"/>
              </a:rPr>
              <a:t>Medical doctor</a:t>
            </a:r>
          </a:p>
          <a:p>
            <a:pPr indent="101485">
              <a:lnSpc>
                <a:spcPct val="110000"/>
              </a:lnSpc>
              <a:spcBef>
                <a:spcPct val="20000"/>
              </a:spcBef>
              <a:buClr>
                <a:srgbClr val="960000"/>
              </a:buClr>
              <a:buSzPct val="100000"/>
              <a:defRPr/>
            </a:pPr>
            <a:r>
              <a:rPr lang="en-US" sz="3200" b="1" kern="0" dirty="0">
                <a:solidFill>
                  <a:srgbClr val="FFFFFF"/>
                </a:solidFill>
                <a:latin typeface="Helvetica"/>
                <a:ea typeface="+mn-ea"/>
                <a:cs typeface="+mn-cs"/>
              </a:rPr>
              <a:t>Traveling companion of Paul</a:t>
            </a:r>
          </a:p>
          <a:p>
            <a:pPr indent="101485">
              <a:lnSpc>
                <a:spcPct val="110000"/>
              </a:lnSpc>
              <a:spcBef>
                <a:spcPct val="20000"/>
              </a:spcBef>
              <a:buClr>
                <a:srgbClr val="960000"/>
              </a:buClr>
              <a:buSzPct val="100000"/>
              <a:defRPr/>
            </a:pPr>
            <a:r>
              <a:rPr lang="en-US" sz="3200" b="1" kern="0" dirty="0">
                <a:solidFill>
                  <a:srgbClr val="FFFFFF"/>
                </a:solidFill>
                <a:latin typeface="Helvetica"/>
                <a:ea typeface="+mn-ea"/>
                <a:cs typeface="+mn-cs"/>
              </a:rPr>
              <a:t>Articulate historian &amp; writer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lIns="91334" tIns="45667" rIns="91334" bIns="45667"/>
          <a:lstStyle/>
          <a:p>
            <a:pPr algn="l" eaLnBrk="0" hangingPunct="0"/>
            <a:endParaRPr lang="en-US" sz="1800">
              <a:solidFill>
                <a:srgbClr val="000000"/>
              </a:solidFill>
              <a:latin typeface="Arial" charset="0"/>
              <a:cs typeface="Arial" charset="0"/>
            </a:endParaRPr>
          </a:p>
        </p:txBody>
      </p:sp>
      <p:sp>
        <p:nvSpPr>
          <p:cNvPr id="274434" name="Text Box 2"/>
          <p:cNvSpPr txBox="1">
            <a:spLocks noChangeArrowheads="1"/>
          </p:cNvSpPr>
          <p:nvPr/>
        </p:nvSpPr>
        <p:spPr bwMode="auto">
          <a:xfrm>
            <a:off x="8382008" y="15240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Arial" charset="0"/>
              </a:rPr>
              <a:t>121</a:t>
            </a:r>
          </a:p>
        </p:txBody>
      </p:sp>
      <p:sp>
        <p:nvSpPr>
          <p:cNvPr id="61445" name="Text Box 5"/>
          <p:cNvSpPr txBox="1">
            <a:spLocks noChangeArrowheads="1"/>
          </p:cNvSpPr>
          <p:nvPr/>
        </p:nvSpPr>
        <p:spPr bwMode="auto">
          <a:xfrm>
            <a:off x="762000" y="1143000"/>
            <a:ext cx="8001000" cy="5105400"/>
          </a:xfrm>
          <a:prstGeom prst="rect">
            <a:avLst/>
          </a:prstGeom>
          <a:solidFill>
            <a:srgbClr val="800000"/>
          </a:solidFill>
          <a:ln w="12700" cap="sq">
            <a:solidFill>
              <a:schemeClr val="tx1"/>
            </a:solidFill>
            <a:miter lim="800000"/>
            <a:headEnd type="none" w="sm" len="sm"/>
            <a:tailEnd type="none" w="sm" len="sm"/>
          </a:ln>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defRPr/>
            </a:pPr>
            <a:endParaRPr lang="en-US" altLang="zh-CN" sz="36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a:solidFill>
                  <a:srgbClr val="FFFFFF"/>
                </a:solidFill>
                <a:effectLst>
                  <a:outerShdw blurRad="38100" dist="38100" dir="2700000" algn="tl">
                    <a:srgbClr val="000000"/>
                  </a:outerShdw>
                </a:effectLst>
                <a:latin typeface="Arial" charset="0"/>
                <a:cs typeface="Arial" charset="0"/>
              </a:rPr>
              <a:t>Both dedicated to Theophilus</a:t>
            </a:r>
          </a:p>
          <a:p>
            <a:pPr eaLnBrk="1" hangingPunct="1">
              <a:defRPr/>
            </a:pPr>
            <a:endParaRPr lang="en-US" altLang="zh-CN" sz="32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a:solidFill>
                  <a:srgbClr val="FFFFFF"/>
                </a:solidFill>
                <a:effectLst>
                  <a:outerShdw blurRad="38100" dist="38100" dir="2700000" algn="tl">
                    <a:srgbClr val="000000"/>
                  </a:outerShdw>
                </a:effectLst>
                <a:latin typeface="Arial" charset="0"/>
                <a:cs typeface="Arial" charset="0"/>
              </a:rPr>
              <a:t>Acts 1:1 refers to </a:t>
            </a:r>
            <a:r>
              <a:rPr lang="ru-RU" altLang="zh-CN" sz="3200" b="1" dirty="0">
                <a:solidFill>
                  <a:srgbClr val="FFFFFF"/>
                </a:solidFill>
                <a:effectLst>
                  <a:outerShdw blurRad="38100" dist="38100" dir="2700000" algn="tl">
                    <a:srgbClr val="000000"/>
                  </a:outerShdw>
                </a:effectLst>
                <a:latin typeface="Arial" charset="0"/>
                <a:cs typeface="Arial" charset="0"/>
              </a:rPr>
              <a:t>"</a:t>
            </a:r>
            <a:r>
              <a:rPr lang="en-US" altLang="zh-CN" sz="3200" b="1" dirty="0">
                <a:solidFill>
                  <a:srgbClr val="FFFFFF"/>
                </a:solidFill>
                <a:effectLst>
                  <a:outerShdw blurRad="38100" dist="38100" dir="2700000" algn="tl">
                    <a:srgbClr val="000000"/>
                  </a:outerShdw>
                </a:effectLst>
                <a:latin typeface="Arial" charset="0"/>
                <a:cs typeface="Arial" charset="0"/>
              </a:rPr>
              <a:t>the first account</a:t>
            </a:r>
            <a:r>
              <a:rPr lang="ru-RU" altLang="zh-CN" sz="3200" b="1" dirty="0">
                <a:solidFill>
                  <a:srgbClr val="FFFFFF"/>
                </a:solidFill>
                <a:effectLst>
                  <a:outerShdw blurRad="38100" dist="38100" dir="2700000" algn="tl">
                    <a:srgbClr val="000000"/>
                  </a:outerShdw>
                </a:effectLst>
                <a:latin typeface="Arial" charset="0"/>
                <a:cs typeface="Arial" charset="0"/>
              </a:rPr>
              <a:t>"</a:t>
            </a:r>
            <a:endParaRPr lang="en-US" altLang="zh-CN" sz="3200" b="1" dirty="0">
              <a:solidFill>
                <a:srgbClr val="FFFFFF"/>
              </a:solidFill>
              <a:effectLst>
                <a:outerShdw blurRad="38100" dist="38100" dir="2700000" algn="tl">
                  <a:srgbClr val="000000"/>
                </a:outerShdw>
              </a:effectLst>
              <a:latin typeface="Arial" charset="0"/>
              <a:cs typeface="Arial" charset="0"/>
            </a:endParaRPr>
          </a:p>
          <a:p>
            <a:pPr eaLnBrk="1" hangingPunct="1">
              <a:defRPr/>
            </a:pPr>
            <a:endParaRPr lang="en-US" altLang="zh-CN" sz="32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a:solidFill>
                  <a:srgbClr val="FFFFFF"/>
                </a:solidFill>
                <a:effectLst>
                  <a:outerShdw blurRad="38100" dist="38100" dir="2700000" algn="tl">
                    <a:srgbClr val="000000"/>
                  </a:outerShdw>
                </a:effectLst>
                <a:latin typeface="Arial" charset="0"/>
                <a:cs typeface="Arial" charset="0"/>
              </a:rPr>
              <a:t>Similar language (medical terms)</a:t>
            </a:r>
          </a:p>
          <a:p>
            <a:pPr eaLnBrk="1" hangingPunct="1">
              <a:defRPr/>
            </a:pPr>
            <a:endParaRPr lang="en-US" altLang="zh-CN" sz="32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a:solidFill>
                  <a:srgbClr val="FFFFFF"/>
                </a:solidFill>
                <a:effectLst>
                  <a:outerShdw blurRad="38100" dist="38100" dir="2700000" algn="tl">
                    <a:srgbClr val="000000"/>
                  </a:outerShdw>
                </a:effectLst>
                <a:latin typeface="Arial" charset="0"/>
                <a:cs typeface="Arial" charset="0"/>
              </a:rPr>
              <a:t>Same theme (sovereignty)</a:t>
            </a:r>
          </a:p>
          <a:p>
            <a:pPr eaLnBrk="1" hangingPunct="1">
              <a:defRPr/>
            </a:pPr>
            <a:endParaRPr lang="en-US" altLang="zh-CN" sz="3200" b="1" dirty="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a:solidFill>
                  <a:srgbClr val="FFFFFF"/>
                </a:solidFill>
                <a:effectLst>
                  <a:outerShdw blurRad="38100" dist="38100" dir="2700000" algn="tl">
                    <a:srgbClr val="000000"/>
                  </a:outerShdw>
                </a:effectLst>
                <a:latin typeface="Arial" charset="0"/>
                <a:cs typeface="Arial" charset="0"/>
              </a:rPr>
              <a:t>Chronological orientation</a:t>
            </a:r>
          </a:p>
        </p:txBody>
      </p:sp>
      <p:sp>
        <p:nvSpPr>
          <p:cNvPr id="274436" name="Rectangle 6"/>
          <p:cNvSpPr>
            <a:spLocks noGrp="1" noChangeArrowheads="1"/>
          </p:cNvSpPr>
          <p:nvPr>
            <p:ph type="title" idx="4294967295"/>
          </p:nvPr>
        </p:nvSpPr>
        <p:spPr>
          <a:xfrm>
            <a:off x="1524000" y="304818"/>
            <a:ext cx="6934200" cy="523875"/>
          </a:xfrm>
          <a:solidFill>
            <a:schemeClr val="bg2"/>
          </a:solidFill>
          <a:ln w="12700" cap="sq">
            <a:solidFill>
              <a:schemeClr val="bg2"/>
            </a:solidFill>
          </a:ln>
        </p:spPr>
        <p:txBody>
          <a:bodyPr lIns="91334" tIns="45667" rIns="91334" bIns="45667" anchor="t">
            <a:spAutoFit/>
          </a:bodyPr>
          <a:lstStyle/>
          <a:p>
            <a:pPr eaLnBrk="1" hangingPunct="1"/>
            <a:r>
              <a:rPr lang="en-US" altLang="zh-CN" sz="2800" b="1">
                <a:solidFill>
                  <a:schemeClr val="tx1"/>
                </a:solidFill>
                <a:effectLst/>
                <a:latin typeface="Arial" charset="0"/>
                <a:ea typeface="ＭＳ Ｐゴシック" charset="0"/>
                <a:cs typeface="Arial" charset="0"/>
              </a:rPr>
              <a:t>Common Authorship of Luke-Acts</a:t>
            </a:r>
            <a:endParaRPr lang="en-US" sz="2800" b="1">
              <a:solidFill>
                <a:schemeClr val="tx1"/>
              </a:solidFill>
              <a:effectLst/>
              <a:latin typeface="Arial" charset="0"/>
              <a:ea typeface="ＭＳ Ｐゴシック" charset="0"/>
              <a:cs typeface="Arial" charset="0"/>
            </a:endParaRPr>
          </a:p>
        </p:txBody>
      </p:sp>
      <p:pic>
        <p:nvPicPr>
          <p:cNvPr id="274437" name="Picture 5" descr="saintluke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
            <a:ext cx="17526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1" name="Text Box 2"/>
          <p:cNvSpPr txBox="1">
            <a:spLocks noChangeArrowheads="1"/>
          </p:cNvSpPr>
          <p:nvPr/>
        </p:nvSpPr>
        <p:spPr bwMode="auto">
          <a:xfrm>
            <a:off x="8445505"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121</a:t>
            </a:r>
          </a:p>
        </p:txBody>
      </p:sp>
      <p:sp>
        <p:nvSpPr>
          <p:cNvPr id="46088" name="Text Box 8"/>
          <p:cNvSpPr txBox="1">
            <a:spLocks noChangeArrowheads="1"/>
          </p:cNvSpPr>
          <p:nvPr/>
        </p:nvSpPr>
        <p:spPr bwMode="auto">
          <a:xfrm>
            <a:off x="0" y="571500"/>
            <a:ext cx="4495800" cy="6286500"/>
          </a:xfrm>
          <a:prstGeom prst="rect">
            <a:avLst/>
          </a:prstGeom>
          <a:solidFill>
            <a:schemeClr val="hlink"/>
          </a:solidFill>
          <a:ln w="12700" cap="sq">
            <a:solidFill>
              <a:schemeClr val="tx1"/>
            </a:solidFill>
            <a:miter lim="800000"/>
            <a:headEnd type="none" w="sm" len="sm"/>
            <a:tailEnd type="none" w="sm" len="sm"/>
          </a:ln>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u="sng">
                <a:solidFill>
                  <a:srgbClr val="FFFFFF"/>
                </a:solidFill>
                <a:latin typeface="Arial" charset="0"/>
                <a:cs typeface="Arial" charset="0"/>
              </a:rPr>
              <a:t>External (Outside Acts)</a:t>
            </a:r>
            <a:endParaRPr lang="en-US" altLang="zh-CN" b="1">
              <a:solidFill>
                <a:srgbClr val="FFFFFF"/>
              </a:solidFill>
              <a:latin typeface="Arial" charset="0"/>
              <a:cs typeface="Arial" charset="0"/>
            </a:endParaRPr>
          </a:p>
          <a:p>
            <a:pPr eaLnBrk="1" hangingPunct="1"/>
            <a:r>
              <a:rPr lang="en-US" altLang="zh-CN" sz="2000" b="1">
                <a:solidFill>
                  <a:srgbClr val="FFFFFF"/>
                </a:solidFill>
                <a:latin typeface="Arial" charset="0"/>
                <a:cs typeface="Arial" charset="0"/>
              </a:rPr>
              <a:t> </a:t>
            </a:r>
          </a:p>
          <a:p>
            <a:pPr eaLnBrk="1" hangingPunct="1"/>
            <a:r>
              <a:rPr lang="en-US" altLang="zh-CN" sz="2000" b="1" i="1">
                <a:solidFill>
                  <a:srgbClr val="FFFFFF"/>
                </a:solidFill>
                <a:latin typeface="Arial" charset="0"/>
                <a:cs typeface="Arial" charset="0"/>
              </a:rPr>
              <a:t>Earliest Evidence in Canons: </a:t>
            </a:r>
          </a:p>
          <a:p>
            <a:pPr eaLnBrk="1" hangingPunct="1"/>
            <a:endParaRPr lang="en-US" altLang="zh-CN" sz="2000" b="1" i="1">
              <a:solidFill>
                <a:srgbClr val="FFFFFF"/>
              </a:solidFill>
              <a:latin typeface="Arial" charset="0"/>
              <a:cs typeface="Arial" charset="0"/>
            </a:endParaRPr>
          </a:p>
          <a:p>
            <a:pPr eaLnBrk="1" hangingPunct="1"/>
            <a:r>
              <a:rPr lang="en-US" altLang="zh-CN" sz="2000" b="1">
                <a:solidFill>
                  <a:srgbClr val="FFFFFF"/>
                </a:solidFill>
                <a:latin typeface="Arial" charset="0"/>
                <a:cs typeface="Arial" charset="0"/>
              </a:rPr>
              <a:t>Anti-Marcionite Prologue (</a:t>
            </a:r>
            <a:r>
              <a:rPr lang="en-US" altLang="zh-CN" sz="1600" b="1">
                <a:solidFill>
                  <a:srgbClr val="FFFFFF"/>
                </a:solidFill>
                <a:latin typeface="Arial" charset="0"/>
                <a:cs typeface="Arial" charset="0"/>
              </a:rPr>
              <a:t>AD</a:t>
            </a:r>
            <a:r>
              <a:rPr lang="en-US" altLang="zh-CN" sz="2000" b="1">
                <a:solidFill>
                  <a:srgbClr val="FFFFFF"/>
                </a:solidFill>
                <a:latin typeface="Arial" charset="0"/>
                <a:cs typeface="Arial" charset="0"/>
              </a:rPr>
              <a:t> 150-180)</a:t>
            </a:r>
          </a:p>
          <a:p>
            <a:pPr eaLnBrk="1" hangingPunct="1"/>
            <a:endParaRPr lang="en-US" altLang="zh-CN" sz="2000" b="1">
              <a:solidFill>
                <a:srgbClr val="FFFFFF"/>
              </a:solidFill>
              <a:latin typeface="Arial" charset="0"/>
              <a:cs typeface="Arial" charset="0"/>
            </a:endParaRPr>
          </a:p>
          <a:p>
            <a:pPr eaLnBrk="1" hangingPunct="1"/>
            <a:r>
              <a:rPr lang="en-US" altLang="zh-CN" sz="2000" b="1">
                <a:solidFill>
                  <a:srgbClr val="FFFFFF"/>
                </a:solidFill>
                <a:latin typeface="Arial" charset="0"/>
                <a:cs typeface="Arial" charset="0"/>
              </a:rPr>
              <a:t>Muratorian Canon (</a:t>
            </a:r>
            <a:r>
              <a:rPr lang="en-US" altLang="zh-CN" sz="1600" b="1">
                <a:solidFill>
                  <a:srgbClr val="FFFFFF"/>
                </a:solidFill>
                <a:latin typeface="Arial" charset="0"/>
                <a:cs typeface="Arial" charset="0"/>
              </a:rPr>
              <a:t>AD</a:t>
            </a:r>
            <a:r>
              <a:rPr lang="en-US" altLang="zh-CN" sz="2000" b="1">
                <a:solidFill>
                  <a:srgbClr val="FFFFFF"/>
                </a:solidFill>
                <a:latin typeface="Arial" charset="0"/>
                <a:cs typeface="Arial" charset="0"/>
              </a:rPr>
              <a:t> 160-200)</a:t>
            </a:r>
          </a:p>
          <a:p>
            <a:pPr eaLnBrk="1" hangingPunct="1"/>
            <a:endParaRPr lang="en-US" altLang="zh-CN" sz="2000" b="1">
              <a:solidFill>
                <a:srgbClr val="FFFFFF"/>
              </a:solidFill>
              <a:latin typeface="Arial" charset="0"/>
              <a:cs typeface="Arial" charset="0"/>
            </a:endParaRPr>
          </a:p>
          <a:p>
            <a:pPr eaLnBrk="1" hangingPunct="1"/>
            <a:endParaRPr lang="en-US" altLang="zh-CN" sz="2000" b="1">
              <a:solidFill>
                <a:srgbClr val="FFFFFF"/>
              </a:solidFill>
              <a:latin typeface="Arial" charset="0"/>
              <a:cs typeface="Arial" charset="0"/>
            </a:endParaRPr>
          </a:p>
          <a:p>
            <a:pPr eaLnBrk="1" hangingPunct="1"/>
            <a:r>
              <a:rPr lang="en-US" altLang="zh-CN" sz="2000" b="1" i="1">
                <a:solidFill>
                  <a:srgbClr val="FFFFFF"/>
                </a:solidFill>
                <a:latin typeface="Arial" charset="0"/>
                <a:cs typeface="Arial" charset="0"/>
              </a:rPr>
              <a:t>Church Fathers (late 2nd cent.):</a:t>
            </a:r>
          </a:p>
          <a:p>
            <a:pPr eaLnBrk="1" hangingPunct="1"/>
            <a:r>
              <a:rPr lang="en-US" altLang="zh-CN" sz="2000" b="1">
                <a:solidFill>
                  <a:srgbClr val="FFFFFF"/>
                </a:solidFill>
                <a:latin typeface="Arial" charset="0"/>
                <a:cs typeface="Arial" charset="0"/>
              </a:rPr>
              <a:t> </a:t>
            </a:r>
          </a:p>
          <a:p>
            <a:pPr eaLnBrk="1" hangingPunct="1"/>
            <a:r>
              <a:rPr lang="en-US" altLang="zh-CN" sz="2000" b="1">
                <a:solidFill>
                  <a:srgbClr val="FFFFFF"/>
                </a:solidFill>
                <a:latin typeface="Arial" charset="0"/>
                <a:cs typeface="Arial" charset="0"/>
              </a:rPr>
              <a:t>Irenaeus (</a:t>
            </a:r>
            <a:r>
              <a:rPr lang="en-US" altLang="zh-CN" sz="1600" b="1">
                <a:solidFill>
                  <a:srgbClr val="FFFFFF"/>
                </a:solidFill>
                <a:latin typeface="Arial" charset="0"/>
                <a:cs typeface="Arial" charset="0"/>
              </a:rPr>
              <a:t>AD</a:t>
            </a:r>
            <a:r>
              <a:rPr lang="en-US" altLang="zh-CN" sz="2000" b="1">
                <a:solidFill>
                  <a:srgbClr val="FFFFFF"/>
                </a:solidFill>
                <a:latin typeface="Arial" charset="0"/>
                <a:cs typeface="Arial" charset="0"/>
              </a:rPr>
              <a:t> 185) </a:t>
            </a:r>
          </a:p>
          <a:p>
            <a:pPr eaLnBrk="1" hangingPunct="1"/>
            <a:endParaRPr lang="en-US" altLang="zh-CN" sz="2000" b="1">
              <a:solidFill>
                <a:srgbClr val="FFFFFF"/>
              </a:solidFill>
              <a:latin typeface="Arial" charset="0"/>
              <a:cs typeface="Arial" charset="0"/>
            </a:endParaRPr>
          </a:p>
          <a:p>
            <a:pPr eaLnBrk="1" hangingPunct="1"/>
            <a:r>
              <a:rPr lang="en-US" altLang="zh-CN" sz="2000" b="1">
                <a:solidFill>
                  <a:srgbClr val="FFFFFF"/>
                </a:solidFill>
                <a:latin typeface="Arial" charset="0"/>
                <a:cs typeface="Arial" charset="0"/>
              </a:rPr>
              <a:t>Clement of Alexandria (</a:t>
            </a:r>
            <a:r>
              <a:rPr lang="en-US" altLang="zh-CN" sz="1600" b="1">
                <a:solidFill>
                  <a:srgbClr val="FFFFFF"/>
                </a:solidFill>
                <a:latin typeface="Arial" charset="0"/>
                <a:cs typeface="Arial" charset="0"/>
              </a:rPr>
              <a:t>AD</a:t>
            </a:r>
            <a:r>
              <a:rPr lang="en-US" altLang="zh-CN" sz="2000" b="1">
                <a:solidFill>
                  <a:srgbClr val="FFFFFF"/>
                </a:solidFill>
                <a:latin typeface="Arial" charset="0"/>
                <a:cs typeface="Arial" charset="0"/>
              </a:rPr>
              <a:t> 155-216)</a:t>
            </a:r>
          </a:p>
        </p:txBody>
      </p:sp>
      <p:sp>
        <p:nvSpPr>
          <p:cNvPr id="46089" name="Text Box 9"/>
          <p:cNvSpPr txBox="1">
            <a:spLocks noChangeArrowheads="1"/>
          </p:cNvSpPr>
          <p:nvPr/>
        </p:nvSpPr>
        <p:spPr bwMode="auto">
          <a:xfrm>
            <a:off x="4573589" y="609600"/>
            <a:ext cx="4570412" cy="6248400"/>
          </a:xfrm>
          <a:prstGeom prst="rect">
            <a:avLst/>
          </a:prstGeom>
          <a:solidFill>
            <a:schemeClr val="hlink"/>
          </a:solidFill>
          <a:ln w="12700" cap="sq">
            <a:solidFill>
              <a:schemeClr val="tx1"/>
            </a:solidFill>
            <a:miter lim="800000"/>
            <a:headEnd type="none" w="sm" len="sm"/>
            <a:tailEnd type="none" w="sm" len="sm"/>
          </a:ln>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u="sng" dirty="0">
                <a:solidFill>
                  <a:srgbClr val="FFFFFF"/>
                </a:solidFill>
                <a:latin typeface="Arial" charset="0"/>
                <a:cs typeface="Arial" charset="0"/>
              </a:rPr>
              <a:t>Internal (Compared to Gospel)</a:t>
            </a:r>
            <a:endParaRPr lang="en-US" altLang="zh-CN"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 	</a:t>
            </a:r>
          </a:p>
          <a:p>
            <a:pPr eaLnBrk="1" hangingPunct="1"/>
            <a:r>
              <a:rPr lang="en-US" altLang="zh-CN" sz="1800" b="1" dirty="0">
                <a:solidFill>
                  <a:srgbClr val="FFFFFF"/>
                </a:solidFill>
                <a:latin typeface="Arial" charset="0"/>
                <a:cs typeface="Arial" charset="0"/>
              </a:rPr>
              <a:t>Both dedicated to Theophilus</a:t>
            </a: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Acts 1:1 refers to </a:t>
            </a:r>
            <a:r>
              <a:rPr lang="ru-RU" altLang="zh-CN" sz="1800" b="1" dirty="0">
                <a:solidFill>
                  <a:srgbClr val="FFFFFF"/>
                </a:solidFill>
                <a:latin typeface="Arial" charset="0"/>
                <a:cs typeface="Arial" charset="0"/>
              </a:rPr>
              <a:t>"</a:t>
            </a:r>
            <a:r>
              <a:rPr lang="en-US" altLang="zh-CN" sz="1800" b="1" dirty="0">
                <a:solidFill>
                  <a:srgbClr val="FFFFFF"/>
                </a:solidFill>
                <a:latin typeface="Arial" charset="0"/>
                <a:cs typeface="Arial" charset="0"/>
              </a:rPr>
              <a:t>the first account</a:t>
            </a:r>
            <a:r>
              <a:rPr lang="ru-RU" altLang="zh-CN" sz="1800" b="1" dirty="0">
                <a:solidFill>
                  <a:srgbClr val="FFFFFF"/>
                </a:solidFill>
                <a:latin typeface="Arial" charset="0"/>
                <a:cs typeface="Arial" charset="0"/>
              </a:rPr>
              <a:t>"</a:t>
            </a:r>
            <a:endParaRPr lang="en-US" altLang="zh-CN" sz="1800" b="1" dirty="0">
              <a:solidFill>
                <a:srgbClr val="FFFFFF"/>
              </a:solidFill>
              <a:latin typeface="Arial" charset="0"/>
              <a:cs typeface="Arial" charset="0"/>
            </a:endParaRP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Similar language (medical terms)</a:t>
            </a: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Same theme (sovereignty)</a:t>
            </a: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Chronological orientation</a:t>
            </a:r>
          </a:p>
          <a:p>
            <a:pPr eaLnBrk="1" hangingPunct="1"/>
            <a:r>
              <a:rPr lang="en-US" altLang="zh-CN" sz="1800" b="1" dirty="0">
                <a:solidFill>
                  <a:srgbClr val="FFFFFF"/>
                </a:solidFill>
                <a:latin typeface="Arial" charset="0"/>
                <a:cs typeface="Arial" charset="0"/>
              </a:rPr>
              <a:t> </a:t>
            </a:r>
          </a:p>
          <a:p>
            <a:pPr eaLnBrk="1" hangingPunct="1"/>
            <a:r>
              <a:rPr lang="en-US" altLang="zh-CN" b="1" u="sng" dirty="0">
                <a:solidFill>
                  <a:srgbClr val="FFFFFF"/>
                </a:solidFill>
                <a:latin typeface="Arial" charset="0"/>
                <a:cs typeface="Arial" charset="0"/>
              </a:rPr>
              <a:t>Internal (Within Acts)</a:t>
            </a:r>
            <a:endParaRPr lang="en-US" altLang="zh-CN" b="1" dirty="0">
              <a:solidFill>
                <a:srgbClr val="FFFFFF"/>
              </a:solidFill>
              <a:latin typeface="Arial" charset="0"/>
              <a:cs typeface="Arial" charset="0"/>
            </a:endParaRP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Four </a:t>
            </a:r>
            <a:r>
              <a:rPr lang="ru-RU" altLang="zh-CN" sz="1800" b="1" dirty="0">
                <a:solidFill>
                  <a:srgbClr val="FFFFFF"/>
                </a:solidFill>
                <a:latin typeface="Arial" charset="0"/>
                <a:cs typeface="Arial" charset="0"/>
              </a:rPr>
              <a:t>"</a:t>
            </a:r>
            <a:r>
              <a:rPr lang="en-US" altLang="zh-CN" sz="1800" b="1" dirty="0">
                <a:solidFill>
                  <a:srgbClr val="FFFFFF"/>
                </a:solidFill>
                <a:latin typeface="Arial" charset="0"/>
                <a:cs typeface="Arial" charset="0"/>
              </a:rPr>
              <a:t>we-sections</a:t>
            </a:r>
            <a:r>
              <a:rPr lang="ru-RU" altLang="zh-CN" sz="1800" b="1" dirty="0">
                <a:solidFill>
                  <a:srgbClr val="FFFFFF"/>
                </a:solidFill>
                <a:latin typeface="Arial" charset="0"/>
                <a:cs typeface="Arial" charset="0"/>
              </a:rPr>
              <a:t>"</a:t>
            </a:r>
            <a:r>
              <a:rPr lang="en-US" altLang="zh-CN" sz="1800" b="1" dirty="0">
                <a:solidFill>
                  <a:srgbClr val="FFFFFF"/>
                </a:solidFill>
                <a:latin typeface="Arial" charset="0"/>
                <a:cs typeface="Arial" charset="0"/>
              </a:rPr>
              <a:t> (traveled with Paul)</a:t>
            </a: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The only traveling companions not named in these sections are Titus and Luke </a:t>
            </a:r>
          </a:p>
          <a:p>
            <a:pPr eaLnBrk="1" hangingPunct="1"/>
            <a:endParaRPr lang="en-US" altLang="zh-CN" sz="1800" b="1" dirty="0">
              <a:solidFill>
                <a:srgbClr val="FFFFFF"/>
              </a:solidFill>
              <a:latin typeface="Arial" charset="0"/>
              <a:cs typeface="Arial" charset="0"/>
            </a:endParaRPr>
          </a:p>
          <a:p>
            <a:pPr eaLnBrk="1" hangingPunct="1"/>
            <a:r>
              <a:rPr lang="en-US" altLang="zh-CN" sz="1800" b="1" dirty="0">
                <a:solidFill>
                  <a:srgbClr val="FFFFFF"/>
                </a:solidFill>
                <a:latin typeface="Arial" charset="0"/>
                <a:cs typeface="Arial" charset="0"/>
              </a:rPr>
              <a:t>But Titus has never been seriously considered as the author of Acts</a:t>
            </a:r>
          </a:p>
        </p:txBody>
      </p:sp>
      <p:sp>
        <p:nvSpPr>
          <p:cNvPr id="276484" name="Rectangle 12"/>
          <p:cNvSpPr>
            <a:spLocks noGrp="1" noChangeArrowheads="1"/>
          </p:cNvSpPr>
          <p:nvPr>
            <p:ph type="title" idx="4294967295"/>
          </p:nvPr>
        </p:nvSpPr>
        <p:spPr>
          <a:xfrm>
            <a:off x="1371613" y="0"/>
            <a:ext cx="6106783" cy="590092"/>
          </a:xfrm>
          <a:solidFill>
            <a:srgbClr val="000099"/>
          </a:solidFill>
        </p:spPr>
        <p:txBody>
          <a:bodyPr wrap="none" lIns="91334" tIns="45667" rIns="91334" bIns="45667" anchor="t">
            <a:spAutoFit/>
          </a:bodyPr>
          <a:lstStyle/>
          <a:p>
            <a:pPr algn="l" eaLnBrk="1" hangingPunct="1"/>
            <a:r>
              <a:rPr lang="en-US" altLang="zh-CN" sz="3200" b="1">
                <a:solidFill>
                  <a:srgbClr val="FFFFFF"/>
                </a:solidFill>
                <a:latin typeface="Arial" charset="0"/>
                <a:ea typeface="ＭＳ Ｐゴシック" charset="0"/>
                <a:cs typeface="Arial" charset="0"/>
              </a:rPr>
              <a:t>Support for Lukan Authorship</a:t>
            </a:r>
            <a:endParaRPr lang="en-US" sz="3200" b="1">
              <a:solidFill>
                <a:srgbClr val="FFFFFF"/>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088">
                                            <p:txEl>
                                              <p:pRg st="0" end="0"/>
                                            </p:txEl>
                                          </p:spTgt>
                                        </p:tgtEl>
                                        <p:attrNameLst>
                                          <p:attrName>style.visibility</p:attrName>
                                        </p:attrNameLst>
                                      </p:cBhvr>
                                      <p:to>
                                        <p:strVal val="visible"/>
                                      </p:to>
                                    </p:set>
                                    <p:animEffect transition="in" filter="dissolve">
                                      <p:cBhvr>
                                        <p:cTn id="7" dur="500"/>
                                        <p:tgtEl>
                                          <p:spTgt spid="460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46088">
                                            <p:txEl>
                                              <p:pRg st="2" end="2"/>
                                            </p:txEl>
                                          </p:spTgt>
                                        </p:tgtEl>
                                        <p:attrNameLst>
                                          <p:attrName>style.visibility</p:attrName>
                                        </p:attrNameLst>
                                      </p:cBhvr>
                                      <p:to>
                                        <p:strVal val="visible"/>
                                      </p:to>
                                    </p:set>
                                    <p:animScale>
                                      <p:cBhvr>
                                        <p:cTn id="12" dur="1000" decel="50000" fill="hold">
                                          <p:stCondLst>
                                            <p:cond delay="0"/>
                                          </p:stCondLst>
                                        </p:cTn>
                                        <p:tgtEl>
                                          <p:spTgt spid="4608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088">
                                            <p:txEl>
                                              <p:pRg st="2" end="2"/>
                                            </p:txEl>
                                          </p:spTgt>
                                        </p:tgtEl>
                                        <p:attrNameLst>
                                          <p:attrName>ppt_x</p:attrName>
                                          <p:attrName>ppt_y</p:attrName>
                                        </p:attrNameLst>
                                      </p:cBhvr>
                                    </p:animMotion>
                                    <p:animEffect transition="in" filter="fade">
                                      <p:cBhvr>
                                        <p:cTn id="14" dur="1000"/>
                                        <p:tgtEl>
                                          <p:spTgt spid="46088">
                                            <p:txEl>
                                              <p:pRg st="2" end="2"/>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46088">
                                            <p:txEl>
                                              <p:pRg st="4" end="4"/>
                                            </p:txEl>
                                          </p:spTgt>
                                        </p:tgtEl>
                                        <p:attrNameLst>
                                          <p:attrName>style.visibility</p:attrName>
                                        </p:attrNameLst>
                                      </p:cBhvr>
                                      <p:to>
                                        <p:strVal val="visible"/>
                                      </p:to>
                                    </p:set>
                                    <p:animScale>
                                      <p:cBhvr>
                                        <p:cTn id="17" dur="1000" decel="50000" fill="hold">
                                          <p:stCondLst>
                                            <p:cond delay="0"/>
                                          </p:stCondLst>
                                        </p:cTn>
                                        <p:tgtEl>
                                          <p:spTgt spid="46088">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6088">
                                            <p:txEl>
                                              <p:pRg st="4" end="4"/>
                                            </p:txEl>
                                          </p:spTgt>
                                        </p:tgtEl>
                                        <p:attrNameLst>
                                          <p:attrName>ppt_x</p:attrName>
                                          <p:attrName>ppt_y</p:attrName>
                                        </p:attrNameLst>
                                      </p:cBhvr>
                                    </p:animMotion>
                                    <p:animEffect transition="in" filter="fade">
                                      <p:cBhvr>
                                        <p:cTn id="19" dur="1000"/>
                                        <p:tgtEl>
                                          <p:spTgt spid="46088">
                                            <p:txEl>
                                              <p:pRg st="4" end="4"/>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46088">
                                            <p:txEl>
                                              <p:pRg st="6" end="6"/>
                                            </p:txEl>
                                          </p:spTgt>
                                        </p:tgtEl>
                                        <p:attrNameLst>
                                          <p:attrName>style.visibility</p:attrName>
                                        </p:attrNameLst>
                                      </p:cBhvr>
                                      <p:to>
                                        <p:strVal val="visible"/>
                                      </p:to>
                                    </p:set>
                                    <p:animScale>
                                      <p:cBhvr>
                                        <p:cTn id="22" dur="1000" decel="50000" fill="hold">
                                          <p:stCondLst>
                                            <p:cond delay="0"/>
                                          </p:stCondLst>
                                        </p:cTn>
                                        <p:tgtEl>
                                          <p:spTgt spid="46088">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6088">
                                            <p:txEl>
                                              <p:pRg st="6" end="6"/>
                                            </p:txEl>
                                          </p:spTgt>
                                        </p:tgtEl>
                                        <p:attrNameLst>
                                          <p:attrName>ppt_x</p:attrName>
                                          <p:attrName>ppt_y</p:attrName>
                                        </p:attrNameLst>
                                      </p:cBhvr>
                                    </p:animMotion>
                                    <p:animEffect transition="in" filter="fade">
                                      <p:cBhvr>
                                        <p:cTn id="24" dur="1000"/>
                                        <p:tgtEl>
                                          <p:spTgt spid="46088">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6088">
                                            <p:txEl>
                                              <p:pRg st="9" end="9"/>
                                            </p:txEl>
                                          </p:spTgt>
                                        </p:tgtEl>
                                        <p:attrNameLst>
                                          <p:attrName>style.visibility</p:attrName>
                                        </p:attrNameLst>
                                      </p:cBhvr>
                                      <p:to>
                                        <p:strVal val="visible"/>
                                      </p:to>
                                    </p:set>
                                    <p:animScale>
                                      <p:cBhvr>
                                        <p:cTn id="29" dur="1000" decel="50000" fill="hold">
                                          <p:stCondLst>
                                            <p:cond delay="0"/>
                                          </p:stCondLst>
                                        </p:cTn>
                                        <p:tgtEl>
                                          <p:spTgt spid="46088">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46088">
                                            <p:txEl>
                                              <p:pRg st="9" end="9"/>
                                            </p:txEl>
                                          </p:spTgt>
                                        </p:tgtEl>
                                        <p:attrNameLst>
                                          <p:attrName>ppt_x</p:attrName>
                                          <p:attrName>ppt_y</p:attrName>
                                        </p:attrNameLst>
                                      </p:cBhvr>
                                    </p:animMotion>
                                    <p:animEffect transition="in" filter="fade">
                                      <p:cBhvr>
                                        <p:cTn id="31" dur="1000"/>
                                        <p:tgtEl>
                                          <p:spTgt spid="46088">
                                            <p:txEl>
                                              <p:pRg st="9" end="9"/>
                                            </p:txEl>
                                          </p:spTgt>
                                        </p:tgtEl>
                                      </p:cBhvr>
                                    </p:animEffect>
                                  </p:childTnLst>
                                </p:cTn>
                              </p:par>
                              <p:par>
                                <p:cTn id="32" presetID="52" presetClass="entr" presetSubtype="0" fill="hold" nodeType="withEffect">
                                  <p:stCondLst>
                                    <p:cond delay="0"/>
                                  </p:stCondLst>
                                  <p:childTnLst>
                                    <p:set>
                                      <p:cBhvr>
                                        <p:cTn id="33" dur="1" fill="hold">
                                          <p:stCondLst>
                                            <p:cond delay="0"/>
                                          </p:stCondLst>
                                        </p:cTn>
                                        <p:tgtEl>
                                          <p:spTgt spid="46088">
                                            <p:txEl>
                                              <p:pRg st="10" end="10"/>
                                            </p:txEl>
                                          </p:spTgt>
                                        </p:tgtEl>
                                        <p:attrNameLst>
                                          <p:attrName>style.visibility</p:attrName>
                                        </p:attrNameLst>
                                      </p:cBhvr>
                                      <p:to>
                                        <p:strVal val="visible"/>
                                      </p:to>
                                    </p:set>
                                    <p:animScale>
                                      <p:cBhvr>
                                        <p:cTn id="34" dur="1000" decel="50000" fill="hold">
                                          <p:stCondLst>
                                            <p:cond delay="0"/>
                                          </p:stCondLst>
                                        </p:cTn>
                                        <p:tgtEl>
                                          <p:spTgt spid="46088">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46088">
                                            <p:txEl>
                                              <p:pRg st="10" end="10"/>
                                            </p:txEl>
                                          </p:spTgt>
                                        </p:tgtEl>
                                        <p:attrNameLst>
                                          <p:attrName>ppt_x</p:attrName>
                                          <p:attrName>ppt_y</p:attrName>
                                        </p:attrNameLst>
                                      </p:cBhvr>
                                    </p:animMotion>
                                    <p:animEffect transition="in" filter="fade">
                                      <p:cBhvr>
                                        <p:cTn id="36" dur="1000"/>
                                        <p:tgtEl>
                                          <p:spTgt spid="46088">
                                            <p:txEl>
                                              <p:pRg st="10" end="10"/>
                                            </p:txEl>
                                          </p:spTgt>
                                        </p:tgtEl>
                                      </p:cBhvr>
                                    </p:animEffect>
                                  </p:childTnLst>
                                </p:cTn>
                              </p:par>
                              <p:par>
                                <p:cTn id="37" presetID="52" presetClass="entr" presetSubtype="0" fill="hold" nodeType="withEffect">
                                  <p:stCondLst>
                                    <p:cond delay="0"/>
                                  </p:stCondLst>
                                  <p:childTnLst>
                                    <p:set>
                                      <p:cBhvr>
                                        <p:cTn id="38" dur="1" fill="hold">
                                          <p:stCondLst>
                                            <p:cond delay="0"/>
                                          </p:stCondLst>
                                        </p:cTn>
                                        <p:tgtEl>
                                          <p:spTgt spid="46088">
                                            <p:txEl>
                                              <p:pRg st="11" end="11"/>
                                            </p:txEl>
                                          </p:spTgt>
                                        </p:tgtEl>
                                        <p:attrNameLst>
                                          <p:attrName>style.visibility</p:attrName>
                                        </p:attrNameLst>
                                      </p:cBhvr>
                                      <p:to>
                                        <p:strVal val="visible"/>
                                      </p:to>
                                    </p:set>
                                    <p:animScale>
                                      <p:cBhvr>
                                        <p:cTn id="39" dur="1000" decel="50000" fill="hold">
                                          <p:stCondLst>
                                            <p:cond delay="0"/>
                                          </p:stCondLst>
                                        </p:cTn>
                                        <p:tgtEl>
                                          <p:spTgt spid="46088">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46088">
                                            <p:txEl>
                                              <p:pRg st="11" end="11"/>
                                            </p:txEl>
                                          </p:spTgt>
                                        </p:tgtEl>
                                        <p:attrNameLst>
                                          <p:attrName>ppt_x</p:attrName>
                                          <p:attrName>ppt_y</p:attrName>
                                        </p:attrNameLst>
                                      </p:cBhvr>
                                    </p:animMotion>
                                    <p:animEffect transition="in" filter="fade">
                                      <p:cBhvr>
                                        <p:cTn id="41" dur="1000"/>
                                        <p:tgtEl>
                                          <p:spTgt spid="46088">
                                            <p:txEl>
                                              <p:pRg st="11" end="11"/>
                                            </p:txEl>
                                          </p:spTgt>
                                        </p:tgtEl>
                                      </p:cBhvr>
                                    </p:animEffect>
                                  </p:childTnLst>
                                </p:cTn>
                              </p:par>
                              <p:par>
                                <p:cTn id="42" presetID="52" presetClass="entr" presetSubtype="0" fill="hold" nodeType="withEffect">
                                  <p:stCondLst>
                                    <p:cond delay="0"/>
                                  </p:stCondLst>
                                  <p:childTnLst>
                                    <p:set>
                                      <p:cBhvr>
                                        <p:cTn id="43" dur="1" fill="hold">
                                          <p:stCondLst>
                                            <p:cond delay="0"/>
                                          </p:stCondLst>
                                        </p:cTn>
                                        <p:tgtEl>
                                          <p:spTgt spid="46088">
                                            <p:txEl>
                                              <p:pRg st="13" end="13"/>
                                            </p:txEl>
                                          </p:spTgt>
                                        </p:tgtEl>
                                        <p:attrNameLst>
                                          <p:attrName>style.visibility</p:attrName>
                                        </p:attrNameLst>
                                      </p:cBhvr>
                                      <p:to>
                                        <p:strVal val="visible"/>
                                      </p:to>
                                    </p:set>
                                    <p:animScale>
                                      <p:cBhvr>
                                        <p:cTn id="44" dur="1000" decel="50000" fill="hold">
                                          <p:stCondLst>
                                            <p:cond delay="0"/>
                                          </p:stCondLst>
                                        </p:cTn>
                                        <p:tgtEl>
                                          <p:spTgt spid="46088">
                                            <p:txEl>
                                              <p:pRg st="13" end="1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46088">
                                            <p:txEl>
                                              <p:pRg st="13" end="13"/>
                                            </p:txEl>
                                          </p:spTgt>
                                        </p:tgtEl>
                                        <p:attrNameLst>
                                          <p:attrName>ppt_x</p:attrName>
                                          <p:attrName>ppt_y</p:attrName>
                                        </p:attrNameLst>
                                      </p:cBhvr>
                                    </p:animMotion>
                                    <p:animEffect transition="in" filter="fade">
                                      <p:cBhvr>
                                        <p:cTn id="46" dur="1000"/>
                                        <p:tgtEl>
                                          <p:spTgt spid="46088">
                                            <p:txEl>
                                              <p:pRg st="13" end="1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46089">
                                            <p:bg/>
                                          </p:spTgt>
                                        </p:tgtEl>
                                        <p:attrNameLst>
                                          <p:attrName>style.visibility</p:attrName>
                                        </p:attrNameLst>
                                      </p:cBhvr>
                                      <p:to>
                                        <p:strVal val="visible"/>
                                      </p:to>
                                    </p:set>
                                    <p:anim calcmode="lin" valueType="num">
                                      <p:cBhvr additive="base">
                                        <p:cTn id="51" dur="500" fill="hold"/>
                                        <p:tgtEl>
                                          <p:spTgt spid="46089">
                                            <p:bg/>
                                          </p:spTgt>
                                        </p:tgtEl>
                                        <p:attrNameLst>
                                          <p:attrName>ppt_x</p:attrName>
                                        </p:attrNameLst>
                                      </p:cBhvr>
                                      <p:tavLst>
                                        <p:tav tm="0">
                                          <p:val>
                                            <p:strVal val="1+#ppt_w/2"/>
                                          </p:val>
                                        </p:tav>
                                        <p:tav tm="100000">
                                          <p:val>
                                            <p:strVal val="#ppt_x"/>
                                          </p:val>
                                        </p:tav>
                                      </p:tavLst>
                                    </p:anim>
                                    <p:anim calcmode="lin" valueType="num">
                                      <p:cBhvr additive="base">
                                        <p:cTn id="52" dur="500" fill="hold"/>
                                        <p:tgtEl>
                                          <p:spTgt spid="46089">
                                            <p:bg/>
                                          </p:spTgt>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46089">
                                            <p:txEl>
                                              <p:pRg st="0" end="0"/>
                                            </p:txEl>
                                          </p:spTgt>
                                        </p:tgtEl>
                                        <p:attrNameLst>
                                          <p:attrName>style.visibility</p:attrName>
                                        </p:attrNameLst>
                                      </p:cBhvr>
                                      <p:to>
                                        <p:strVal val="visible"/>
                                      </p:to>
                                    </p:set>
                                    <p:animEffect transition="in" filter="dissolve">
                                      <p:cBhvr>
                                        <p:cTn id="57" dur="500"/>
                                        <p:tgtEl>
                                          <p:spTgt spid="46089">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46089">
                                            <p:txEl>
                                              <p:pRg st="12" end="12"/>
                                            </p:txEl>
                                          </p:spTgt>
                                        </p:tgtEl>
                                        <p:attrNameLst>
                                          <p:attrName>style.visibility</p:attrName>
                                        </p:attrNameLst>
                                      </p:cBhvr>
                                      <p:to>
                                        <p:strVal val="visible"/>
                                      </p:to>
                                    </p:set>
                                    <p:animEffect transition="in" filter="dissolve">
                                      <p:cBhvr>
                                        <p:cTn id="62" dur="500"/>
                                        <p:tgtEl>
                                          <p:spTgt spid="46089">
                                            <p:txEl>
                                              <p:pRg st="12" end="12"/>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2" presetClass="entr" presetSubtype="0" fill="hold" nodeType="clickEffect">
                                  <p:stCondLst>
                                    <p:cond delay="0"/>
                                  </p:stCondLst>
                                  <p:childTnLst>
                                    <p:set>
                                      <p:cBhvr>
                                        <p:cTn id="66" dur="1" fill="hold">
                                          <p:stCondLst>
                                            <p:cond delay="0"/>
                                          </p:stCondLst>
                                        </p:cTn>
                                        <p:tgtEl>
                                          <p:spTgt spid="46089">
                                            <p:txEl>
                                              <p:pRg st="2" end="2"/>
                                            </p:txEl>
                                          </p:spTgt>
                                        </p:tgtEl>
                                        <p:attrNameLst>
                                          <p:attrName>style.visibility</p:attrName>
                                        </p:attrNameLst>
                                      </p:cBhvr>
                                      <p:to>
                                        <p:strVal val="visible"/>
                                      </p:to>
                                    </p:set>
                                    <p:animScale>
                                      <p:cBhvr>
                                        <p:cTn id="67" dur="1000" decel="50000" fill="hold">
                                          <p:stCondLst>
                                            <p:cond delay="0"/>
                                          </p:stCondLst>
                                        </p:cTn>
                                        <p:tgtEl>
                                          <p:spTgt spid="4608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46089">
                                            <p:txEl>
                                              <p:pRg st="2" end="2"/>
                                            </p:txEl>
                                          </p:spTgt>
                                        </p:tgtEl>
                                        <p:attrNameLst>
                                          <p:attrName>ppt_x</p:attrName>
                                          <p:attrName>ppt_y</p:attrName>
                                        </p:attrNameLst>
                                      </p:cBhvr>
                                    </p:animMotion>
                                    <p:animEffect transition="in" filter="fade">
                                      <p:cBhvr>
                                        <p:cTn id="69" dur="1000"/>
                                        <p:tgtEl>
                                          <p:spTgt spid="46089">
                                            <p:txEl>
                                              <p:pRg st="2" end="2"/>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2" presetClass="entr" presetSubtype="0" fill="hold" nodeType="clickEffect">
                                  <p:stCondLst>
                                    <p:cond delay="0"/>
                                  </p:stCondLst>
                                  <p:childTnLst>
                                    <p:set>
                                      <p:cBhvr>
                                        <p:cTn id="73" dur="1" fill="hold">
                                          <p:stCondLst>
                                            <p:cond delay="0"/>
                                          </p:stCondLst>
                                        </p:cTn>
                                        <p:tgtEl>
                                          <p:spTgt spid="46089">
                                            <p:txEl>
                                              <p:pRg st="4" end="4"/>
                                            </p:txEl>
                                          </p:spTgt>
                                        </p:tgtEl>
                                        <p:attrNameLst>
                                          <p:attrName>style.visibility</p:attrName>
                                        </p:attrNameLst>
                                      </p:cBhvr>
                                      <p:to>
                                        <p:strVal val="visible"/>
                                      </p:to>
                                    </p:set>
                                    <p:animScale>
                                      <p:cBhvr>
                                        <p:cTn id="74" dur="1000" decel="50000" fill="hold">
                                          <p:stCondLst>
                                            <p:cond delay="0"/>
                                          </p:stCondLst>
                                        </p:cTn>
                                        <p:tgtEl>
                                          <p:spTgt spid="46089">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46089">
                                            <p:txEl>
                                              <p:pRg st="4" end="4"/>
                                            </p:txEl>
                                          </p:spTgt>
                                        </p:tgtEl>
                                        <p:attrNameLst>
                                          <p:attrName>ppt_x</p:attrName>
                                          <p:attrName>ppt_y</p:attrName>
                                        </p:attrNameLst>
                                      </p:cBhvr>
                                    </p:animMotion>
                                    <p:animEffect transition="in" filter="fade">
                                      <p:cBhvr>
                                        <p:cTn id="76" dur="1000"/>
                                        <p:tgtEl>
                                          <p:spTgt spid="46089">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2" presetClass="entr" presetSubtype="0" fill="hold" nodeType="clickEffect">
                                  <p:stCondLst>
                                    <p:cond delay="0"/>
                                  </p:stCondLst>
                                  <p:childTnLst>
                                    <p:set>
                                      <p:cBhvr>
                                        <p:cTn id="80" dur="1" fill="hold">
                                          <p:stCondLst>
                                            <p:cond delay="0"/>
                                          </p:stCondLst>
                                        </p:cTn>
                                        <p:tgtEl>
                                          <p:spTgt spid="46089">
                                            <p:txEl>
                                              <p:pRg st="6" end="6"/>
                                            </p:txEl>
                                          </p:spTgt>
                                        </p:tgtEl>
                                        <p:attrNameLst>
                                          <p:attrName>style.visibility</p:attrName>
                                        </p:attrNameLst>
                                      </p:cBhvr>
                                      <p:to>
                                        <p:strVal val="visible"/>
                                      </p:to>
                                    </p:set>
                                    <p:animScale>
                                      <p:cBhvr>
                                        <p:cTn id="81" dur="1000" decel="50000" fill="hold">
                                          <p:stCondLst>
                                            <p:cond delay="0"/>
                                          </p:stCondLst>
                                        </p:cTn>
                                        <p:tgtEl>
                                          <p:spTgt spid="46089">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1000" decel="50000" fill="hold">
                                          <p:stCondLst>
                                            <p:cond delay="0"/>
                                          </p:stCondLst>
                                        </p:cTn>
                                        <p:tgtEl>
                                          <p:spTgt spid="46089">
                                            <p:txEl>
                                              <p:pRg st="6" end="6"/>
                                            </p:txEl>
                                          </p:spTgt>
                                        </p:tgtEl>
                                        <p:attrNameLst>
                                          <p:attrName>ppt_x</p:attrName>
                                          <p:attrName>ppt_y</p:attrName>
                                        </p:attrNameLst>
                                      </p:cBhvr>
                                    </p:animMotion>
                                    <p:animEffect transition="in" filter="fade">
                                      <p:cBhvr>
                                        <p:cTn id="83" dur="1000"/>
                                        <p:tgtEl>
                                          <p:spTgt spid="46089">
                                            <p:txEl>
                                              <p:pRg st="6" end="6"/>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2" presetClass="entr" presetSubtype="0" fill="hold" nodeType="clickEffect">
                                  <p:stCondLst>
                                    <p:cond delay="0"/>
                                  </p:stCondLst>
                                  <p:childTnLst>
                                    <p:set>
                                      <p:cBhvr>
                                        <p:cTn id="87" dur="1" fill="hold">
                                          <p:stCondLst>
                                            <p:cond delay="0"/>
                                          </p:stCondLst>
                                        </p:cTn>
                                        <p:tgtEl>
                                          <p:spTgt spid="46089">
                                            <p:txEl>
                                              <p:pRg st="8" end="8"/>
                                            </p:txEl>
                                          </p:spTgt>
                                        </p:tgtEl>
                                        <p:attrNameLst>
                                          <p:attrName>style.visibility</p:attrName>
                                        </p:attrNameLst>
                                      </p:cBhvr>
                                      <p:to>
                                        <p:strVal val="visible"/>
                                      </p:to>
                                    </p:set>
                                    <p:animScale>
                                      <p:cBhvr>
                                        <p:cTn id="88" dur="1000" decel="50000" fill="hold">
                                          <p:stCondLst>
                                            <p:cond delay="0"/>
                                          </p:stCondLst>
                                        </p:cTn>
                                        <p:tgtEl>
                                          <p:spTgt spid="46089">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 dur="1000" decel="50000" fill="hold">
                                          <p:stCondLst>
                                            <p:cond delay="0"/>
                                          </p:stCondLst>
                                        </p:cTn>
                                        <p:tgtEl>
                                          <p:spTgt spid="46089">
                                            <p:txEl>
                                              <p:pRg st="8" end="8"/>
                                            </p:txEl>
                                          </p:spTgt>
                                        </p:tgtEl>
                                        <p:attrNameLst>
                                          <p:attrName>ppt_x</p:attrName>
                                          <p:attrName>ppt_y</p:attrName>
                                        </p:attrNameLst>
                                      </p:cBhvr>
                                    </p:animMotion>
                                    <p:animEffect transition="in" filter="fade">
                                      <p:cBhvr>
                                        <p:cTn id="90" dur="1000"/>
                                        <p:tgtEl>
                                          <p:spTgt spid="46089">
                                            <p:txEl>
                                              <p:pRg st="8" end="8"/>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2" presetClass="entr" presetSubtype="0" fill="hold" nodeType="clickEffect">
                                  <p:stCondLst>
                                    <p:cond delay="0"/>
                                  </p:stCondLst>
                                  <p:childTnLst>
                                    <p:set>
                                      <p:cBhvr>
                                        <p:cTn id="94" dur="1" fill="hold">
                                          <p:stCondLst>
                                            <p:cond delay="0"/>
                                          </p:stCondLst>
                                        </p:cTn>
                                        <p:tgtEl>
                                          <p:spTgt spid="46089">
                                            <p:txEl>
                                              <p:pRg st="10" end="10"/>
                                            </p:txEl>
                                          </p:spTgt>
                                        </p:tgtEl>
                                        <p:attrNameLst>
                                          <p:attrName>style.visibility</p:attrName>
                                        </p:attrNameLst>
                                      </p:cBhvr>
                                      <p:to>
                                        <p:strVal val="visible"/>
                                      </p:to>
                                    </p:set>
                                    <p:animScale>
                                      <p:cBhvr>
                                        <p:cTn id="95" dur="1000" decel="50000" fill="hold">
                                          <p:stCondLst>
                                            <p:cond delay="0"/>
                                          </p:stCondLst>
                                        </p:cTn>
                                        <p:tgtEl>
                                          <p:spTgt spid="46089">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6" dur="1000" decel="50000" fill="hold">
                                          <p:stCondLst>
                                            <p:cond delay="0"/>
                                          </p:stCondLst>
                                        </p:cTn>
                                        <p:tgtEl>
                                          <p:spTgt spid="46089">
                                            <p:txEl>
                                              <p:pRg st="10" end="10"/>
                                            </p:txEl>
                                          </p:spTgt>
                                        </p:tgtEl>
                                        <p:attrNameLst>
                                          <p:attrName>ppt_x</p:attrName>
                                          <p:attrName>ppt_y</p:attrName>
                                        </p:attrNameLst>
                                      </p:cBhvr>
                                    </p:animMotion>
                                    <p:animEffect transition="in" filter="fade">
                                      <p:cBhvr>
                                        <p:cTn id="97" dur="1000"/>
                                        <p:tgtEl>
                                          <p:spTgt spid="46089">
                                            <p:txEl>
                                              <p:pRg st="10" end="1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2" presetClass="entr" presetSubtype="0" fill="hold" nodeType="clickEffect">
                                  <p:stCondLst>
                                    <p:cond delay="0"/>
                                  </p:stCondLst>
                                  <p:childTnLst>
                                    <p:set>
                                      <p:cBhvr>
                                        <p:cTn id="101" dur="1" fill="hold">
                                          <p:stCondLst>
                                            <p:cond delay="0"/>
                                          </p:stCondLst>
                                        </p:cTn>
                                        <p:tgtEl>
                                          <p:spTgt spid="46089">
                                            <p:txEl>
                                              <p:pRg st="14" end="14"/>
                                            </p:txEl>
                                          </p:spTgt>
                                        </p:tgtEl>
                                        <p:attrNameLst>
                                          <p:attrName>style.visibility</p:attrName>
                                        </p:attrNameLst>
                                      </p:cBhvr>
                                      <p:to>
                                        <p:strVal val="visible"/>
                                      </p:to>
                                    </p:set>
                                    <p:animScale>
                                      <p:cBhvr>
                                        <p:cTn id="102" dur="1000" decel="50000" fill="hold">
                                          <p:stCondLst>
                                            <p:cond delay="0"/>
                                          </p:stCondLst>
                                        </p:cTn>
                                        <p:tgtEl>
                                          <p:spTgt spid="46089">
                                            <p:txEl>
                                              <p:pRg st="14" end="1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1000" decel="50000" fill="hold">
                                          <p:stCondLst>
                                            <p:cond delay="0"/>
                                          </p:stCondLst>
                                        </p:cTn>
                                        <p:tgtEl>
                                          <p:spTgt spid="46089">
                                            <p:txEl>
                                              <p:pRg st="14" end="14"/>
                                            </p:txEl>
                                          </p:spTgt>
                                        </p:tgtEl>
                                        <p:attrNameLst>
                                          <p:attrName>ppt_x</p:attrName>
                                          <p:attrName>ppt_y</p:attrName>
                                        </p:attrNameLst>
                                      </p:cBhvr>
                                    </p:animMotion>
                                    <p:animEffect transition="in" filter="fade">
                                      <p:cBhvr>
                                        <p:cTn id="104" dur="1000"/>
                                        <p:tgtEl>
                                          <p:spTgt spid="46089">
                                            <p:txEl>
                                              <p:pRg st="14" end="14"/>
                                            </p:txEl>
                                          </p:spTgt>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52" presetClass="entr" presetSubtype="0" fill="hold" nodeType="clickEffect">
                                  <p:stCondLst>
                                    <p:cond delay="0"/>
                                  </p:stCondLst>
                                  <p:childTnLst>
                                    <p:set>
                                      <p:cBhvr>
                                        <p:cTn id="108" dur="1" fill="hold">
                                          <p:stCondLst>
                                            <p:cond delay="0"/>
                                          </p:stCondLst>
                                        </p:cTn>
                                        <p:tgtEl>
                                          <p:spTgt spid="46089">
                                            <p:txEl>
                                              <p:pRg st="16" end="16"/>
                                            </p:txEl>
                                          </p:spTgt>
                                        </p:tgtEl>
                                        <p:attrNameLst>
                                          <p:attrName>style.visibility</p:attrName>
                                        </p:attrNameLst>
                                      </p:cBhvr>
                                      <p:to>
                                        <p:strVal val="visible"/>
                                      </p:to>
                                    </p:set>
                                    <p:animScale>
                                      <p:cBhvr>
                                        <p:cTn id="109" dur="1000" decel="50000" fill="hold">
                                          <p:stCondLst>
                                            <p:cond delay="0"/>
                                          </p:stCondLst>
                                        </p:cTn>
                                        <p:tgtEl>
                                          <p:spTgt spid="46089">
                                            <p:txEl>
                                              <p:pRg st="16" end="1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1000" decel="50000" fill="hold">
                                          <p:stCondLst>
                                            <p:cond delay="0"/>
                                          </p:stCondLst>
                                        </p:cTn>
                                        <p:tgtEl>
                                          <p:spTgt spid="46089">
                                            <p:txEl>
                                              <p:pRg st="16" end="16"/>
                                            </p:txEl>
                                          </p:spTgt>
                                        </p:tgtEl>
                                        <p:attrNameLst>
                                          <p:attrName>ppt_x</p:attrName>
                                          <p:attrName>ppt_y</p:attrName>
                                        </p:attrNameLst>
                                      </p:cBhvr>
                                    </p:animMotion>
                                    <p:animEffect transition="in" filter="fade">
                                      <p:cBhvr>
                                        <p:cTn id="111" dur="1000"/>
                                        <p:tgtEl>
                                          <p:spTgt spid="46089">
                                            <p:txEl>
                                              <p:pRg st="16" end="16"/>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52" presetClass="entr" presetSubtype="0" fill="hold" nodeType="clickEffect">
                                  <p:stCondLst>
                                    <p:cond delay="0"/>
                                  </p:stCondLst>
                                  <p:childTnLst>
                                    <p:set>
                                      <p:cBhvr>
                                        <p:cTn id="115" dur="1" fill="hold">
                                          <p:stCondLst>
                                            <p:cond delay="0"/>
                                          </p:stCondLst>
                                        </p:cTn>
                                        <p:tgtEl>
                                          <p:spTgt spid="46089">
                                            <p:txEl>
                                              <p:pRg st="18" end="18"/>
                                            </p:txEl>
                                          </p:spTgt>
                                        </p:tgtEl>
                                        <p:attrNameLst>
                                          <p:attrName>style.visibility</p:attrName>
                                        </p:attrNameLst>
                                      </p:cBhvr>
                                      <p:to>
                                        <p:strVal val="visible"/>
                                      </p:to>
                                    </p:set>
                                    <p:animScale>
                                      <p:cBhvr>
                                        <p:cTn id="116" dur="1000" decel="50000" fill="hold">
                                          <p:stCondLst>
                                            <p:cond delay="0"/>
                                          </p:stCondLst>
                                        </p:cTn>
                                        <p:tgtEl>
                                          <p:spTgt spid="46089">
                                            <p:txEl>
                                              <p:pRg st="18" end="1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7" dur="1000" decel="50000" fill="hold">
                                          <p:stCondLst>
                                            <p:cond delay="0"/>
                                          </p:stCondLst>
                                        </p:cTn>
                                        <p:tgtEl>
                                          <p:spTgt spid="46089">
                                            <p:txEl>
                                              <p:pRg st="18" end="18"/>
                                            </p:txEl>
                                          </p:spTgt>
                                        </p:tgtEl>
                                        <p:attrNameLst>
                                          <p:attrName>ppt_x</p:attrName>
                                          <p:attrName>ppt_y</p:attrName>
                                        </p:attrNameLst>
                                      </p:cBhvr>
                                    </p:animMotion>
                                    <p:animEffect transition="in" filter="fade">
                                      <p:cBhvr>
                                        <p:cTn id="118" dur="1000"/>
                                        <p:tgtEl>
                                          <p:spTgt spid="4608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allAtOnce"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a:xfrm>
            <a:off x="1143000" y="304800"/>
            <a:ext cx="7543800" cy="1143000"/>
          </a:xfrm>
        </p:spPr>
        <p:txBody>
          <a:bodyPr/>
          <a:lstStyle/>
          <a:p>
            <a:pPr eaLnBrk="1" hangingPunct="1"/>
            <a:r>
              <a:rPr lang="en-US">
                <a:latin typeface="Arial" charset="0"/>
                <a:ea typeface="ＭＳ Ｐゴシック" charset="0"/>
                <a:cs typeface="Arial" charset="0"/>
              </a:rPr>
              <a:t>Date, Origin, Recipients</a:t>
            </a:r>
          </a:p>
        </p:txBody>
      </p:sp>
      <p:sp>
        <p:nvSpPr>
          <p:cNvPr id="47108" name="Text Box 4"/>
          <p:cNvSpPr txBox="1">
            <a:spLocks noChangeArrowheads="1"/>
          </p:cNvSpPr>
          <p:nvPr/>
        </p:nvSpPr>
        <p:spPr bwMode="auto">
          <a:xfrm>
            <a:off x="381001" y="152407"/>
            <a:ext cx="8001000" cy="1077913"/>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a:solidFill>
                  <a:srgbClr val="000000"/>
                </a:solidFill>
                <a:latin typeface="Arial" charset="0"/>
                <a:cs typeface="Arial" charset="0"/>
              </a:rPr>
              <a:t>Date</a:t>
            </a:r>
            <a:endParaRPr lang="en-US" altLang="zh-CN" sz="3200" b="1">
              <a:solidFill>
                <a:srgbClr val="000000"/>
              </a:solidFill>
              <a:latin typeface="Arial" charset="0"/>
              <a:cs typeface="Arial" charset="0"/>
            </a:endParaRPr>
          </a:p>
          <a:p>
            <a:pPr eaLnBrk="1" hangingPunct="1"/>
            <a:r>
              <a:rPr lang="en-US" altLang="zh-CN" sz="3200" b="1">
                <a:solidFill>
                  <a:srgbClr val="000000"/>
                </a:solidFill>
                <a:latin typeface="Arial" charset="0"/>
                <a:cs typeface="Arial" charset="0"/>
              </a:rPr>
              <a:t>Most likely date of composition is </a:t>
            </a:r>
            <a:r>
              <a:rPr lang="en-US" altLang="zh-CN" b="1">
                <a:solidFill>
                  <a:srgbClr val="000000"/>
                </a:solidFill>
                <a:latin typeface="Arial" charset="0"/>
                <a:cs typeface="Arial" charset="0"/>
              </a:rPr>
              <a:t>AD</a:t>
            </a:r>
            <a:r>
              <a:rPr lang="en-US" altLang="zh-CN" sz="3200" b="1">
                <a:solidFill>
                  <a:srgbClr val="000000"/>
                </a:solidFill>
                <a:latin typeface="Arial" charset="0"/>
                <a:cs typeface="Arial" charset="0"/>
              </a:rPr>
              <a:t> 62</a:t>
            </a:r>
            <a:endParaRPr lang="en-US" sz="3200" b="1">
              <a:solidFill>
                <a:srgbClr val="000000"/>
              </a:solidFill>
              <a:latin typeface="Arial" charset="0"/>
              <a:cs typeface="Arial" charset="0"/>
            </a:endParaRPr>
          </a:p>
        </p:txBody>
      </p:sp>
      <p:sp>
        <p:nvSpPr>
          <p:cNvPr id="284675" name="Text Box 5"/>
          <p:cNvSpPr txBox="1">
            <a:spLocks noChangeArrowheads="1"/>
          </p:cNvSpPr>
          <p:nvPr/>
        </p:nvSpPr>
        <p:spPr bwMode="auto">
          <a:xfrm>
            <a:off x="8459793"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121</a:t>
            </a:r>
          </a:p>
        </p:txBody>
      </p:sp>
      <p:sp>
        <p:nvSpPr>
          <p:cNvPr id="47110" name="Text Box 6"/>
          <p:cNvSpPr txBox="1">
            <a:spLocks noChangeArrowheads="1"/>
          </p:cNvSpPr>
          <p:nvPr/>
        </p:nvSpPr>
        <p:spPr bwMode="auto">
          <a:xfrm>
            <a:off x="228600" y="1433518"/>
            <a:ext cx="4038600" cy="4572599"/>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a:solidFill>
                  <a:srgbClr val="000000"/>
                </a:solidFill>
                <a:latin typeface="Arial" charset="0"/>
                <a:cs typeface="Arial" charset="0"/>
              </a:rPr>
              <a:t>Origin</a:t>
            </a:r>
          </a:p>
          <a:p>
            <a:pPr eaLnBrk="1" hangingPunct="1"/>
            <a:r>
              <a:rPr lang="en-US" altLang="zh-CN" sz="3200" b="1" dirty="0">
                <a:solidFill>
                  <a:srgbClr val="000000"/>
                </a:solidFill>
                <a:latin typeface="Arial" charset="0"/>
                <a:cs typeface="Arial" charset="0"/>
              </a:rPr>
              <a:t>No one knows for certain where Luke wrote this account. Suggestions include Rome, Antioch, Ephesus, Asia Minor, and Achaia. </a:t>
            </a:r>
            <a:endParaRPr lang="en-US" sz="3200" b="1" dirty="0">
              <a:solidFill>
                <a:srgbClr val="000000"/>
              </a:solidFill>
              <a:latin typeface="Arial" charset="0"/>
              <a:cs typeface="Arial" charset="0"/>
            </a:endParaRPr>
          </a:p>
        </p:txBody>
      </p:sp>
      <p:sp>
        <p:nvSpPr>
          <p:cNvPr id="47111" name="Text Box 7"/>
          <p:cNvSpPr txBox="1">
            <a:spLocks noChangeArrowheads="1"/>
          </p:cNvSpPr>
          <p:nvPr/>
        </p:nvSpPr>
        <p:spPr bwMode="auto">
          <a:xfrm>
            <a:off x="4343400" y="4419605"/>
            <a:ext cx="4800600" cy="2083532"/>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a:solidFill>
                  <a:srgbClr val="000000"/>
                </a:solidFill>
                <a:latin typeface="Arial" charset="0"/>
                <a:cs typeface="Arial" charset="0"/>
              </a:rPr>
              <a:t>Recipients</a:t>
            </a:r>
            <a:endParaRPr lang="en-US" altLang="zh-CN" sz="3200" b="1" dirty="0">
              <a:solidFill>
                <a:srgbClr val="000000"/>
              </a:solidFill>
              <a:latin typeface="Arial" charset="0"/>
              <a:cs typeface="Arial" charset="0"/>
            </a:endParaRPr>
          </a:p>
          <a:p>
            <a:pPr eaLnBrk="1" hangingPunct="1"/>
            <a:r>
              <a:rPr lang="en-US" altLang="zh-CN" sz="3200" b="1" dirty="0">
                <a:solidFill>
                  <a:srgbClr val="000000"/>
                </a:solidFill>
                <a:latin typeface="Arial" charset="0"/>
                <a:cs typeface="Arial" charset="0"/>
              </a:rPr>
              <a:t>Theophilus (1:1), a man whose name means </a:t>
            </a:r>
            <a:r>
              <a:rPr lang="ru-RU" altLang="zh-CN" sz="3200" b="1" dirty="0">
                <a:solidFill>
                  <a:srgbClr val="000000"/>
                </a:solidFill>
                <a:latin typeface="Arial" charset="0"/>
                <a:cs typeface="Arial" charset="0"/>
              </a:rPr>
              <a:t>"</a:t>
            </a:r>
            <a:r>
              <a:rPr lang="en-US" altLang="zh-CN" sz="3200" b="1" dirty="0">
                <a:solidFill>
                  <a:srgbClr val="000000"/>
                </a:solidFill>
                <a:latin typeface="Arial" charset="0"/>
                <a:cs typeface="Arial" charset="0"/>
              </a:rPr>
              <a:t>lover of God.</a:t>
            </a:r>
            <a:r>
              <a:rPr lang="ru-RU" altLang="zh-CN" sz="3200" b="1" dirty="0">
                <a:solidFill>
                  <a:srgbClr val="000000"/>
                </a:solidFill>
                <a:latin typeface="Arial" charset="0"/>
                <a:cs typeface="Arial" charset="0"/>
              </a:rPr>
              <a:t>"</a:t>
            </a:r>
            <a:endParaRPr lang="en-US" sz="3200" b="1" dirty="0">
              <a:solidFill>
                <a:srgbClr val="000000"/>
              </a:solidFill>
              <a:latin typeface="Arial" charset="0"/>
              <a:cs typeface="Arial" charset="0"/>
            </a:endParaRPr>
          </a:p>
        </p:txBody>
      </p:sp>
      <p:sp>
        <p:nvSpPr>
          <p:cNvPr id="47112" name="Line 8"/>
          <p:cNvSpPr>
            <a:spLocks noChangeShapeType="1"/>
          </p:cNvSpPr>
          <p:nvPr/>
        </p:nvSpPr>
        <p:spPr bwMode="auto">
          <a:xfrm>
            <a:off x="4267200" y="2971800"/>
            <a:ext cx="2971800" cy="1371600"/>
          </a:xfrm>
          <a:prstGeom prst="line">
            <a:avLst/>
          </a:prstGeom>
          <a:noFill/>
          <a:ln w="50800" cap="sq">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lIns="91334" tIns="45667" rIns="91334" bIns="4566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0-#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7112"/>
                                        </p:tgtEl>
                                        <p:attrNameLst>
                                          <p:attrName>style.visibility</p:attrName>
                                        </p:attrNameLst>
                                      </p:cBhvr>
                                      <p:to>
                                        <p:strVal val="visible"/>
                                      </p:to>
                                    </p:set>
                                    <p:anim calcmode="lin" valueType="num">
                                      <p:cBhvr>
                                        <p:cTn id="13" dur="500" fill="hold"/>
                                        <p:tgtEl>
                                          <p:spTgt spid="47112"/>
                                        </p:tgtEl>
                                        <p:attrNameLst>
                                          <p:attrName>ppt_w</p:attrName>
                                        </p:attrNameLst>
                                      </p:cBhvr>
                                      <p:tavLst>
                                        <p:tav tm="0">
                                          <p:val>
                                            <p:fltVal val="0"/>
                                          </p:val>
                                        </p:tav>
                                        <p:tav tm="100000">
                                          <p:val>
                                            <p:strVal val="#ppt_w"/>
                                          </p:val>
                                        </p:tav>
                                      </p:tavLst>
                                    </p:anim>
                                    <p:anim calcmode="lin" valueType="num">
                                      <p:cBhvr>
                                        <p:cTn id="14" dur="500" fill="hold"/>
                                        <p:tgtEl>
                                          <p:spTgt spid="4711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0-#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autoUpdateAnimBg="0"/>
      <p:bldP spid="47111" grpId="0" animBg="1" autoUpdateAnimBg="0"/>
      <p:bldP spid="471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1" name="Text Box 3"/>
          <p:cNvSpPr txBox="1">
            <a:spLocks noChangeArrowheads="1"/>
          </p:cNvSpPr>
          <p:nvPr/>
        </p:nvSpPr>
        <p:spPr bwMode="auto">
          <a:xfrm>
            <a:off x="8458205"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122</a:t>
            </a:r>
          </a:p>
        </p:txBody>
      </p:sp>
      <p:sp>
        <p:nvSpPr>
          <p:cNvPr id="49156" name="Text Box 4"/>
          <p:cNvSpPr txBox="1">
            <a:spLocks noChangeArrowheads="1"/>
          </p:cNvSpPr>
          <p:nvPr/>
        </p:nvSpPr>
        <p:spPr bwMode="auto">
          <a:xfrm>
            <a:off x="228600" y="1266840"/>
            <a:ext cx="8534400" cy="50704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solidFill>
                  <a:srgbClr val="FFFFFF"/>
                </a:solidFill>
                <a:latin typeface="Arial" charset="0"/>
                <a:cs typeface="Arial" charset="0"/>
              </a:rPr>
              <a:t>	Luke probably wrote at </a:t>
            </a:r>
            <a:r>
              <a:rPr lang="en-US" altLang="zh-CN" sz="3200" b="1" dirty="0" err="1">
                <a:solidFill>
                  <a:srgbClr val="FFFFFF"/>
                </a:solidFill>
                <a:latin typeface="Arial" charset="0"/>
                <a:cs typeface="Arial" charset="0"/>
              </a:rPr>
              <a:t>Theophilus</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 request, but in any event he purposed to strengthen the wealthy Christian</a:t>
            </a:r>
            <a:r>
              <a:rPr lang="uk-UA" altLang="zh-CN" sz="3200" b="1" dirty="0">
                <a:solidFill>
                  <a:srgbClr val="FFFFFF"/>
                </a:solidFill>
                <a:latin typeface="Arial" charset="0"/>
                <a:cs typeface="Arial" charset="0"/>
              </a:rPr>
              <a:t>'</a:t>
            </a:r>
            <a:r>
              <a:rPr lang="en-US" altLang="zh-CN" sz="3200" b="1" dirty="0">
                <a:solidFill>
                  <a:srgbClr val="FFFFFF"/>
                </a:solidFill>
                <a:latin typeface="Arial" charset="0"/>
                <a:cs typeface="Arial" charset="0"/>
              </a:rPr>
              <a:t>s faith by showing that his faith rested on firm historical fact (Luke 1:3-4).  Perhaps even more significantly Luke sought to explain to his wider Gentile audience that the progress of the kingdom message was divinely directed, not of human ingenuity and skill.</a:t>
            </a:r>
          </a:p>
        </p:txBody>
      </p:sp>
      <p:sp>
        <p:nvSpPr>
          <p:cNvPr id="286723" name="Rectangle 5"/>
          <p:cNvSpPr>
            <a:spLocks noGrp="1" noChangeArrowheads="1"/>
          </p:cNvSpPr>
          <p:nvPr>
            <p:ph type="title" idx="4294967295"/>
          </p:nvPr>
        </p:nvSpPr>
        <p:spPr>
          <a:xfrm>
            <a:off x="3274501" y="411163"/>
            <a:ext cx="2052087" cy="590092"/>
          </a:xfrm>
          <a:solidFill>
            <a:srgbClr val="000099"/>
          </a:solidFill>
        </p:spPr>
        <p:txBody>
          <a:bodyPr wrap="none" lIns="91334" tIns="45667" rIns="91334" bIns="45667" anchor="t">
            <a:spAutoFit/>
          </a:bodyPr>
          <a:lstStyle/>
          <a:p>
            <a:pPr eaLnBrk="1" hangingPunct="1"/>
            <a:r>
              <a:rPr lang="en-US" sz="3200" b="1">
                <a:solidFill>
                  <a:srgbClr val="FFFFFF"/>
                </a:solidFill>
                <a:latin typeface="Arial" charset="0"/>
                <a:ea typeface="ＭＳ Ｐゴシック" charset="0"/>
                <a:cs typeface="Arial"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69" name="Picture 11" descr="lam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2700" y="762000"/>
            <a:ext cx="40767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0" name="Text Box 3"/>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ea typeface="Osaka" charset="0"/>
                <a:cs typeface="Osaka" charset="0"/>
              </a:rPr>
              <a:t>122</a:t>
            </a:r>
          </a:p>
        </p:txBody>
      </p:sp>
      <p:sp>
        <p:nvSpPr>
          <p:cNvPr id="50180" name="Text Box 4"/>
          <p:cNvSpPr txBox="1">
            <a:spLocks noChangeArrowheads="1"/>
          </p:cNvSpPr>
          <p:nvPr/>
        </p:nvSpPr>
        <p:spPr bwMode="auto">
          <a:xfrm rot="-1200000">
            <a:off x="583719" y="1987084"/>
            <a:ext cx="2239340"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Conciliation</a:t>
            </a:r>
          </a:p>
        </p:txBody>
      </p:sp>
      <p:sp>
        <p:nvSpPr>
          <p:cNvPr id="50181" name="Text Box 5"/>
          <p:cNvSpPr txBox="1">
            <a:spLocks noChangeArrowheads="1"/>
          </p:cNvSpPr>
          <p:nvPr/>
        </p:nvSpPr>
        <p:spPr bwMode="auto">
          <a:xfrm rot="-1200000">
            <a:off x="-209921" y="3587284"/>
            <a:ext cx="4953775"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Soteriological / Evangelistic</a:t>
            </a:r>
          </a:p>
        </p:txBody>
      </p:sp>
      <p:sp>
        <p:nvSpPr>
          <p:cNvPr id="50182" name="Text Box 6"/>
          <p:cNvSpPr txBox="1">
            <a:spLocks noChangeArrowheads="1"/>
          </p:cNvSpPr>
          <p:nvPr/>
        </p:nvSpPr>
        <p:spPr bwMode="auto">
          <a:xfrm rot="-1200000">
            <a:off x="611575" y="4882684"/>
            <a:ext cx="4274377"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Instructional/Edification</a:t>
            </a:r>
          </a:p>
        </p:txBody>
      </p:sp>
      <p:sp>
        <p:nvSpPr>
          <p:cNvPr id="50183" name="Text Box 7"/>
          <p:cNvSpPr txBox="1">
            <a:spLocks noChangeArrowheads="1"/>
          </p:cNvSpPr>
          <p:nvPr/>
        </p:nvSpPr>
        <p:spPr bwMode="auto">
          <a:xfrm rot="-1200000">
            <a:off x="1812192" y="6038386"/>
            <a:ext cx="2039816"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Apologetic</a:t>
            </a:r>
          </a:p>
        </p:txBody>
      </p:sp>
      <p:sp>
        <p:nvSpPr>
          <p:cNvPr id="50184" name="Text Box 8"/>
          <p:cNvSpPr txBox="1">
            <a:spLocks noChangeArrowheads="1"/>
          </p:cNvSpPr>
          <p:nvPr/>
        </p:nvSpPr>
        <p:spPr bwMode="auto">
          <a:xfrm rot="1200000">
            <a:off x="6015659" y="1833099"/>
            <a:ext cx="2540379"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Ecclesiastical</a:t>
            </a:r>
          </a:p>
        </p:txBody>
      </p:sp>
      <p:sp>
        <p:nvSpPr>
          <p:cNvPr id="50185" name="Text Box 9"/>
          <p:cNvSpPr txBox="1">
            <a:spLocks noChangeArrowheads="1"/>
          </p:cNvSpPr>
          <p:nvPr/>
        </p:nvSpPr>
        <p:spPr bwMode="auto">
          <a:xfrm rot="1200000">
            <a:off x="5470009" y="4195299"/>
            <a:ext cx="3477685"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Historical Narrative</a:t>
            </a:r>
          </a:p>
        </p:txBody>
      </p:sp>
      <p:sp>
        <p:nvSpPr>
          <p:cNvPr id="50186" name="Text Box 10"/>
          <p:cNvSpPr txBox="1">
            <a:spLocks noChangeArrowheads="1"/>
          </p:cNvSpPr>
          <p:nvPr/>
        </p:nvSpPr>
        <p:spPr bwMode="auto">
          <a:xfrm rot="1200000">
            <a:off x="5346478" y="5871699"/>
            <a:ext cx="1740355" cy="523220"/>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99"/>
                </a:solidFill>
                <a:latin typeface="Arial" charset="0"/>
                <a:ea typeface="Osaka" charset="0"/>
                <a:cs typeface="Osaka" charset="0"/>
              </a:rPr>
              <a:t>Kingdom</a:t>
            </a:r>
          </a:p>
        </p:txBody>
      </p:sp>
      <p:sp>
        <p:nvSpPr>
          <p:cNvPr id="288778" name="Rectangle 12"/>
          <p:cNvSpPr>
            <a:spLocks noGrp="1" noChangeArrowheads="1"/>
          </p:cNvSpPr>
          <p:nvPr>
            <p:ph type="title" idx="4294967295"/>
          </p:nvPr>
        </p:nvSpPr>
        <p:spPr>
          <a:xfrm>
            <a:off x="533400" y="152401"/>
            <a:ext cx="7162800" cy="590092"/>
          </a:xfrm>
          <a:solidFill>
            <a:srgbClr val="000099"/>
          </a:solidFill>
        </p:spPr>
        <p:txBody>
          <a:bodyPr anchor="t">
            <a:spAutoFit/>
          </a:bodyPr>
          <a:lstStyle/>
          <a:p>
            <a:pPr algn="ctr" eaLnBrk="1" hangingPunct="1"/>
            <a:r>
              <a:rPr kumimoji="0" lang="en-US" sz="3200" b="1" dirty="0">
                <a:solidFill>
                  <a:srgbClr val="FFFFFF"/>
                </a:solidFill>
                <a:latin typeface="Arial" charset="0"/>
                <a:ea typeface="SimSun" charset="0"/>
                <a:cs typeface="SimSun" charset="0"/>
              </a:rPr>
              <a:t>Luke</a:t>
            </a:r>
            <a:r>
              <a:rPr kumimoji="0" lang="uk-UA" altLang="ja-JP" sz="3200" b="1" dirty="0">
                <a:solidFill>
                  <a:srgbClr val="FFFFFF"/>
                </a:solidFill>
                <a:latin typeface="Arial" charset="0"/>
                <a:ea typeface="SimSun" charset="0"/>
                <a:cs typeface="SimSun" charset="0"/>
              </a:rPr>
              <a:t>'</a:t>
            </a:r>
            <a:r>
              <a:rPr kumimoji="0" lang="en-US" altLang="ja-JP" sz="3200" b="1" dirty="0">
                <a:solidFill>
                  <a:srgbClr val="FFFFFF"/>
                </a:solidFill>
                <a:latin typeface="Arial" charset="0"/>
                <a:ea typeface="Osaka" charset="0"/>
                <a:cs typeface="Arial" charset="0"/>
              </a:rPr>
              <a:t>s Purpose in Writing</a:t>
            </a:r>
            <a:endParaRPr kumimoji="0" lang="en-US" sz="3200" b="1" dirty="0">
              <a:solidFill>
                <a:srgbClr val="FFFFFF"/>
              </a:solidFill>
              <a:latin typeface="Arial" charset="0"/>
              <a:ea typeface="Osaka"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additive="base">
                                        <p:cTn id="13" dur="500" fill="hold"/>
                                        <p:tgtEl>
                                          <p:spTgt spid="50181"/>
                                        </p:tgtEl>
                                        <p:attrNameLst>
                                          <p:attrName>ppt_x</p:attrName>
                                        </p:attrNameLst>
                                      </p:cBhvr>
                                      <p:tavLst>
                                        <p:tav tm="0">
                                          <p:val>
                                            <p:strVal val="0-#ppt_w/2"/>
                                          </p:val>
                                        </p:tav>
                                        <p:tav tm="100000">
                                          <p:val>
                                            <p:strVal val="#ppt_x"/>
                                          </p:val>
                                        </p:tav>
                                      </p:tavLst>
                                    </p:anim>
                                    <p:anim calcmode="lin" valueType="num">
                                      <p:cBhvr additive="base">
                                        <p:cTn id="14" dur="500" fill="hold"/>
                                        <p:tgtEl>
                                          <p:spTgt spid="50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82"/>
                                        </p:tgtEl>
                                        <p:attrNameLst>
                                          <p:attrName>style.visibility</p:attrName>
                                        </p:attrNameLst>
                                      </p:cBhvr>
                                      <p:to>
                                        <p:strVal val="visible"/>
                                      </p:to>
                                    </p:set>
                                    <p:anim calcmode="lin" valueType="num">
                                      <p:cBhvr additive="base">
                                        <p:cTn id="19" dur="500" fill="hold"/>
                                        <p:tgtEl>
                                          <p:spTgt spid="50182"/>
                                        </p:tgtEl>
                                        <p:attrNameLst>
                                          <p:attrName>ppt_x</p:attrName>
                                        </p:attrNameLst>
                                      </p:cBhvr>
                                      <p:tavLst>
                                        <p:tav tm="0">
                                          <p:val>
                                            <p:strVal val="0-#ppt_w/2"/>
                                          </p:val>
                                        </p:tav>
                                        <p:tav tm="100000">
                                          <p:val>
                                            <p:strVal val="#ppt_x"/>
                                          </p:val>
                                        </p:tav>
                                      </p:tavLst>
                                    </p:anim>
                                    <p:anim calcmode="lin" valueType="num">
                                      <p:cBhvr additive="base">
                                        <p:cTn id="20" dur="500" fill="hold"/>
                                        <p:tgtEl>
                                          <p:spTgt spid="501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83"/>
                                        </p:tgtEl>
                                        <p:attrNameLst>
                                          <p:attrName>style.visibility</p:attrName>
                                        </p:attrNameLst>
                                      </p:cBhvr>
                                      <p:to>
                                        <p:strVal val="visible"/>
                                      </p:to>
                                    </p:set>
                                    <p:anim calcmode="lin" valueType="num">
                                      <p:cBhvr additive="base">
                                        <p:cTn id="25" dur="500" fill="hold"/>
                                        <p:tgtEl>
                                          <p:spTgt spid="50183"/>
                                        </p:tgtEl>
                                        <p:attrNameLst>
                                          <p:attrName>ppt_x</p:attrName>
                                        </p:attrNameLst>
                                      </p:cBhvr>
                                      <p:tavLst>
                                        <p:tav tm="0">
                                          <p:val>
                                            <p:strVal val="0-#ppt_w/2"/>
                                          </p:val>
                                        </p:tav>
                                        <p:tav tm="100000">
                                          <p:val>
                                            <p:strVal val="#ppt_x"/>
                                          </p:val>
                                        </p:tav>
                                      </p:tavLst>
                                    </p:anim>
                                    <p:anim calcmode="lin" valueType="num">
                                      <p:cBhvr additive="base">
                                        <p:cTn id="26"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0184"/>
                                        </p:tgtEl>
                                        <p:attrNameLst>
                                          <p:attrName>style.visibility</p:attrName>
                                        </p:attrNameLst>
                                      </p:cBhvr>
                                      <p:to>
                                        <p:strVal val="visible"/>
                                      </p:to>
                                    </p:set>
                                    <p:anim calcmode="lin" valueType="num">
                                      <p:cBhvr additive="base">
                                        <p:cTn id="31" dur="500" fill="hold"/>
                                        <p:tgtEl>
                                          <p:spTgt spid="50184"/>
                                        </p:tgtEl>
                                        <p:attrNameLst>
                                          <p:attrName>ppt_x</p:attrName>
                                        </p:attrNameLst>
                                      </p:cBhvr>
                                      <p:tavLst>
                                        <p:tav tm="0">
                                          <p:val>
                                            <p:strVal val="1+#ppt_w/2"/>
                                          </p:val>
                                        </p:tav>
                                        <p:tav tm="100000">
                                          <p:val>
                                            <p:strVal val="#ppt_x"/>
                                          </p:val>
                                        </p:tav>
                                      </p:tavLst>
                                    </p:anim>
                                    <p:anim calcmode="lin" valueType="num">
                                      <p:cBhvr additive="base">
                                        <p:cTn id="32"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0185"/>
                                        </p:tgtEl>
                                        <p:attrNameLst>
                                          <p:attrName>style.visibility</p:attrName>
                                        </p:attrNameLst>
                                      </p:cBhvr>
                                      <p:to>
                                        <p:strVal val="visible"/>
                                      </p:to>
                                    </p:set>
                                    <p:anim calcmode="lin" valueType="num">
                                      <p:cBhvr additive="base">
                                        <p:cTn id="37" dur="500" fill="hold"/>
                                        <p:tgtEl>
                                          <p:spTgt spid="50185"/>
                                        </p:tgtEl>
                                        <p:attrNameLst>
                                          <p:attrName>ppt_x</p:attrName>
                                        </p:attrNameLst>
                                      </p:cBhvr>
                                      <p:tavLst>
                                        <p:tav tm="0">
                                          <p:val>
                                            <p:strVal val="1+#ppt_w/2"/>
                                          </p:val>
                                        </p:tav>
                                        <p:tav tm="100000">
                                          <p:val>
                                            <p:strVal val="#ppt_x"/>
                                          </p:val>
                                        </p:tav>
                                      </p:tavLst>
                                    </p:anim>
                                    <p:anim calcmode="lin" valueType="num">
                                      <p:cBhvr additive="base">
                                        <p:cTn id="38" dur="500" fill="hold"/>
                                        <p:tgtEl>
                                          <p:spTgt spid="501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0186"/>
                                        </p:tgtEl>
                                        <p:attrNameLst>
                                          <p:attrName>style.visibility</p:attrName>
                                        </p:attrNameLst>
                                      </p:cBhvr>
                                      <p:to>
                                        <p:strVal val="visible"/>
                                      </p:to>
                                    </p:set>
                                    <p:anim calcmode="lin" valueType="num">
                                      <p:cBhvr additive="base">
                                        <p:cTn id="43" dur="500" fill="hold"/>
                                        <p:tgtEl>
                                          <p:spTgt spid="50186"/>
                                        </p:tgtEl>
                                        <p:attrNameLst>
                                          <p:attrName>ppt_x</p:attrName>
                                        </p:attrNameLst>
                                      </p:cBhvr>
                                      <p:tavLst>
                                        <p:tav tm="0">
                                          <p:val>
                                            <p:strVal val="1+#ppt_w/2"/>
                                          </p:val>
                                        </p:tav>
                                        <p:tav tm="100000">
                                          <p:val>
                                            <p:strVal val="#ppt_x"/>
                                          </p:val>
                                        </p:tav>
                                      </p:tavLst>
                                    </p:anim>
                                    <p:anim calcmode="lin" valueType="num">
                                      <p:cBhvr additive="base">
                                        <p:cTn id="4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autoUpdateAnimBg="0"/>
      <p:bldP spid="50181" grpId="0" animBg="1" autoUpdateAnimBg="0"/>
      <p:bldP spid="50182" grpId="0" animBg="1" autoUpdateAnimBg="0"/>
      <p:bldP spid="50183" grpId="0" animBg="1" autoUpdateAnimBg="0"/>
      <p:bldP spid="50184" grpId="0" animBg="1" autoUpdateAnimBg="0"/>
      <p:bldP spid="50185" grpId="0" animBg="1" autoUpdateAnimBg="0"/>
      <p:bldP spid="50186"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http://www.fbc-la.org/Portals/0/400x700_Slides/Acts_400x70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146" y="1295400"/>
            <a:ext cx="8597654" cy="502180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1454273" y="381000"/>
            <a:ext cx="6324600" cy="1219200"/>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800" dirty="0">
                <a:solidFill>
                  <a:prstClr val="white"/>
                </a:solidFill>
                <a:latin typeface="Constantia"/>
              </a:rPr>
              <a:t>Ken Hornok, </a:t>
            </a:r>
            <a:r>
              <a:rPr lang="en-US" sz="2800" dirty="0" err="1">
                <a:solidFill>
                  <a:prstClr val="white"/>
                </a:solidFill>
                <a:latin typeface="Constantia"/>
              </a:rPr>
              <a:t>ThM</a:t>
            </a:r>
            <a:endParaRPr lang="en-US" sz="2800" dirty="0">
              <a:solidFill>
                <a:prstClr val="white"/>
              </a:solidFill>
              <a:latin typeface="Constantia"/>
            </a:endParaRPr>
          </a:p>
          <a:p>
            <a:pPr fontAlgn="auto">
              <a:spcBef>
                <a:spcPts val="0"/>
              </a:spcBef>
              <a:spcAft>
                <a:spcPts val="0"/>
              </a:spcAft>
            </a:pPr>
            <a:r>
              <a:rPr lang="en-US" sz="2800" dirty="0">
                <a:solidFill>
                  <a:prstClr val="white"/>
                </a:solidFill>
                <a:latin typeface="Constantia"/>
              </a:rPr>
              <a:t>©2016</a:t>
            </a:r>
          </a:p>
        </p:txBody>
      </p:sp>
    </p:spTree>
    <p:extLst>
      <p:ext uri="{BB962C8B-B14F-4D97-AF65-F5344CB8AC3E}">
        <p14:creationId xmlns:p14="http://schemas.microsoft.com/office/powerpoint/2010/main" val="3210996184"/>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00808"/>
            <a:ext cx="7851648" cy="4248472"/>
          </a:xfrm>
          <a:ln>
            <a:noFill/>
          </a:ln>
        </p:spPr>
        <p:txBody>
          <a:bodyPr vert="horz" lIns="0" tIns="0" rIns="18288" bIns="0" anchor="ctr">
            <a:noAutofit/>
            <a:scene3d>
              <a:camera prst="orthographicFront"/>
              <a:lightRig rig="freezing" dir="t">
                <a:rot lat="0" lon="0" rev="5640000"/>
              </a:lightRig>
            </a:scene3d>
            <a:sp3d prstMaterial="flat">
              <a:bevelT w="38100" h="38100"/>
              <a:contourClr>
                <a:schemeClr val="tx2"/>
              </a:contourClr>
            </a:sp3d>
          </a:bodyPr>
          <a:lstStyle/>
          <a:p>
            <a:pPr algn="ctr"/>
            <a:r>
              <a:rPr lang="en-US" sz="6600" dirty="0">
                <a:solidFill>
                  <a:srgbClr val="FFFF00"/>
                </a:solidFill>
                <a:latin typeface="Arial" panose="020B0604020202020204" pitchFamily="34" charset="0"/>
                <a:cs typeface="Arial" panose="020B0604020202020204" pitchFamily="34" charset="0"/>
              </a:rPr>
              <a:t>What is the main purpose for the book of the Acts?</a:t>
            </a:r>
          </a:p>
        </p:txBody>
      </p:sp>
    </p:spTree>
    <p:extLst>
      <p:ext uri="{BB962C8B-B14F-4D97-AF65-F5344CB8AC3E}">
        <p14:creationId xmlns:p14="http://schemas.microsoft.com/office/powerpoint/2010/main" val="2129031448"/>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16832"/>
            <a:ext cx="7851648" cy="3672408"/>
          </a:xfrm>
        </p:spPr>
        <p:txBody>
          <a:bodyPr anchor="ctr">
            <a:noAutofit/>
          </a:bodyPr>
          <a:lstStyle/>
          <a:p>
            <a:pPr algn="ctr"/>
            <a:r>
              <a:rPr lang="en-US" sz="6600" dirty="0">
                <a:solidFill>
                  <a:srgbClr val="FFFF00"/>
                </a:solidFill>
                <a:latin typeface="Arial" panose="020B0604020202020204" pitchFamily="34" charset="0"/>
                <a:cs typeface="Arial" panose="020B0604020202020204" pitchFamily="34" charset="0"/>
              </a:rPr>
              <a:t>What if we did not have the book of </a:t>
            </a:r>
            <a:br>
              <a:rPr lang="en-US" sz="6600" dirty="0">
                <a:solidFill>
                  <a:srgbClr val="FFFF00"/>
                </a:solidFill>
                <a:latin typeface="Arial" panose="020B0604020202020204" pitchFamily="34" charset="0"/>
                <a:cs typeface="Arial" panose="020B0604020202020204" pitchFamily="34" charset="0"/>
              </a:rPr>
            </a:br>
            <a:r>
              <a:rPr lang="en-US" sz="6600" dirty="0">
                <a:solidFill>
                  <a:srgbClr val="FFFF00"/>
                </a:solidFill>
                <a:latin typeface="Arial" panose="020B0604020202020204" pitchFamily="34" charset="0"/>
                <a:cs typeface="Arial" panose="020B0604020202020204" pitchFamily="34" charset="0"/>
              </a:rPr>
              <a:t>the Acts??</a:t>
            </a:r>
          </a:p>
        </p:txBody>
      </p:sp>
    </p:spTree>
    <p:extLst>
      <p:ext uri="{BB962C8B-B14F-4D97-AF65-F5344CB8AC3E}">
        <p14:creationId xmlns:p14="http://schemas.microsoft.com/office/powerpoint/2010/main" val="3235256928"/>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98576" y="609600"/>
            <a:ext cx="7851648" cy="1828800"/>
          </a:xfrm>
        </p:spPr>
        <p:txBody>
          <a:bodyPr>
            <a:noAutofit/>
          </a:bodyPr>
          <a:lstStyle/>
          <a:p>
            <a:pPr algn="ctr"/>
            <a:r>
              <a:rPr lang="en-US" sz="4000" dirty="0">
                <a:solidFill>
                  <a:srgbClr val="FFFF00"/>
                </a:solidFill>
                <a:latin typeface="Arial" panose="020B0604020202020204" pitchFamily="34" charset="0"/>
                <a:cs typeface="Arial" panose="020B0604020202020204" pitchFamily="34" charset="0"/>
              </a:rPr>
              <a:t>What if we did not </a:t>
            </a:r>
            <a:br>
              <a:rPr lang="en-US" sz="4000" dirty="0">
                <a:solidFill>
                  <a:srgbClr val="FFFF00"/>
                </a:solidFill>
                <a:latin typeface="Arial" panose="020B0604020202020204" pitchFamily="34" charset="0"/>
                <a:cs typeface="Arial" panose="020B0604020202020204" pitchFamily="34" charset="0"/>
              </a:rPr>
            </a:br>
            <a:r>
              <a:rPr lang="en-US" sz="4000" dirty="0">
                <a:solidFill>
                  <a:srgbClr val="FFFF00"/>
                </a:solidFill>
                <a:latin typeface="Arial" panose="020B0604020202020204" pitchFamily="34" charset="0"/>
                <a:cs typeface="Arial" panose="020B0604020202020204" pitchFamily="34" charset="0"/>
              </a:rPr>
              <a:t>have the book of </a:t>
            </a:r>
            <a:br>
              <a:rPr lang="en-US" sz="4000" dirty="0">
                <a:solidFill>
                  <a:srgbClr val="FFFF00"/>
                </a:solidFill>
                <a:latin typeface="Arial" panose="020B0604020202020204" pitchFamily="34" charset="0"/>
                <a:cs typeface="Arial" panose="020B0604020202020204" pitchFamily="34" charset="0"/>
              </a:rPr>
            </a:br>
            <a:r>
              <a:rPr lang="en-US" sz="4000" dirty="0">
                <a:solidFill>
                  <a:srgbClr val="FFFF00"/>
                </a:solidFill>
                <a:latin typeface="Arial" panose="020B0604020202020204" pitchFamily="34" charset="0"/>
                <a:cs typeface="Arial" panose="020B0604020202020204" pitchFamily="34" charset="0"/>
              </a:rPr>
              <a:t>the Acts??</a:t>
            </a:r>
          </a:p>
        </p:txBody>
      </p:sp>
      <p:sp>
        <p:nvSpPr>
          <p:cNvPr id="3" name="TextBox 2"/>
          <p:cNvSpPr txBox="1"/>
          <p:nvPr/>
        </p:nvSpPr>
        <p:spPr>
          <a:xfrm>
            <a:off x="609600" y="2590800"/>
            <a:ext cx="8229600" cy="4154984"/>
          </a:xfrm>
          <a:prstGeom prst="rect">
            <a:avLst/>
          </a:prstGeom>
          <a:noFill/>
        </p:spPr>
        <p:txBody>
          <a:bodyPr wrap="square" rtlCol="0">
            <a:spAutoFit/>
          </a:bodyPr>
          <a:lstStyle/>
          <a:p>
            <a:pPr fontAlgn="auto">
              <a:spcBef>
                <a:spcPts val="0"/>
              </a:spcBef>
              <a:spcAft>
                <a:spcPts val="0"/>
              </a:spcAft>
            </a:pPr>
            <a:r>
              <a:rPr lang="en-US" sz="4400" b="1" dirty="0">
                <a:solidFill>
                  <a:srgbClr val="FFFF00"/>
                </a:solidFill>
                <a:latin typeface="Arial" panose="020B0604020202020204" pitchFamily="34" charset="0"/>
                <a:ea typeface="+mn-ea"/>
                <a:cs typeface="Arial" panose="020B0604020202020204" pitchFamily="34" charset="0"/>
              </a:rPr>
              <a:t>The Canon would be incomplete and confusing if it went from the Apostle John to Romans (Apostle Paul) without historical background.</a:t>
            </a:r>
          </a:p>
        </p:txBody>
      </p:sp>
    </p:spTree>
    <p:extLst>
      <p:ext uri="{BB962C8B-B14F-4D97-AF65-F5344CB8AC3E}">
        <p14:creationId xmlns:p14="http://schemas.microsoft.com/office/powerpoint/2010/main" val="2858623854"/>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179512" y="1295400"/>
            <a:ext cx="8892480" cy="5262979"/>
          </a:xfrm>
          <a:prstGeom prst="rect">
            <a:avLst/>
          </a:prstGeom>
          <a:noFill/>
        </p:spPr>
        <p:txBody>
          <a:bodyPr wrap="square" rtlCol="0">
            <a:spAutoFit/>
          </a:bodyPr>
          <a:lstStyle/>
          <a:p>
            <a:pPr algn="l" fontAlgn="auto">
              <a:spcBef>
                <a:spcPts val="0"/>
              </a:spcBef>
              <a:spcAft>
                <a:spcPts val="0"/>
              </a:spcAft>
            </a:pPr>
            <a:r>
              <a:rPr lang="en-US" sz="3600" b="1" dirty="0">
                <a:solidFill>
                  <a:prstClr val="white"/>
                </a:solidFill>
                <a:latin typeface="Arial" panose="020B0604020202020204" pitchFamily="34" charset="0"/>
                <a:ea typeface="+mn-ea"/>
                <a:cs typeface="Arial" panose="020B0604020202020204" pitchFamily="34" charset="0"/>
              </a:rPr>
              <a:t>“But it is Luke that we have to thank for the coherent record of Paul’s apostolic activity. Without [Acts], we should be incalculably poorer. Even with it, there is much in Paul’s letters that we have difficulty in understanding; how much more there would be if we had no book of Acts.”</a:t>
            </a:r>
          </a:p>
          <a:p>
            <a:pPr algn="r" fontAlgn="auto">
              <a:spcBef>
                <a:spcPts val="0"/>
              </a:spcBef>
              <a:spcAft>
                <a:spcPts val="0"/>
              </a:spcAft>
            </a:pPr>
            <a:endParaRPr lang="en-US"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en-US" b="1" dirty="0">
                <a:solidFill>
                  <a:prstClr val="white"/>
                </a:solidFill>
                <a:latin typeface="Arial" panose="020B0604020202020204" pitchFamily="34" charset="0"/>
                <a:ea typeface="+mn-ea"/>
                <a:cs typeface="Arial" panose="020B0604020202020204" pitchFamily="34" charset="0"/>
              </a:rPr>
              <a:t>F. F. Bruce , </a:t>
            </a:r>
            <a:r>
              <a:rPr lang="en-US" b="1" i="1" dirty="0">
                <a:solidFill>
                  <a:prstClr val="white"/>
                </a:solidFill>
                <a:latin typeface="Arial" panose="020B0604020202020204" pitchFamily="34" charset="0"/>
                <a:ea typeface="+mn-ea"/>
                <a:cs typeface="Arial" panose="020B0604020202020204" pitchFamily="34" charset="0"/>
              </a:rPr>
              <a:t>The Book of the Acts</a:t>
            </a:r>
            <a:r>
              <a:rPr lang="en-US" b="1" dirty="0">
                <a:solidFill>
                  <a:prstClr val="white"/>
                </a:solidFill>
                <a:latin typeface="Arial" panose="020B0604020202020204" pitchFamily="34" charset="0"/>
                <a:ea typeface="+mn-ea"/>
                <a:cs typeface="Arial" panose="020B0604020202020204" pitchFamily="34" charset="0"/>
              </a:rPr>
              <a:t>, NICNT, 27</a:t>
            </a:r>
          </a:p>
        </p:txBody>
      </p:sp>
    </p:spTree>
    <p:extLst>
      <p:ext uri="{BB962C8B-B14F-4D97-AF65-F5344CB8AC3E}">
        <p14:creationId xmlns:p14="http://schemas.microsoft.com/office/powerpoint/2010/main" val="512389076"/>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80728"/>
            <a:ext cx="7851648" cy="5184576"/>
          </a:xfrm>
        </p:spPr>
        <p:txBody>
          <a:bodyPr>
            <a:noAutofit/>
          </a:bodyPr>
          <a:lstStyle/>
          <a:p>
            <a:pPr algn="ctr"/>
            <a:r>
              <a:rPr lang="en-US" sz="6600" dirty="0">
                <a:solidFill>
                  <a:schemeClr val="tx1"/>
                </a:solidFill>
              </a:rPr>
              <a:t>What was Luke’s purpose in writing the book of the Acts?</a:t>
            </a:r>
            <a:br>
              <a:rPr lang="en-US" sz="6600" dirty="0">
                <a:solidFill>
                  <a:schemeClr val="tx1"/>
                </a:solidFill>
              </a:rPr>
            </a:br>
            <a:r>
              <a:rPr lang="en-US" sz="6600" dirty="0">
                <a:solidFill>
                  <a:srgbClr val="FFFF00"/>
                </a:solidFill>
                <a:latin typeface="Algerian" panose="04020705040A02060702" pitchFamily="82" charset="0"/>
              </a:rPr>
              <a:t>Possible Reasons:</a:t>
            </a:r>
          </a:p>
        </p:txBody>
      </p:sp>
    </p:spTree>
    <p:extLst>
      <p:ext uri="{BB962C8B-B14F-4D97-AF65-F5344CB8AC3E}">
        <p14:creationId xmlns:p14="http://schemas.microsoft.com/office/powerpoint/2010/main" val="1791769656"/>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839200" cy="2062103"/>
          </a:xfrm>
          <a:prstGeom prst="rect">
            <a:avLst/>
          </a:prstGeom>
          <a:noFill/>
        </p:spPr>
        <p:txBody>
          <a:bodyPr wrap="square" rtlCol="0">
            <a:spAutoFit/>
          </a:bodyPr>
          <a:lstStyle/>
          <a:p>
            <a:pPr algn="l" fontAlgn="auto">
              <a:spcBef>
                <a:spcPts val="0"/>
              </a:spcBef>
              <a:spcAft>
                <a:spcPts val="0"/>
              </a:spcAft>
            </a:pPr>
            <a:r>
              <a:rPr lang="en-US" sz="3200" b="1" dirty="0">
                <a:solidFill>
                  <a:srgbClr val="FFFF00"/>
                </a:solidFill>
                <a:latin typeface="Arial"/>
                <a:ea typeface="+mn-ea"/>
                <a:cs typeface="Arial"/>
              </a:rPr>
              <a:t>Historical Reasons</a:t>
            </a:r>
          </a:p>
          <a:p>
            <a:pPr marL="627063" indent="-627063" algn="l" fontAlgn="auto">
              <a:spcBef>
                <a:spcPts val="0"/>
              </a:spcBef>
              <a:spcAft>
                <a:spcPts val="0"/>
              </a:spcAft>
            </a:pPr>
            <a:r>
              <a:rPr lang="en-US" sz="3200" b="1" dirty="0">
                <a:solidFill>
                  <a:srgbClr val="FFFF00"/>
                </a:solidFill>
                <a:latin typeface="Arial"/>
                <a:ea typeface="+mn-ea"/>
                <a:cs typeface="Arial"/>
              </a:rPr>
              <a:t> </a:t>
            </a:r>
            <a:endParaRPr lang="en-US" sz="1600" b="1" dirty="0">
              <a:solidFill>
                <a:srgbClr val="FFFF00"/>
              </a:solidFill>
              <a:latin typeface="Arial"/>
              <a:ea typeface="+mn-ea"/>
              <a:cs typeface="Arial"/>
            </a:endParaRPr>
          </a:p>
          <a:p>
            <a:pPr marL="742950" indent="-742950" algn="l" fontAlgn="auto">
              <a:spcBef>
                <a:spcPts val="0"/>
              </a:spcBef>
              <a:spcAft>
                <a:spcPts val="0"/>
              </a:spcAft>
              <a:buFontTx/>
              <a:buAutoNum type="arabicPeriod"/>
            </a:pPr>
            <a:r>
              <a:rPr lang="en-US" sz="3200" b="1" dirty="0">
                <a:solidFill>
                  <a:prstClr val="white"/>
                </a:solidFill>
                <a:latin typeface="Arial"/>
                <a:ea typeface="+mn-ea"/>
                <a:cs typeface="Arial"/>
              </a:rPr>
              <a:t>Report on the </a:t>
            </a:r>
            <a:r>
              <a:rPr lang="en-US" sz="3200" b="1" dirty="0">
                <a:solidFill>
                  <a:srgbClr val="FFFF00"/>
                </a:solidFill>
                <a:latin typeface="Arial"/>
                <a:ea typeface="+mn-ea"/>
                <a:cs typeface="Arial"/>
              </a:rPr>
              <a:t>establishment</a:t>
            </a:r>
            <a:r>
              <a:rPr lang="en-US" sz="3200" b="1" dirty="0">
                <a:solidFill>
                  <a:prstClr val="white"/>
                </a:solidFill>
                <a:latin typeface="Arial"/>
                <a:ea typeface="+mn-ea"/>
                <a:cs typeface="Arial"/>
              </a:rPr>
              <a:t> and expansion of the Church.</a:t>
            </a:r>
          </a:p>
        </p:txBody>
      </p:sp>
    </p:spTree>
    <p:extLst>
      <p:ext uri="{BB962C8B-B14F-4D97-AF65-F5344CB8AC3E}">
        <p14:creationId xmlns:p14="http://schemas.microsoft.com/office/powerpoint/2010/main" val="159579410"/>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jr.co.il/pictures/israel/maps/israel-satellite-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81951"/>
            <a:ext cx="6553200" cy="67212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5-Point Star 1"/>
          <p:cNvSpPr/>
          <p:nvPr/>
        </p:nvSpPr>
        <p:spPr>
          <a:xfrm>
            <a:off x="4907872" y="3200400"/>
            <a:ext cx="304800" cy="345241"/>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3" name="Rounded Rectangle 2"/>
          <p:cNvSpPr/>
          <p:nvPr/>
        </p:nvSpPr>
        <p:spPr>
          <a:xfrm>
            <a:off x="1115616" y="5638800"/>
            <a:ext cx="6705600" cy="85958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schemeClr val="tx1"/>
                </a:solidFill>
                <a:latin typeface="Arial" panose="020B0604020202020204" pitchFamily="34" charset="0"/>
                <a:cs typeface="Arial" panose="020B0604020202020204" pitchFamily="34" charset="0"/>
              </a:rPr>
              <a:t>Church begins in Jerusalem</a:t>
            </a:r>
          </a:p>
        </p:txBody>
      </p:sp>
    </p:spTree>
    <p:extLst>
      <p:ext uri="{BB962C8B-B14F-4D97-AF65-F5344CB8AC3E}">
        <p14:creationId xmlns:p14="http://schemas.microsoft.com/office/powerpoint/2010/main" val="214225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learn.snunit.k12.il/galim/news/upload/amos/isra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2416" y="22194"/>
            <a:ext cx="5157926" cy="6877235"/>
          </a:xfrm>
          <a:prstGeom prst="rect">
            <a:avLst/>
          </a:prstGeom>
          <a:solidFill>
            <a:srgbClr val="C00000"/>
          </a:solidFill>
        </p:spPr>
      </p:pic>
      <p:sp>
        <p:nvSpPr>
          <p:cNvPr id="2" name="5-Point Star 1"/>
          <p:cNvSpPr/>
          <p:nvPr/>
        </p:nvSpPr>
        <p:spPr>
          <a:xfrm>
            <a:off x="6859109" y="3646501"/>
            <a:ext cx="277427" cy="29962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3" name="Curved Down Arrow 2"/>
          <p:cNvSpPr/>
          <p:nvPr/>
        </p:nvSpPr>
        <p:spPr>
          <a:xfrm rot="15648806" flipV="1">
            <a:off x="6738723"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5" name="Curved Down Arrow 4"/>
          <p:cNvSpPr/>
          <p:nvPr/>
        </p:nvSpPr>
        <p:spPr>
          <a:xfrm rot="15648806" flipV="1">
            <a:off x="6738722"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7" name="Curved Down Arrow 6"/>
          <p:cNvSpPr/>
          <p:nvPr/>
        </p:nvSpPr>
        <p:spPr>
          <a:xfrm rot="8471682">
            <a:off x="5587498" y="4509028"/>
            <a:ext cx="2032438" cy="669929"/>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4" name="Notched Right Arrow 3"/>
          <p:cNvSpPr/>
          <p:nvPr/>
        </p:nvSpPr>
        <p:spPr>
          <a:xfrm>
            <a:off x="1201445" y="2438400"/>
            <a:ext cx="4038600" cy="1143227"/>
          </a:xfrm>
          <a:prstGeom prst="notchedRightArrow">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Calibri"/>
              </a:rPr>
              <a:t>Samaria</a:t>
            </a:r>
          </a:p>
        </p:txBody>
      </p:sp>
      <p:sp>
        <p:nvSpPr>
          <p:cNvPr id="8" name="Notched Right Arrow 7"/>
          <p:cNvSpPr/>
          <p:nvPr/>
        </p:nvSpPr>
        <p:spPr>
          <a:xfrm>
            <a:off x="1337569" y="4343400"/>
            <a:ext cx="4038600" cy="1143227"/>
          </a:xfrm>
          <a:prstGeom prst="notchedRightArrow">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b="1" dirty="0">
                <a:solidFill>
                  <a:prstClr val="black"/>
                </a:solidFill>
                <a:latin typeface="Calibri"/>
              </a:rPr>
              <a:t>Gaza</a:t>
            </a:r>
          </a:p>
        </p:txBody>
      </p:sp>
      <p:sp>
        <p:nvSpPr>
          <p:cNvPr id="6" name="TextBox 5"/>
          <p:cNvSpPr txBox="1"/>
          <p:nvPr/>
        </p:nvSpPr>
        <p:spPr>
          <a:xfrm>
            <a:off x="401345" y="2686847"/>
            <a:ext cx="533400" cy="646331"/>
          </a:xfrm>
          <a:prstGeom prst="rect">
            <a:avLst/>
          </a:prstGeom>
          <a:noFill/>
        </p:spPr>
        <p:txBody>
          <a:bodyPr wrap="square" rtlCol="0">
            <a:spAutoFit/>
          </a:bodyPr>
          <a:lstStyle/>
          <a:p>
            <a:pPr algn="l" fontAlgn="auto">
              <a:spcBef>
                <a:spcPts val="0"/>
              </a:spcBef>
              <a:spcAft>
                <a:spcPts val="0"/>
              </a:spcAft>
            </a:pPr>
            <a:r>
              <a:rPr lang="en-US" sz="3600" b="1" dirty="0">
                <a:solidFill>
                  <a:srgbClr val="FFFF00"/>
                </a:solidFill>
                <a:latin typeface="Calibri"/>
                <a:ea typeface="+mn-ea"/>
                <a:cs typeface="+mn-cs"/>
              </a:rPr>
              <a:t>1</a:t>
            </a:r>
          </a:p>
        </p:txBody>
      </p:sp>
      <p:sp>
        <p:nvSpPr>
          <p:cNvPr id="10" name="TextBox 9"/>
          <p:cNvSpPr txBox="1"/>
          <p:nvPr/>
        </p:nvSpPr>
        <p:spPr>
          <a:xfrm>
            <a:off x="425907" y="4520826"/>
            <a:ext cx="533400" cy="646331"/>
          </a:xfrm>
          <a:prstGeom prst="rect">
            <a:avLst/>
          </a:prstGeom>
          <a:noFill/>
        </p:spPr>
        <p:txBody>
          <a:bodyPr wrap="square" rtlCol="0">
            <a:spAutoFit/>
          </a:bodyPr>
          <a:lstStyle/>
          <a:p>
            <a:pPr algn="l" fontAlgn="auto">
              <a:spcBef>
                <a:spcPts val="0"/>
              </a:spcBef>
              <a:spcAft>
                <a:spcPts val="0"/>
              </a:spcAft>
            </a:pPr>
            <a:r>
              <a:rPr lang="en-US" sz="3600" b="1" dirty="0">
                <a:solidFill>
                  <a:srgbClr val="FFFF00"/>
                </a:solidFill>
                <a:latin typeface="Calibri"/>
                <a:ea typeface="+mn-ea"/>
                <a:cs typeface="+mn-cs"/>
              </a:rPr>
              <a:t>2</a:t>
            </a:r>
          </a:p>
        </p:txBody>
      </p:sp>
      <p:sp>
        <p:nvSpPr>
          <p:cNvPr id="9" name="Rounded Rectangle 8"/>
          <p:cNvSpPr/>
          <p:nvPr/>
        </p:nvSpPr>
        <p:spPr>
          <a:xfrm>
            <a:off x="304800" y="381000"/>
            <a:ext cx="8229599" cy="1066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prstClr val="black"/>
                </a:solidFill>
                <a:latin typeface="Calibri"/>
              </a:rPr>
              <a:t>Church expanded from Jerusalem</a:t>
            </a:r>
          </a:p>
          <a:p>
            <a:pPr fontAlgn="auto">
              <a:spcBef>
                <a:spcPts val="0"/>
              </a:spcBef>
              <a:spcAft>
                <a:spcPts val="0"/>
              </a:spcAft>
            </a:pPr>
            <a:r>
              <a:rPr lang="en-US" sz="3600" b="1" dirty="0">
                <a:solidFill>
                  <a:prstClr val="black"/>
                </a:solidFill>
                <a:latin typeface="Calibri"/>
              </a:rPr>
              <a:t>By Phillip</a:t>
            </a:r>
          </a:p>
        </p:txBody>
      </p:sp>
    </p:spTree>
    <p:extLst>
      <p:ext uri="{BB962C8B-B14F-4D97-AF65-F5344CB8AC3E}">
        <p14:creationId xmlns:p14="http://schemas.microsoft.com/office/powerpoint/2010/main" val="3523073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learn.snunit.k12.il/galim/news/upload/amos/isra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2416" y="22194"/>
            <a:ext cx="5157926" cy="6877235"/>
          </a:xfrm>
          <a:prstGeom prst="rect">
            <a:avLst/>
          </a:prstGeom>
          <a:solidFill>
            <a:srgbClr val="C00000"/>
          </a:solidFill>
        </p:spPr>
      </p:pic>
      <p:sp>
        <p:nvSpPr>
          <p:cNvPr id="2" name="5-Point Star 1"/>
          <p:cNvSpPr/>
          <p:nvPr/>
        </p:nvSpPr>
        <p:spPr>
          <a:xfrm>
            <a:off x="6859109" y="3646501"/>
            <a:ext cx="277427" cy="29962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3" name="Curved Down Arrow 2"/>
          <p:cNvSpPr/>
          <p:nvPr/>
        </p:nvSpPr>
        <p:spPr>
          <a:xfrm rot="15648806" flipV="1">
            <a:off x="6738723"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5" name="Curved Down Arrow 4"/>
          <p:cNvSpPr/>
          <p:nvPr/>
        </p:nvSpPr>
        <p:spPr>
          <a:xfrm rot="15648806" flipV="1">
            <a:off x="6738722" y="2816614"/>
            <a:ext cx="1064833" cy="576585"/>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7" name="Curved Down Arrow 6"/>
          <p:cNvSpPr/>
          <p:nvPr/>
        </p:nvSpPr>
        <p:spPr>
          <a:xfrm rot="8471682">
            <a:off x="5587498" y="4509028"/>
            <a:ext cx="2032438" cy="669929"/>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800" b="1" dirty="0">
                <a:solidFill>
                  <a:prstClr val="white"/>
                </a:solidFill>
                <a:latin typeface="Calibri"/>
              </a:rPr>
              <a:t>   </a:t>
            </a:r>
          </a:p>
        </p:txBody>
      </p:sp>
      <p:sp>
        <p:nvSpPr>
          <p:cNvPr id="6" name="Curved Down Arrow 5"/>
          <p:cNvSpPr/>
          <p:nvPr/>
        </p:nvSpPr>
        <p:spPr>
          <a:xfrm rot="12646395">
            <a:off x="6094235" y="3756280"/>
            <a:ext cx="749853" cy="265065"/>
          </a:xfrm>
          <a:prstGeom prst="curvedDownArrow">
            <a:avLst>
              <a:gd name="adj1" fmla="val 25000"/>
              <a:gd name="adj2" fmla="val 50000"/>
              <a:gd name="adj3" fmla="val 3781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a:solidFill>
                <a:prstClr val="white"/>
              </a:solidFill>
              <a:latin typeface="Calibri"/>
            </a:endParaRPr>
          </a:p>
        </p:txBody>
      </p:sp>
      <p:sp>
        <p:nvSpPr>
          <p:cNvPr id="4" name="Notched Right Arrow 3"/>
          <p:cNvSpPr/>
          <p:nvPr/>
        </p:nvSpPr>
        <p:spPr>
          <a:xfrm>
            <a:off x="990600" y="3104906"/>
            <a:ext cx="4800600" cy="1314694"/>
          </a:xfrm>
          <a:prstGeom prst="notchedRightArrow">
            <a:avLst/>
          </a:prstGeom>
          <a:solidFill>
            <a:srgbClr val="FFFF6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prstClr val="black"/>
                </a:solidFill>
                <a:latin typeface="Calibri"/>
              </a:rPr>
              <a:t>Caesarea</a:t>
            </a:r>
          </a:p>
        </p:txBody>
      </p:sp>
      <p:sp>
        <p:nvSpPr>
          <p:cNvPr id="8" name="TextBox 7"/>
          <p:cNvSpPr txBox="1"/>
          <p:nvPr/>
        </p:nvSpPr>
        <p:spPr>
          <a:xfrm>
            <a:off x="401377" y="3432106"/>
            <a:ext cx="392815" cy="646331"/>
          </a:xfrm>
          <a:prstGeom prst="rect">
            <a:avLst/>
          </a:prstGeom>
          <a:noFill/>
        </p:spPr>
        <p:txBody>
          <a:bodyPr wrap="square" rtlCol="0">
            <a:spAutoFit/>
          </a:bodyPr>
          <a:lstStyle/>
          <a:p>
            <a:pPr algn="l" fontAlgn="auto">
              <a:spcBef>
                <a:spcPts val="0"/>
              </a:spcBef>
              <a:spcAft>
                <a:spcPts val="0"/>
              </a:spcAft>
            </a:pPr>
            <a:r>
              <a:rPr lang="en-US" sz="3600" b="1" dirty="0">
                <a:solidFill>
                  <a:srgbClr val="FFFF00"/>
                </a:solidFill>
                <a:latin typeface="Calibri"/>
                <a:ea typeface="+mn-ea"/>
                <a:cs typeface="+mn-cs"/>
              </a:rPr>
              <a:t>3</a:t>
            </a:r>
          </a:p>
        </p:txBody>
      </p:sp>
      <p:sp>
        <p:nvSpPr>
          <p:cNvPr id="12" name="Rounded Rectangle 11"/>
          <p:cNvSpPr/>
          <p:nvPr/>
        </p:nvSpPr>
        <p:spPr>
          <a:xfrm>
            <a:off x="304800" y="381000"/>
            <a:ext cx="8229599" cy="1066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b="1" dirty="0">
                <a:solidFill>
                  <a:prstClr val="black"/>
                </a:solidFill>
                <a:latin typeface="Calibri"/>
              </a:rPr>
              <a:t>Church expanded from Jerusalem</a:t>
            </a:r>
          </a:p>
          <a:p>
            <a:pPr fontAlgn="auto">
              <a:spcBef>
                <a:spcPts val="0"/>
              </a:spcBef>
              <a:spcAft>
                <a:spcPts val="0"/>
              </a:spcAft>
            </a:pPr>
            <a:r>
              <a:rPr lang="en-US" sz="3600" b="1" dirty="0">
                <a:solidFill>
                  <a:prstClr val="black"/>
                </a:solidFill>
                <a:latin typeface="Calibri"/>
              </a:rPr>
              <a:t>By Phillip</a:t>
            </a:r>
          </a:p>
        </p:txBody>
      </p:sp>
    </p:spTree>
    <p:extLst>
      <p:ext uri="{BB962C8B-B14F-4D97-AF65-F5344CB8AC3E}">
        <p14:creationId xmlns:p14="http://schemas.microsoft.com/office/powerpoint/2010/main" val="316190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304800"/>
            <a:ext cx="115062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7010400" y="1447800"/>
            <a:ext cx="1600200" cy="1676400"/>
          </a:xfrm>
          <a:prstGeom prst="donut">
            <a:avLst>
              <a:gd name="adj" fmla="val 5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3" name="Rounded Rectangle 2"/>
          <p:cNvSpPr/>
          <p:nvPr/>
        </p:nvSpPr>
        <p:spPr>
          <a:xfrm>
            <a:off x="2086992" y="4114800"/>
            <a:ext cx="6019800" cy="1981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Calibri"/>
              </a:rPr>
              <a:t>First Missions Trip</a:t>
            </a:r>
          </a:p>
          <a:p>
            <a:pPr fontAlgn="auto">
              <a:spcBef>
                <a:spcPts val="0"/>
              </a:spcBef>
              <a:spcAft>
                <a:spcPts val="0"/>
              </a:spcAft>
            </a:pPr>
            <a:r>
              <a:rPr lang="en-US" sz="4000" dirty="0">
                <a:solidFill>
                  <a:prstClr val="white"/>
                </a:solidFill>
                <a:latin typeface="Calibri"/>
              </a:rPr>
              <a:t>Acts 13–14</a:t>
            </a:r>
          </a:p>
          <a:p>
            <a:pPr fontAlgn="auto">
              <a:spcBef>
                <a:spcPts val="0"/>
              </a:spcBef>
              <a:spcAft>
                <a:spcPts val="0"/>
              </a:spcAft>
            </a:pPr>
            <a:r>
              <a:rPr lang="en-US" sz="4000" dirty="0">
                <a:solidFill>
                  <a:srgbClr val="FFFF00"/>
                </a:solidFill>
                <a:latin typeface="Calibri"/>
              </a:rPr>
              <a:t>Spring 48 - Fall 49</a:t>
            </a:r>
          </a:p>
        </p:txBody>
      </p:sp>
    </p:spTree>
    <p:extLst>
      <p:ext uri="{BB962C8B-B14F-4D97-AF65-F5344CB8AC3E}">
        <p14:creationId xmlns:p14="http://schemas.microsoft.com/office/powerpoint/2010/main" val="308396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304800"/>
            <a:ext cx="11430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4724400" y="1447800"/>
            <a:ext cx="1676400" cy="2133600"/>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3" name="Rounded Rectangle 2"/>
          <p:cNvSpPr/>
          <p:nvPr/>
        </p:nvSpPr>
        <p:spPr>
          <a:xfrm>
            <a:off x="2057400" y="4114800"/>
            <a:ext cx="6019800" cy="1905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Calibri"/>
              </a:rPr>
              <a:t>Second Missions Trip</a:t>
            </a:r>
          </a:p>
          <a:p>
            <a:pPr fontAlgn="auto">
              <a:spcBef>
                <a:spcPts val="0"/>
              </a:spcBef>
              <a:spcAft>
                <a:spcPts val="0"/>
              </a:spcAft>
            </a:pPr>
            <a:r>
              <a:rPr lang="en-US" sz="4000" dirty="0">
                <a:solidFill>
                  <a:prstClr val="white"/>
                </a:solidFill>
                <a:latin typeface="Calibri"/>
              </a:rPr>
              <a:t>Acts 16–18</a:t>
            </a:r>
          </a:p>
          <a:p>
            <a:pPr fontAlgn="auto">
              <a:spcBef>
                <a:spcPts val="0"/>
              </a:spcBef>
              <a:spcAft>
                <a:spcPts val="0"/>
              </a:spcAft>
            </a:pPr>
            <a:r>
              <a:rPr lang="en-US" sz="4000" dirty="0">
                <a:solidFill>
                  <a:srgbClr val="FFFF00"/>
                </a:solidFill>
                <a:latin typeface="Calibri"/>
              </a:rPr>
              <a:t>Spring 50 – Fall 52</a:t>
            </a:r>
          </a:p>
        </p:txBody>
      </p:sp>
    </p:spTree>
    <p:extLst>
      <p:ext uri="{BB962C8B-B14F-4D97-AF65-F5344CB8AC3E}">
        <p14:creationId xmlns:p14="http://schemas.microsoft.com/office/powerpoint/2010/main" val="1258559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1229" y="228600"/>
            <a:ext cx="11430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5181600" y="1478132"/>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Calibri"/>
            </a:endParaRPr>
          </a:p>
        </p:txBody>
      </p:sp>
      <p:sp>
        <p:nvSpPr>
          <p:cNvPr id="3" name="Rounded Rectangle 2"/>
          <p:cNvSpPr/>
          <p:nvPr/>
        </p:nvSpPr>
        <p:spPr>
          <a:xfrm>
            <a:off x="2057400" y="4114800"/>
            <a:ext cx="6019800" cy="1905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4000" dirty="0">
              <a:solidFill>
                <a:prstClr val="white"/>
              </a:solidFill>
              <a:latin typeface="Calibri"/>
            </a:endParaRPr>
          </a:p>
          <a:p>
            <a:pPr fontAlgn="auto">
              <a:spcBef>
                <a:spcPts val="0"/>
              </a:spcBef>
              <a:spcAft>
                <a:spcPts val="0"/>
              </a:spcAft>
            </a:pPr>
            <a:r>
              <a:rPr lang="en-US" sz="4000" dirty="0">
                <a:solidFill>
                  <a:prstClr val="white"/>
                </a:solidFill>
                <a:latin typeface="Calibri"/>
              </a:rPr>
              <a:t>Third Missions Trip</a:t>
            </a:r>
          </a:p>
          <a:p>
            <a:pPr fontAlgn="auto">
              <a:spcBef>
                <a:spcPts val="0"/>
              </a:spcBef>
              <a:spcAft>
                <a:spcPts val="0"/>
              </a:spcAft>
            </a:pPr>
            <a:r>
              <a:rPr lang="en-US" sz="4000" dirty="0">
                <a:solidFill>
                  <a:prstClr val="white"/>
                </a:solidFill>
                <a:latin typeface="Calibri"/>
              </a:rPr>
              <a:t>Acts 19–20</a:t>
            </a:r>
          </a:p>
          <a:p>
            <a:pPr fontAlgn="auto">
              <a:spcBef>
                <a:spcPts val="0"/>
              </a:spcBef>
              <a:spcAft>
                <a:spcPts val="0"/>
              </a:spcAft>
            </a:pPr>
            <a:r>
              <a:rPr lang="en-US" sz="4000" dirty="0">
                <a:solidFill>
                  <a:srgbClr val="FFFF00"/>
                </a:solidFill>
                <a:latin typeface="Calibri"/>
              </a:rPr>
              <a:t>Spring 53 – Spring 57</a:t>
            </a:r>
          </a:p>
          <a:p>
            <a:pPr fontAlgn="auto">
              <a:spcBef>
                <a:spcPts val="0"/>
              </a:spcBef>
              <a:spcAft>
                <a:spcPts val="0"/>
              </a:spcAft>
            </a:pPr>
            <a:endParaRPr lang="en-US" sz="4000" dirty="0">
              <a:solidFill>
                <a:prstClr val="white"/>
              </a:solidFill>
              <a:latin typeface="Calibri"/>
            </a:endParaRPr>
          </a:p>
        </p:txBody>
      </p:sp>
    </p:spTree>
    <p:extLst>
      <p:ext uri="{BB962C8B-B14F-4D97-AF65-F5344CB8AC3E}">
        <p14:creationId xmlns:p14="http://schemas.microsoft.com/office/powerpoint/2010/main" val="7200182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839200" cy="5509200"/>
          </a:xfrm>
          <a:prstGeom prst="rect">
            <a:avLst/>
          </a:prstGeom>
          <a:noFill/>
        </p:spPr>
        <p:txBody>
          <a:bodyPr wrap="square" rtlCol="0">
            <a:spAutoFit/>
          </a:bodyPr>
          <a:lstStyle/>
          <a:p>
            <a:pPr algn="l" fontAlgn="auto">
              <a:spcBef>
                <a:spcPts val="0"/>
              </a:spcBef>
              <a:spcAft>
                <a:spcPts val="0"/>
              </a:spcAft>
            </a:pPr>
            <a:r>
              <a:rPr lang="en-US" sz="3200" b="1" dirty="0">
                <a:solidFill>
                  <a:srgbClr val="FFFF00"/>
                </a:solidFill>
                <a:latin typeface="Arial"/>
                <a:ea typeface="+mn-ea"/>
                <a:cs typeface="Arial"/>
              </a:rPr>
              <a:t>Historical Reasons</a:t>
            </a:r>
          </a:p>
          <a:p>
            <a:pPr marL="627063" indent="-627063" algn="l" fontAlgn="auto">
              <a:spcBef>
                <a:spcPts val="0"/>
              </a:spcBef>
              <a:spcAft>
                <a:spcPts val="0"/>
              </a:spcAft>
            </a:pPr>
            <a:r>
              <a:rPr lang="en-US" sz="3200" b="1" dirty="0">
                <a:solidFill>
                  <a:srgbClr val="FFFF00"/>
                </a:solidFill>
                <a:latin typeface="Arial"/>
                <a:ea typeface="+mn-ea"/>
                <a:cs typeface="Arial"/>
              </a:rPr>
              <a:t> </a:t>
            </a:r>
            <a:endParaRPr lang="en-US" sz="1600" b="1" dirty="0">
              <a:solidFill>
                <a:srgbClr val="FFFF00"/>
              </a:solidFill>
              <a:latin typeface="Arial"/>
              <a:ea typeface="+mn-ea"/>
              <a:cs typeface="Arial"/>
            </a:endParaRPr>
          </a:p>
          <a:p>
            <a:pPr marL="742950" indent="-742950" algn="l" fontAlgn="auto">
              <a:spcBef>
                <a:spcPts val="0"/>
              </a:spcBef>
              <a:spcAft>
                <a:spcPts val="0"/>
              </a:spcAft>
              <a:buFontTx/>
              <a:buAutoNum type="arabicPeriod"/>
            </a:pPr>
            <a:r>
              <a:rPr lang="en-US" sz="3200" b="1" dirty="0">
                <a:solidFill>
                  <a:prstClr val="white"/>
                </a:solidFill>
                <a:latin typeface="Arial"/>
                <a:ea typeface="+mn-ea"/>
                <a:cs typeface="Arial"/>
              </a:rPr>
              <a:t>Report on the </a:t>
            </a:r>
            <a:r>
              <a:rPr lang="en-US" sz="3200" b="1" dirty="0">
                <a:solidFill>
                  <a:srgbClr val="FFFF00"/>
                </a:solidFill>
                <a:latin typeface="Arial"/>
                <a:ea typeface="+mn-ea"/>
                <a:cs typeface="Arial"/>
              </a:rPr>
              <a:t>establishment</a:t>
            </a:r>
            <a:r>
              <a:rPr lang="en-US" sz="3200" b="1" dirty="0">
                <a:solidFill>
                  <a:prstClr val="white"/>
                </a:solidFill>
                <a:latin typeface="Arial"/>
                <a:ea typeface="+mn-ea"/>
                <a:cs typeface="Arial"/>
              </a:rPr>
              <a:t> and expansion of the Church.</a:t>
            </a:r>
          </a:p>
          <a:p>
            <a:pPr marL="742950" indent="-742950" algn="l" fontAlgn="auto">
              <a:spcBef>
                <a:spcPts val="0"/>
              </a:spcBef>
              <a:spcAft>
                <a:spcPts val="0"/>
              </a:spcAft>
              <a:buFontTx/>
              <a:buAutoNum type="arabicPeriod"/>
            </a:pPr>
            <a:endParaRPr lang="en-US" sz="3200" b="1" dirty="0">
              <a:solidFill>
                <a:prstClr val="white"/>
              </a:solidFill>
              <a:latin typeface="Arial"/>
              <a:ea typeface="+mn-ea"/>
              <a:cs typeface="Arial"/>
            </a:endParaRPr>
          </a:p>
          <a:p>
            <a:pPr marL="627063" indent="-627063" algn="l" fontAlgn="auto">
              <a:spcBef>
                <a:spcPts val="0"/>
              </a:spcBef>
              <a:spcAft>
                <a:spcPts val="0"/>
              </a:spcAft>
              <a:buFontTx/>
              <a:buAutoNum type="arabicPeriod" startAt="2"/>
            </a:pPr>
            <a:r>
              <a:rPr lang="en-US" sz="3200" b="1" dirty="0">
                <a:solidFill>
                  <a:prstClr val="white"/>
                </a:solidFill>
                <a:latin typeface="Arial"/>
                <a:ea typeface="+mn-ea"/>
                <a:cs typeface="Arial"/>
              </a:rPr>
              <a:t>Report on the increasing political and religious </a:t>
            </a:r>
            <a:r>
              <a:rPr lang="en-US" sz="3200" b="1" dirty="0">
                <a:solidFill>
                  <a:srgbClr val="FFFF00"/>
                </a:solidFill>
                <a:latin typeface="Arial"/>
                <a:ea typeface="+mn-ea"/>
                <a:cs typeface="Arial"/>
              </a:rPr>
              <a:t>opposition</a:t>
            </a:r>
            <a:r>
              <a:rPr lang="en-US" sz="3200" b="1" dirty="0">
                <a:solidFill>
                  <a:prstClr val="white"/>
                </a:solidFill>
                <a:latin typeface="Arial"/>
                <a:ea typeface="+mn-ea"/>
                <a:cs typeface="Arial"/>
              </a:rPr>
              <a:t> to the Church.</a:t>
            </a:r>
          </a:p>
          <a:p>
            <a:pPr marL="627063" indent="-627063" algn="l" fontAlgn="auto">
              <a:spcBef>
                <a:spcPts val="0"/>
              </a:spcBef>
              <a:spcAft>
                <a:spcPts val="0"/>
              </a:spcAft>
              <a:buFontTx/>
              <a:buAutoNum type="arabicPeriod" startAt="2"/>
            </a:pPr>
            <a:endParaRPr lang="en-US" sz="3200" b="1" dirty="0">
              <a:solidFill>
                <a:prstClr val="white"/>
              </a:solidFill>
              <a:latin typeface="Arial"/>
              <a:ea typeface="+mn-ea"/>
              <a:cs typeface="Arial"/>
            </a:endParaRPr>
          </a:p>
          <a:p>
            <a:pPr marL="627063" indent="-627063" algn="l" fontAlgn="auto">
              <a:spcBef>
                <a:spcPts val="0"/>
              </a:spcBef>
              <a:spcAft>
                <a:spcPts val="0"/>
              </a:spcAft>
            </a:pPr>
            <a:r>
              <a:rPr lang="en-US" sz="3200" b="1" dirty="0">
                <a:solidFill>
                  <a:prstClr val="white"/>
                </a:solidFill>
                <a:latin typeface="Arial"/>
                <a:ea typeface="+mn-ea"/>
                <a:cs typeface="Arial"/>
              </a:rPr>
              <a:t>3.	Explain the growing rejection of the Jews and the growing </a:t>
            </a:r>
            <a:r>
              <a:rPr lang="en-US" sz="3200" b="1" dirty="0">
                <a:solidFill>
                  <a:srgbClr val="FFFF00"/>
                </a:solidFill>
                <a:latin typeface="Arial"/>
                <a:ea typeface="+mn-ea"/>
                <a:cs typeface="Arial"/>
              </a:rPr>
              <a:t>acceptance</a:t>
            </a:r>
            <a:r>
              <a:rPr lang="en-US" sz="3200" b="1" dirty="0">
                <a:solidFill>
                  <a:prstClr val="white"/>
                </a:solidFill>
                <a:latin typeface="Arial"/>
                <a:ea typeface="+mn-ea"/>
                <a:cs typeface="Arial"/>
              </a:rPr>
              <a:t> of the Gentiles toward the gospel.</a:t>
            </a:r>
          </a:p>
        </p:txBody>
      </p:sp>
    </p:spTree>
    <p:extLst>
      <p:ext uri="{BB962C8B-B14F-4D97-AF65-F5344CB8AC3E}">
        <p14:creationId xmlns:p14="http://schemas.microsoft.com/office/powerpoint/2010/main" val="31517634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arn(inVertical)">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4031873"/>
          </a:xfrm>
          <a:prstGeom prst="rect">
            <a:avLst/>
          </a:prstGeom>
          <a:noFill/>
        </p:spPr>
        <p:txBody>
          <a:bodyPr wrap="square" rtlCol="0">
            <a:spAutoFit/>
          </a:bodyPr>
          <a:lstStyle/>
          <a:p>
            <a:pPr marL="627063" indent="-627063" algn="l" fontAlgn="auto">
              <a:spcBef>
                <a:spcPts val="0"/>
              </a:spcBef>
              <a:spcAft>
                <a:spcPts val="0"/>
              </a:spcAft>
            </a:pPr>
            <a:r>
              <a:rPr lang="en-US" sz="3200" b="1" dirty="0">
                <a:solidFill>
                  <a:srgbClr val="FFFF00"/>
                </a:solidFill>
                <a:latin typeface="Arial"/>
                <a:ea typeface="+mn-ea"/>
                <a:cs typeface="Arial"/>
              </a:rPr>
              <a:t>Theological Reasons</a:t>
            </a:r>
          </a:p>
          <a:p>
            <a:pPr marL="627063" indent="-627063" algn="l" fontAlgn="auto">
              <a:spcBef>
                <a:spcPts val="0"/>
              </a:spcBef>
              <a:spcAft>
                <a:spcPts val="0"/>
              </a:spcAft>
            </a:pPr>
            <a:endParaRPr lang="en-US" sz="3200" b="1" dirty="0">
              <a:solidFill>
                <a:srgbClr val="FFFF00"/>
              </a:solidFill>
              <a:latin typeface="Arial"/>
              <a:ea typeface="+mn-ea"/>
              <a:cs typeface="Arial"/>
            </a:endParaRPr>
          </a:p>
          <a:p>
            <a:pPr marL="627063" indent="-627063" algn="l" fontAlgn="auto">
              <a:spcBef>
                <a:spcPts val="0"/>
              </a:spcBef>
              <a:spcAft>
                <a:spcPts val="0"/>
              </a:spcAft>
              <a:buFontTx/>
              <a:buAutoNum type="arabicPeriod"/>
            </a:pPr>
            <a:r>
              <a:rPr lang="en-US" sz="3200" b="1" dirty="0">
                <a:solidFill>
                  <a:prstClr val="white"/>
                </a:solidFill>
                <a:latin typeface="Arial"/>
                <a:ea typeface="+mn-ea"/>
                <a:cs typeface="Arial"/>
              </a:rPr>
              <a:t>Report on the Sovereignly directed </a:t>
            </a:r>
            <a:r>
              <a:rPr lang="en-US" sz="3200" b="1" dirty="0">
                <a:solidFill>
                  <a:srgbClr val="FFFF00"/>
                </a:solidFill>
                <a:latin typeface="Arial"/>
                <a:ea typeface="+mn-ea"/>
                <a:cs typeface="Arial"/>
              </a:rPr>
              <a:t>progression</a:t>
            </a:r>
            <a:r>
              <a:rPr lang="en-US" sz="3200" b="1" dirty="0">
                <a:solidFill>
                  <a:prstClr val="white"/>
                </a:solidFill>
                <a:latin typeface="Arial"/>
                <a:ea typeface="+mn-ea"/>
                <a:cs typeface="Arial"/>
              </a:rPr>
              <a:t> of the message regarding the risen Lord and the Kingdom of God.</a:t>
            </a:r>
          </a:p>
          <a:p>
            <a:pPr marL="627063" indent="-627063" algn="l" fontAlgn="auto">
              <a:spcBef>
                <a:spcPts val="0"/>
              </a:spcBef>
              <a:spcAft>
                <a:spcPts val="0"/>
              </a:spcAft>
              <a:buFontTx/>
              <a:buAutoNum type="arabicPeriod"/>
            </a:pPr>
            <a:endParaRPr lang="en-US" sz="3200" b="1" dirty="0">
              <a:solidFill>
                <a:prstClr val="white"/>
              </a:solidFill>
              <a:latin typeface="Arial"/>
              <a:ea typeface="+mn-ea"/>
              <a:cs typeface="Arial"/>
            </a:endParaRPr>
          </a:p>
          <a:p>
            <a:pPr marL="627063" indent="-627063" algn="l" fontAlgn="auto">
              <a:spcBef>
                <a:spcPts val="0"/>
              </a:spcBef>
              <a:spcAft>
                <a:spcPts val="0"/>
              </a:spcAft>
              <a:buFontTx/>
              <a:buAutoNum type="arabicPeriod" startAt="2"/>
            </a:pPr>
            <a:r>
              <a:rPr lang="en-US" sz="3200" b="1" dirty="0">
                <a:solidFill>
                  <a:prstClr val="white"/>
                </a:solidFill>
                <a:latin typeface="Arial"/>
                <a:ea typeface="+mn-ea"/>
                <a:cs typeface="Arial"/>
              </a:rPr>
              <a:t>Show the </a:t>
            </a:r>
            <a:r>
              <a:rPr lang="en-US" sz="3200" b="1" dirty="0">
                <a:solidFill>
                  <a:srgbClr val="FFFF00"/>
                </a:solidFill>
                <a:latin typeface="Arial"/>
                <a:ea typeface="+mn-ea"/>
                <a:cs typeface="Arial"/>
              </a:rPr>
              <a:t>shifts</a:t>
            </a:r>
            <a:r>
              <a:rPr lang="en-US" sz="3200" b="1" dirty="0">
                <a:solidFill>
                  <a:prstClr val="white"/>
                </a:solidFill>
                <a:latin typeface="Arial"/>
                <a:ea typeface="+mn-ea"/>
                <a:cs typeface="Arial"/>
              </a:rPr>
              <a:t> regarding Soteriology and Pneumatology.</a:t>
            </a:r>
          </a:p>
        </p:txBody>
      </p:sp>
    </p:spTree>
    <p:extLst>
      <p:ext uri="{BB962C8B-B14F-4D97-AF65-F5344CB8AC3E}">
        <p14:creationId xmlns:p14="http://schemas.microsoft.com/office/powerpoint/2010/main" val="883408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2554545"/>
          </a:xfrm>
          <a:prstGeom prst="rect">
            <a:avLst/>
          </a:prstGeom>
          <a:noFill/>
        </p:spPr>
        <p:txBody>
          <a:bodyPr wrap="square" rtlCol="0">
            <a:spAutoFit/>
          </a:bodyPr>
          <a:lstStyle/>
          <a:p>
            <a:pPr marL="539750" indent="-539750" algn="l" fontAlgn="auto">
              <a:spcBef>
                <a:spcPts val="0"/>
              </a:spcBef>
              <a:spcAft>
                <a:spcPts val="0"/>
              </a:spcAft>
            </a:pPr>
            <a:r>
              <a:rPr lang="en-US" sz="3200" b="1" dirty="0">
                <a:solidFill>
                  <a:srgbClr val="FFFF00"/>
                </a:solidFill>
                <a:latin typeface="Arial"/>
                <a:ea typeface="+mn-ea"/>
                <a:cs typeface="Arial"/>
              </a:rPr>
              <a:t>Transitional Reasons</a:t>
            </a:r>
          </a:p>
          <a:p>
            <a:pPr marL="539750" indent="-539750" algn="l" fontAlgn="auto">
              <a:spcBef>
                <a:spcPts val="0"/>
              </a:spcBef>
              <a:spcAft>
                <a:spcPts val="0"/>
              </a:spcAft>
            </a:pPr>
            <a:endParaRPr lang="en-US" sz="3200" b="1" dirty="0">
              <a:solidFill>
                <a:srgbClr val="FFFF00"/>
              </a:solidFill>
              <a:latin typeface="Arial"/>
              <a:ea typeface="+mn-ea"/>
              <a:cs typeface="Arial"/>
            </a:endParaRPr>
          </a:p>
          <a:p>
            <a:pPr marL="539750" indent="-539750" algn="l" fontAlgn="auto">
              <a:spcBef>
                <a:spcPts val="0"/>
              </a:spcBef>
              <a:spcAft>
                <a:spcPts val="0"/>
              </a:spcAft>
            </a:pPr>
            <a:r>
              <a:rPr lang="en-US" sz="3200" b="1" dirty="0">
                <a:solidFill>
                  <a:prstClr val="white"/>
                </a:solidFill>
                <a:latin typeface="Arial"/>
                <a:ea typeface="+mn-ea"/>
                <a:cs typeface="Arial"/>
              </a:rPr>
              <a:t>1. Provide rationale for a total move from Jewish emphasis to Gentile emphasis.</a:t>
            </a:r>
          </a:p>
          <a:p>
            <a:pPr marL="539750" indent="-539750" algn="l" fontAlgn="auto">
              <a:spcBef>
                <a:spcPts val="0"/>
              </a:spcBef>
              <a:spcAft>
                <a:spcPts val="0"/>
              </a:spcAft>
            </a:pPr>
            <a:endParaRPr lang="en-US" sz="3200" b="1" dirty="0">
              <a:solidFill>
                <a:prstClr val="white"/>
              </a:solidFill>
              <a:latin typeface="Arial"/>
              <a:ea typeface="+mn-ea"/>
              <a:cs typeface="Arial"/>
            </a:endParaRPr>
          </a:p>
        </p:txBody>
      </p:sp>
    </p:spTree>
    <p:extLst>
      <p:ext uri="{BB962C8B-B14F-4D97-AF65-F5344CB8AC3E}">
        <p14:creationId xmlns:p14="http://schemas.microsoft.com/office/powerpoint/2010/main" val="749458033"/>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153140" y="3592497"/>
            <a:ext cx="2895600" cy="2579703"/>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prstClr val="black"/>
                </a:solidFill>
                <a:latin typeface="Verdana"/>
              </a:rPr>
              <a:t>Jews respond to Peter’s message</a:t>
            </a:r>
          </a:p>
        </p:txBody>
      </p:sp>
      <p:sp>
        <p:nvSpPr>
          <p:cNvPr id="5" name="Rectangular Callout 4"/>
          <p:cNvSpPr/>
          <p:nvPr/>
        </p:nvSpPr>
        <p:spPr>
          <a:xfrm>
            <a:off x="228600" y="20574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Brush Script MT" panose="03060802040406070304" pitchFamily="66" charset="0"/>
              </a:rPr>
              <a:t>“What shall we do?”</a:t>
            </a:r>
          </a:p>
        </p:txBody>
      </p:sp>
      <p:sp>
        <p:nvSpPr>
          <p:cNvPr id="6" name="Rounded Rectangle 5"/>
          <p:cNvSpPr/>
          <p:nvPr/>
        </p:nvSpPr>
        <p:spPr>
          <a:xfrm>
            <a:off x="419840" y="6084163"/>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dirty="0">
                <a:solidFill>
                  <a:prstClr val="white"/>
                </a:solidFill>
                <a:latin typeface="Times New Roman" panose="02020603050405020304" pitchFamily="18" charset="0"/>
                <a:cs typeface="Times New Roman" panose="02020603050405020304" pitchFamily="18" charset="0"/>
              </a:rPr>
              <a:t>Jerusalem</a:t>
            </a:r>
          </a:p>
        </p:txBody>
      </p:sp>
      <p:sp>
        <p:nvSpPr>
          <p:cNvPr id="7" name="Wave 6"/>
          <p:cNvSpPr/>
          <p:nvPr/>
        </p:nvSpPr>
        <p:spPr>
          <a:xfrm>
            <a:off x="5784172" y="3279559"/>
            <a:ext cx="2895600" cy="1600200"/>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prstClr val="black"/>
                </a:solidFill>
                <a:latin typeface="Verdana"/>
              </a:rPr>
              <a:t>Jews depart</a:t>
            </a:r>
          </a:p>
        </p:txBody>
      </p:sp>
      <p:sp>
        <p:nvSpPr>
          <p:cNvPr id="9" name="Rounded Rectangle 8"/>
          <p:cNvSpPr/>
          <p:nvPr/>
        </p:nvSpPr>
        <p:spPr>
          <a:xfrm>
            <a:off x="6050872" y="4574959"/>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dirty="0">
                <a:solidFill>
                  <a:prstClr val="white"/>
                </a:solidFill>
                <a:latin typeface="Times New Roman" panose="02020603050405020304" pitchFamily="18" charset="0"/>
                <a:cs typeface="Times New Roman" panose="02020603050405020304" pitchFamily="18" charset="0"/>
              </a:rPr>
              <a:t>Rome</a:t>
            </a:r>
          </a:p>
        </p:txBody>
      </p:sp>
      <p:sp>
        <p:nvSpPr>
          <p:cNvPr id="2" name="Cloud Callout 1"/>
          <p:cNvSpPr/>
          <p:nvPr/>
        </p:nvSpPr>
        <p:spPr>
          <a:xfrm>
            <a:off x="5292940" y="914400"/>
            <a:ext cx="3851059" cy="1905000"/>
          </a:xfrm>
          <a:prstGeom prst="cloudCallout">
            <a:avLst>
              <a:gd name="adj1" fmla="val -9946"/>
              <a:gd name="adj2" fmla="val 95588"/>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a:solidFill>
                  <a:prstClr val="black"/>
                </a:solidFill>
                <a:latin typeface="Verdana"/>
              </a:rPr>
              <a:t>Had a great dispute among themselves</a:t>
            </a:r>
          </a:p>
        </p:txBody>
      </p:sp>
      <p:sp>
        <p:nvSpPr>
          <p:cNvPr id="3" name="Striped Right Arrow 2"/>
          <p:cNvSpPr/>
          <p:nvPr/>
        </p:nvSpPr>
        <p:spPr>
          <a:xfrm>
            <a:off x="3048740" y="3592497"/>
            <a:ext cx="3002132" cy="1066800"/>
          </a:xfrm>
          <a:prstGeom prst="stripedRightArrow">
            <a:avLst>
              <a:gd name="adj1" fmla="val 35021"/>
              <a:gd name="adj2" fmla="val 50000"/>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 name="Bevel 9"/>
          <p:cNvSpPr/>
          <p:nvPr/>
        </p:nvSpPr>
        <p:spPr>
          <a:xfrm>
            <a:off x="228600" y="1066800"/>
            <a:ext cx="2286000" cy="685800"/>
          </a:xfrm>
          <a:prstGeom prst="bevel">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Chapter 2</a:t>
            </a:r>
          </a:p>
        </p:txBody>
      </p:sp>
      <p:sp>
        <p:nvSpPr>
          <p:cNvPr id="11" name="Bevel 10"/>
          <p:cNvSpPr/>
          <p:nvPr/>
        </p:nvSpPr>
        <p:spPr>
          <a:xfrm>
            <a:off x="6050872" y="5562600"/>
            <a:ext cx="2362200" cy="685800"/>
          </a:xfrm>
          <a:prstGeom prst="bevel">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Chapter 28</a:t>
            </a:r>
          </a:p>
        </p:txBody>
      </p:sp>
    </p:spTree>
    <p:extLst>
      <p:ext uri="{BB962C8B-B14F-4D97-AF65-F5344CB8AC3E}">
        <p14:creationId xmlns:p14="http://schemas.microsoft.com/office/powerpoint/2010/main" val="32980156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153140" y="3810000"/>
            <a:ext cx="2895600" cy="2362200"/>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prstClr val="black"/>
                </a:solidFill>
                <a:latin typeface="Verdana"/>
              </a:rPr>
              <a:t>Jews respond to Peter’s message</a:t>
            </a:r>
          </a:p>
        </p:txBody>
      </p:sp>
      <p:sp>
        <p:nvSpPr>
          <p:cNvPr id="5" name="Rectangular Callout 4"/>
          <p:cNvSpPr/>
          <p:nvPr/>
        </p:nvSpPr>
        <p:spPr>
          <a:xfrm>
            <a:off x="228600" y="20574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Brush Script MT" panose="03060802040406070304" pitchFamily="66" charset="0"/>
              </a:rPr>
              <a:t>“What shall we do?”</a:t>
            </a:r>
          </a:p>
        </p:txBody>
      </p:sp>
      <p:sp>
        <p:nvSpPr>
          <p:cNvPr id="6" name="Rounded Rectangle 5"/>
          <p:cNvSpPr/>
          <p:nvPr/>
        </p:nvSpPr>
        <p:spPr>
          <a:xfrm>
            <a:off x="419840" y="6084163"/>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dirty="0">
                <a:solidFill>
                  <a:prstClr val="white"/>
                </a:solidFill>
                <a:latin typeface="Times New Roman" panose="02020603050405020304" pitchFamily="18" charset="0"/>
                <a:cs typeface="Times New Roman" panose="02020603050405020304" pitchFamily="18" charset="0"/>
              </a:rPr>
              <a:t>Jerusalem</a:t>
            </a:r>
          </a:p>
        </p:txBody>
      </p:sp>
      <p:sp>
        <p:nvSpPr>
          <p:cNvPr id="7" name="Wave 6"/>
          <p:cNvSpPr/>
          <p:nvPr/>
        </p:nvSpPr>
        <p:spPr>
          <a:xfrm>
            <a:off x="5715000" y="1828800"/>
            <a:ext cx="2971800" cy="2743200"/>
          </a:xfrm>
          <a:prstGeom prst="wav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dirty="0">
                <a:solidFill>
                  <a:prstClr val="black"/>
                </a:solidFill>
                <a:latin typeface="Verdana"/>
              </a:rPr>
              <a:t>Gentiles respond to Paul’s message</a:t>
            </a:r>
          </a:p>
        </p:txBody>
      </p:sp>
      <p:sp>
        <p:nvSpPr>
          <p:cNvPr id="8" name="Rectangular Callout 7"/>
          <p:cNvSpPr/>
          <p:nvPr/>
        </p:nvSpPr>
        <p:spPr>
          <a:xfrm>
            <a:off x="5943600" y="2286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4000" dirty="0">
                <a:solidFill>
                  <a:prstClr val="white"/>
                </a:solidFill>
                <a:latin typeface="Brush Script MT" panose="03060802040406070304" pitchFamily="66" charset="0"/>
              </a:rPr>
              <a:t>“and they will hear it”</a:t>
            </a:r>
          </a:p>
        </p:txBody>
      </p:sp>
      <p:sp>
        <p:nvSpPr>
          <p:cNvPr id="9" name="Rounded Rectangle 8"/>
          <p:cNvSpPr/>
          <p:nvPr/>
        </p:nvSpPr>
        <p:spPr>
          <a:xfrm>
            <a:off x="6050872" y="4267200"/>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200" dirty="0">
                <a:solidFill>
                  <a:prstClr val="white"/>
                </a:solidFill>
                <a:latin typeface="Times New Roman" panose="02020603050405020304" pitchFamily="18" charset="0"/>
                <a:cs typeface="Times New Roman" panose="02020603050405020304" pitchFamily="18" charset="0"/>
              </a:rPr>
              <a:t>Rome</a:t>
            </a:r>
          </a:p>
        </p:txBody>
      </p:sp>
      <p:sp>
        <p:nvSpPr>
          <p:cNvPr id="2" name="Notched Right Arrow 1"/>
          <p:cNvSpPr/>
          <p:nvPr/>
        </p:nvSpPr>
        <p:spPr>
          <a:xfrm rot="20234903">
            <a:off x="2856669" y="3192262"/>
            <a:ext cx="3124200" cy="9906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 name="Bevel 9"/>
          <p:cNvSpPr/>
          <p:nvPr/>
        </p:nvSpPr>
        <p:spPr>
          <a:xfrm>
            <a:off x="228600" y="762000"/>
            <a:ext cx="2286000" cy="9906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Chapter 2</a:t>
            </a:r>
          </a:p>
        </p:txBody>
      </p:sp>
      <p:sp>
        <p:nvSpPr>
          <p:cNvPr id="11" name="Bevel 10"/>
          <p:cNvSpPr/>
          <p:nvPr/>
        </p:nvSpPr>
        <p:spPr>
          <a:xfrm>
            <a:off x="6050872" y="5102441"/>
            <a:ext cx="2362200" cy="9906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Chapter 28</a:t>
            </a:r>
          </a:p>
        </p:txBody>
      </p:sp>
      <p:sp>
        <p:nvSpPr>
          <p:cNvPr id="12" name="Donut 11"/>
          <p:cNvSpPr/>
          <p:nvPr/>
        </p:nvSpPr>
        <p:spPr>
          <a:xfrm>
            <a:off x="228600" y="4267200"/>
            <a:ext cx="1143000" cy="609600"/>
          </a:xfrm>
          <a:prstGeom prst="donut">
            <a:avLst>
              <a:gd name="adj" fmla="val 127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13" name="Donut 12"/>
          <p:cNvSpPr/>
          <p:nvPr/>
        </p:nvSpPr>
        <p:spPr>
          <a:xfrm>
            <a:off x="6256538" y="2481309"/>
            <a:ext cx="1905000" cy="609600"/>
          </a:xfrm>
          <a:prstGeom prst="donut">
            <a:avLst>
              <a:gd name="adj" fmla="val 127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Tree>
    <p:extLst>
      <p:ext uri="{BB962C8B-B14F-4D97-AF65-F5344CB8AC3E}">
        <p14:creationId xmlns:p14="http://schemas.microsoft.com/office/powerpoint/2010/main" val="42528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35.xml.rels><?xml version="1.0" encoding="UTF-8" standalone="yes"?>
<Relationships xmlns="http://schemas.openxmlformats.org/package/2006/relationships"><Relationship Id="rId1" Type="http://schemas.openxmlformats.org/officeDocument/2006/relationships/image" Target="../media/image13.jpeg"/></Relationships>
</file>

<file path=ppt/theme/_rels/theme36.xml.rels><?xml version="1.0" encoding="UTF-8" standalone="yes"?>
<Relationships xmlns="http://schemas.openxmlformats.org/package/2006/relationships"><Relationship Id="rId1" Type="http://schemas.openxmlformats.org/officeDocument/2006/relationships/image" Target="../media/image13.jpeg"/></Relationships>
</file>

<file path=ppt/theme/_rels/theme40.xml.rels><?xml version="1.0" encoding="UTF-8" standalone="yes"?>
<Relationships xmlns="http://schemas.openxmlformats.org/package/2006/relationships"><Relationship Id="rId1" Type="http://schemas.openxmlformats.org/officeDocument/2006/relationships/image" Target="../media/image13.jpeg"/></Relationships>
</file>

<file path=ppt/theme/_rels/theme41.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8.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9.xml><?xml version="1.0" encoding="utf-8"?>
<a:theme xmlns:a="http://schemas.openxmlformats.org/drawingml/2006/main" name="4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4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43.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_SUNRISE">
  <a:themeElements>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1_SUNRI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1_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1_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2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2.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9.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8.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7.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3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0.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3.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4.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ppt/theme/themeOverride4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6.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7.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8.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9.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24755</TotalTime>
  <Words>17520</Words>
  <Application>Microsoft Macintosh PowerPoint</Application>
  <PresentationFormat>On-screen Show (4:3)</PresentationFormat>
  <Paragraphs>2594</Paragraphs>
  <Slides>309</Slides>
  <Notes>225</Notes>
  <HiddenSlides>0</HiddenSlides>
  <MMClips>2</MMClips>
  <ScaleCrop>false</ScaleCrop>
  <HeadingPairs>
    <vt:vector size="8" baseType="variant">
      <vt:variant>
        <vt:lpstr>Fonts Used</vt:lpstr>
      </vt:variant>
      <vt:variant>
        <vt:i4>38</vt:i4>
      </vt:variant>
      <vt:variant>
        <vt:lpstr>Theme</vt:lpstr>
      </vt:variant>
      <vt:variant>
        <vt:i4>75</vt:i4>
      </vt:variant>
      <vt:variant>
        <vt:lpstr>Embedded OLE Servers</vt:lpstr>
      </vt:variant>
      <vt:variant>
        <vt:i4>1</vt:i4>
      </vt:variant>
      <vt:variant>
        <vt:lpstr>Slide Titles</vt:lpstr>
      </vt:variant>
      <vt:variant>
        <vt:i4>309</vt:i4>
      </vt:variant>
    </vt:vector>
  </HeadingPairs>
  <TitlesOfParts>
    <vt:vector size="423" baseType="lpstr">
      <vt:lpstr>26</vt:lpstr>
      <vt:lpstr>Arail</vt:lpstr>
      <vt:lpstr>Brush Script MT</vt:lpstr>
      <vt:lpstr>GungsuhChe</vt:lpstr>
      <vt:lpstr>Kosher-Normal</vt:lpstr>
      <vt:lpstr>ＭＳ Ｐゴシック</vt:lpstr>
      <vt:lpstr>Nadianne</vt:lpstr>
      <vt:lpstr>Osaka</vt:lpstr>
      <vt:lpstr>Times</vt:lpstr>
      <vt:lpstr>Algerian</vt:lpstr>
      <vt:lpstr>Arial</vt:lpstr>
      <vt:lpstr>Arial Black</vt:lpstr>
      <vt:lpstr>Arial Narrow</vt:lpstr>
      <vt:lpstr>Avenir Black</vt:lpstr>
      <vt:lpstr>Bookman Old Style</vt:lpstr>
      <vt:lpstr>Braggadocio</vt:lpstr>
      <vt:lpstr>Calibri</vt:lpstr>
      <vt:lpstr>Calibri Light</vt:lpstr>
      <vt:lpstr>Candara</vt:lpstr>
      <vt:lpstr>Comic Sans MS</vt:lpstr>
      <vt:lpstr>Constantia</vt:lpstr>
      <vt:lpstr>Courier New</vt:lpstr>
      <vt:lpstr>Futura</vt:lpstr>
      <vt:lpstr>Garamond</vt:lpstr>
      <vt:lpstr>Gill Sans MT</vt:lpstr>
      <vt:lpstr>Helvetica</vt:lpstr>
      <vt:lpstr>Helvetica Neue</vt:lpstr>
      <vt:lpstr>Impact</vt:lpstr>
      <vt:lpstr>Lucida Grande</vt:lpstr>
      <vt:lpstr>Monotype Sorts</vt:lpstr>
      <vt:lpstr>Rockwell</vt:lpstr>
      <vt:lpstr>Tahoma</vt:lpstr>
      <vt:lpstr>Times New Roman</vt:lpstr>
      <vt:lpstr>Tw Cen MT</vt:lpstr>
      <vt:lpstr>Tw Cen MT Condensed Extra Bold</vt:lpstr>
      <vt:lpstr>Verdana</vt:lpstr>
      <vt:lpstr>Wingdings</vt:lpstr>
      <vt:lpstr>Wingdings 2</vt:lpstr>
      <vt:lpstr>Strategic</vt:lpstr>
      <vt:lpstr>Blank Presentation</vt:lpstr>
      <vt:lpstr>Orbit</vt:lpstr>
      <vt:lpstr>Bar Code</vt:lpstr>
      <vt:lpstr>4_Default Design</vt:lpstr>
      <vt:lpstr>Default Design</vt:lpstr>
      <vt:lpstr>2_Bar Code</vt:lpstr>
      <vt:lpstr>1_Default Design</vt:lpstr>
      <vt:lpstr>2_Default Design</vt:lpstr>
      <vt:lpstr>Soaring</vt:lpstr>
      <vt:lpstr>blstripc.ppt - Blue Stripes</vt:lpstr>
      <vt:lpstr>ANGLES</vt:lpstr>
      <vt:lpstr>2_Strategic</vt:lpstr>
      <vt:lpstr>Mimosa</vt:lpstr>
      <vt:lpstr>1_Stream</vt:lpstr>
      <vt:lpstr>Globe</vt:lpstr>
      <vt:lpstr>Slit</vt:lpstr>
      <vt:lpstr>untitled 1</vt:lpstr>
      <vt:lpstr>Full Moon</vt:lpstr>
      <vt:lpstr>Digital Dots</vt:lpstr>
      <vt:lpstr>3_Default Design</vt:lpstr>
      <vt:lpstr>4_Strategic</vt:lpstr>
      <vt:lpstr>3_Strategic</vt:lpstr>
      <vt:lpstr>4_Expedition</vt:lpstr>
      <vt:lpstr>1_Expedition</vt:lpstr>
      <vt:lpstr>10_Custom Design</vt:lpstr>
      <vt:lpstr>11_Custom Design</vt:lpstr>
      <vt:lpstr>7_Default Design</vt:lpstr>
      <vt:lpstr>6_Blank Presentation</vt:lpstr>
      <vt:lpstr>7_Blank Presentation</vt:lpstr>
      <vt:lpstr>1_Soaring</vt:lpstr>
      <vt:lpstr>49_Blank Presentation</vt:lpstr>
      <vt:lpstr>6_Strategic</vt:lpstr>
      <vt:lpstr>3_Office Theme</vt:lpstr>
      <vt:lpstr>Flow</vt:lpstr>
      <vt:lpstr>1_Flow</vt:lpstr>
      <vt:lpstr>5_Office Theme</vt:lpstr>
      <vt:lpstr>Summer</vt:lpstr>
      <vt:lpstr>4_Summer</vt:lpstr>
      <vt:lpstr>2_Flow</vt:lpstr>
      <vt:lpstr>Damask</vt:lpstr>
      <vt:lpstr>Horizon</vt:lpstr>
      <vt:lpstr>7_Strategic</vt:lpstr>
      <vt:lpstr>16_Blank Presentation</vt:lpstr>
      <vt:lpstr>50_Blank Presentation</vt:lpstr>
      <vt:lpstr>8_Default Design</vt:lpstr>
      <vt:lpstr>9_Default Design</vt:lpstr>
      <vt:lpstr>10_Office Theme</vt:lpstr>
      <vt:lpstr>15_Blank Presentation</vt:lpstr>
      <vt:lpstr>11_Default Design</vt:lpstr>
      <vt:lpstr>51_Blank Presentation</vt:lpstr>
      <vt:lpstr>2_Soaring</vt:lpstr>
      <vt:lpstr>4_Office Theme</vt:lpstr>
      <vt:lpstr>25_Office Theme</vt:lpstr>
      <vt:lpstr>12_Default Design</vt:lpstr>
      <vt:lpstr>13_Default Design</vt:lpstr>
      <vt:lpstr>36_Office Theme</vt:lpstr>
      <vt:lpstr>6_Office Theme</vt:lpstr>
      <vt:lpstr>Balance</vt:lpstr>
      <vt:lpstr>Blends</vt:lpstr>
      <vt:lpstr>4_Stream</vt:lpstr>
      <vt:lpstr>4_Beam</vt:lpstr>
      <vt:lpstr>14_Default Design</vt:lpstr>
      <vt:lpstr>15_Default Design</vt:lpstr>
      <vt:lpstr>19_Blank Presentation</vt:lpstr>
      <vt:lpstr>20_Blank Presentation</vt:lpstr>
      <vt:lpstr>Expedition</vt:lpstr>
      <vt:lpstr>21_Blank Presentation</vt:lpstr>
      <vt:lpstr>Custom Design</vt:lpstr>
      <vt:lpstr>1_SUNRISE</vt:lpstr>
      <vt:lpstr>6_Default Design</vt:lpstr>
      <vt:lpstr>1_Custom Design</vt:lpstr>
      <vt:lpstr>2_blstripc.ppt - Blue Stripes</vt:lpstr>
      <vt:lpstr>2_Mountain</vt:lpstr>
      <vt:lpstr>12_Custom Design</vt:lpstr>
      <vt:lpstr>Microsoft ClipArt Gallery</vt:lpstr>
      <vt:lpstr>Acts 1–2</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(1:1–6:7). </vt:lpstr>
      <vt:lpstr>II. God gets the glory when we witness outside our comfort zone (6:8–8:40). </vt:lpstr>
      <vt:lpstr>III. God will use us to spread the kingdom to the last unreached place (9–28). </vt:lpstr>
      <vt:lpstr>Main Idea of the Book</vt:lpstr>
      <vt:lpstr>What is your role in God’s plan that he started in early church history? </vt:lpstr>
      <vt:lpstr>PowerPoint Presentation</vt:lpstr>
      <vt:lpstr>What to Do?</vt:lpstr>
      <vt:lpstr>What to Do?</vt:lpstr>
      <vt:lpstr>For example…</vt:lpstr>
      <vt:lpstr>What to Do?</vt:lpstr>
      <vt:lpstr>My Interpretation Principle</vt:lpstr>
      <vt:lpstr>Hermeneutical Considerations: Normative or Descriptive?</vt:lpstr>
      <vt:lpstr>Elders led from the time of Moses</vt:lpstr>
      <vt:lpstr>Who Led the Synagogue?</vt:lpstr>
      <vt:lpstr>God has advocated group leadership through the ages</vt:lpstr>
      <vt:lpstr>Places Mentioning Elders</vt:lpstr>
      <vt:lpstr>PowerPoint Presentation</vt:lpstr>
      <vt:lpstr>PowerPoint Presentation</vt:lpstr>
      <vt:lpstr>PowerPoint Presentation</vt:lpstr>
      <vt:lpstr>PowerPoint Presentation</vt:lpstr>
      <vt:lpstr>PowerPoint Presentation</vt:lpstr>
      <vt:lpstr>Acts 1</vt:lpstr>
      <vt:lpstr>Two Angels (Acts 1:11)</vt:lpstr>
      <vt:lpstr>Key Word &amp; Verse</vt:lpstr>
      <vt:lpstr>The Book of Acts in 3 Minutes  (TheChurchatBrookHills.mp4)</vt:lpstr>
      <vt:lpstr>Occasion </vt:lpstr>
      <vt:lpstr>NT Overview (History)</vt:lpstr>
      <vt:lpstr>Key Characteristics of Acts</vt:lpstr>
      <vt:lpstr>An All-Encompassing Theme</vt:lpstr>
      <vt:lpstr>The Kingdom in Genesis 1</vt:lpstr>
      <vt:lpstr>Kingdom &amp; Covenants Timeline</vt:lpstr>
      <vt:lpstr>My View of the Bible's Theme</vt:lpstr>
      <vt:lpstr>Kingdom in the NT</vt:lpstr>
      <vt:lpstr>Key Characteristics of Acts</vt:lpstr>
      <vt:lpstr>Interpreting Acts as a Narrative</vt:lpstr>
      <vt:lpstr>Speaking in Tongues in Acts</vt:lpstr>
      <vt:lpstr>Key Characteristics of Acts</vt:lpstr>
      <vt:lpstr>Sermons in the Book of Acts</vt:lpstr>
      <vt:lpstr>Sermons in the Book of Acts</vt:lpstr>
      <vt:lpstr>Sermons in the Book of Acts</vt:lpstr>
      <vt:lpstr>The Kerygma ("Proclamation") of the Early Church</vt:lpstr>
      <vt:lpstr>Key Characteristics of Acts</vt:lpstr>
      <vt:lpstr>Comparing Luke &amp; Acts</vt:lpstr>
      <vt:lpstr>Key Characteristics of Acts</vt:lpstr>
      <vt:lpstr>Paul's Missionary Journeys</vt:lpstr>
      <vt:lpstr>Key Characteristics of Acts</vt:lpstr>
      <vt:lpstr>PowerPoint Presentation</vt:lpstr>
      <vt:lpstr>Gospel Progress</vt:lpstr>
      <vt:lpstr>Acts 1:8 NAU</vt:lpstr>
      <vt:lpstr>The Spread of the Gospel</vt:lpstr>
      <vt:lpstr>Progress Reports</vt:lpstr>
      <vt:lpstr>Key Characteristics of Acts</vt:lpstr>
      <vt:lpstr>Book Chart (Top)</vt:lpstr>
      <vt:lpstr>Book Chart (Bottom)</vt:lpstr>
      <vt:lpstr>Summary &amp; Application</vt:lpstr>
      <vt:lpstr>The Structure of Acts</vt:lpstr>
      <vt:lpstr>Key Characteristics of Acts</vt:lpstr>
      <vt:lpstr>God's Plan: The church didn't follow…</vt:lpstr>
      <vt:lpstr>The Counter Story</vt:lpstr>
      <vt:lpstr>CHURCH CRISES: DANGEROUS OPPORTUNITIES!</vt:lpstr>
      <vt:lpstr>DANGEROUS OPPORTUNITIES!</vt:lpstr>
      <vt:lpstr>Who was Luke?</vt:lpstr>
      <vt:lpstr>Common Authorship of Luke-Acts</vt:lpstr>
      <vt:lpstr>Support for Lukan Authorship</vt:lpstr>
      <vt:lpstr>Date, Origin, Recipients</vt:lpstr>
      <vt:lpstr>Occasion</vt:lpstr>
      <vt:lpstr>Luke's Purpose in Writing</vt:lpstr>
      <vt:lpstr>PowerPoint Presentation</vt:lpstr>
      <vt:lpstr>What is the main purpose for the book of the Acts?</vt:lpstr>
      <vt:lpstr>What if we did not have the book of  the Acts??</vt:lpstr>
      <vt:lpstr>What if we did not  have the book of  the Acts??</vt:lpstr>
      <vt:lpstr>PowerPoint Presentation</vt:lpstr>
      <vt:lpstr>What was Luke’s purpose in writing the book of the Acts? Possible Reasons: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could be Luke’s Primary purpose in writing the book of the Acts under God’s guidance?</vt:lpstr>
      <vt:lpstr>PowerPoint Presentation</vt:lpstr>
      <vt:lpstr>Luke seeks to show Paul’s credentials—that he is continuing the ministry of the risen Lord and that (like Peter) Paul’s ministry and writings as an Apostle  can be trusted.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seeks to show Paul’s credentials—that he is continuing the ministry of the risen Lord and that his ministry and writings as an Apostle can be trusted.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Luke’s purpose in writing the book of  the Acts?</vt:lpstr>
      <vt:lpstr>Transitional: — From Jerusalem to Rome — From Jew to Gentile {establishment of the Church} </vt:lpstr>
      <vt:lpstr>Transitional/Apologetic — From Jerusalem to Rome — From Jew to Gentile — From Peter to Paul </vt:lpstr>
      <vt:lpstr>Luke shows Paul’s credentials—that he is continuing the ministry of the risen Lord and that his ministry and writings as an Apostle can be trusted.</vt:lpstr>
      <vt:lpstr>Be Witnessing</vt:lpstr>
      <vt:lpstr>The Book of Acts in 3 Minutes  (TheChurchatBrookHills.mp4)</vt:lpstr>
      <vt:lpstr>The Witness Stand</vt:lpstr>
      <vt:lpstr>Is this you?</vt:lpstr>
      <vt:lpstr>Many Fear Evangelism!</vt:lpstr>
      <vt:lpstr>Billy Graham</vt:lpstr>
      <vt:lpstr>There are ineffective ways to witness.</vt:lpstr>
      <vt:lpstr>Is this your cup?</vt:lpstr>
      <vt:lpstr>Key Verse</vt:lpstr>
      <vt:lpstr>For us…</vt:lpstr>
      <vt:lpstr>Why should we be witnessing?</vt:lpstr>
      <vt:lpstr>Background</vt:lpstr>
      <vt:lpstr>Who was Dr. Luke?</vt:lpstr>
      <vt:lpstr>NT Overview (Paul's Letters)</vt:lpstr>
      <vt:lpstr>Bible Lands Blank Map</vt:lpstr>
      <vt:lpstr>Why should we be witnessing?</vt:lpstr>
      <vt:lpstr>I. God has gone ahead of us so we can begin where we are (1:1–6:7). </vt:lpstr>
      <vt:lpstr>Slides on  Acts 1</vt:lpstr>
      <vt:lpstr>Upper Room Prayer</vt:lpstr>
      <vt:lpstr>Put Wait in Your Gait</vt:lpstr>
      <vt:lpstr>Waiting</vt:lpstr>
      <vt:lpstr>Waiting in the Spirit?</vt:lpstr>
      <vt:lpstr>Flu Bug</vt:lpstr>
      <vt:lpstr>What are you waiting for?</vt:lpstr>
      <vt:lpstr>Put Wait in Your Gait</vt:lpstr>
      <vt:lpstr>How can you wait expectantly in the Spirit?</vt:lpstr>
      <vt:lpstr>PowerPoint Presentation</vt:lpstr>
      <vt:lpstr>Who was Luke?</vt:lpstr>
      <vt:lpstr>PowerPoint Presentation</vt:lpstr>
      <vt:lpstr>PowerPoint Presentation</vt:lpstr>
      <vt:lpstr>"In my first book I told you, Theophilus, about everything Jesus began to do and teach 2 until the day he was taken up to heaven after giving his chosen apostles further instructions through the Holy Spirit"  (Acts 1:1–2 NLT).</vt:lpstr>
      <vt:lpstr>"During the forty days after he suffered and died, he appeared to the apostles from time to time, and he proved to them in many ways that he was actually alive"  (Acts 1:3a NLT).</vt:lpstr>
      <vt:lpstr>PowerPoint Presentation</vt:lpstr>
      <vt:lpstr>PowerPoint Presentation</vt:lpstr>
      <vt:lpstr>PowerPoint Presentation</vt:lpstr>
      <vt:lpstr>PowerPoint Presentation</vt:lpstr>
      <vt:lpstr>PowerPoint Presentation</vt:lpstr>
      <vt:lpstr>"During the forty days after he suffered and died, he appeared to the apostles from time to time, and he proved to them in many ways that he was actually alive. And he talked to them about the Kingdom of God"  (Acts 1:3 NLT).</vt:lpstr>
      <vt:lpstr>A Look at the Future</vt:lpstr>
      <vt:lpstr>A Literal, Political Kingdom</vt:lpstr>
      <vt:lpstr>United Nations Building, New York</vt:lpstr>
      <vt:lpstr>Incredibly Long Life (NIV)!</vt:lpstr>
      <vt:lpstr>To Disciples: WAIT for the Spirit!</vt:lpstr>
      <vt:lpstr>To Us: DON’T WAIT for the Spirit!</vt:lpstr>
      <vt:lpstr>How can you wait expectantly in the Spirit?</vt:lpstr>
      <vt:lpstr>How can you wait expectantly in the Spirit?</vt:lpstr>
      <vt:lpstr>PowerPoint Presentation</vt:lpstr>
      <vt:lpstr>Key Characteristics of Acts</vt:lpstr>
      <vt:lpstr>Will you at this time restore the kingdom to yourself?</vt:lpstr>
      <vt:lpstr>PowerPoint Presentation</vt:lpstr>
      <vt:lpstr>“…you shall be my witnesses”</vt:lpstr>
      <vt:lpstr>The Witness Stand</vt:lpstr>
      <vt:lpstr>Acts 1:8 NAU</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Two Angels (Acts 1:11)</vt:lpstr>
      <vt:lpstr>The Spirit Leaves &amp; Returns</vt:lpstr>
      <vt:lpstr>How can you wait expectantly in the Spirit?</vt:lpstr>
      <vt:lpstr>Upper Room Prayer</vt:lpstr>
      <vt:lpstr>Upper Room Prayer</vt:lpstr>
      <vt:lpstr>Revival historian J. Edwin Orr</vt:lpstr>
      <vt:lpstr>Matthias Chosen</vt:lpstr>
      <vt:lpstr>They cast lots (Acts 1:26)</vt:lpstr>
      <vt:lpstr>Casting Lots Today?</vt:lpstr>
      <vt:lpstr>Wait in Prayer</vt:lpstr>
      <vt:lpstr>How can you wait expectantly in the Spirit?</vt:lpstr>
      <vt:lpstr>Main Idea of Acts 1</vt:lpstr>
      <vt:lpstr>How can you wait expectantly in the Spirit?</vt:lpstr>
      <vt:lpstr>The Witness Stand</vt:lpstr>
      <vt:lpstr>Start where you are.</vt:lpstr>
      <vt:lpstr>Who is your “Jerusalem”?</vt:lpstr>
      <vt:lpstr>A Recipe for Church Success (Acts 1)</vt:lpstr>
      <vt:lpstr>Black</vt:lpstr>
      <vt:lpstr>NT Preaching link at BibleStudyDownloads.org</vt:lpstr>
      <vt:lpstr>Slides on  Acts 2</vt:lpstr>
      <vt:lpstr>The Power of the Spirit</vt:lpstr>
      <vt:lpstr>Do you agree?</vt:lpstr>
      <vt:lpstr>Our Vision</vt:lpstr>
      <vt:lpstr>PowerPoint Presentation</vt:lpstr>
      <vt:lpstr>Waiting for a breakthrough…</vt:lpstr>
      <vt:lpstr>Acts 2 Background</vt:lpstr>
      <vt:lpstr>Upper Room Gathering</vt:lpstr>
      <vt:lpstr>PowerPoint Presentation</vt:lpstr>
      <vt:lpstr>The Spirit reverses Babel (1-13)</vt:lpstr>
      <vt:lpstr>4-07 Tower of Babel Map 02277</vt:lpstr>
      <vt:lpstr>Tower of Babel 02275</vt:lpstr>
      <vt:lpstr>Tower of Babel (Gen. 11)</vt:lpstr>
      <vt:lpstr>The Tower as a Ziggurat</vt:lpstr>
      <vt:lpstr>4-06 A-Tower of Babel Doomed 02276</vt:lpstr>
      <vt:lpstr>4-11 Hello World 02280</vt:lpstr>
      <vt:lpstr>Map—post-flood dispersion</vt:lpstr>
      <vt:lpstr>Gen. 11:9 NAS</vt:lpstr>
      <vt:lpstr>The Jewish Diaspora at Pentecost</vt:lpstr>
      <vt:lpstr>The Spirit Came at Pentecost  (Acts 2:1-13)</vt:lpstr>
      <vt:lpstr>Wind filled the place (Acts 2:2)</vt:lpstr>
      <vt:lpstr>Tongues of Fire (Acts 2:3)</vt:lpstr>
      <vt:lpstr>Apostles praised God in languages they had never learned (Acts 2:4)</vt:lpstr>
      <vt:lpstr>Jews at Pentecost––Acts 2:9-11</vt:lpstr>
      <vt:lpstr>Are Tongues in Acts Normative?</vt:lpstr>
      <vt:lpstr>Comparing Tongues in Acts &amp; 1 Corinthians</vt:lpstr>
      <vt:lpstr>Contrasting Tongues in Acts &amp; 1 Corinthians</vt:lpstr>
      <vt:lpstr>Tongues versus Prophecy</vt:lpstr>
      <vt:lpstr>Tongues versus Prophecy</vt:lpstr>
      <vt:lpstr>PowerPoint Presentation</vt:lpstr>
      <vt:lpstr>Pentecost Reversed Babel</vt:lpstr>
      <vt:lpstr>The Gospel is for the  Whole World</vt:lpstr>
      <vt:lpstr>PowerPoint Presentation</vt:lpstr>
      <vt:lpstr>Population of Empire = 55 Million</vt:lpstr>
      <vt:lpstr>Languages of the Empire</vt:lpstr>
      <vt:lpstr>PowerPoint Presentation</vt:lpstr>
      <vt:lpstr>PowerPoint Presentation</vt:lpstr>
      <vt:lpstr>Singapore Bible College Students</vt:lpstr>
      <vt:lpstr>Assignment File System</vt:lpstr>
      <vt:lpstr>BibleStudyDownloads.org</vt:lpstr>
      <vt:lpstr>BibleStudyDownloads.org</vt:lpstr>
      <vt:lpstr>The Spirit reverses Babel (1-13)</vt:lpstr>
      <vt:lpstr>PowerPoint Presentation</vt:lpstr>
      <vt:lpstr>Our People</vt:lpstr>
      <vt:lpstr>Crossroads People • Feb 2021</vt:lpstr>
      <vt:lpstr>Joel 2:28-29 in Acts 2:16-21</vt:lpstr>
      <vt:lpstr>Joel 2:28-29; Acts 2:17-18 NLT</vt:lpstr>
      <vt:lpstr>Joel 2:30-31; Acts 2:19-20 NLT</vt:lpstr>
      <vt:lpstr>Joel 2:32; Acts 2:21 NLT</vt:lpstr>
      <vt:lpstr>Resurrection Focus (Acts 2:22-36)</vt:lpstr>
      <vt:lpstr>"For you will not leave my soul among the dead or allow your holy one to rot in the grave" (Psalm 16:10 NLT).</vt:lpstr>
      <vt:lpstr>PowerPoint Presentation</vt:lpstr>
      <vt:lpstr>PowerPoint Presentation</vt:lpstr>
      <vt:lpstr>PowerPoint Presentation</vt:lpstr>
      <vt:lpstr>The Spirit proving Christ as Messiah has implications for all of us</vt:lpstr>
      <vt:lpstr>Peter Led 3000 to Christ at Pentecost</vt:lpstr>
      <vt:lpstr>The Spirit proving Christ as Messiah has implications for all of us</vt:lpstr>
      <vt:lpstr>Believers are different but still part of one body (12:13)</vt:lpstr>
      <vt:lpstr>"Do you not know that your body is a temple of the Holy Spirit, who is in you, whom you have received from God? You are not your own;  20you were bought at a price. Therefore honor God with your body"  (1 Cor 6:19-20 NIV).</vt:lpstr>
      <vt:lpstr>The Spirit reverses Babel (1-13)</vt:lpstr>
      <vt:lpstr>PowerPoint Presentation</vt:lpstr>
      <vt:lpstr>PowerPoint Presentation</vt:lpstr>
      <vt:lpstr>PowerPoint Presentation</vt:lpstr>
      <vt:lpstr>Acts 2:42</vt:lpstr>
      <vt:lpstr>Life Together (Acts 2:42-47)</vt:lpstr>
      <vt:lpstr>Acts 2:43-47</vt:lpstr>
      <vt:lpstr>Progress Reports</vt:lpstr>
      <vt:lpstr>Acts 2 Passage Idea</vt:lpstr>
      <vt:lpstr>The Spirit reverses Babel (1-13)</vt:lpstr>
      <vt:lpstr>Main Idea of Acts 2</vt:lpstr>
      <vt:lpstr>ADVANCE</vt:lpstr>
      <vt:lpstr>Volunteers Needed!</vt:lpstr>
      <vt:lpstr>Black</vt:lpstr>
      <vt:lpstr>NT Preaching link at BibleStudyDownloads.org</vt:lpstr>
      <vt:lpstr>Expanding View of Acts</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477</cp:revision>
  <dcterms:created xsi:type="dcterms:W3CDTF">2009-02-04T00:08:16Z</dcterms:created>
  <dcterms:modified xsi:type="dcterms:W3CDTF">2024-02-19T07:22:13Z</dcterms:modified>
</cp:coreProperties>
</file>